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ink/ink1.xml" ContentType="application/inkml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57" r:id="rId3"/>
    <p:sldId id="258" r:id="rId4"/>
    <p:sldId id="259" r:id="rId5"/>
    <p:sldId id="316" r:id="rId6"/>
    <p:sldId id="297" r:id="rId7"/>
    <p:sldId id="301" r:id="rId8"/>
    <p:sldId id="303" r:id="rId9"/>
    <p:sldId id="298" r:id="rId10"/>
    <p:sldId id="280" r:id="rId11"/>
    <p:sldId id="281" r:id="rId12"/>
    <p:sldId id="279" r:id="rId13"/>
    <p:sldId id="284" r:id="rId14"/>
    <p:sldId id="285" r:id="rId15"/>
    <p:sldId id="262" r:id="rId16"/>
    <p:sldId id="286" r:id="rId17"/>
    <p:sldId id="300" r:id="rId18"/>
    <p:sldId id="263" r:id="rId19"/>
    <p:sldId id="299" r:id="rId20"/>
    <p:sldId id="293" r:id="rId21"/>
    <p:sldId id="332" r:id="rId22"/>
    <p:sldId id="333" r:id="rId23"/>
    <p:sldId id="334" r:id="rId24"/>
    <p:sldId id="335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648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907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102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297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555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9750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7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1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96" y="120"/>
      </p:cViewPr>
      <p:guideLst>
        <p:guide orient="horz" pos="1677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4008" y="-90"/>
      </p:cViewPr>
      <p:guideLst>
        <p:guide orient="horz" pos="298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7006-5904-4AF7-AADA-EF8E6B0C6C07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FC0E-B95D-4D43-AE20-5A72E2E00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2.84167" units="1/cm"/>
        </inkml:channelProperties>
      </inkml:inkSource>
      <inkml:timestamp xml:id="ts0" timeString="2021-08-09T09:04: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1676 5865 15,'0'-4'94,"-1"-2"-267,1 3 249,0 0-78,0 0 4,1 1 5,-1 4 6,3 6-44,-3 14 63,-3 5-75,0 14 76,-6 57-44,5-51 22,-2 10-24,-2-7 14,3-17 6,1 4-15,1-10 20,0 5-24,2-7 15,1-6 4,0-24-17,-2 15 9,2-3-8,0-9-48,-2 2 159,2-4-121</inkml:trace>
  <inkml:trace contextRef="#ctx0" brushRef="#br0">1620 5876 24,'0'-3'101,"2"-3"-294,2-3 299,5 0-132,5 2 35,10-3-4,3 10-6,41 0 1,1 16 0,-9 12 3,-27 19 32,-14 30-118,-21-25 143,-17 33-94,-22-3 52,4-29-28,13-25 25,0-7-13,1-4-15,-11 5 52,-23 3-104,30-19 101,5-14-49,-2-4 16,4-9-8,2 2 19,9 8-18,6 2-9,0-2-40,6 7 116</inkml:trace>
  <inkml:trace contextRef="#ctx0" brushRef="#br0">2074 5977 108,'0'0'23,"-4"4"-46,4-4 26,2 2-17,6-2 43,-3 0-65,8 1 70,-3-1-71,10 6 65,-10-6-48,8 2 40,1-2-26,1 0 0,1 0 14,-15 0-13,9-2 1,1-1-2,-12 0-5,-4 3 23,1-1-20,-1 1 50</inkml:trace>
  <inkml:trace contextRef="#ctx0" brushRef="#br0">2104 6104 57,'-6'7'52,"4"-7"-104,0 2 27,2-2 51,-3 3-18,5-3-41,-1 0 65,3 0-57,0 0 48,2 0-35,3 0 23,0 0-19,10 1 15,-8 1-10,11 0 1,-12-2 0,9 0 14,-1-2-31,-3 2 26,-6-2 5,-1-2-16,-7 2-148</inkml:trace>
  <inkml:trace contextRef="#ctx0" brushRef="#br0">2602 5973 1,'-8'2'64,"7"-2"-137,-8-2 43,9 2 64,-2 0-22,2-2-30,-2 0 30,4 2-3,0 0-33,3 0 48,4 0-32,29 4 49,-5 0-135,63 3 152,-54-3-74,-10-4 50,9 2-81,-30-2 70,-8 0 8,0 2-191,-6-4 197</inkml:trace>
  <inkml:trace contextRef="#ctx0" brushRef="#br0">2777 6059 61,'-20'10'103,"13"-4"-299,-5 2 287,-6 9-80,14-1-25,0 5 24,3 2-26,-3 13 51,2-20-75,-2 11 48,0 1 3,3 5-9,-3 2-14,4 4 18,0-1-9,0-10 9,4 8-8,-1-2 5,-1 22-11,-4-20 21,-1-5-10,-7-2-25,2-14 32,2-3 11,-12 6-76,2-9 75,1-3-34,-4-8-20,6-10 49</inkml:trace>
  <inkml:trace contextRef="#ctx0" brushRef="#br0">2574 6285 38,'-4'-2'27,"-3"2"-10,-1 0-125,8 2 181,-1 0-77,5 0-3,11-1 57,16 3-144,-3-4 131,43-1-11,-32-2-47,0 2 9,-22-3 44,-8-2-119</inkml:trace>
  <inkml:trace contextRef="#ctx0" brushRef="#br0">2765 5540 140,'3'-18'41,"1"7"-118,-4 15 161,4 9-145,-4 33 41,-2-26 52,0 20-34,-2 1 6,1 14-1,-3-22-8,4-10 5,1-8 3,-3-1-83,4-14 150</inkml:trace>
  <inkml:trace contextRef="#ctx0" brushRef="#br0">3093 5861 15,'2'-3'92,"0"-1"-236,3 2 172,-5 2 33,2 3-124,0 3 83,-10 15 4,-6 16-70,-11 11 69,9-17-18,-3 13-23,-7 16-34,13-31 66,7-23 89</inkml:trace>
  <inkml:trace contextRef="#ctx0" brushRef="#br0">3011 5875 53,'-4'-6'79,"2"4"-214,1 2 183,-3-2-39,4 4-9,5 4 20,7 9-61,6 14 81,16 27-72,7 15 24,-19-35 30,-16-20-26,2-2 48,4 5-134,-8-11 75,-2-8-22,0-4 177</inkml:trace>
  <inkml:trace contextRef="#ctx0" brushRef="#br0">3392 5892 149,'-2'0'2,"2"-2"29,-2 2-72,2 2 52,-4 8-5,-1 3-41,1 18 65,-3 15-26,1-15-54,-2 15-14</inkml:trace>
  <inkml:trace contextRef="#ctx0" brushRef="#br0">3524 5961 134,'0'-4'23,"-3"3"-29,-1 1-18,0 5 36,-9 11-36,0 7 30,-2 25 7,11 11-14,14-1 5,3-41-7,7-14-11,1-7 7,-2-6 42,-1-1-55,-5-1 26,0-17-20,-6-23 65,-4-1-86,-17 10 92,-14 16-158,13 17 160,-1 5-135,14 3 146,19 4-75,5 2 1,21 1 4,-20-3-4,16 4 6,17 5-2,-47-8 2,-2 2 4,-7 3-15,0 24 3,-5-5 9,-2 3 3,7-21-8,1 9 1,-1 4 3,2-12 2,7 21 2,12-16-30,12-26 38,-21-1-17,-1-5 15,20-33-11,-13-19 29,-24 28-119,-13 12 145,-16 6-92,20 17 48,6 4-54,3 1 49,-2-2 10</inkml:trace>
  <inkml:trace contextRef="#ctx0" brushRef="#br0">3392 5973 36,'0'-8'17,"-2"4"-26,0-1 3,2 5-17,0-2 51,0 2-44,2-3 25,-2 6-5,0-1-13,-4 13 27,-5 23-15,1 1-43,1 2 66,1-9-27,0 1 5,3 9-14,3-17 12,-2-10 0,2-20 2,-2 14-13,2-4 13,0-2 2,0-3-7,-2 0-5,2 0 1,0 2 2,0-2-52</inkml:trace>
  <inkml:trace contextRef="#ctx0" brushRef="#br0">1202 7592 17,'2'0'32,"2"-8"-57,-2 2 19,-2 8-27,0 2 66,-2 4-41,-4 11 15,-9 18-5,-3 11-6,-3 0 9,-5 29-14,13-42 12,0-2-2,2 1 11,9-20-20,2-9 6,0 3-1,2-8 5,1 2 1,5 4-3,3-4 5,8-1-5,-3-2-6,13 1-20,-15-2 64,39-4-48,12-6 1,-39 6 22,-2-1-29,-13 5 29,-3 0-18,-6 2 26,2-2-49,-3 0-44,-1 2 109,3-4 68</inkml:trace>
  <inkml:trace contextRef="#ctx0" brushRef="#br0">1353 7669 76,'-5'-6'10,"0"1"-11,1 5-15,-2 3 34,-3 5-43,3 9 38,-3 35 1,-8 33-38,-6-2 108,-1 17-224,9-50 197,4-6-51,7-19 6,3 0-57,-2-7 80,3-13-85,4-7 145</inkml:trace>
  <inkml:trace contextRef="#ctx0" brushRef="#br0">1508 7813 84,'6'-11'29,"-4"7"-72,-4 4 52,0 0-5,1 1-4,-11 15 37,-5 9-111,-9 24 119,21-27-63,1 13 33,-2 28-25,8-24 20,7-16-9,6-28 35,38-15-132,-8-11 154,-30 14-67,25-43 16,-25-11 4,-19 33-17,-14-10-2,6 30 14,0 15-14,0 0 19,5 0-27,-6 0 17,3 6-5,10-3 11,3 1 2,0 1-8,3 1 5,11 0-16,11-1 6,-19-2 9,9 0-9,9-2 12,34-1-18,-35 0 16,2 0-10,-18 6 29,-12 17-71,-2 16 67,-7 4-25,5 1 16,5-28-18,-5 35 6,10-24 0,-2-9 0,1-3 0,-1-10 4,3 9-10,9 9 20,6-11-36,-14-11 31,5-8 0,10-5-18,10-20 11,-2-9-10,-18 21 13,-4-6 9,-3-29-37,-4 16 35,-6-10 9,-13 20-63,10 23 57,2 8-7,-10 2-14,0 2 8,4 0-1,10 0-4,0-3 3,-4 3-43</inkml:trace>
  <inkml:trace contextRef="#ctx0" brushRef="#br0">2214 7694 24,'-7'3'25,"7"0"-40,-6 3-22,4-5 67,4 1-27,-2 2-18,2-4 26,2 2-12,5 2 3,2-2-14,8 0 24,-3-2 9,9 1-72,-3-2 82,-13-1-40,10 2 18,1-2-16,-8 2 19,1-2-6,-5 2-52,-7 0-31,-1 0 261,4-2-274</inkml:trace>
  <inkml:trace contextRef="#ctx0" brushRef="#br0">2173 7869 21,'-8'4'76,"8"-4"-214,-1 0 205,-5 2-68,13-4 36,6 2-124,2-2 140,0 2-53,-7 0-5,10 0 14,-3 0-2,2 2-6,-2-2-8,11 2 18,-11 0 10,0-4-58,-11 2 59,3 0-86,5-2-46</inkml:trace>
  <inkml:trace contextRef="#ctx0" brushRef="#br0">2576 7750 57,'-17'4'15,"16"-4"31,1 0-168,-3 0 179,7-3-56,-2 3 0,15-1 10,14 2-14,65 9 1,-39-4-4,0-6 23,8 0-54,-9 4 63,-15-4-42,-29-2 28,-9 0-12,1 0-2,0-2-129,-6 4 291,0-1-225</inkml:trace>
  <inkml:trace contextRef="#ctx0" brushRef="#br0">2804 7889 17,'-8'3'107,"-1"3"-307,7-4 294,0-2-95,-4 6 15,5 5-26,-3 9-13,-11 37 57,11-32-49,-3 18 18,-1 12 12,7-22-25,-1-6-11,2 12 79,0-6-81,0-1 21,0 16 6,2 0 8,-1 8-19,-2-25 16,-5-10-28,-2-8 36,1-1-18,-2-4 1,-8 2-40,0-3 98,-2-1-79,16-8 44</inkml:trace>
  <inkml:trace contextRef="#ctx0" brushRef="#br0">2624 8146 28,'-1'-8'97,"2"3"-277,7-1 270,2 2-99,2 2 9,9 2 2,-12-1-6,10 1 5,35-3 24,8 3-75,-40 0 80,-7 0-17,4 0-43,-12-2 16,-13 1 14,12-3-50</inkml:trace>
  <inkml:trace contextRef="#ctx0" brushRef="#br0">2807 7340 28,'6'-15'83,"-2"-1"-238,5 2 232,-10 14-76,-7 0-20,10 0 27,-2 6 1,2 0-14,-1 2 8,3 14 2,-2 11-23,-2 42 36,-6 0-20,1 0-12,1-48 22,1-9-8,0 5-99,0-15 143</inkml:trace>
  <inkml:trace contextRef="#ctx0" brushRef="#br0">3405 7652 36,'2'-10'67,"-4"8"-187,2 2 172,0-6-54,-2 4 6,2 1-10,-2-4 11,2 5-2,-3 2-3,-3 10 6,-7 11-23,-17 37 47,10-16-81,-3 4 83,4-13-38,4-10 9,0 4-32,0-6 58,12-16-68,1-3 115,0-4-118,0-1 29</inkml:trace>
  <inkml:trace contextRef="#ctx0" brushRef="#br0">3284 7659 115,'-4'-6'11,"4"6"-10,0 2-9,1 1-4,9 10 22,13 22-10,4 16-15,-6-10 35,-8-14-38,0-6 31,-2-4 5,4 12-60,-10-17 68,-2-5-19,-2-3-52,1-2 65</inkml:trace>
  <inkml:trace contextRef="#ctx0" brushRef="#br0">3610 7669 19,'0'-2'92,"0"-4"-263,0 6 309,-2 0-255,2 4 172,-2 0-45,-2 7 0,-1 15-49,-2 16 62,-1-2-25,-3 24-10,0-27-44,5-13 123,6-10-51</inkml:trace>
  <inkml:trace contextRef="#ctx0" brushRef="#br0">3728 7721 90,'-2'-4'11,"4"0"11,-4 2-83,2 0 88,-4 4 7,-3 6-88,-4 15 56,-3 31 14,10-6-15,12 23 1,3-55 14,0-10-56,-1-5 63,5-6-28,-1-11 0,-6-5 5,-1-50 43,-19-3-21,-12 25-92,12 31 43,12 16 72,8 6-42,-7-6-7,11 6 5,12 0-4,-13-2 2,15 1 7,42 9-13,-33 2 9,-26-7 4,-9-1-14,-3 23 21,-7 2-37,1-1 40,5-20-19,2 6 1,-5 18 8,3-14-8,8-11 9,-1 9-16,12-9 18,9-14-26,-3-9 24,-12 6-7,27-27-4,-15 3 14,-9 7-14,-6 1 8,0 0-6,-4 0-1,-6 2 12,2 14-29,-3 2 33,-13-17-12,-2 11-5,1 8 9,10 4-11,-4 4 13,9-2-17,0-2 16,-1 4-6,-2 0 2,4-2-12,2 0-7</inkml:trace>
  <inkml:trace contextRef="#ctx0" brushRef="#br0">1964 9018 13,'2'-1'59,"-2"-2"-161,0 2 144,0-4-9,1 2-106,-2 3 113,1-2-37,-6 2-8,-2 5 8,1 4-1,-2 2-8,-6 8 10,2 5-6,2-2 3,5 0 1,-2 0-2,5-8-2,1 3 5,-2 1-7,2-10 6,2 13-2,0-10 5,-1 8-13,1 1 9,0 3 3,0-2-4,0-7 0,-3 16-6,3-6 10,0-6-4,-1 6 19,-1 30-53,-4-10 45,3-23-7,3-29-3,-10 50 5,-8 3-8,-7 1 10,1-13-38,13-22 41,-6-5-33,-7-2 21,-3-8 11</inkml:trace>
  <inkml:trace contextRef="#ctx0" brushRef="#br0">1723 9282 13,'0'-2'78,"0"0"-223,0 0 211,0 2-66,2-1-2,-2 1 1,4 0 6,-4 0-5,1 1-1,3-1 8,6 2-8,-1 0-16,15 0 32,-2 0-10,11 0-27,41 2 27,-52-2 24,6-2-63,-14 0 71,-3-2-64,-7 2 17,-8 0 24,5-2-16,-1 2-19,3-4-26,-3 0 124,0-1-95</inkml:trace>
  <inkml:trace contextRef="#ctx0" brushRef="#br0">2189 9205 74,'0'0'23,"-5"0"-42,5 0 4,2 2 47,4-2-85,3 4 99,4 0-75,6 2 46,-10-6-25,10 3 27,1-3-26,1 2-4,-1-4 26,-3 2-42,-6-2 44,-5 1-7,-2-2-117,-4 2 230</inkml:trace>
  <inkml:trace contextRef="#ctx0" brushRef="#br0">2178 9344 28,'-1'0'48,"1"2"-81,-2-1-31,2-1 109,3 0-40,5-1 0,7-1-22,-2 2 28,2 0-15,-6 0 29,19 0-61,-9 0 71,3-3-64,-3 2 25,-8-1 25,2 0-34,-7 2 15,-5 0 3,-1-2-106,0 0 204,0 2-122</inkml:trace>
  <inkml:trace contextRef="#ctx0" brushRef="#br0">2548 9265 102,'-2'-4'13,"2"2"6,2 2-91,-2 0 110,2 0-35,-2 0-8,5-2 17,7 4-14,6-2-12,-9 0 22,6 0-10,4-2 8,17-2-4,31-5-20,-32 7 37,16-4-33,-22 2 19,0 0 5,19-3-28,-8 3 49,8-2-67,-15 0 49,-8 2-11,-3-2-2,0 2 13,7 3-22,-20 1 19,-18 0-40,18-2 20,-13 0-187,0 0 539</inkml:trace>
  <inkml:trace contextRef="#ctx0" brushRef="#br0">2678 9386 24,'4'-4'73,"-2"2"-213,0 0 213,0 2-86,0 2 38,-2 0-62,-2 14 70,-8 18-52,-8 20 7,-4 11 29,12-45-13,1 1-15,5-4 21,2-7-7,6-6-7,2-2 7,-2-2-11,11 1 11,11-2 17,-12-3-62,16-2 74,41-11-50,-48 13 37,3-4-22,11-7-13,-15 3 13,-16 8 10,-2 0 6,-4 4-31,0-1-34,2 1 103,-2-2-24</inkml:trace>
  <inkml:trace contextRef="#ctx0" brushRef="#br0">2828 9384 1,'-2'-2'79,"2"0"-218,0 0 184,-1 1-30,1 1-13,-3 0 13,3 7-48,-1 8 60,-7 29-32,2-7-21,-1 2 50,-1-1-28,1 4 19,-2 18-51,3-29 59,2-2-15,-6 27-27,6-33 27,2-13-6,-2 1 12,2-7-205</inkml:trace>
  <inkml:trace contextRef="#ctx0" brushRef="#br0">2837 8756 77,'0'-1'8,"0"-1"-18,2-2 8,-2 4 5,2-4 4,-7 8 1,3 2-29,0 7 29,-4 14-22,-1 15 27,-2-1-11,3-10-4,0 19 15,3-10-39,0-22 61,2-3-77,1-8 58,-2-11-12,0 14-3,2-2-5,-2 1 8,2-5-1,0 2-9,0-2-32,0-4 98,0 2-71,0 0-17,0-2-43</inkml:trace>
  <inkml:trace contextRef="#ctx0" brushRef="#br0">3419 9109 7,'-1'4'19,"-4"-1"-26,-9 18 16,-14 20-65,6-7 80,7-10-15,4-1-2,-2 6-13,-2 13 1,5-9 13,12 5-3,13 36-32,2-46 17,11-12 12</inkml:trace>
  <inkml:trace contextRef="#ctx0" brushRef="#br0">3528 9230 26,'2'-2'72,"-2"-5"-202,2 3 186,-2 2-56,5 5 27,-1 9-78,-4 3 70,2 18-10,-4-21-13,-2 15 11,0 3-11,-8 42-3,13-87 15,-5 33-12,4-6 2,3-18 8,0-1-12,12-22-1,13-23 33,15-13-45,-24 43 27,-1 1-10,-4 10-4,-5 1 16,-2 4-15,-3 6 9,-4 2-9,0 0 4,0 1 1,0 3 2,-2 2-8,0 2 11,0 11-3,-2-8 3,-5 22-19,2-6 17,2-8-1,2-9-10,3-5 21,0-7-9,4-2-11,6-9-1,8-12 24,12-16-24,-8 12 2,6-9 16,1 7-12,-14 13 0,-12 11 4,-3 3 0,0 4-6,2 2 2,-2-3 5,-2 7-3,2 10 1,-3 3 0,0 13-3,0 1-9,-1-4 23,2-6-15,-1-4 9,3-11-62,1-3 106,-1-3-62,0 2 28,0-6-53</inkml:trace>
  <inkml:trace contextRef="#ctx0" brushRef="#br0">3884 9089 17,'4'-6'0,"-4"6"34,8 0-29,-1 5-101,1-1 150,8 5-49,13 20 34,-3 0-119,-1 7 131,-15-10-78,-5 12 58,-8 31-71,-12-15 93,-21 25-110,9-29 96,-22 6-63,19-31-112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FFF5A-CA59-4C02-B5A1-93B13E50A77A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E313-CCFD-4E94-8086-CBA461412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195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648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4907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102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297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555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9750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58358"/>
            <a:ext cx="6019800" cy="4436269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158358"/>
            <a:ext cx="2057401" cy="4436269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58358"/>
            <a:ext cx="6019800" cy="4436269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841776"/>
            <a:ext cx="6858000" cy="1790700"/>
          </a:xfrm>
          <a:prstGeom prst="rect">
            <a:avLst/>
          </a:prstGeom>
        </p:spPr>
        <p:txBody>
          <a:bodyPr lIns="72443" tIns="36221" rIns="72443" bIns="36221" anchor="b"/>
          <a:lstStyle>
            <a:lvl1pPr algn="ctr">
              <a:defRPr sz="4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9"/>
            <a:ext cx="6858000" cy="1241822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 algn="ctr">
              <a:buNone/>
              <a:defRPr sz="1800"/>
            </a:lvl1pPr>
            <a:lvl2pPr marL="361950" indent="0" algn="ctr">
              <a:buNone/>
              <a:defRPr sz="1600"/>
            </a:lvl2pPr>
            <a:lvl3pPr marL="724535" indent="0" algn="ctr">
              <a:buNone/>
              <a:defRPr sz="1400"/>
            </a:lvl3pPr>
            <a:lvl4pPr marL="1086485" indent="0" algn="ctr">
              <a:buNone/>
              <a:defRPr sz="1300"/>
            </a:lvl4pPr>
            <a:lvl5pPr marL="1449070" indent="0" algn="ctr">
              <a:buNone/>
              <a:defRPr sz="1300"/>
            </a:lvl5pPr>
            <a:lvl6pPr marL="1811020" indent="0" algn="ctr">
              <a:buNone/>
              <a:defRPr sz="1300"/>
            </a:lvl6pPr>
            <a:lvl7pPr marL="2172970" indent="0" algn="ctr">
              <a:buNone/>
              <a:defRPr sz="1300"/>
            </a:lvl7pPr>
            <a:lvl8pPr marL="2535555" indent="0" algn="ctr">
              <a:buNone/>
              <a:defRPr sz="1300"/>
            </a:lvl8pPr>
            <a:lvl9pPr marL="2897505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2" y="4767265"/>
            <a:ext cx="2057401" cy="273844"/>
          </a:xfrm>
          <a:prstGeom prst="rect">
            <a:avLst/>
          </a:prstGeom>
        </p:spPr>
        <p:txBody>
          <a:bodyPr lIns="72443" tIns="36221" rIns="72443" bIns="36221"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2" y="4767265"/>
            <a:ext cx="3086100" cy="273844"/>
          </a:xfrm>
          <a:prstGeom prst="rect">
            <a:avLst/>
          </a:prstGeom>
        </p:spPr>
        <p:txBody>
          <a:bodyPr lIns="72443" tIns="36221" rIns="72443" bIns="362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120447" y="4869656"/>
            <a:ext cx="727682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r>
              <a:rPr lang="zh-CN" altLang="en-US"/>
              <a:t>第</a:t>
            </a:r>
            <a:fld id="{565CE74E-AB26-4998-AD42-012C4C1AD076}" type="slidenum">
              <a:rPr lang="zh-CN" altLang="en-US" smtClean="0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  <a:prstGeom prst="rect">
            <a:avLst/>
          </a:prstGeom>
        </p:spPr>
        <p:txBody>
          <a:bodyPr lIns="72443" tIns="36221" rIns="72443" bIns="36221" anchor="t"/>
          <a:lstStyle>
            <a:lvl1pPr algn="l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1"/>
          </a:xfrm>
          <a:prstGeom prst="rect">
            <a:avLst/>
          </a:prstGeom>
        </p:spPr>
        <p:txBody>
          <a:bodyPr lIns="72443" tIns="36221" rIns="72443" bIns="36221" anchor="b"/>
          <a:lstStyle>
            <a:lvl1pPr marL="0" indent="0">
              <a:buNone/>
              <a:defRPr sz="1600"/>
            </a:lvl1pPr>
            <a:lvl2pPr marL="361950" indent="0">
              <a:buNone/>
              <a:defRPr sz="1400"/>
            </a:lvl2pPr>
            <a:lvl3pPr marL="724535" indent="0">
              <a:buNone/>
              <a:defRPr sz="1300"/>
            </a:lvl3pPr>
            <a:lvl4pPr marL="1086485" indent="0">
              <a:buNone/>
              <a:defRPr sz="1100"/>
            </a:lvl4pPr>
            <a:lvl5pPr marL="1449070" indent="0">
              <a:buNone/>
              <a:defRPr sz="1100"/>
            </a:lvl5pPr>
            <a:lvl6pPr marL="1811020" indent="0">
              <a:buNone/>
              <a:defRPr sz="1100"/>
            </a:lvl6pPr>
            <a:lvl7pPr marL="2172970" indent="0">
              <a:buNone/>
              <a:defRPr sz="1100"/>
            </a:lvl7pPr>
            <a:lvl8pPr marL="2535555" indent="0">
              <a:buNone/>
              <a:defRPr sz="1100"/>
            </a:lvl8pPr>
            <a:lvl9pPr marL="289750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  <a:prstGeom prst="rect">
            <a:avLst/>
          </a:prstGeom>
        </p:spPr>
        <p:txBody>
          <a:bodyPr lIns="72443" tIns="36221" rIns="72443" bIns="36221" anchor="t"/>
          <a:lstStyle>
            <a:lvl1pPr algn="l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1"/>
          </a:xfrm>
          <a:prstGeom prst="rect">
            <a:avLst/>
          </a:prstGeom>
        </p:spPr>
        <p:txBody>
          <a:bodyPr lIns="72443" tIns="36221" rIns="72443" bIns="36221" anchor="b"/>
          <a:lstStyle>
            <a:lvl1pPr marL="0" indent="0">
              <a:buNone/>
              <a:defRPr sz="1600"/>
            </a:lvl1pPr>
            <a:lvl2pPr marL="361950" indent="0">
              <a:buNone/>
              <a:defRPr sz="1400"/>
            </a:lvl2pPr>
            <a:lvl3pPr marL="724535" indent="0">
              <a:buNone/>
              <a:defRPr sz="1300"/>
            </a:lvl3pPr>
            <a:lvl4pPr marL="1086485" indent="0">
              <a:buNone/>
              <a:defRPr sz="1100"/>
            </a:lvl4pPr>
            <a:lvl5pPr marL="1449070" indent="0">
              <a:buNone/>
              <a:defRPr sz="1100"/>
            </a:lvl5pPr>
            <a:lvl6pPr marL="1811020" indent="0">
              <a:buNone/>
              <a:defRPr sz="1100"/>
            </a:lvl6pPr>
            <a:lvl7pPr marL="2172970" indent="0">
              <a:buNone/>
              <a:defRPr sz="1100"/>
            </a:lvl7pPr>
            <a:lvl8pPr marL="2535555" indent="0">
              <a:buNone/>
              <a:defRPr sz="1100"/>
            </a:lvl8pPr>
            <a:lvl9pPr marL="289750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  <a:prstGeom prst="rect">
            <a:avLst/>
          </a:prstGeom>
        </p:spPr>
        <p:txBody>
          <a:bodyPr lIns="72443" tIns="36221" rIns="72443" bIns="36221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93"/>
            <a:ext cx="5111750" cy="4389834"/>
          </a:xfrm>
          <a:prstGeom prst="rect">
            <a:avLst/>
          </a:prstGeom>
        </p:spPr>
        <p:txBody>
          <a:bodyPr lIns="72443" tIns="36221" rIns="72443" bIns="3622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8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>
              <a:buNone/>
              <a:defRPr sz="1100"/>
            </a:lvl1pPr>
            <a:lvl2pPr marL="361950" indent="0">
              <a:buNone/>
              <a:defRPr sz="1000"/>
            </a:lvl2pPr>
            <a:lvl3pPr marL="724535" indent="0">
              <a:buNone/>
              <a:defRPr sz="800"/>
            </a:lvl3pPr>
            <a:lvl4pPr marL="1086485" indent="0">
              <a:buNone/>
              <a:defRPr sz="700"/>
            </a:lvl4pPr>
            <a:lvl5pPr marL="1449070" indent="0">
              <a:buNone/>
              <a:defRPr sz="700"/>
            </a:lvl5pPr>
            <a:lvl6pPr marL="1811020" indent="0">
              <a:buNone/>
              <a:defRPr sz="700"/>
            </a:lvl6pPr>
            <a:lvl7pPr marL="2172970" indent="0">
              <a:buNone/>
              <a:defRPr sz="700"/>
            </a:lvl7pPr>
            <a:lvl8pPr marL="2535555" indent="0">
              <a:buNone/>
              <a:defRPr sz="700"/>
            </a:lvl8pPr>
            <a:lvl9pPr marL="289750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90" y="3600452"/>
            <a:ext cx="5486400" cy="425053"/>
          </a:xfrm>
          <a:prstGeom prst="rect">
            <a:avLst/>
          </a:prstGeom>
        </p:spPr>
        <p:txBody>
          <a:bodyPr lIns="72443" tIns="36221" rIns="72443" bIns="36221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90" y="459583"/>
            <a:ext cx="5486400" cy="3086100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>
              <a:buNone/>
              <a:defRPr sz="2500"/>
            </a:lvl1pPr>
            <a:lvl2pPr marL="361950" indent="0">
              <a:buNone/>
              <a:defRPr sz="2200"/>
            </a:lvl2pPr>
            <a:lvl3pPr marL="724535" indent="0">
              <a:buNone/>
              <a:defRPr sz="1800"/>
            </a:lvl3pPr>
            <a:lvl4pPr marL="1086485" indent="0">
              <a:buNone/>
              <a:defRPr sz="1600"/>
            </a:lvl4pPr>
            <a:lvl5pPr marL="1449070" indent="0">
              <a:buNone/>
              <a:defRPr sz="1600"/>
            </a:lvl5pPr>
            <a:lvl6pPr marL="1811020" indent="0">
              <a:buNone/>
              <a:defRPr sz="1600"/>
            </a:lvl6pPr>
            <a:lvl7pPr marL="2172970" indent="0">
              <a:buNone/>
              <a:defRPr sz="1600"/>
            </a:lvl7pPr>
            <a:lvl8pPr marL="2535555" indent="0">
              <a:buNone/>
              <a:defRPr sz="1600"/>
            </a:lvl8pPr>
            <a:lvl9pPr marL="2897505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90" y="4025507"/>
            <a:ext cx="5486400" cy="603647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>
              <a:buNone/>
              <a:defRPr sz="1100"/>
            </a:lvl1pPr>
            <a:lvl2pPr marL="361950" indent="0">
              <a:buNone/>
              <a:defRPr sz="1000"/>
            </a:lvl2pPr>
            <a:lvl3pPr marL="724535" indent="0">
              <a:buNone/>
              <a:defRPr sz="800"/>
            </a:lvl3pPr>
            <a:lvl4pPr marL="1086485" indent="0">
              <a:buNone/>
              <a:defRPr sz="700"/>
            </a:lvl4pPr>
            <a:lvl5pPr marL="1449070" indent="0">
              <a:buNone/>
              <a:defRPr sz="700"/>
            </a:lvl5pPr>
            <a:lvl6pPr marL="1811020" indent="0">
              <a:buNone/>
              <a:defRPr sz="700"/>
            </a:lvl6pPr>
            <a:lvl7pPr marL="2172970" indent="0">
              <a:buNone/>
              <a:defRPr sz="700"/>
            </a:lvl7pPr>
            <a:lvl8pPr marL="2535555" indent="0">
              <a:buNone/>
              <a:defRPr sz="700"/>
            </a:lvl8pPr>
            <a:lvl9pPr marL="289750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-1" y="16687"/>
            <a:ext cx="8696326" cy="459563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33996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78" tIns="34889" rIns="69778" bIns="34889" rtlCol="0" anchor="ctr"/>
          <a:lstStyle/>
          <a:p>
            <a:pPr algn="ctr"/>
            <a:endParaRPr lang="zh-CN" altLang="en-US"/>
          </a:p>
        </p:txBody>
      </p:sp>
      <p:sp>
        <p:nvSpPr>
          <p:cNvPr id="10" name="直接连接符 1051"/>
          <p:cNvSpPr>
            <a:spLocks noChangeShapeType="1"/>
          </p:cNvSpPr>
          <p:nvPr/>
        </p:nvSpPr>
        <p:spPr bwMode="auto">
          <a:xfrm flipV="1">
            <a:off x="-1" y="483315"/>
            <a:ext cx="9144001" cy="16668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</a:ln>
        </p:spPr>
        <p:txBody>
          <a:bodyPr lIns="72443" tIns="36221" rIns="72443" bIns="36221"/>
          <a:lstStyle/>
          <a:p>
            <a:endParaRPr lang="zh-CN" altLang="en-US"/>
          </a:p>
        </p:txBody>
      </p:sp>
      <p:sp>
        <p:nvSpPr>
          <p:cNvPr id="4" name="矩形 2"/>
          <p:cNvSpPr>
            <a:spLocks noChangeArrowheads="1"/>
          </p:cNvSpPr>
          <p:nvPr userDrawn="1"/>
        </p:nvSpPr>
        <p:spPr bwMode="auto">
          <a:xfrm>
            <a:off x="7096125" y="104775"/>
            <a:ext cx="1533525" cy="4167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78" tIns="34889" rIns="69778" bIns="348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>
                <a:solidFill>
                  <a:schemeClr val="tx2"/>
                </a:solidFill>
                <a:latin typeface="方正行楷_GBK" panose="02000000000000000000" pitchFamily="65" charset="-122"/>
                <a:ea typeface="方正行楷_GBK" panose="02000000000000000000" pitchFamily="65" charset="-122"/>
                <a:cs typeface="Times New Roman" panose="02020603050405020304" pitchFamily="18" charset="0"/>
              </a:rPr>
              <a:t>第一章 机械运动</a:t>
            </a:r>
          </a:p>
        </p:txBody>
      </p:sp>
      <p:pic>
        <p:nvPicPr>
          <p:cNvPr id="2" name="图片 1" descr="学科网PPT-标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905" y="0"/>
            <a:ext cx="913892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36195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724535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1086485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144907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271780" indent="-27178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8645" indent="-22669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200">
          <a:solidFill>
            <a:schemeClr val="tx1"/>
          </a:solidFill>
          <a:latin typeface="+mn-lt"/>
          <a:ea typeface="+mn-ea"/>
        </a:defRPr>
      </a:lvl2pPr>
      <a:lvl3pPr marL="905510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800">
          <a:solidFill>
            <a:schemeClr val="tx1"/>
          </a:solidFill>
          <a:latin typeface="+mn-lt"/>
          <a:ea typeface="+mn-ea"/>
        </a:defRPr>
      </a:lvl3pPr>
      <a:lvl4pPr marL="1267460" indent="-18097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</a:defRPr>
      </a:lvl4pPr>
      <a:lvl5pPr marL="1630045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5pPr>
      <a:lvl6pPr marL="1991995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6pPr>
      <a:lvl7pPr marL="2354580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7pPr>
      <a:lvl8pPr marL="2716530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8pPr>
      <a:lvl9pPr marL="3079115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453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648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907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102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297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555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0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352.xml"/><Relationship Id="rId21" Type="http://schemas.openxmlformats.org/officeDocument/2006/relationships/image" Target="../media/image12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image" Target="../media/image11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10" Type="http://schemas.openxmlformats.org/officeDocument/2006/relationships/tags" Target="../tags/tag359.xml"/><Relationship Id="rId19" Type="http://schemas.openxmlformats.org/officeDocument/2006/relationships/slide" Target="slide2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image" Target="../media/image12.png"/><Relationship Id="rId3" Type="http://schemas.openxmlformats.org/officeDocument/2006/relationships/tags" Target="../tags/tag369.xml"/><Relationship Id="rId21" Type="http://schemas.openxmlformats.org/officeDocument/2006/relationships/tags" Target="../tags/tag387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image" Target="../media/image11.png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tags" Target="../tags/tag386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slide" Target="slide2.xml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76.xml"/><Relationship Id="rId19" Type="http://schemas.openxmlformats.org/officeDocument/2006/relationships/tags" Target="../tags/tag385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tags" Target="../tags/tag38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10" Type="http://schemas.openxmlformats.org/officeDocument/2006/relationships/image" Target="../media/image18.png"/><Relationship Id="rId4" Type="http://schemas.openxmlformats.org/officeDocument/2006/relationships/tags" Target="../tags/tag39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slide" Target="slide2.xml"/><Relationship Id="rId3" Type="http://schemas.openxmlformats.org/officeDocument/2006/relationships/tags" Target="../tags/tag398.xml"/><Relationship Id="rId21" Type="http://schemas.openxmlformats.org/officeDocument/2006/relationships/tags" Target="../tags/tag416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tags" Target="../tags/tag415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tags" Target="../tags/tag445.xml"/><Relationship Id="rId39" Type="http://schemas.openxmlformats.org/officeDocument/2006/relationships/tags" Target="../tags/tag458.xml"/><Relationship Id="rId21" Type="http://schemas.openxmlformats.org/officeDocument/2006/relationships/tags" Target="../tags/tag440.xml"/><Relationship Id="rId34" Type="http://schemas.openxmlformats.org/officeDocument/2006/relationships/tags" Target="../tags/tag453.xml"/><Relationship Id="rId42" Type="http://schemas.openxmlformats.org/officeDocument/2006/relationships/tags" Target="../tags/tag461.xml"/><Relationship Id="rId47" Type="http://schemas.openxmlformats.org/officeDocument/2006/relationships/customXml" Target="../ink/ink1.xml"/><Relationship Id="rId7" Type="http://schemas.openxmlformats.org/officeDocument/2006/relationships/tags" Target="../tags/tag42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9" Type="http://schemas.openxmlformats.org/officeDocument/2006/relationships/tags" Target="../tags/tag448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tags" Target="../tags/tag443.xml"/><Relationship Id="rId32" Type="http://schemas.openxmlformats.org/officeDocument/2006/relationships/tags" Target="../tags/tag451.xml"/><Relationship Id="rId37" Type="http://schemas.openxmlformats.org/officeDocument/2006/relationships/tags" Target="../tags/tag456.xml"/><Relationship Id="rId40" Type="http://schemas.openxmlformats.org/officeDocument/2006/relationships/tags" Target="../tags/tag459.xml"/><Relationship Id="rId45" Type="http://schemas.openxmlformats.org/officeDocument/2006/relationships/image" Target="../media/image20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tags" Target="../tags/tag455.xml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tags" Target="../tags/tag450.xml"/><Relationship Id="rId44" Type="http://schemas.openxmlformats.org/officeDocument/2006/relationships/image" Target="../media/image19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slideLayout" Target="../slideLayouts/slideLayout6.xml"/><Relationship Id="rId48" Type="http://schemas.openxmlformats.org/officeDocument/2006/relationships/image" Target="../media/image21.png"/><Relationship Id="rId8" Type="http://schemas.openxmlformats.org/officeDocument/2006/relationships/tags" Target="../tags/tag427.xml"/><Relationship Id="rId3" Type="http://schemas.openxmlformats.org/officeDocument/2006/relationships/tags" Target="../tags/tag422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tags" Target="../tags/tag457.xml"/><Relationship Id="rId46" Type="http://schemas.openxmlformats.org/officeDocument/2006/relationships/slide" Target="slide2.xml"/><Relationship Id="rId20" Type="http://schemas.openxmlformats.org/officeDocument/2006/relationships/tags" Target="../tags/tag439.xml"/><Relationship Id="rId41" Type="http://schemas.openxmlformats.org/officeDocument/2006/relationships/tags" Target="../tags/tag4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image" Target="../media/image11.png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10" Type="http://schemas.openxmlformats.org/officeDocument/2006/relationships/tags" Target="../tags/tag473.xml"/><Relationship Id="rId19" Type="http://schemas.openxmlformats.org/officeDocument/2006/relationships/slide" Target="slide2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9" Type="http://schemas.openxmlformats.org/officeDocument/2006/relationships/tags" Target="../tags/tag519.xml"/><Relationship Id="rId21" Type="http://schemas.openxmlformats.org/officeDocument/2006/relationships/tags" Target="../tags/tag501.xml"/><Relationship Id="rId34" Type="http://schemas.openxmlformats.org/officeDocument/2006/relationships/tags" Target="../tags/tag514.xml"/><Relationship Id="rId42" Type="http://schemas.openxmlformats.org/officeDocument/2006/relationships/tags" Target="../tags/tag522.xml"/><Relationship Id="rId47" Type="http://schemas.openxmlformats.org/officeDocument/2006/relationships/tags" Target="../tags/tag527.xml"/><Relationship Id="rId50" Type="http://schemas.openxmlformats.org/officeDocument/2006/relationships/image" Target="../media/image19.png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9" Type="http://schemas.openxmlformats.org/officeDocument/2006/relationships/tags" Target="../tags/tag509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tags" Target="../tags/tag512.xml"/><Relationship Id="rId37" Type="http://schemas.openxmlformats.org/officeDocument/2006/relationships/tags" Target="../tags/tag517.xml"/><Relationship Id="rId40" Type="http://schemas.openxmlformats.org/officeDocument/2006/relationships/tags" Target="../tags/tag520.xml"/><Relationship Id="rId45" Type="http://schemas.openxmlformats.org/officeDocument/2006/relationships/tags" Target="../tags/tag525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36" Type="http://schemas.openxmlformats.org/officeDocument/2006/relationships/tags" Target="../tags/tag516.xml"/><Relationship Id="rId49" Type="http://schemas.openxmlformats.org/officeDocument/2006/relationships/slideLayout" Target="../slideLayouts/slideLayout6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tags" Target="../tags/tag511.xml"/><Relationship Id="rId44" Type="http://schemas.openxmlformats.org/officeDocument/2006/relationships/tags" Target="../tags/tag524.xml"/><Relationship Id="rId52" Type="http://schemas.openxmlformats.org/officeDocument/2006/relationships/image" Target="../media/image24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35" Type="http://schemas.openxmlformats.org/officeDocument/2006/relationships/tags" Target="../tags/tag515.xml"/><Relationship Id="rId43" Type="http://schemas.openxmlformats.org/officeDocument/2006/relationships/tags" Target="../tags/tag523.xml"/><Relationship Id="rId48" Type="http://schemas.openxmlformats.org/officeDocument/2006/relationships/tags" Target="../tags/tag528.xml"/><Relationship Id="rId8" Type="http://schemas.openxmlformats.org/officeDocument/2006/relationships/tags" Target="../tags/tag488.xml"/><Relationship Id="rId51" Type="http://schemas.openxmlformats.org/officeDocument/2006/relationships/slide" Target="slide2.xml"/><Relationship Id="rId3" Type="http://schemas.openxmlformats.org/officeDocument/2006/relationships/tags" Target="../tags/tag483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tags" Target="../tags/tag513.xml"/><Relationship Id="rId38" Type="http://schemas.openxmlformats.org/officeDocument/2006/relationships/tags" Target="../tags/tag518.xml"/><Relationship Id="rId46" Type="http://schemas.openxmlformats.org/officeDocument/2006/relationships/tags" Target="../tags/tag526.xml"/><Relationship Id="rId20" Type="http://schemas.openxmlformats.org/officeDocument/2006/relationships/tags" Target="../tags/tag500.xml"/><Relationship Id="rId41" Type="http://schemas.openxmlformats.org/officeDocument/2006/relationships/tags" Target="../tags/tag521.xml"/><Relationship Id="rId1" Type="http://schemas.openxmlformats.org/officeDocument/2006/relationships/tags" Target="../tags/tag481.xml"/><Relationship Id="rId6" Type="http://schemas.openxmlformats.org/officeDocument/2006/relationships/tags" Target="../tags/tag48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file:///D:\&#26700;&#38754;&#25991;&#20214;\&#26361;&#31505;%20&#30524;&#30555;&#21644;&#30524;&#38236;\1.mp3" TargetMode="External"/><Relationship Id="rId13" Type="http://schemas.openxmlformats.org/officeDocument/2006/relationships/image" Target="../media/image26.png"/><Relationship Id="rId3" Type="http://schemas.openxmlformats.org/officeDocument/2006/relationships/tags" Target="../tags/tag531.xml"/><Relationship Id="rId7" Type="http://schemas.openxmlformats.org/officeDocument/2006/relationships/tags" Target="../tags/tag533.xml"/><Relationship Id="rId12" Type="http://schemas.openxmlformats.org/officeDocument/2006/relationships/image" Target="../media/image25.png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video" Target="file:///H:\&#36187;&#35838;&#12298;&#30524;&#30555;&#19982;&#30524;&#38236;&#12299;\1115\voice3.mpg" TargetMode="External"/><Relationship Id="rId11" Type="http://schemas.openxmlformats.org/officeDocument/2006/relationships/slideLayout" Target="../slideLayouts/slideLayout6.xml"/><Relationship Id="rId5" Type="http://schemas.microsoft.com/office/2007/relationships/media" Target="file:///H:\&#36187;&#35838;&#12298;&#30524;&#30555;&#19982;&#30524;&#38236;&#12299;\1115\voice3.mpg" TargetMode="External"/><Relationship Id="rId15" Type="http://schemas.openxmlformats.org/officeDocument/2006/relationships/image" Target="../media/image28.png"/><Relationship Id="rId10" Type="http://schemas.openxmlformats.org/officeDocument/2006/relationships/tags" Target="../tags/tag534.xml"/><Relationship Id="rId4" Type="http://schemas.openxmlformats.org/officeDocument/2006/relationships/tags" Target="../tags/tag532.xml"/><Relationship Id="rId9" Type="http://schemas.openxmlformats.org/officeDocument/2006/relationships/audio" Target="file:///D:\&#26700;&#38754;&#25991;&#20214;\&#26361;&#31505;%20&#30524;&#30555;&#21644;&#30524;&#38236;\1.mp3" TargetMode="External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537.xml"/><Relationship Id="rId21" Type="http://schemas.openxmlformats.org/officeDocument/2006/relationships/tags" Target="../tags/tag555.xml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tags" Target="../tags/tag559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29" Type="http://schemas.openxmlformats.org/officeDocument/2006/relationships/image" Target="../media/image31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tags" Target="../tags/tag558.xml"/><Relationship Id="rId32" Type="http://schemas.openxmlformats.org/officeDocument/2006/relationships/image" Target="../media/image34.png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image" Target="../media/image30.png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31" Type="http://schemas.openxmlformats.org/officeDocument/2006/relationships/image" Target="../media/image33.jpe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12" Type="http://schemas.openxmlformats.org/officeDocument/2006/relationships/image" Target="../media/image36.png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image" Target="../media/image35.png"/><Relationship Id="rId5" Type="http://schemas.openxmlformats.org/officeDocument/2006/relationships/tags" Target="../tags/tag56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63.xml"/><Relationship Id="rId9" Type="http://schemas.openxmlformats.org/officeDocument/2006/relationships/tags" Target="../tags/tag5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7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image" Target="../media/image9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slide" Target="slide2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image" Target="../media/image13.png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image" Target="../media/image12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33.xml"/><Relationship Id="rId51" Type="http://schemas.openxmlformats.org/officeDocument/2006/relationships/image" Target="../media/image11.png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89.xml"/><Relationship Id="rId21" Type="http://schemas.openxmlformats.org/officeDocument/2006/relationships/tags" Target="../tags/tag93.xml"/><Relationship Id="rId42" Type="http://schemas.openxmlformats.org/officeDocument/2006/relationships/tags" Target="../tags/tag114.xml"/><Relationship Id="rId63" Type="http://schemas.openxmlformats.org/officeDocument/2006/relationships/tags" Target="../tags/tag135.xml"/><Relationship Id="rId84" Type="http://schemas.openxmlformats.org/officeDocument/2006/relationships/tags" Target="../tags/tag156.xml"/><Relationship Id="rId16" Type="http://schemas.openxmlformats.org/officeDocument/2006/relationships/tags" Target="../tags/tag88.xml"/><Relationship Id="rId107" Type="http://schemas.openxmlformats.org/officeDocument/2006/relationships/tags" Target="../tags/tag179.xml"/><Relationship Id="rId11" Type="http://schemas.openxmlformats.org/officeDocument/2006/relationships/tags" Target="../tags/tag83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53" Type="http://schemas.openxmlformats.org/officeDocument/2006/relationships/tags" Target="../tags/tag125.xml"/><Relationship Id="rId58" Type="http://schemas.openxmlformats.org/officeDocument/2006/relationships/tags" Target="../tags/tag130.xml"/><Relationship Id="rId74" Type="http://schemas.openxmlformats.org/officeDocument/2006/relationships/tags" Target="../tags/tag146.xml"/><Relationship Id="rId79" Type="http://schemas.openxmlformats.org/officeDocument/2006/relationships/tags" Target="../tags/tag151.xml"/><Relationship Id="rId102" Type="http://schemas.openxmlformats.org/officeDocument/2006/relationships/tags" Target="../tags/tag174.xml"/><Relationship Id="rId123" Type="http://schemas.openxmlformats.org/officeDocument/2006/relationships/tags" Target="../tags/tag195.xml"/><Relationship Id="rId128" Type="http://schemas.openxmlformats.org/officeDocument/2006/relationships/tags" Target="../tags/tag200.xml"/><Relationship Id="rId5" Type="http://schemas.openxmlformats.org/officeDocument/2006/relationships/tags" Target="../tags/tag77.xml"/><Relationship Id="rId90" Type="http://schemas.openxmlformats.org/officeDocument/2006/relationships/tags" Target="../tags/tag162.xml"/><Relationship Id="rId95" Type="http://schemas.openxmlformats.org/officeDocument/2006/relationships/tags" Target="../tags/tag167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43" Type="http://schemas.openxmlformats.org/officeDocument/2006/relationships/tags" Target="../tags/tag115.xml"/><Relationship Id="rId48" Type="http://schemas.openxmlformats.org/officeDocument/2006/relationships/tags" Target="../tags/tag120.xml"/><Relationship Id="rId64" Type="http://schemas.openxmlformats.org/officeDocument/2006/relationships/tags" Target="../tags/tag136.xml"/><Relationship Id="rId69" Type="http://schemas.openxmlformats.org/officeDocument/2006/relationships/tags" Target="../tags/tag141.xml"/><Relationship Id="rId113" Type="http://schemas.openxmlformats.org/officeDocument/2006/relationships/tags" Target="../tags/tag185.xml"/><Relationship Id="rId118" Type="http://schemas.openxmlformats.org/officeDocument/2006/relationships/tags" Target="../tags/tag190.xml"/><Relationship Id="rId134" Type="http://schemas.openxmlformats.org/officeDocument/2006/relationships/slide" Target="slide2.xml"/><Relationship Id="rId80" Type="http://schemas.openxmlformats.org/officeDocument/2006/relationships/tags" Target="../tags/tag152.xml"/><Relationship Id="rId85" Type="http://schemas.openxmlformats.org/officeDocument/2006/relationships/tags" Target="../tags/tag157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59" Type="http://schemas.openxmlformats.org/officeDocument/2006/relationships/tags" Target="../tags/tag131.xml"/><Relationship Id="rId103" Type="http://schemas.openxmlformats.org/officeDocument/2006/relationships/tags" Target="../tags/tag175.xml"/><Relationship Id="rId108" Type="http://schemas.openxmlformats.org/officeDocument/2006/relationships/tags" Target="../tags/tag180.xml"/><Relationship Id="rId124" Type="http://schemas.openxmlformats.org/officeDocument/2006/relationships/tags" Target="../tags/tag196.xml"/><Relationship Id="rId129" Type="http://schemas.openxmlformats.org/officeDocument/2006/relationships/tags" Target="../tags/tag201.xml"/><Relationship Id="rId54" Type="http://schemas.openxmlformats.org/officeDocument/2006/relationships/tags" Target="../tags/tag126.xml"/><Relationship Id="rId70" Type="http://schemas.openxmlformats.org/officeDocument/2006/relationships/tags" Target="../tags/tag142.xml"/><Relationship Id="rId75" Type="http://schemas.openxmlformats.org/officeDocument/2006/relationships/tags" Target="../tags/tag147.xml"/><Relationship Id="rId91" Type="http://schemas.openxmlformats.org/officeDocument/2006/relationships/tags" Target="../tags/tag163.xml"/><Relationship Id="rId96" Type="http://schemas.openxmlformats.org/officeDocument/2006/relationships/tags" Target="../tags/tag168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49" Type="http://schemas.openxmlformats.org/officeDocument/2006/relationships/tags" Target="../tags/tag121.xml"/><Relationship Id="rId114" Type="http://schemas.openxmlformats.org/officeDocument/2006/relationships/tags" Target="../tags/tag186.xml"/><Relationship Id="rId119" Type="http://schemas.openxmlformats.org/officeDocument/2006/relationships/tags" Target="../tags/tag191.xml"/><Relationship Id="rId44" Type="http://schemas.openxmlformats.org/officeDocument/2006/relationships/tags" Target="../tags/tag116.xml"/><Relationship Id="rId60" Type="http://schemas.openxmlformats.org/officeDocument/2006/relationships/tags" Target="../tags/tag132.xml"/><Relationship Id="rId65" Type="http://schemas.openxmlformats.org/officeDocument/2006/relationships/tags" Target="../tags/tag137.xml"/><Relationship Id="rId81" Type="http://schemas.openxmlformats.org/officeDocument/2006/relationships/tags" Target="../tags/tag153.xml"/><Relationship Id="rId86" Type="http://schemas.openxmlformats.org/officeDocument/2006/relationships/tags" Target="../tags/tag158.xml"/><Relationship Id="rId130" Type="http://schemas.openxmlformats.org/officeDocument/2006/relationships/tags" Target="../tags/tag202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9" Type="http://schemas.openxmlformats.org/officeDocument/2006/relationships/tags" Target="../tags/tag111.xml"/><Relationship Id="rId109" Type="http://schemas.openxmlformats.org/officeDocument/2006/relationships/tags" Target="../tags/tag181.xml"/><Relationship Id="rId34" Type="http://schemas.openxmlformats.org/officeDocument/2006/relationships/tags" Target="../tags/tag106.xml"/><Relationship Id="rId50" Type="http://schemas.openxmlformats.org/officeDocument/2006/relationships/tags" Target="../tags/tag122.xml"/><Relationship Id="rId55" Type="http://schemas.openxmlformats.org/officeDocument/2006/relationships/tags" Target="../tags/tag127.xml"/><Relationship Id="rId76" Type="http://schemas.openxmlformats.org/officeDocument/2006/relationships/tags" Target="../tags/tag148.xml"/><Relationship Id="rId97" Type="http://schemas.openxmlformats.org/officeDocument/2006/relationships/tags" Target="../tags/tag169.xml"/><Relationship Id="rId104" Type="http://schemas.openxmlformats.org/officeDocument/2006/relationships/tags" Target="../tags/tag176.xml"/><Relationship Id="rId120" Type="http://schemas.openxmlformats.org/officeDocument/2006/relationships/tags" Target="../tags/tag192.xml"/><Relationship Id="rId125" Type="http://schemas.openxmlformats.org/officeDocument/2006/relationships/tags" Target="../tags/tag197.xml"/><Relationship Id="rId7" Type="http://schemas.openxmlformats.org/officeDocument/2006/relationships/tags" Target="../tags/tag79.xml"/><Relationship Id="rId71" Type="http://schemas.openxmlformats.org/officeDocument/2006/relationships/tags" Target="../tags/tag143.xml"/><Relationship Id="rId92" Type="http://schemas.openxmlformats.org/officeDocument/2006/relationships/tags" Target="../tags/tag164.xml"/><Relationship Id="rId2" Type="http://schemas.openxmlformats.org/officeDocument/2006/relationships/tags" Target="../tags/tag74.xml"/><Relationship Id="rId29" Type="http://schemas.openxmlformats.org/officeDocument/2006/relationships/tags" Target="../tags/tag101.xml"/><Relationship Id="rId24" Type="http://schemas.openxmlformats.org/officeDocument/2006/relationships/tags" Target="../tags/tag96.xml"/><Relationship Id="rId40" Type="http://schemas.openxmlformats.org/officeDocument/2006/relationships/tags" Target="../tags/tag112.xml"/><Relationship Id="rId45" Type="http://schemas.openxmlformats.org/officeDocument/2006/relationships/tags" Target="../tags/tag117.xml"/><Relationship Id="rId66" Type="http://schemas.openxmlformats.org/officeDocument/2006/relationships/tags" Target="../tags/tag138.xml"/><Relationship Id="rId87" Type="http://schemas.openxmlformats.org/officeDocument/2006/relationships/tags" Target="../tags/tag159.xml"/><Relationship Id="rId110" Type="http://schemas.openxmlformats.org/officeDocument/2006/relationships/tags" Target="../tags/tag182.xml"/><Relationship Id="rId115" Type="http://schemas.openxmlformats.org/officeDocument/2006/relationships/tags" Target="../tags/tag187.xml"/><Relationship Id="rId131" Type="http://schemas.openxmlformats.org/officeDocument/2006/relationships/tags" Target="../tags/tag203.xml"/><Relationship Id="rId61" Type="http://schemas.openxmlformats.org/officeDocument/2006/relationships/tags" Target="../tags/tag133.xml"/><Relationship Id="rId82" Type="http://schemas.openxmlformats.org/officeDocument/2006/relationships/tags" Target="../tags/tag154.xml"/><Relationship Id="rId19" Type="http://schemas.openxmlformats.org/officeDocument/2006/relationships/tags" Target="../tags/tag91.xml"/><Relationship Id="rId14" Type="http://schemas.openxmlformats.org/officeDocument/2006/relationships/tags" Target="../tags/tag86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56" Type="http://schemas.openxmlformats.org/officeDocument/2006/relationships/tags" Target="../tags/tag128.xml"/><Relationship Id="rId77" Type="http://schemas.openxmlformats.org/officeDocument/2006/relationships/tags" Target="../tags/tag149.xml"/><Relationship Id="rId100" Type="http://schemas.openxmlformats.org/officeDocument/2006/relationships/tags" Target="../tags/tag172.xml"/><Relationship Id="rId105" Type="http://schemas.openxmlformats.org/officeDocument/2006/relationships/tags" Target="../tags/tag177.xml"/><Relationship Id="rId126" Type="http://schemas.openxmlformats.org/officeDocument/2006/relationships/tags" Target="../tags/tag198.xml"/><Relationship Id="rId8" Type="http://schemas.openxmlformats.org/officeDocument/2006/relationships/tags" Target="../tags/tag80.xml"/><Relationship Id="rId51" Type="http://schemas.openxmlformats.org/officeDocument/2006/relationships/tags" Target="../tags/tag123.xml"/><Relationship Id="rId72" Type="http://schemas.openxmlformats.org/officeDocument/2006/relationships/tags" Target="../tags/tag144.xml"/><Relationship Id="rId93" Type="http://schemas.openxmlformats.org/officeDocument/2006/relationships/tags" Target="../tags/tag165.xml"/><Relationship Id="rId98" Type="http://schemas.openxmlformats.org/officeDocument/2006/relationships/tags" Target="../tags/tag170.xml"/><Relationship Id="rId121" Type="http://schemas.openxmlformats.org/officeDocument/2006/relationships/tags" Target="../tags/tag193.xml"/><Relationship Id="rId3" Type="http://schemas.openxmlformats.org/officeDocument/2006/relationships/tags" Target="../tags/tag75.xml"/><Relationship Id="rId25" Type="http://schemas.openxmlformats.org/officeDocument/2006/relationships/tags" Target="../tags/tag97.xml"/><Relationship Id="rId46" Type="http://schemas.openxmlformats.org/officeDocument/2006/relationships/tags" Target="../tags/tag118.xml"/><Relationship Id="rId67" Type="http://schemas.openxmlformats.org/officeDocument/2006/relationships/tags" Target="../tags/tag139.xml"/><Relationship Id="rId116" Type="http://schemas.openxmlformats.org/officeDocument/2006/relationships/tags" Target="../tags/tag188.xml"/><Relationship Id="rId20" Type="http://schemas.openxmlformats.org/officeDocument/2006/relationships/tags" Target="../tags/tag92.xml"/><Relationship Id="rId41" Type="http://schemas.openxmlformats.org/officeDocument/2006/relationships/tags" Target="../tags/tag113.xml"/><Relationship Id="rId62" Type="http://schemas.openxmlformats.org/officeDocument/2006/relationships/tags" Target="../tags/tag134.xml"/><Relationship Id="rId83" Type="http://schemas.openxmlformats.org/officeDocument/2006/relationships/tags" Target="../tags/tag155.xml"/><Relationship Id="rId88" Type="http://schemas.openxmlformats.org/officeDocument/2006/relationships/tags" Target="../tags/tag160.xml"/><Relationship Id="rId111" Type="http://schemas.openxmlformats.org/officeDocument/2006/relationships/tags" Target="../tags/tag183.xml"/><Relationship Id="rId132" Type="http://schemas.openxmlformats.org/officeDocument/2006/relationships/tags" Target="../tags/tag204.xml"/><Relationship Id="rId15" Type="http://schemas.openxmlformats.org/officeDocument/2006/relationships/tags" Target="../tags/tag87.xml"/><Relationship Id="rId36" Type="http://schemas.openxmlformats.org/officeDocument/2006/relationships/tags" Target="../tags/tag108.xml"/><Relationship Id="rId57" Type="http://schemas.openxmlformats.org/officeDocument/2006/relationships/tags" Target="../tags/tag129.xml"/><Relationship Id="rId106" Type="http://schemas.openxmlformats.org/officeDocument/2006/relationships/tags" Target="../tags/tag178.xml"/><Relationship Id="rId127" Type="http://schemas.openxmlformats.org/officeDocument/2006/relationships/tags" Target="../tags/tag199.xml"/><Relationship Id="rId10" Type="http://schemas.openxmlformats.org/officeDocument/2006/relationships/tags" Target="../tags/tag82.xml"/><Relationship Id="rId31" Type="http://schemas.openxmlformats.org/officeDocument/2006/relationships/tags" Target="../tags/tag103.xml"/><Relationship Id="rId52" Type="http://schemas.openxmlformats.org/officeDocument/2006/relationships/tags" Target="../tags/tag124.xml"/><Relationship Id="rId73" Type="http://schemas.openxmlformats.org/officeDocument/2006/relationships/tags" Target="../tags/tag145.xml"/><Relationship Id="rId78" Type="http://schemas.openxmlformats.org/officeDocument/2006/relationships/tags" Target="../tags/tag150.xml"/><Relationship Id="rId94" Type="http://schemas.openxmlformats.org/officeDocument/2006/relationships/tags" Target="../tags/tag166.xml"/><Relationship Id="rId99" Type="http://schemas.openxmlformats.org/officeDocument/2006/relationships/tags" Target="../tags/tag171.xml"/><Relationship Id="rId101" Type="http://schemas.openxmlformats.org/officeDocument/2006/relationships/tags" Target="../tags/tag173.xml"/><Relationship Id="rId122" Type="http://schemas.openxmlformats.org/officeDocument/2006/relationships/tags" Target="../tags/tag194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26" Type="http://schemas.openxmlformats.org/officeDocument/2006/relationships/tags" Target="../tags/tag98.xml"/><Relationship Id="rId47" Type="http://schemas.openxmlformats.org/officeDocument/2006/relationships/tags" Target="../tags/tag119.xml"/><Relationship Id="rId68" Type="http://schemas.openxmlformats.org/officeDocument/2006/relationships/tags" Target="../tags/tag140.xml"/><Relationship Id="rId89" Type="http://schemas.openxmlformats.org/officeDocument/2006/relationships/tags" Target="../tags/tag161.xml"/><Relationship Id="rId112" Type="http://schemas.openxmlformats.org/officeDocument/2006/relationships/tags" Target="../tags/tag184.xml"/><Relationship Id="rId133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321.xml"/><Relationship Id="rId21" Type="http://schemas.openxmlformats.org/officeDocument/2006/relationships/tags" Target="../tags/tag225.xml"/><Relationship Id="rId42" Type="http://schemas.openxmlformats.org/officeDocument/2006/relationships/tags" Target="../tags/tag246.xml"/><Relationship Id="rId63" Type="http://schemas.openxmlformats.org/officeDocument/2006/relationships/tags" Target="../tags/tag267.xml"/><Relationship Id="rId84" Type="http://schemas.openxmlformats.org/officeDocument/2006/relationships/tags" Target="../tags/tag288.xml"/><Relationship Id="rId16" Type="http://schemas.openxmlformats.org/officeDocument/2006/relationships/tags" Target="../tags/tag220.xml"/><Relationship Id="rId107" Type="http://schemas.openxmlformats.org/officeDocument/2006/relationships/tags" Target="../tags/tag311.xml"/><Relationship Id="rId11" Type="http://schemas.openxmlformats.org/officeDocument/2006/relationships/tags" Target="../tags/tag215.xml"/><Relationship Id="rId32" Type="http://schemas.openxmlformats.org/officeDocument/2006/relationships/tags" Target="../tags/tag236.xml"/><Relationship Id="rId37" Type="http://schemas.openxmlformats.org/officeDocument/2006/relationships/tags" Target="../tags/tag241.xml"/><Relationship Id="rId53" Type="http://schemas.openxmlformats.org/officeDocument/2006/relationships/tags" Target="../tags/tag257.xml"/><Relationship Id="rId58" Type="http://schemas.openxmlformats.org/officeDocument/2006/relationships/tags" Target="../tags/tag262.xml"/><Relationship Id="rId74" Type="http://schemas.openxmlformats.org/officeDocument/2006/relationships/tags" Target="../tags/tag278.xml"/><Relationship Id="rId79" Type="http://schemas.openxmlformats.org/officeDocument/2006/relationships/tags" Target="../tags/tag283.xml"/><Relationship Id="rId102" Type="http://schemas.openxmlformats.org/officeDocument/2006/relationships/tags" Target="../tags/tag306.xml"/><Relationship Id="rId123" Type="http://schemas.openxmlformats.org/officeDocument/2006/relationships/tags" Target="../tags/tag327.xml"/><Relationship Id="rId128" Type="http://schemas.openxmlformats.org/officeDocument/2006/relationships/tags" Target="../tags/tag332.xml"/><Relationship Id="rId5" Type="http://schemas.openxmlformats.org/officeDocument/2006/relationships/tags" Target="../tags/tag209.xml"/><Relationship Id="rId90" Type="http://schemas.openxmlformats.org/officeDocument/2006/relationships/tags" Target="../tags/tag294.xml"/><Relationship Id="rId95" Type="http://schemas.openxmlformats.org/officeDocument/2006/relationships/tags" Target="../tags/tag299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43" Type="http://schemas.openxmlformats.org/officeDocument/2006/relationships/tags" Target="../tags/tag247.xml"/><Relationship Id="rId48" Type="http://schemas.openxmlformats.org/officeDocument/2006/relationships/tags" Target="../tags/tag252.xml"/><Relationship Id="rId64" Type="http://schemas.openxmlformats.org/officeDocument/2006/relationships/tags" Target="../tags/tag268.xml"/><Relationship Id="rId69" Type="http://schemas.openxmlformats.org/officeDocument/2006/relationships/tags" Target="../tags/tag273.xml"/><Relationship Id="rId113" Type="http://schemas.openxmlformats.org/officeDocument/2006/relationships/tags" Target="../tags/tag317.xml"/><Relationship Id="rId118" Type="http://schemas.openxmlformats.org/officeDocument/2006/relationships/tags" Target="../tags/tag322.xml"/><Relationship Id="rId134" Type="http://schemas.openxmlformats.org/officeDocument/2006/relationships/slide" Target="slide2.xml"/><Relationship Id="rId80" Type="http://schemas.openxmlformats.org/officeDocument/2006/relationships/tags" Target="../tags/tag284.xml"/><Relationship Id="rId85" Type="http://schemas.openxmlformats.org/officeDocument/2006/relationships/tags" Target="../tags/tag289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59" Type="http://schemas.openxmlformats.org/officeDocument/2006/relationships/tags" Target="../tags/tag263.xml"/><Relationship Id="rId103" Type="http://schemas.openxmlformats.org/officeDocument/2006/relationships/tags" Target="../tags/tag307.xml"/><Relationship Id="rId108" Type="http://schemas.openxmlformats.org/officeDocument/2006/relationships/tags" Target="../tags/tag312.xml"/><Relationship Id="rId124" Type="http://schemas.openxmlformats.org/officeDocument/2006/relationships/tags" Target="../tags/tag328.xml"/><Relationship Id="rId129" Type="http://schemas.openxmlformats.org/officeDocument/2006/relationships/tags" Target="../tags/tag333.xml"/><Relationship Id="rId54" Type="http://schemas.openxmlformats.org/officeDocument/2006/relationships/tags" Target="../tags/tag258.xml"/><Relationship Id="rId70" Type="http://schemas.openxmlformats.org/officeDocument/2006/relationships/tags" Target="../tags/tag274.xml"/><Relationship Id="rId75" Type="http://schemas.openxmlformats.org/officeDocument/2006/relationships/tags" Target="../tags/tag279.xml"/><Relationship Id="rId91" Type="http://schemas.openxmlformats.org/officeDocument/2006/relationships/tags" Target="../tags/tag295.xml"/><Relationship Id="rId96" Type="http://schemas.openxmlformats.org/officeDocument/2006/relationships/tags" Target="../tags/tag300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49" Type="http://schemas.openxmlformats.org/officeDocument/2006/relationships/tags" Target="../tags/tag253.xml"/><Relationship Id="rId114" Type="http://schemas.openxmlformats.org/officeDocument/2006/relationships/tags" Target="../tags/tag318.xml"/><Relationship Id="rId119" Type="http://schemas.openxmlformats.org/officeDocument/2006/relationships/tags" Target="../tags/tag323.xml"/><Relationship Id="rId44" Type="http://schemas.openxmlformats.org/officeDocument/2006/relationships/tags" Target="../tags/tag248.xml"/><Relationship Id="rId60" Type="http://schemas.openxmlformats.org/officeDocument/2006/relationships/tags" Target="../tags/tag264.xml"/><Relationship Id="rId65" Type="http://schemas.openxmlformats.org/officeDocument/2006/relationships/tags" Target="../tags/tag269.xml"/><Relationship Id="rId81" Type="http://schemas.openxmlformats.org/officeDocument/2006/relationships/tags" Target="../tags/tag285.xml"/><Relationship Id="rId86" Type="http://schemas.openxmlformats.org/officeDocument/2006/relationships/tags" Target="../tags/tag290.xml"/><Relationship Id="rId130" Type="http://schemas.openxmlformats.org/officeDocument/2006/relationships/tags" Target="../tags/tag334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9" Type="http://schemas.openxmlformats.org/officeDocument/2006/relationships/tags" Target="../tags/tag243.xml"/><Relationship Id="rId109" Type="http://schemas.openxmlformats.org/officeDocument/2006/relationships/tags" Target="../tags/tag313.xml"/><Relationship Id="rId34" Type="http://schemas.openxmlformats.org/officeDocument/2006/relationships/tags" Target="../tags/tag238.xml"/><Relationship Id="rId50" Type="http://schemas.openxmlformats.org/officeDocument/2006/relationships/tags" Target="../tags/tag254.xml"/><Relationship Id="rId55" Type="http://schemas.openxmlformats.org/officeDocument/2006/relationships/tags" Target="../tags/tag259.xml"/><Relationship Id="rId76" Type="http://schemas.openxmlformats.org/officeDocument/2006/relationships/tags" Target="../tags/tag280.xml"/><Relationship Id="rId97" Type="http://schemas.openxmlformats.org/officeDocument/2006/relationships/tags" Target="../tags/tag301.xml"/><Relationship Id="rId104" Type="http://schemas.openxmlformats.org/officeDocument/2006/relationships/tags" Target="../tags/tag308.xml"/><Relationship Id="rId120" Type="http://schemas.openxmlformats.org/officeDocument/2006/relationships/tags" Target="../tags/tag324.xml"/><Relationship Id="rId125" Type="http://schemas.openxmlformats.org/officeDocument/2006/relationships/tags" Target="../tags/tag329.xml"/><Relationship Id="rId7" Type="http://schemas.openxmlformats.org/officeDocument/2006/relationships/tags" Target="../tags/tag211.xml"/><Relationship Id="rId71" Type="http://schemas.openxmlformats.org/officeDocument/2006/relationships/tags" Target="../tags/tag275.xml"/><Relationship Id="rId92" Type="http://schemas.openxmlformats.org/officeDocument/2006/relationships/tags" Target="../tags/tag296.xml"/><Relationship Id="rId2" Type="http://schemas.openxmlformats.org/officeDocument/2006/relationships/tags" Target="../tags/tag206.xml"/><Relationship Id="rId29" Type="http://schemas.openxmlformats.org/officeDocument/2006/relationships/tags" Target="../tags/tag233.xml"/><Relationship Id="rId24" Type="http://schemas.openxmlformats.org/officeDocument/2006/relationships/tags" Target="../tags/tag228.xml"/><Relationship Id="rId40" Type="http://schemas.openxmlformats.org/officeDocument/2006/relationships/tags" Target="../tags/tag244.xml"/><Relationship Id="rId45" Type="http://schemas.openxmlformats.org/officeDocument/2006/relationships/tags" Target="../tags/tag249.xml"/><Relationship Id="rId66" Type="http://schemas.openxmlformats.org/officeDocument/2006/relationships/tags" Target="../tags/tag270.xml"/><Relationship Id="rId87" Type="http://schemas.openxmlformats.org/officeDocument/2006/relationships/tags" Target="../tags/tag291.xml"/><Relationship Id="rId110" Type="http://schemas.openxmlformats.org/officeDocument/2006/relationships/tags" Target="../tags/tag314.xml"/><Relationship Id="rId115" Type="http://schemas.openxmlformats.org/officeDocument/2006/relationships/tags" Target="../tags/tag319.xml"/><Relationship Id="rId131" Type="http://schemas.openxmlformats.org/officeDocument/2006/relationships/tags" Target="../tags/tag335.xml"/><Relationship Id="rId61" Type="http://schemas.openxmlformats.org/officeDocument/2006/relationships/tags" Target="../tags/tag265.xml"/><Relationship Id="rId82" Type="http://schemas.openxmlformats.org/officeDocument/2006/relationships/tags" Target="../tags/tag286.xml"/><Relationship Id="rId19" Type="http://schemas.openxmlformats.org/officeDocument/2006/relationships/tags" Target="../tags/tag223.xml"/><Relationship Id="rId14" Type="http://schemas.openxmlformats.org/officeDocument/2006/relationships/tags" Target="../tags/tag218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56" Type="http://schemas.openxmlformats.org/officeDocument/2006/relationships/tags" Target="../tags/tag260.xml"/><Relationship Id="rId77" Type="http://schemas.openxmlformats.org/officeDocument/2006/relationships/tags" Target="../tags/tag281.xml"/><Relationship Id="rId100" Type="http://schemas.openxmlformats.org/officeDocument/2006/relationships/tags" Target="../tags/tag304.xml"/><Relationship Id="rId105" Type="http://schemas.openxmlformats.org/officeDocument/2006/relationships/tags" Target="../tags/tag309.xml"/><Relationship Id="rId126" Type="http://schemas.openxmlformats.org/officeDocument/2006/relationships/tags" Target="../tags/tag330.xml"/><Relationship Id="rId8" Type="http://schemas.openxmlformats.org/officeDocument/2006/relationships/tags" Target="../tags/tag212.xml"/><Relationship Id="rId51" Type="http://schemas.openxmlformats.org/officeDocument/2006/relationships/tags" Target="../tags/tag255.xml"/><Relationship Id="rId72" Type="http://schemas.openxmlformats.org/officeDocument/2006/relationships/tags" Target="../tags/tag276.xml"/><Relationship Id="rId93" Type="http://schemas.openxmlformats.org/officeDocument/2006/relationships/tags" Target="../tags/tag297.xml"/><Relationship Id="rId98" Type="http://schemas.openxmlformats.org/officeDocument/2006/relationships/tags" Target="../tags/tag302.xml"/><Relationship Id="rId121" Type="http://schemas.openxmlformats.org/officeDocument/2006/relationships/tags" Target="../tags/tag325.xml"/><Relationship Id="rId3" Type="http://schemas.openxmlformats.org/officeDocument/2006/relationships/tags" Target="../tags/tag207.xml"/><Relationship Id="rId25" Type="http://schemas.openxmlformats.org/officeDocument/2006/relationships/tags" Target="../tags/tag229.xml"/><Relationship Id="rId46" Type="http://schemas.openxmlformats.org/officeDocument/2006/relationships/tags" Target="../tags/tag250.xml"/><Relationship Id="rId67" Type="http://schemas.openxmlformats.org/officeDocument/2006/relationships/tags" Target="../tags/tag271.xml"/><Relationship Id="rId116" Type="http://schemas.openxmlformats.org/officeDocument/2006/relationships/tags" Target="../tags/tag320.xml"/><Relationship Id="rId20" Type="http://schemas.openxmlformats.org/officeDocument/2006/relationships/tags" Target="../tags/tag224.xml"/><Relationship Id="rId41" Type="http://schemas.openxmlformats.org/officeDocument/2006/relationships/tags" Target="../tags/tag245.xml"/><Relationship Id="rId62" Type="http://schemas.openxmlformats.org/officeDocument/2006/relationships/tags" Target="../tags/tag266.xml"/><Relationship Id="rId83" Type="http://schemas.openxmlformats.org/officeDocument/2006/relationships/tags" Target="../tags/tag287.xml"/><Relationship Id="rId88" Type="http://schemas.openxmlformats.org/officeDocument/2006/relationships/tags" Target="../tags/tag292.xml"/><Relationship Id="rId111" Type="http://schemas.openxmlformats.org/officeDocument/2006/relationships/tags" Target="../tags/tag315.xml"/><Relationship Id="rId132" Type="http://schemas.openxmlformats.org/officeDocument/2006/relationships/tags" Target="../tags/tag336.xml"/><Relationship Id="rId15" Type="http://schemas.openxmlformats.org/officeDocument/2006/relationships/tags" Target="../tags/tag219.xml"/><Relationship Id="rId36" Type="http://schemas.openxmlformats.org/officeDocument/2006/relationships/tags" Target="../tags/tag240.xml"/><Relationship Id="rId57" Type="http://schemas.openxmlformats.org/officeDocument/2006/relationships/tags" Target="../tags/tag261.xml"/><Relationship Id="rId106" Type="http://schemas.openxmlformats.org/officeDocument/2006/relationships/tags" Target="../tags/tag310.xml"/><Relationship Id="rId127" Type="http://schemas.openxmlformats.org/officeDocument/2006/relationships/tags" Target="../tags/tag331.xml"/><Relationship Id="rId10" Type="http://schemas.openxmlformats.org/officeDocument/2006/relationships/tags" Target="../tags/tag214.xml"/><Relationship Id="rId31" Type="http://schemas.openxmlformats.org/officeDocument/2006/relationships/tags" Target="../tags/tag235.xml"/><Relationship Id="rId52" Type="http://schemas.openxmlformats.org/officeDocument/2006/relationships/tags" Target="../tags/tag256.xml"/><Relationship Id="rId73" Type="http://schemas.openxmlformats.org/officeDocument/2006/relationships/tags" Target="../tags/tag277.xml"/><Relationship Id="rId78" Type="http://schemas.openxmlformats.org/officeDocument/2006/relationships/tags" Target="../tags/tag282.xml"/><Relationship Id="rId94" Type="http://schemas.openxmlformats.org/officeDocument/2006/relationships/tags" Target="../tags/tag298.xml"/><Relationship Id="rId99" Type="http://schemas.openxmlformats.org/officeDocument/2006/relationships/tags" Target="../tags/tag303.xml"/><Relationship Id="rId101" Type="http://schemas.openxmlformats.org/officeDocument/2006/relationships/tags" Target="../tags/tag305.xml"/><Relationship Id="rId122" Type="http://schemas.openxmlformats.org/officeDocument/2006/relationships/tags" Target="../tags/tag326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26" Type="http://schemas.openxmlformats.org/officeDocument/2006/relationships/tags" Target="../tags/tag230.xml"/><Relationship Id="rId47" Type="http://schemas.openxmlformats.org/officeDocument/2006/relationships/tags" Target="../tags/tag251.xml"/><Relationship Id="rId68" Type="http://schemas.openxmlformats.org/officeDocument/2006/relationships/tags" Target="../tags/tag272.xml"/><Relationship Id="rId89" Type="http://schemas.openxmlformats.org/officeDocument/2006/relationships/tags" Target="../tags/tag293.xml"/><Relationship Id="rId112" Type="http://schemas.openxmlformats.org/officeDocument/2006/relationships/tags" Target="../tags/tag316.xml"/><Relationship Id="rId133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15.pn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2188845"/>
            <a:ext cx="8429625" cy="2619375"/>
            <a:chOff x="123825" y="2524125"/>
            <a:chExt cx="7905749" cy="261937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000" contrast="2000"/>
            </a:blip>
            <a:stretch>
              <a:fillRect/>
            </a:stretch>
          </p:blipFill>
          <p:spPr bwMode="auto">
            <a:xfrm>
              <a:off x="123825" y="2524125"/>
              <a:ext cx="3752850" cy="2619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981450" y="4410075"/>
              <a:ext cx="1790700" cy="571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348413" y="3406855"/>
              <a:ext cx="1681161" cy="17366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3" name="组合 1"/>
          <p:cNvGrpSpPr/>
          <p:nvPr/>
        </p:nvGrpSpPr>
        <p:grpSpPr>
          <a:xfrm rot="222902">
            <a:off x="4967349" y="1281981"/>
            <a:ext cx="2153177" cy="573282"/>
            <a:chOff x="0" y="36366"/>
            <a:chExt cx="3468372" cy="784684"/>
          </a:xfrm>
        </p:grpSpPr>
        <p:sp>
          <p:nvSpPr>
            <p:cNvPr id="24" name="Freeform 83"/>
            <p:cNvSpPr/>
            <p:nvPr/>
          </p:nvSpPr>
          <p:spPr bwMode="auto">
            <a:xfrm>
              <a:off x="220469" y="36366"/>
              <a:ext cx="851750" cy="299961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8FBE7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1032756" y="366344"/>
              <a:ext cx="562211" cy="197994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3"/>
            <p:cNvSpPr/>
            <p:nvPr/>
          </p:nvSpPr>
          <p:spPr bwMode="auto">
            <a:xfrm>
              <a:off x="1433962" y="104591"/>
              <a:ext cx="2034410" cy="716459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8FBE7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0" y="522853"/>
              <a:ext cx="818862" cy="288379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83"/>
            <p:cNvSpPr/>
            <p:nvPr/>
          </p:nvSpPr>
          <p:spPr bwMode="auto">
            <a:xfrm>
              <a:off x="448146" y="265139"/>
              <a:ext cx="588963" cy="207415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B0D0A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60"/>
          <p:cNvGrpSpPr/>
          <p:nvPr/>
        </p:nvGrpSpPr>
        <p:grpSpPr>
          <a:xfrm>
            <a:off x="5157562" y="1175900"/>
            <a:ext cx="1476847" cy="547364"/>
            <a:chOff x="0" y="0"/>
            <a:chExt cx="2290763" cy="809626"/>
          </a:xfrm>
          <a:solidFill>
            <a:srgbClr val="996633"/>
          </a:solidFill>
        </p:grpSpPr>
        <p:sp>
          <p:nvSpPr>
            <p:cNvPr id="4" name="Freeform 74"/>
            <p:cNvSpPr/>
            <p:nvPr/>
          </p:nvSpPr>
          <p:spPr bwMode="auto">
            <a:xfrm>
              <a:off x="636587" y="438151"/>
              <a:ext cx="411163" cy="158750"/>
            </a:xfrm>
            <a:custGeom>
              <a:avLst/>
              <a:gdLst/>
              <a:ahLst/>
              <a:cxnLst>
                <a:cxn ang="0">
                  <a:pos x="102" y="10"/>
                </a:cxn>
                <a:cxn ang="0">
                  <a:pos x="58" y="25"/>
                </a:cxn>
                <a:cxn ang="0">
                  <a:pos x="3" y="17"/>
                </a:cxn>
                <a:cxn ang="0">
                  <a:pos x="15" y="17"/>
                </a:cxn>
                <a:cxn ang="0">
                  <a:pos x="49" y="37"/>
                </a:cxn>
                <a:cxn ang="0">
                  <a:pos x="62" y="35"/>
                </a:cxn>
                <a:cxn ang="0">
                  <a:pos x="93" y="16"/>
                </a:cxn>
                <a:cxn ang="0">
                  <a:pos x="102" y="10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8" y="3"/>
                    <a:pt x="46" y="27"/>
                    <a:pt x="49" y="37"/>
                  </a:cubicBezTo>
                  <a:cubicBezTo>
                    <a:pt x="51" y="42"/>
                    <a:pt x="61" y="38"/>
                    <a:pt x="62" y="35"/>
                  </a:cubicBezTo>
                  <a:cubicBezTo>
                    <a:pt x="68" y="23"/>
                    <a:pt x="77" y="13"/>
                    <a:pt x="93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75"/>
            <p:cNvSpPr/>
            <p:nvPr/>
          </p:nvSpPr>
          <p:spPr bwMode="auto">
            <a:xfrm>
              <a:off x="0" y="166688"/>
              <a:ext cx="411163" cy="160338"/>
            </a:xfrm>
            <a:custGeom>
              <a:avLst/>
              <a:gdLst/>
              <a:ahLst/>
              <a:cxnLst>
                <a:cxn ang="0">
                  <a:pos x="102" y="10"/>
                </a:cxn>
                <a:cxn ang="0">
                  <a:pos x="58" y="25"/>
                </a:cxn>
                <a:cxn ang="0">
                  <a:pos x="3" y="17"/>
                </a:cxn>
                <a:cxn ang="0">
                  <a:pos x="15" y="17"/>
                </a:cxn>
                <a:cxn ang="0">
                  <a:pos x="50" y="37"/>
                </a:cxn>
                <a:cxn ang="0">
                  <a:pos x="63" y="35"/>
                </a:cxn>
                <a:cxn ang="0">
                  <a:pos x="94" y="16"/>
                </a:cxn>
                <a:cxn ang="0">
                  <a:pos x="102" y="10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9" y="3"/>
                    <a:pt x="46" y="27"/>
                    <a:pt x="50" y="37"/>
                  </a:cubicBezTo>
                  <a:cubicBezTo>
                    <a:pt x="51" y="42"/>
                    <a:pt x="61" y="38"/>
                    <a:pt x="63" y="35"/>
                  </a:cubicBezTo>
                  <a:cubicBezTo>
                    <a:pt x="69" y="23"/>
                    <a:pt x="77" y="13"/>
                    <a:pt x="94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76"/>
            <p:cNvSpPr/>
            <p:nvPr/>
          </p:nvSpPr>
          <p:spPr bwMode="auto">
            <a:xfrm>
              <a:off x="609600" y="57151"/>
              <a:ext cx="411163" cy="160338"/>
            </a:xfrm>
            <a:custGeom>
              <a:avLst/>
              <a:gdLst/>
              <a:ahLst/>
              <a:cxnLst>
                <a:cxn ang="0">
                  <a:pos x="102" y="11"/>
                </a:cxn>
                <a:cxn ang="0">
                  <a:pos x="58" y="25"/>
                </a:cxn>
                <a:cxn ang="0">
                  <a:pos x="4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6"/>
                </a:cxn>
                <a:cxn ang="0">
                  <a:pos x="94" y="17"/>
                </a:cxn>
                <a:cxn ang="0">
                  <a:pos x="102" y="11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8"/>
                    <a:pt x="109" y="12"/>
                    <a:pt x="10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7"/>
            <p:cNvSpPr/>
            <p:nvPr/>
          </p:nvSpPr>
          <p:spPr bwMode="auto">
            <a:xfrm>
              <a:off x="1262062" y="258763"/>
              <a:ext cx="411163" cy="160338"/>
            </a:xfrm>
            <a:custGeom>
              <a:avLst/>
              <a:gdLst/>
              <a:ahLst/>
              <a:cxnLst>
                <a:cxn ang="0">
                  <a:pos x="102" y="11"/>
                </a:cxn>
                <a:cxn ang="0">
                  <a:pos x="58" y="25"/>
                </a:cxn>
                <a:cxn ang="0">
                  <a:pos x="4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6"/>
                </a:cxn>
                <a:cxn ang="0">
                  <a:pos x="94" y="17"/>
                </a:cxn>
                <a:cxn ang="0">
                  <a:pos x="102" y="11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8"/>
            <p:cNvSpPr/>
            <p:nvPr/>
          </p:nvSpPr>
          <p:spPr bwMode="auto">
            <a:xfrm>
              <a:off x="1119187" y="650876"/>
              <a:ext cx="414338" cy="158750"/>
            </a:xfrm>
            <a:custGeom>
              <a:avLst/>
              <a:gdLst/>
              <a:ahLst/>
              <a:cxnLst>
                <a:cxn ang="0">
                  <a:pos x="103" y="11"/>
                </a:cxn>
                <a:cxn ang="0">
                  <a:pos x="59" y="25"/>
                </a:cxn>
                <a:cxn ang="0">
                  <a:pos x="4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5"/>
                </a:cxn>
                <a:cxn ang="0">
                  <a:pos x="94" y="17"/>
                </a:cxn>
                <a:cxn ang="0">
                  <a:pos x="103" y="11"/>
                </a:cxn>
              </a:cxnLst>
              <a:rect l="0" t="0" r="r" b="b"/>
              <a:pathLst>
                <a:path w="110" h="42">
                  <a:moveTo>
                    <a:pt x="103" y="11"/>
                  </a:moveTo>
                  <a:cubicBezTo>
                    <a:pt x="86" y="8"/>
                    <a:pt x="70" y="13"/>
                    <a:pt x="59" y="25"/>
                  </a:cubicBezTo>
                  <a:cubicBezTo>
                    <a:pt x="47" y="7"/>
                    <a:pt x="20" y="0"/>
                    <a:pt x="4" y="17"/>
                  </a:cubicBezTo>
                  <a:cubicBezTo>
                    <a:pt x="0" y="20"/>
                    <a:pt x="13" y="20"/>
                    <a:pt x="16" y="17"/>
                  </a:cubicBezTo>
                  <a:cubicBezTo>
                    <a:pt x="29" y="3"/>
                    <a:pt x="47" y="27"/>
                    <a:pt x="50" y="38"/>
                  </a:cubicBezTo>
                  <a:cubicBezTo>
                    <a:pt x="51" y="42"/>
                    <a:pt x="62" y="38"/>
                    <a:pt x="63" y="35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10" y="12"/>
                    <a:pt x="10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9"/>
            <p:cNvSpPr/>
            <p:nvPr/>
          </p:nvSpPr>
          <p:spPr bwMode="auto">
            <a:xfrm>
              <a:off x="1879600" y="0"/>
              <a:ext cx="411163" cy="160338"/>
            </a:xfrm>
            <a:custGeom>
              <a:avLst/>
              <a:gdLst/>
              <a:ahLst/>
              <a:cxnLst>
                <a:cxn ang="0">
                  <a:pos x="102" y="11"/>
                </a:cxn>
                <a:cxn ang="0">
                  <a:pos x="58" y="25"/>
                </a:cxn>
                <a:cxn ang="0">
                  <a:pos x="3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6"/>
                </a:cxn>
                <a:cxn ang="0">
                  <a:pos x="94" y="17"/>
                </a:cxn>
                <a:cxn ang="0">
                  <a:pos x="102" y="11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3"/>
                    <a:pt x="46" y="27"/>
                    <a:pt x="50" y="38"/>
                  </a:cubicBezTo>
                  <a:cubicBezTo>
                    <a:pt x="51" y="42"/>
                    <a:pt x="61" y="38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120"/>
          <p:cNvGrpSpPr/>
          <p:nvPr/>
        </p:nvGrpSpPr>
        <p:grpSpPr>
          <a:xfrm>
            <a:off x="1946339" y="1588907"/>
            <a:ext cx="5559361" cy="1401408"/>
            <a:chOff x="-1" y="0"/>
            <a:chExt cx="6898284" cy="1704424"/>
          </a:xfrm>
        </p:grpSpPr>
        <p:grpSp>
          <p:nvGrpSpPr>
            <p:cNvPr id="11" name="组合 55"/>
            <p:cNvGrpSpPr/>
            <p:nvPr/>
          </p:nvGrpSpPr>
          <p:grpSpPr>
            <a:xfrm>
              <a:off x="-1" y="0"/>
              <a:ext cx="6898284" cy="1704424"/>
              <a:chOff x="0" y="0"/>
              <a:chExt cx="7338995" cy="1813314"/>
            </a:xfrm>
          </p:grpSpPr>
          <p:sp>
            <p:nvSpPr>
              <p:cNvPr id="14" name="矩形 3"/>
              <p:cNvSpPr/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93111" y="386080"/>
                  </a:cxn>
                  <a:cxn ang="0">
                    <a:pos x="6657271" y="1247861"/>
                  </a:cxn>
                  <a:cxn ang="0">
                    <a:pos x="213360" y="1247861"/>
                  </a:cxn>
                  <a:cxn ang="0">
                    <a:pos x="0" y="0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 sz="2100"/>
              </a:p>
            </p:txBody>
          </p:sp>
          <p:sp>
            <p:nvSpPr>
              <p:cNvPr id="15" name="矩形 3"/>
              <p:cNvSpPr/>
              <p:nvPr/>
            </p:nvSpPr>
            <p:spPr bwMode="auto">
              <a:xfrm>
                <a:off x="1504614" y="943523"/>
                <a:ext cx="5834381" cy="869791"/>
              </a:xfrm>
              <a:custGeom>
                <a:avLst/>
                <a:gdLst/>
                <a:ahLst/>
                <a:cxnLst>
                  <a:cxn ang="0">
                    <a:pos x="0" y="121920"/>
                  </a:cxn>
                  <a:cxn ang="0">
                    <a:pos x="6301671" y="0"/>
                  </a:cxn>
                  <a:cxn ang="0">
                    <a:pos x="6423591" y="678901"/>
                  </a:cxn>
                  <a:cxn ang="0">
                    <a:pos x="30480" y="617941"/>
                  </a:cxn>
                  <a:cxn ang="0">
                    <a:pos x="0" y="121920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rgbClr val="B0D0A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2" name="文本框 115"/>
            <p:cNvSpPr txBox="1">
              <a:spLocks noChangeArrowheads="1"/>
            </p:cNvSpPr>
            <p:nvPr/>
          </p:nvSpPr>
          <p:spPr bwMode="auto">
            <a:xfrm>
              <a:off x="651019" y="274716"/>
              <a:ext cx="3517949" cy="769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第五章</a:t>
              </a:r>
            </a:p>
          </p:txBody>
        </p:sp>
        <p:sp>
          <p:nvSpPr>
            <p:cNvPr id="13" name="文本框 119"/>
            <p:cNvSpPr txBox="1">
              <a:spLocks noChangeArrowheads="1"/>
            </p:cNvSpPr>
            <p:nvPr/>
          </p:nvSpPr>
          <p:spPr bwMode="auto">
            <a:xfrm>
              <a:off x="2572525" y="989708"/>
              <a:ext cx="4172113" cy="692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3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眼睛和眼镜</a:t>
              </a:r>
            </a:p>
          </p:txBody>
        </p:sp>
      </p:grpSp>
      <p:sp>
        <p:nvSpPr>
          <p:cNvPr id="32" name="动作按钮: 第一张 31">
            <a:hlinkClick r:id="rId5" action="ppaction://hlinksldjump" highlightClick="1"/>
          </p:cNvPr>
          <p:cNvSpPr/>
          <p:nvPr/>
        </p:nvSpPr>
        <p:spPr>
          <a:xfrm>
            <a:off x="8902083" y="4579036"/>
            <a:ext cx="241918" cy="2291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78" tIns="34889" rIns="69778" bIns="3488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/>
          <p:nvPr>
            <p:custDataLst>
              <p:tags r:id="rId1"/>
            </p:custDataLst>
          </p:nvPr>
        </p:nvSpPr>
        <p:spPr>
          <a:xfrm>
            <a:off x="1428750" y="500807"/>
            <a:ext cx="58864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问题二    探究：近视眼的成因及矫正</a:t>
            </a:r>
          </a:p>
        </p:txBody>
      </p:sp>
      <p:sp>
        <p:nvSpPr>
          <p:cNvPr id="37891" name="Rectangle 3"/>
          <p:cNvSpPr/>
          <p:nvPr>
            <p:custDataLst>
              <p:tags r:id="rId2"/>
            </p:custDataLst>
          </p:nvPr>
        </p:nvSpPr>
        <p:spPr>
          <a:xfrm>
            <a:off x="2057400" y="1882735"/>
            <a:ext cx="29718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、模拟正常眼睛看物体 </a:t>
            </a:r>
          </a:p>
        </p:txBody>
      </p:sp>
      <p:sp>
        <p:nvSpPr>
          <p:cNvPr id="12292" name="Text Box 15"/>
          <p:cNvSpPr txBox="1"/>
          <p:nvPr>
            <p:custDataLst>
              <p:tags r:id="rId3"/>
            </p:custDataLst>
          </p:nvPr>
        </p:nvSpPr>
        <p:spPr>
          <a:xfrm>
            <a:off x="1657350" y="1314450"/>
            <a:ext cx="17716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动手实验：</a:t>
            </a:r>
          </a:p>
        </p:txBody>
      </p:sp>
      <p:sp>
        <p:nvSpPr>
          <p:cNvPr id="37904" name="Rectangle 16"/>
          <p:cNvSpPr/>
          <p:nvPr>
            <p:custDataLst>
              <p:tags r:id="rId4"/>
            </p:custDataLst>
          </p:nvPr>
        </p:nvSpPr>
        <p:spPr>
          <a:xfrm>
            <a:off x="2085975" y="2768560"/>
            <a:ext cx="29718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、模拟近视眼睛看物体 </a:t>
            </a:r>
          </a:p>
        </p:txBody>
      </p:sp>
      <p:sp>
        <p:nvSpPr>
          <p:cNvPr id="37905" name="Rectangle 17"/>
          <p:cNvSpPr/>
          <p:nvPr>
            <p:custDataLst>
              <p:tags r:id="rId5"/>
            </p:custDataLst>
          </p:nvPr>
        </p:nvSpPr>
        <p:spPr>
          <a:xfrm>
            <a:off x="2095500" y="3711535"/>
            <a:ext cx="29718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、模拟近视眼睛的矫正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904" grpId="0"/>
      <p:bldP spid="379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/>
          <p:nvPr>
            <p:custDataLst>
              <p:tags r:id="rId1"/>
            </p:custDataLst>
          </p:nvPr>
        </p:nvSpPr>
        <p:spPr>
          <a:xfrm>
            <a:off x="2057400" y="1482685"/>
            <a:ext cx="29718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、模拟</a:t>
            </a:r>
            <a:r>
              <a:rPr lang="zh-CN" altLang="en-US" sz="2100" b="1">
                <a:solidFill>
                  <a:srgbClr val="E91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正常眼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睛看物体 </a:t>
            </a:r>
          </a:p>
        </p:txBody>
      </p:sp>
      <p:sp>
        <p:nvSpPr>
          <p:cNvPr id="13315" name="Text Box 4"/>
          <p:cNvSpPr txBox="1"/>
          <p:nvPr>
            <p:custDataLst>
              <p:tags r:id="rId2"/>
            </p:custDataLst>
          </p:nvPr>
        </p:nvSpPr>
        <p:spPr>
          <a:xfrm>
            <a:off x="1657350" y="1028700"/>
            <a:ext cx="17716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动手实验：</a:t>
            </a:r>
          </a:p>
        </p:txBody>
      </p:sp>
      <p:grpSp>
        <p:nvGrpSpPr>
          <p:cNvPr id="13316" name="Group 6"/>
          <p:cNvGrpSpPr/>
          <p:nvPr>
            <p:custDataLst>
              <p:tags r:id="rId3"/>
            </p:custDataLst>
          </p:nvPr>
        </p:nvGrpSpPr>
        <p:grpSpPr>
          <a:xfrm>
            <a:off x="1676400" y="3762375"/>
            <a:ext cx="5829300" cy="352425"/>
            <a:chOff x="192" y="3744"/>
            <a:chExt cx="5424" cy="384"/>
          </a:xfrm>
        </p:grpSpPr>
        <p:sp>
          <p:nvSpPr>
            <p:cNvPr id="13328" name="Rectangle 7"/>
            <p:cNvSpPr/>
            <p:nvPr>
              <p:custDataLst>
                <p:tags r:id="rId15"/>
              </p:custDataLst>
            </p:nvPr>
          </p:nvSpPr>
          <p:spPr>
            <a:xfrm>
              <a:off x="192" y="3744"/>
              <a:ext cx="5424" cy="4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9" name="Rectangle 8"/>
            <p:cNvSpPr/>
            <p:nvPr>
              <p:custDataLst>
                <p:tags r:id="rId16"/>
              </p:custDataLst>
            </p:nvPr>
          </p:nvSpPr>
          <p:spPr>
            <a:xfrm>
              <a:off x="288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0" name="Rectangle 9"/>
            <p:cNvSpPr/>
            <p:nvPr>
              <p:custDataLst>
                <p:tags r:id="rId17"/>
              </p:custDataLst>
            </p:nvPr>
          </p:nvSpPr>
          <p:spPr>
            <a:xfrm>
              <a:off x="5280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7" name="Group 10"/>
          <p:cNvGrpSpPr/>
          <p:nvPr>
            <p:custDataLst>
              <p:tags r:id="rId4"/>
            </p:custDataLst>
          </p:nvPr>
        </p:nvGrpSpPr>
        <p:grpSpPr>
          <a:xfrm>
            <a:off x="4918472" y="2618185"/>
            <a:ext cx="219075" cy="1144190"/>
            <a:chOff x="3360" y="2256"/>
            <a:chExt cx="204" cy="1248"/>
          </a:xfrm>
        </p:grpSpPr>
        <p:sp>
          <p:nvSpPr>
            <p:cNvPr id="13326" name="Oval 11">
              <a:hlinkClick r:id="rId19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60" y="2256"/>
              <a:ext cx="204" cy="8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7" name="Line 12"/>
            <p:cNvSpPr/>
            <p:nvPr>
              <p:custDataLst>
                <p:tags r:id="rId14"/>
              </p:custDataLst>
            </p:nvPr>
          </p:nvSpPr>
          <p:spPr>
            <a:xfrm flipH="1">
              <a:off x="3456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13318" name="Group 13"/>
          <p:cNvGrpSpPr/>
          <p:nvPr>
            <p:custDataLst>
              <p:tags r:id="rId5"/>
            </p:custDataLst>
          </p:nvPr>
        </p:nvGrpSpPr>
        <p:grpSpPr>
          <a:xfrm>
            <a:off x="6115050" y="2662237"/>
            <a:ext cx="309563" cy="1100138"/>
            <a:chOff x="4464" y="2304"/>
            <a:chExt cx="288" cy="1200"/>
          </a:xfrm>
        </p:grpSpPr>
        <p:sp>
          <p:nvSpPr>
            <p:cNvPr id="13324" name="AutoShape 14"/>
            <p:cNvSpPr/>
            <p:nvPr>
              <p:custDataLst>
                <p:tags r:id="rId11"/>
              </p:custDataLst>
            </p:nvPr>
          </p:nvSpPr>
          <p:spPr>
            <a:xfrm rot="5400000">
              <a:off x="4176" y="2592"/>
              <a:ext cx="864" cy="288"/>
            </a:xfrm>
            <a:prstGeom prst="parallelogram">
              <a:avLst>
                <a:gd name="adj" fmla="val 75000"/>
              </a:avLst>
            </a:prstGeom>
            <a:solidFill>
              <a:srgbClr val="FAEDC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5" name="Line 15"/>
            <p:cNvSpPr/>
            <p:nvPr>
              <p:custDataLst>
                <p:tags r:id="rId12"/>
              </p:custDataLst>
            </p:nvPr>
          </p:nvSpPr>
          <p:spPr>
            <a:xfrm flipH="1">
              <a:off x="4608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pic>
        <p:nvPicPr>
          <p:cNvPr id="13319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22885" y="2571750"/>
            <a:ext cx="526256" cy="1189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17"/>
          <p:cNvSpPr txBox="1"/>
          <p:nvPr>
            <p:custDataLst>
              <p:tags r:id="rId7"/>
            </p:custDataLst>
          </p:nvPr>
        </p:nvSpPr>
        <p:spPr>
          <a:xfrm>
            <a:off x="3419475" y="2686050"/>
            <a:ext cx="1609725" cy="78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800" b="1">
                <a:solidFill>
                  <a:srgbClr val="E91A1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正常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</a:rPr>
              <a:t>晶状体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</a:rPr>
              <a:t>) </a:t>
            </a:r>
          </a:p>
        </p:txBody>
      </p:sp>
      <p:sp>
        <p:nvSpPr>
          <p:cNvPr id="13321" name="Text Box 18"/>
          <p:cNvSpPr txBox="1"/>
          <p:nvPr>
            <p:custDataLst>
              <p:tags r:id="rId8"/>
            </p:custDataLst>
          </p:nvPr>
        </p:nvSpPr>
        <p:spPr>
          <a:xfrm>
            <a:off x="6343650" y="2686050"/>
            <a:ext cx="1085850" cy="10618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光屏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（视网膜）</a:t>
            </a:r>
          </a:p>
        </p:txBody>
      </p:sp>
      <p:pic>
        <p:nvPicPr>
          <p:cNvPr id="13322" name="Pictur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200776" y="2936082"/>
            <a:ext cx="117872" cy="264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Rectangle 37"/>
          <p:cNvSpPr/>
          <p:nvPr>
            <p:custDataLst>
              <p:tags r:id="rId10"/>
            </p:custDataLst>
          </p:nvPr>
        </p:nvSpPr>
        <p:spPr>
          <a:xfrm>
            <a:off x="1428750" y="329357"/>
            <a:ext cx="58864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问题二    探究：近视眼的成因及矫正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9"/>
          <p:cNvSpPr txBox="1"/>
          <p:nvPr>
            <p:custDataLst>
              <p:tags r:id="rId1"/>
            </p:custDataLst>
          </p:nvPr>
        </p:nvSpPr>
        <p:spPr>
          <a:xfrm>
            <a:off x="1657350" y="1610916"/>
            <a:ext cx="64579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猜想：此时像成在视网膜前还是后？如何验证？</a:t>
            </a:r>
          </a:p>
        </p:txBody>
      </p:sp>
      <p:sp>
        <p:nvSpPr>
          <p:cNvPr id="14339" name="AutoShape 24"/>
          <p:cNvSpPr/>
          <p:nvPr>
            <p:custDataLst>
              <p:tags r:id="rId2"/>
            </p:custDataLst>
          </p:nvPr>
        </p:nvSpPr>
        <p:spPr>
          <a:xfrm rot="-5400000">
            <a:off x="5139929" y="3002756"/>
            <a:ext cx="310753" cy="1047750"/>
          </a:xfrm>
          <a:prstGeom prst="leftBrace">
            <a:avLst>
              <a:gd name="adj1" fmla="val 28097"/>
              <a:gd name="adj2" fmla="val 50000"/>
            </a:avLst>
          </a:prstGeom>
          <a:noFill/>
          <a:ln w="2857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40" name="Group 33"/>
          <p:cNvGrpSpPr/>
          <p:nvPr>
            <p:custDataLst>
              <p:tags r:id="rId3"/>
            </p:custDataLst>
          </p:nvPr>
        </p:nvGrpSpPr>
        <p:grpSpPr>
          <a:xfrm>
            <a:off x="4663679" y="3623072"/>
            <a:ext cx="235744" cy="890588"/>
            <a:chOff x="3360" y="2256"/>
            <a:chExt cx="204" cy="1248"/>
          </a:xfrm>
        </p:grpSpPr>
        <p:sp>
          <p:nvSpPr>
            <p:cNvPr id="14358" name="Oval 34">
              <a:hlinkClick r:id="rId24" action="ppaction://hlinksldjump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360" y="2256"/>
              <a:ext cx="204" cy="8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9" name="Line 35"/>
            <p:cNvSpPr/>
            <p:nvPr>
              <p:custDataLst>
                <p:tags r:id="rId22"/>
              </p:custDataLst>
            </p:nvPr>
          </p:nvSpPr>
          <p:spPr>
            <a:xfrm flipH="1">
              <a:off x="3456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14341" name="Group 29"/>
          <p:cNvGrpSpPr/>
          <p:nvPr>
            <p:custDataLst>
              <p:tags r:id="rId4"/>
            </p:custDataLst>
          </p:nvPr>
        </p:nvGrpSpPr>
        <p:grpSpPr>
          <a:xfrm>
            <a:off x="2057400" y="4474369"/>
            <a:ext cx="4857750" cy="273844"/>
            <a:chOff x="192" y="3744"/>
            <a:chExt cx="5424" cy="384"/>
          </a:xfrm>
        </p:grpSpPr>
        <p:sp>
          <p:nvSpPr>
            <p:cNvPr id="14355" name="Rectangle 30"/>
            <p:cNvSpPr/>
            <p:nvPr>
              <p:custDataLst>
                <p:tags r:id="rId18"/>
              </p:custDataLst>
            </p:nvPr>
          </p:nvSpPr>
          <p:spPr>
            <a:xfrm>
              <a:off x="192" y="3744"/>
              <a:ext cx="5424" cy="4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6" name="Rectangle 31"/>
            <p:cNvSpPr/>
            <p:nvPr>
              <p:custDataLst>
                <p:tags r:id="rId19"/>
              </p:custDataLst>
            </p:nvPr>
          </p:nvSpPr>
          <p:spPr>
            <a:xfrm>
              <a:off x="288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7" name="Rectangle 32"/>
            <p:cNvSpPr/>
            <p:nvPr>
              <p:custDataLst>
                <p:tags r:id="rId20"/>
              </p:custDataLst>
            </p:nvPr>
          </p:nvSpPr>
          <p:spPr>
            <a:xfrm>
              <a:off x="5280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42" name="Group 36"/>
          <p:cNvGrpSpPr/>
          <p:nvPr>
            <p:custDataLst>
              <p:tags r:id="rId5"/>
            </p:custDataLst>
          </p:nvPr>
        </p:nvGrpSpPr>
        <p:grpSpPr>
          <a:xfrm>
            <a:off x="5676900" y="3618310"/>
            <a:ext cx="258366" cy="856059"/>
            <a:chOff x="4464" y="2304"/>
            <a:chExt cx="288" cy="1200"/>
          </a:xfrm>
        </p:grpSpPr>
        <p:sp>
          <p:nvSpPr>
            <p:cNvPr id="14353" name="AutoShape 37"/>
            <p:cNvSpPr/>
            <p:nvPr>
              <p:custDataLst>
                <p:tags r:id="rId16"/>
              </p:custDataLst>
            </p:nvPr>
          </p:nvSpPr>
          <p:spPr>
            <a:xfrm rot="5400000">
              <a:off x="4176" y="2592"/>
              <a:ext cx="864" cy="288"/>
            </a:xfrm>
            <a:prstGeom prst="parallelogram">
              <a:avLst>
                <a:gd name="adj" fmla="val 75000"/>
              </a:avLst>
            </a:prstGeom>
            <a:solidFill>
              <a:srgbClr val="FAEDC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4" name="Line 38"/>
            <p:cNvSpPr/>
            <p:nvPr>
              <p:custDataLst>
                <p:tags r:id="rId17"/>
              </p:custDataLst>
            </p:nvPr>
          </p:nvSpPr>
          <p:spPr>
            <a:xfrm flipH="1">
              <a:off x="4608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pic>
        <p:nvPicPr>
          <p:cNvPr id="14343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350294" y="3548063"/>
            <a:ext cx="438150" cy="925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 Box 40"/>
          <p:cNvSpPr txBox="1"/>
          <p:nvPr>
            <p:custDataLst>
              <p:tags r:id="rId7"/>
            </p:custDataLst>
          </p:nvPr>
        </p:nvSpPr>
        <p:spPr>
          <a:xfrm>
            <a:off x="5867400" y="3637360"/>
            <a:ext cx="1333500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光屏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（视网膜）</a:t>
            </a:r>
          </a:p>
        </p:txBody>
      </p:sp>
      <p:sp>
        <p:nvSpPr>
          <p:cNvPr id="14345" name="AutoShape 41"/>
          <p:cNvSpPr/>
          <p:nvPr>
            <p:custDataLst>
              <p:tags r:id="rId8"/>
            </p:custDataLst>
          </p:nvPr>
        </p:nvSpPr>
        <p:spPr>
          <a:xfrm rot="-5400000">
            <a:off x="5139929" y="4201716"/>
            <a:ext cx="310753" cy="1047750"/>
          </a:xfrm>
          <a:prstGeom prst="leftBrace">
            <a:avLst>
              <a:gd name="adj1" fmla="val 28097"/>
              <a:gd name="adj2" fmla="val 50000"/>
            </a:avLst>
          </a:prstGeom>
          <a:noFill/>
          <a:ln w="2857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Text Box 43"/>
          <p:cNvSpPr txBox="1"/>
          <p:nvPr>
            <p:custDataLst>
              <p:tags r:id="rId9"/>
            </p:custDataLst>
          </p:nvPr>
        </p:nvSpPr>
        <p:spPr>
          <a:xfrm>
            <a:off x="3200400" y="3600450"/>
            <a:ext cx="1513285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500" b="1">
                <a:solidFill>
                  <a:srgbClr val="E91A1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近视眼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</a:rPr>
              <a:t>晶状体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</a:rPr>
              <a:t>) </a:t>
            </a:r>
          </a:p>
        </p:txBody>
      </p:sp>
      <p:grpSp>
        <p:nvGrpSpPr>
          <p:cNvPr id="34864" name="Group 48"/>
          <p:cNvGrpSpPr/>
          <p:nvPr>
            <p:custDataLst>
              <p:tags r:id="rId10"/>
            </p:custDataLst>
          </p:nvPr>
        </p:nvGrpSpPr>
        <p:grpSpPr>
          <a:xfrm>
            <a:off x="5200650" y="3644504"/>
            <a:ext cx="285750" cy="628650"/>
            <a:chOff x="3456" y="2784"/>
            <a:chExt cx="240" cy="528"/>
          </a:xfrm>
        </p:grpSpPr>
        <p:sp>
          <p:nvSpPr>
            <p:cNvPr id="14351" name="AutoShape 45"/>
            <p:cNvSpPr/>
            <p:nvPr>
              <p:custDataLst>
                <p:tags r:id="rId14"/>
              </p:custDataLst>
            </p:nvPr>
          </p:nvSpPr>
          <p:spPr>
            <a:xfrm rot="5400000">
              <a:off x="3312" y="2928"/>
              <a:ext cx="528" cy="240"/>
            </a:xfrm>
            <a:prstGeom prst="parallelogram">
              <a:avLst>
                <a:gd name="adj" fmla="val 55000"/>
              </a:avLst>
            </a:prstGeom>
            <a:solidFill>
              <a:srgbClr val="FAEDC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352" name="Picture 4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3517" y="2946"/>
              <a:ext cx="99" cy="22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4873" name="Rectangle 57"/>
          <p:cNvSpPr/>
          <p:nvPr>
            <p:custDataLst>
              <p:tags r:id="rId11"/>
            </p:custDataLst>
          </p:nvPr>
        </p:nvSpPr>
        <p:spPr>
          <a:xfrm>
            <a:off x="1657350" y="2411016"/>
            <a:ext cx="66294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分析：可能是什么原因导致成像不在视网膜上？ </a:t>
            </a:r>
          </a:p>
        </p:txBody>
      </p:sp>
      <p:sp>
        <p:nvSpPr>
          <p:cNvPr id="14349" name="Rectangle 58"/>
          <p:cNvSpPr/>
          <p:nvPr>
            <p:custDataLst>
              <p:tags r:id="rId12"/>
            </p:custDataLst>
          </p:nvPr>
        </p:nvSpPr>
        <p:spPr>
          <a:xfrm>
            <a:off x="1428750" y="750451"/>
            <a:ext cx="29718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、模拟</a:t>
            </a:r>
            <a:r>
              <a:rPr lang="zh-CN" altLang="en-US" sz="2100" b="1">
                <a:solidFill>
                  <a:srgbClr val="E91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近视眼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睛看物体 </a:t>
            </a:r>
          </a:p>
        </p:txBody>
      </p:sp>
      <p:sp>
        <p:nvSpPr>
          <p:cNvPr id="14350" name="Rectangle 59"/>
          <p:cNvSpPr/>
          <p:nvPr>
            <p:custDataLst>
              <p:tags r:id="rId13"/>
            </p:custDataLst>
          </p:nvPr>
        </p:nvSpPr>
        <p:spPr>
          <a:xfrm>
            <a:off x="1428750" y="329357"/>
            <a:ext cx="58864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问题二    探究：近视眼的成因及矫正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/>
          <p:nvPr>
            <p:custDataLst>
              <p:tags r:id="rId1"/>
            </p:custDataLst>
          </p:nvPr>
        </p:nvSpPr>
        <p:spPr>
          <a:xfrm>
            <a:off x="1143000" y="5086350"/>
            <a:ext cx="457200" cy="2857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r>
              <a:rPr lang="en-US" altLang="zh-CN" sz="1050" b="1">
                <a:solidFill>
                  <a:srgbClr val="E91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BS</a:t>
            </a:r>
          </a:p>
        </p:txBody>
      </p:sp>
      <p:pic>
        <p:nvPicPr>
          <p:cNvPr id="15363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00601" y="1144191"/>
            <a:ext cx="2707481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14500" y="1144191"/>
            <a:ext cx="2457450" cy="140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15"/>
          <p:cNvSpPr/>
          <p:nvPr>
            <p:custDataLst>
              <p:tags r:id="rId4"/>
            </p:custDataLst>
          </p:nvPr>
        </p:nvSpPr>
        <p:spPr>
          <a:xfrm>
            <a:off x="1714500" y="1085850"/>
            <a:ext cx="88197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1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正常眼</a:t>
            </a:r>
          </a:p>
        </p:txBody>
      </p:sp>
      <p:sp>
        <p:nvSpPr>
          <p:cNvPr id="15366" name="Rectangle 16"/>
          <p:cNvSpPr/>
          <p:nvPr>
            <p:custDataLst>
              <p:tags r:id="rId5"/>
            </p:custDataLst>
          </p:nvPr>
        </p:nvSpPr>
        <p:spPr>
          <a:xfrm>
            <a:off x="4857750" y="1085850"/>
            <a:ext cx="88197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1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近视眼</a:t>
            </a:r>
          </a:p>
        </p:txBody>
      </p:sp>
      <p:sp>
        <p:nvSpPr>
          <p:cNvPr id="15367" name="Text Box 17"/>
          <p:cNvSpPr txBox="1"/>
          <p:nvPr>
            <p:custDataLst>
              <p:tags r:id="rId6"/>
            </p:custDataLst>
          </p:nvPr>
        </p:nvSpPr>
        <p:spPr>
          <a:xfrm>
            <a:off x="1428750" y="3015853"/>
            <a:ext cx="6343650" cy="9002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近视眼的成因：晶状体变厚，对光的会聚能力增强，  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使像会聚于视网膜前。</a:t>
            </a:r>
          </a:p>
        </p:txBody>
      </p:sp>
      <p:sp>
        <p:nvSpPr>
          <p:cNvPr id="15368" name="Rectangle 20"/>
          <p:cNvSpPr/>
          <p:nvPr>
            <p:custDataLst>
              <p:tags r:id="rId7"/>
            </p:custDataLst>
          </p:nvPr>
        </p:nvSpPr>
        <p:spPr>
          <a:xfrm>
            <a:off x="1428750" y="386507"/>
            <a:ext cx="58864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问题二    探究：近视眼的成因及矫正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/>
          <p:nvPr>
            <p:custDataLst>
              <p:tags r:id="rId1"/>
            </p:custDataLst>
          </p:nvPr>
        </p:nvSpPr>
        <p:spPr>
          <a:xfrm>
            <a:off x="1657350" y="914400"/>
            <a:ext cx="17716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动手实验：</a:t>
            </a:r>
          </a:p>
        </p:txBody>
      </p:sp>
      <p:sp>
        <p:nvSpPr>
          <p:cNvPr id="16387" name="Rectangle 10"/>
          <p:cNvSpPr/>
          <p:nvPr>
            <p:custDataLst>
              <p:tags r:id="rId2"/>
            </p:custDataLst>
          </p:nvPr>
        </p:nvSpPr>
        <p:spPr>
          <a:xfrm>
            <a:off x="2114550" y="1311235"/>
            <a:ext cx="29718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、模拟近视眼睛的矫正 </a:t>
            </a:r>
          </a:p>
        </p:txBody>
      </p:sp>
      <p:sp>
        <p:nvSpPr>
          <p:cNvPr id="16388" name="Rectangle 34"/>
          <p:cNvSpPr/>
          <p:nvPr>
            <p:custDataLst>
              <p:tags r:id="rId3"/>
            </p:custDataLst>
          </p:nvPr>
        </p:nvSpPr>
        <p:spPr>
          <a:xfrm>
            <a:off x="1428750" y="329357"/>
            <a:ext cx="58864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问题二    探究：近视眼的成因及矫正</a:t>
            </a:r>
          </a:p>
        </p:txBody>
      </p:sp>
      <p:sp>
        <p:nvSpPr>
          <p:cNvPr id="16389" name="AutoShape 35"/>
          <p:cNvSpPr/>
          <p:nvPr>
            <p:custDataLst>
              <p:tags r:id="rId4"/>
            </p:custDataLst>
          </p:nvPr>
        </p:nvSpPr>
        <p:spPr>
          <a:xfrm rot="-5400000">
            <a:off x="5139929" y="2488406"/>
            <a:ext cx="310753" cy="1047750"/>
          </a:xfrm>
          <a:prstGeom prst="leftBrace">
            <a:avLst>
              <a:gd name="adj1" fmla="val 28097"/>
              <a:gd name="adj2" fmla="val 50000"/>
            </a:avLst>
          </a:prstGeom>
          <a:noFill/>
          <a:ln w="2857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90" name="Group 36"/>
          <p:cNvGrpSpPr/>
          <p:nvPr>
            <p:custDataLst>
              <p:tags r:id="rId5"/>
            </p:custDataLst>
          </p:nvPr>
        </p:nvGrpSpPr>
        <p:grpSpPr>
          <a:xfrm>
            <a:off x="4663679" y="3108722"/>
            <a:ext cx="235744" cy="890588"/>
            <a:chOff x="3360" y="2256"/>
            <a:chExt cx="204" cy="1248"/>
          </a:xfrm>
        </p:grpSpPr>
        <p:sp>
          <p:nvSpPr>
            <p:cNvPr id="16408" name="Oval 37">
              <a:hlinkClick r:id="rId26" action="ppaction://hlinksldjump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60" y="2256"/>
              <a:ext cx="204" cy="8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9" name="Line 38"/>
            <p:cNvSpPr/>
            <p:nvPr>
              <p:custDataLst>
                <p:tags r:id="rId24"/>
              </p:custDataLst>
            </p:nvPr>
          </p:nvSpPr>
          <p:spPr>
            <a:xfrm flipH="1">
              <a:off x="3456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16391" name="Group 40"/>
          <p:cNvGrpSpPr/>
          <p:nvPr>
            <p:custDataLst>
              <p:tags r:id="rId6"/>
            </p:custDataLst>
          </p:nvPr>
        </p:nvGrpSpPr>
        <p:grpSpPr>
          <a:xfrm>
            <a:off x="2057400" y="3960019"/>
            <a:ext cx="4857750" cy="273844"/>
            <a:chOff x="192" y="3744"/>
            <a:chExt cx="5424" cy="384"/>
          </a:xfrm>
        </p:grpSpPr>
        <p:sp>
          <p:nvSpPr>
            <p:cNvPr id="16405" name="Rectangle 41"/>
            <p:cNvSpPr/>
            <p:nvPr>
              <p:custDataLst>
                <p:tags r:id="rId20"/>
              </p:custDataLst>
            </p:nvPr>
          </p:nvSpPr>
          <p:spPr>
            <a:xfrm>
              <a:off x="192" y="3744"/>
              <a:ext cx="5424" cy="4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6" name="Rectangle 42"/>
            <p:cNvSpPr/>
            <p:nvPr>
              <p:custDataLst>
                <p:tags r:id="rId21"/>
              </p:custDataLst>
            </p:nvPr>
          </p:nvSpPr>
          <p:spPr>
            <a:xfrm>
              <a:off x="288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7" name="Rectangle 43"/>
            <p:cNvSpPr/>
            <p:nvPr>
              <p:custDataLst>
                <p:tags r:id="rId22"/>
              </p:custDataLst>
            </p:nvPr>
          </p:nvSpPr>
          <p:spPr>
            <a:xfrm>
              <a:off x="5280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392" name="Group 44"/>
          <p:cNvGrpSpPr/>
          <p:nvPr>
            <p:custDataLst>
              <p:tags r:id="rId7"/>
            </p:custDataLst>
          </p:nvPr>
        </p:nvGrpSpPr>
        <p:grpSpPr>
          <a:xfrm>
            <a:off x="5676900" y="3103960"/>
            <a:ext cx="258366" cy="856059"/>
            <a:chOff x="4464" y="2304"/>
            <a:chExt cx="288" cy="1200"/>
          </a:xfrm>
        </p:grpSpPr>
        <p:sp>
          <p:nvSpPr>
            <p:cNvPr id="16403" name="AutoShape 45"/>
            <p:cNvSpPr/>
            <p:nvPr>
              <p:custDataLst>
                <p:tags r:id="rId18"/>
              </p:custDataLst>
            </p:nvPr>
          </p:nvSpPr>
          <p:spPr>
            <a:xfrm rot="5400000">
              <a:off x="4176" y="2592"/>
              <a:ext cx="864" cy="288"/>
            </a:xfrm>
            <a:prstGeom prst="parallelogram">
              <a:avLst>
                <a:gd name="adj" fmla="val 75000"/>
              </a:avLst>
            </a:prstGeom>
            <a:solidFill>
              <a:srgbClr val="FAEDC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4" name="Line 46"/>
            <p:cNvSpPr/>
            <p:nvPr>
              <p:custDataLst>
                <p:tags r:id="rId19"/>
              </p:custDataLst>
            </p:nvPr>
          </p:nvSpPr>
          <p:spPr>
            <a:xfrm flipH="1">
              <a:off x="4608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pic>
        <p:nvPicPr>
          <p:cNvPr id="16393" name="Picture 4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350294" y="3033713"/>
            <a:ext cx="438150" cy="925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 Box 48"/>
          <p:cNvSpPr txBox="1"/>
          <p:nvPr>
            <p:custDataLst>
              <p:tags r:id="rId9"/>
            </p:custDataLst>
          </p:nvPr>
        </p:nvSpPr>
        <p:spPr>
          <a:xfrm>
            <a:off x="5867400" y="3123010"/>
            <a:ext cx="1333500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光屏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（视网膜）</a:t>
            </a:r>
          </a:p>
        </p:txBody>
      </p:sp>
      <p:sp>
        <p:nvSpPr>
          <p:cNvPr id="16395" name="Text Box 50"/>
          <p:cNvSpPr txBox="1"/>
          <p:nvPr>
            <p:custDataLst>
              <p:tags r:id="rId10"/>
            </p:custDataLst>
          </p:nvPr>
        </p:nvSpPr>
        <p:spPr>
          <a:xfrm>
            <a:off x="5010150" y="4367213"/>
            <a:ext cx="1143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Text Box 51"/>
          <p:cNvSpPr txBox="1"/>
          <p:nvPr>
            <p:custDataLst>
              <p:tags r:id="rId11"/>
            </p:custDataLst>
          </p:nvPr>
        </p:nvSpPr>
        <p:spPr>
          <a:xfrm>
            <a:off x="4057650" y="2400300"/>
            <a:ext cx="1543050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500" b="1">
                <a:solidFill>
                  <a:srgbClr val="E91A1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近视眼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</a:rPr>
              <a:t>晶状体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</a:rPr>
              <a:t>) </a:t>
            </a:r>
          </a:p>
        </p:txBody>
      </p:sp>
      <p:sp>
        <p:nvSpPr>
          <p:cNvPr id="16397" name="AutoShape 55"/>
          <p:cNvSpPr/>
          <p:nvPr>
            <p:custDataLst>
              <p:tags r:id="rId12"/>
            </p:custDataLst>
          </p:nvPr>
        </p:nvSpPr>
        <p:spPr>
          <a:xfrm rot="-5400000">
            <a:off x="3501629" y="3101579"/>
            <a:ext cx="310753" cy="2171700"/>
          </a:xfrm>
          <a:prstGeom prst="leftBrace">
            <a:avLst>
              <a:gd name="adj1" fmla="val 5823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Text Box 56"/>
          <p:cNvSpPr txBox="1"/>
          <p:nvPr>
            <p:custDataLst>
              <p:tags r:id="rId13"/>
            </p:custDataLst>
          </p:nvPr>
        </p:nvSpPr>
        <p:spPr>
          <a:xfrm>
            <a:off x="3143250" y="4343400"/>
            <a:ext cx="1143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保持不变</a:t>
            </a:r>
          </a:p>
        </p:txBody>
      </p:sp>
      <p:grpSp>
        <p:nvGrpSpPr>
          <p:cNvPr id="44089" name="Group 57"/>
          <p:cNvGrpSpPr/>
          <p:nvPr>
            <p:custDataLst>
              <p:tags r:id="rId14"/>
            </p:custDataLst>
          </p:nvPr>
        </p:nvGrpSpPr>
        <p:grpSpPr>
          <a:xfrm>
            <a:off x="4229100" y="3162300"/>
            <a:ext cx="400050" cy="514350"/>
            <a:chOff x="288" y="3312"/>
            <a:chExt cx="432" cy="528"/>
          </a:xfrm>
        </p:grpSpPr>
        <p:sp>
          <p:nvSpPr>
            <p:cNvPr id="16400" name="Rectangle 58"/>
            <p:cNvSpPr/>
            <p:nvPr>
              <p:custDataLst>
                <p:tags r:id="rId15"/>
              </p:custDataLst>
            </p:nvPr>
          </p:nvSpPr>
          <p:spPr>
            <a:xfrm>
              <a:off x="384" y="3312"/>
              <a:ext cx="240" cy="528"/>
            </a:xfrm>
            <a:prstGeom prst="rect">
              <a:avLst/>
            </a:prstGeom>
            <a:gradFill rotWithShape="1">
              <a:gsLst>
                <a:gs pos="0">
                  <a:srgbClr val="ABFFE3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1" name="Oval 59"/>
            <p:cNvSpPr/>
            <p:nvPr>
              <p:custDataLst>
                <p:tags r:id="rId16"/>
              </p:custDataLst>
            </p:nvPr>
          </p:nvSpPr>
          <p:spPr>
            <a:xfrm>
              <a:off x="528" y="3312"/>
              <a:ext cx="192" cy="52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2" name="Oval 60"/>
            <p:cNvSpPr/>
            <p:nvPr>
              <p:custDataLst>
                <p:tags r:id="rId17"/>
              </p:custDataLst>
            </p:nvPr>
          </p:nvSpPr>
          <p:spPr>
            <a:xfrm>
              <a:off x="288" y="3312"/>
              <a:ext cx="192" cy="52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1"/>
          <p:cNvSpPr/>
          <p:nvPr>
            <p:custDataLst>
              <p:tags r:id="rId1"/>
            </p:custDataLst>
          </p:nvPr>
        </p:nvSpPr>
        <p:spPr>
          <a:xfrm>
            <a:off x="2490787" y="2788444"/>
            <a:ext cx="4538663" cy="149780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1" name="Picture 7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743450" y="2790825"/>
            <a:ext cx="1893094" cy="1500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2" name="Group 75"/>
          <p:cNvGrpSpPr/>
          <p:nvPr>
            <p:custDataLst>
              <p:tags r:id="rId3"/>
            </p:custDataLst>
          </p:nvPr>
        </p:nvGrpSpPr>
        <p:grpSpPr>
          <a:xfrm>
            <a:off x="2514600" y="1245394"/>
            <a:ext cx="4538663" cy="1512094"/>
            <a:chOff x="1152" y="902"/>
            <a:chExt cx="3812" cy="1270"/>
          </a:xfrm>
        </p:grpSpPr>
        <p:sp>
          <p:nvSpPr>
            <p:cNvPr id="17451" name="Rectangle 36"/>
            <p:cNvSpPr/>
            <p:nvPr>
              <p:custDataLst>
                <p:tags r:id="rId41"/>
              </p:custDataLst>
            </p:nvPr>
          </p:nvSpPr>
          <p:spPr>
            <a:xfrm>
              <a:off x="1152" y="902"/>
              <a:ext cx="3812" cy="12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7452" name="Picture 52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3024" y="912"/>
              <a:ext cx="1590" cy="12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3" name="Rectangle 15"/>
          <p:cNvSpPr/>
          <p:nvPr>
            <p:custDataLst>
              <p:tags r:id="rId4"/>
            </p:custDataLst>
          </p:nvPr>
        </p:nvSpPr>
        <p:spPr>
          <a:xfrm>
            <a:off x="1143000" y="5029200"/>
            <a:ext cx="457200" cy="2857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r>
              <a:rPr lang="en-US" altLang="zh-CN" sz="1050" b="1">
                <a:solidFill>
                  <a:srgbClr val="E91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BS</a:t>
            </a:r>
          </a:p>
        </p:txBody>
      </p:sp>
      <p:sp>
        <p:nvSpPr>
          <p:cNvPr id="17414" name="Rectangle 10"/>
          <p:cNvSpPr/>
          <p:nvPr>
            <p:custDataLst>
              <p:tags r:id="rId5"/>
            </p:custDataLst>
          </p:nvPr>
        </p:nvSpPr>
        <p:spPr>
          <a:xfrm>
            <a:off x="1314450" y="844168"/>
            <a:ext cx="2156360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近视眼的矫正： </a:t>
            </a:r>
          </a:p>
        </p:txBody>
      </p:sp>
      <p:sp>
        <p:nvSpPr>
          <p:cNvPr id="11280" name="Text Box 16"/>
          <p:cNvSpPr txBox="1"/>
          <p:nvPr>
            <p:custDataLst>
              <p:tags r:id="rId6"/>
            </p:custDataLst>
          </p:nvPr>
        </p:nvSpPr>
        <p:spPr>
          <a:xfrm>
            <a:off x="1714500" y="4343400"/>
            <a:ext cx="49149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近视眼的矫正：配戴合适的凹透镜。</a:t>
            </a:r>
          </a:p>
        </p:txBody>
      </p:sp>
      <p:pic>
        <p:nvPicPr>
          <p:cNvPr id="17416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487466" y="3015854"/>
            <a:ext cx="342900" cy="10441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Oval 33">
            <a:hlinkClick r:id="rId4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100638" y="3311129"/>
            <a:ext cx="180975" cy="45362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Oval 42">
            <a:hlinkClick r:id="rId4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124450" y="1768079"/>
            <a:ext cx="180975" cy="45362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9" name="Rectangle 51"/>
          <p:cNvSpPr/>
          <p:nvPr>
            <p:custDataLst>
              <p:tags r:id="rId10"/>
            </p:custDataLst>
          </p:nvPr>
        </p:nvSpPr>
        <p:spPr>
          <a:xfrm>
            <a:off x="1428750" y="329357"/>
            <a:ext cx="58864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问题二    探究：近视眼的成因及矫正</a:t>
            </a:r>
          </a:p>
        </p:txBody>
      </p:sp>
      <p:grpSp>
        <p:nvGrpSpPr>
          <p:cNvPr id="11326" name="Group 62"/>
          <p:cNvGrpSpPr/>
          <p:nvPr>
            <p:custDataLst>
              <p:tags r:id="rId11"/>
            </p:custDataLst>
          </p:nvPr>
        </p:nvGrpSpPr>
        <p:grpSpPr>
          <a:xfrm>
            <a:off x="3105150" y="1865710"/>
            <a:ext cx="2095500" cy="278606"/>
            <a:chOff x="1648" y="1423"/>
            <a:chExt cx="1760" cy="234"/>
          </a:xfrm>
        </p:grpSpPr>
        <p:grpSp>
          <p:nvGrpSpPr>
            <p:cNvPr id="17445" name="Group 54"/>
            <p:cNvGrpSpPr/>
            <p:nvPr>
              <p:custDataLst>
                <p:tags r:id="rId35"/>
              </p:custDataLst>
            </p:nvPr>
          </p:nvGrpSpPr>
          <p:grpSpPr>
            <a:xfrm>
              <a:off x="1648" y="1423"/>
              <a:ext cx="1760" cy="1"/>
              <a:chOff x="1648" y="1423"/>
              <a:chExt cx="1760" cy="1"/>
            </a:xfrm>
          </p:grpSpPr>
          <p:sp>
            <p:nvSpPr>
              <p:cNvPr id="17449" name="Line 40"/>
              <p:cNvSpPr/>
              <p:nvPr>
                <p:custDataLst>
                  <p:tags r:id="rId39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17450" name="Line 53"/>
              <p:cNvSpPr/>
              <p:nvPr>
                <p:custDataLst>
                  <p:tags r:id="rId40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17446" name="Group 55"/>
            <p:cNvGrpSpPr/>
            <p:nvPr>
              <p:custDataLst>
                <p:tags r:id="rId36"/>
              </p:custDataLst>
            </p:nvPr>
          </p:nvGrpSpPr>
          <p:grpSpPr>
            <a:xfrm>
              <a:off x="1648" y="1656"/>
              <a:ext cx="1760" cy="1"/>
              <a:chOff x="1648" y="1423"/>
              <a:chExt cx="1760" cy="1"/>
            </a:xfrm>
          </p:grpSpPr>
          <p:sp>
            <p:nvSpPr>
              <p:cNvPr id="17447" name="Line 56"/>
              <p:cNvSpPr/>
              <p:nvPr>
                <p:custDataLst>
                  <p:tags r:id="rId37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17448" name="Line 57"/>
              <p:cNvSpPr/>
              <p:nvPr>
                <p:custDataLst>
                  <p:tags r:id="rId38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11341" name="Group 77"/>
          <p:cNvGrpSpPr/>
          <p:nvPr>
            <p:custDataLst>
              <p:tags r:id="rId12"/>
            </p:custDataLst>
          </p:nvPr>
        </p:nvGrpSpPr>
        <p:grpSpPr>
          <a:xfrm>
            <a:off x="5200650" y="1857375"/>
            <a:ext cx="1028700" cy="291704"/>
            <a:chOff x="3408" y="1416"/>
            <a:chExt cx="864" cy="245"/>
          </a:xfrm>
        </p:grpSpPr>
        <p:grpSp>
          <p:nvGrpSpPr>
            <p:cNvPr id="17440" name="Group 76"/>
            <p:cNvGrpSpPr/>
            <p:nvPr>
              <p:custDataLst>
                <p:tags r:id="rId30"/>
              </p:custDataLst>
            </p:nvPr>
          </p:nvGrpSpPr>
          <p:grpSpPr>
            <a:xfrm>
              <a:off x="3408" y="1417"/>
              <a:ext cx="864" cy="244"/>
              <a:chOff x="3408" y="1417"/>
              <a:chExt cx="864" cy="244"/>
            </a:xfrm>
          </p:grpSpPr>
          <p:sp>
            <p:nvSpPr>
              <p:cNvPr id="17443" name="Line 58"/>
              <p:cNvSpPr/>
              <p:nvPr>
                <p:custDataLst>
                  <p:tags r:id="rId33"/>
                </p:custDataLst>
              </p:nvPr>
            </p:nvSpPr>
            <p:spPr>
              <a:xfrm>
                <a:off x="3408" y="1417"/>
                <a:ext cx="864" cy="167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17444" name="Line 59"/>
              <p:cNvSpPr/>
              <p:nvPr>
                <p:custDataLst>
                  <p:tags r:id="rId34"/>
                </p:custDataLst>
              </p:nvPr>
            </p:nvSpPr>
            <p:spPr>
              <a:xfrm flipV="1">
                <a:off x="3408" y="1488"/>
                <a:ext cx="864" cy="173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sp>
          <p:nvSpPr>
            <p:cNvPr id="17441" name="Line 60"/>
            <p:cNvSpPr/>
            <p:nvPr>
              <p:custDataLst>
                <p:tags r:id="rId31"/>
              </p:custDataLst>
            </p:nvPr>
          </p:nvSpPr>
          <p:spPr>
            <a:xfrm>
              <a:off x="3408" y="1416"/>
              <a:ext cx="288" cy="56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42" name="Line 61"/>
            <p:cNvSpPr/>
            <p:nvPr>
              <p:custDataLst>
                <p:tags r:id="rId32"/>
              </p:custDataLst>
            </p:nvPr>
          </p:nvSpPr>
          <p:spPr>
            <a:xfrm flipV="1">
              <a:off x="3408" y="1603"/>
              <a:ext cx="288" cy="58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11342" name="Group 78"/>
          <p:cNvGrpSpPr/>
          <p:nvPr>
            <p:custDataLst>
              <p:tags r:id="rId13"/>
            </p:custDataLst>
          </p:nvPr>
        </p:nvGrpSpPr>
        <p:grpSpPr>
          <a:xfrm>
            <a:off x="3028950" y="3400426"/>
            <a:ext cx="1600200" cy="297656"/>
            <a:chOff x="1584" y="2712"/>
            <a:chExt cx="1344" cy="250"/>
          </a:xfrm>
        </p:grpSpPr>
        <p:grpSp>
          <p:nvGrpSpPr>
            <p:cNvPr id="17434" name="Group 64"/>
            <p:cNvGrpSpPr/>
            <p:nvPr>
              <p:custDataLst>
                <p:tags r:id="rId24"/>
              </p:custDataLst>
            </p:nvPr>
          </p:nvGrpSpPr>
          <p:grpSpPr>
            <a:xfrm>
              <a:off x="1584" y="2712"/>
              <a:ext cx="1344" cy="1"/>
              <a:chOff x="1648" y="1423"/>
              <a:chExt cx="1760" cy="1"/>
            </a:xfrm>
          </p:grpSpPr>
          <p:sp>
            <p:nvSpPr>
              <p:cNvPr id="17438" name="Line 65"/>
              <p:cNvSpPr/>
              <p:nvPr>
                <p:custDataLst>
                  <p:tags r:id="rId28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17439" name="Line 66"/>
              <p:cNvSpPr/>
              <p:nvPr>
                <p:custDataLst>
                  <p:tags r:id="rId29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17435" name="Group 67"/>
            <p:cNvGrpSpPr/>
            <p:nvPr>
              <p:custDataLst>
                <p:tags r:id="rId25"/>
              </p:custDataLst>
            </p:nvPr>
          </p:nvGrpSpPr>
          <p:grpSpPr>
            <a:xfrm>
              <a:off x="1584" y="2961"/>
              <a:ext cx="1344" cy="1"/>
              <a:chOff x="1648" y="1423"/>
              <a:chExt cx="1760" cy="1"/>
            </a:xfrm>
          </p:grpSpPr>
          <p:sp>
            <p:nvSpPr>
              <p:cNvPr id="17436" name="Line 6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17437" name="Line 6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11343" name="Group 79"/>
          <p:cNvGrpSpPr/>
          <p:nvPr>
            <p:custDataLst>
              <p:tags r:id="rId14"/>
            </p:custDataLst>
          </p:nvPr>
        </p:nvGrpSpPr>
        <p:grpSpPr>
          <a:xfrm>
            <a:off x="4629151" y="3333750"/>
            <a:ext cx="584597" cy="408385"/>
            <a:chOff x="2928" y="2656"/>
            <a:chExt cx="491" cy="343"/>
          </a:xfrm>
        </p:grpSpPr>
        <p:sp>
          <p:nvSpPr>
            <p:cNvPr id="17430" name="Line 24"/>
            <p:cNvSpPr/>
            <p:nvPr>
              <p:custDataLst>
                <p:tags r:id="rId20"/>
              </p:custDataLst>
            </p:nvPr>
          </p:nvSpPr>
          <p:spPr>
            <a:xfrm flipV="1">
              <a:off x="2928" y="2656"/>
              <a:ext cx="491" cy="5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31" name="Line 25"/>
            <p:cNvSpPr/>
            <p:nvPr>
              <p:custDataLst>
                <p:tags r:id="rId21"/>
              </p:custDataLst>
            </p:nvPr>
          </p:nvSpPr>
          <p:spPr>
            <a:xfrm>
              <a:off x="2928" y="2961"/>
              <a:ext cx="491" cy="3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32" name="Line 70"/>
            <p:cNvSpPr/>
            <p:nvPr>
              <p:custDataLst>
                <p:tags r:id="rId22"/>
              </p:custDataLst>
            </p:nvPr>
          </p:nvSpPr>
          <p:spPr>
            <a:xfrm flipV="1">
              <a:off x="2928" y="2685"/>
              <a:ext cx="240" cy="2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33" name="Line 71"/>
            <p:cNvSpPr/>
            <p:nvPr>
              <p:custDataLst>
                <p:tags r:id="rId23"/>
              </p:custDataLst>
            </p:nvPr>
          </p:nvSpPr>
          <p:spPr>
            <a:xfrm>
              <a:off x="2928" y="2960"/>
              <a:ext cx="240" cy="1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11344" name="Group 80"/>
          <p:cNvGrpSpPr/>
          <p:nvPr>
            <p:custDataLst>
              <p:tags r:id="rId15"/>
            </p:custDataLst>
          </p:nvPr>
        </p:nvGrpSpPr>
        <p:grpSpPr>
          <a:xfrm>
            <a:off x="5200650" y="3333750"/>
            <a:ext cx="1057275" cy="408385"/>
            <a:chOff x="3408" y="2656"/>
            <a:chExt cx="888" cy="343"/>
          </a:xfrm>
        </p:grpSpPr>
        <p:sp>
          <p:nvSpPr>
            <p:cNvPr id="17426" name="Line 26"/>
            <p:cNvSpPr/>
            <p:nvPr>
              <p:custDataLst>
                <p:tags r:id="rId16"/>
              </p:custDataLst>
            </p:nvPr>
          </p:nvSpPr>
          <p:spPr>
            <a:xfrm>
              <a:off x="3419" y="2656"/>
              <a:ext cx="877" cy="15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27" name="Line 27"/>
            <p:cNvSpPr/>
            <p:nvPr>
              <p:custDataLst>
                <p:tags r:id="rId17"/>
              </p:custDataLst>
            </p:nvPr>
          </p:nvSpPr>
          <p:spPr>
            <a:xfrm flipV="1">
              <a:off x="3419" y="2808"/>
              <a:ext cx="877" cy="19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28" name="Line 72"/>
            <p:cNvSpPr/>
            <p:nvPr>
              <p:custDataLst>
                <p:tags r:id="rId18"/>
              </p:custDataLst>
            </p:nvPr>
          </p:nvSpPr>
          <p:spPr>
            <a:xfrm>
              <a:off x="3408" y="2656"/>
              <a:ext cx="528" cy="9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17429" name="Line 73"/>
            <p:cNvSpPr/>
            <p:nvPr>
              <p:custDataLst>
                <p:tags r:id="rId19"/>
              </p:custDataLst>
            </p:nvPr>
          </p:nvSpPr>
          <p:spPr>
            <a:xfrm flipV="1">
              <a:off x="3408" y="2883"/>
              <a:ext cx="528" cy="11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" name="墨迹 1"/>
              <p14:cNvContentPartPr/>
              <p14:nvPr/>
            </p14:nvContentPartPr>
            <p14:xfrm>
              <a:off x="1435410" y="1659420"/>
              <a:ext cx="1063260" cy="15525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26052" y="1650061"/>
                <a:ext cx="1081977" cy="15712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28951" y="400050"/>
            <a:ext cx="2937272" cy="468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11" descr="20040114_downz_0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3000" y="3759994"/>
            <a:ext cx="6858000" cy="13835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/>
          <p:nvPr>
            <p:custDataLst>
              <p:tags r:id="rId1"/>
            </p:custDataLst>
          </p:nvPr>
        </p:nvSpPr>
        <p:spPr>
          <a:xfrm>
            <a:off x="1428750" y="329357"/>
            <a:ext cx="66865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问题三：远视眼的成因及矫正</a:t>
            </a:r>
          </a:p>
        </p:txBody>
      </p:sp>
      <p:sp>
        <p:nvSpPr>
          <p:cNvPr id="19459" name="AutoShape 5"/>
          <p:cNvSpPr/>
          <p:nvPr>
            <p:custDataLst>
              <p:tags r:id="rId2"/>
            </p:custDataLst>
          </p:nvPr>
        </p:nvSpPr>
        <p:spPr>
          <a:xfrm rot="-5400000">
            <a:off x="5139929" y="2316956"/>
            <a:ext cx="310753" cy="1047750"/>
          </a:xfrm>
          <a:prstGeom prst="leftBrace">
            <a:avLst>
              <a:gd name="adj1" fmla="val 28097"/>
              <a:gd name="adj2" fmla="val 50000"/>
            </a:avLst>
          </a:prstGeom>
          <a:noFill/>
          <a:ln w="2857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0" name="Group 6"/>
          <p:cNvGrpSpPr/>
          <p:nvPr>
            <p:custDataLst>
              <p:tags r:id="rId3"/>
            </p:custDataLst>
          </p:nvPr>
        </p:nvGrpSpPr>
        <p:grpSpPr>
          <a:xfrm>
            <a:off x="4663679" y="2937272"/>
            <a:ext cx="235744" cy="890588"/>
            <a:chOff x="3360" y="2256"/>
            <a:chExt cx="204" cy="1248"/>
          </a:xfrm>
        </p:grpSpPr>
        <p:sp>
          <p:nvSpPr>
            <p:cNvPr id="19473" name="Oval 7">
              <a:hlinkClick r:id="rId19" action="ppaction://hlinksldjump"/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60" y="2256"/>
              <a:ext cx="204" cy="8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4" name="Line 8"/>
            <p:cNvSpPr/>
            <p:nvPr>
              <p:custDataLst>
                <p:tags r:id="rId17"/>
              </p:custDataLst>
            </p:nvPr>
          </p:nvSpPr>
          <p:spPr>
            <a:xfrm flipH="1">
              <a:off x="3456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19461" name="Group 9"/>
          <p:cNvGrpSpPr/>
          <p:nvPr>
            <p:custDataLst>
              <p:tags r:id="rId4"/>
            </p:custDataLst>
          </p:nvPr>
        </p:nvGrpSpPr>
        <p:grpSpPr>
          <a:xfrm>
            <a:off x="2057400" y="3788569"/>
            <a:ext cx="4857750" cy="273844"/>
            <a:chOff x="192" y="3744"/>
            <a:chExt cx="5424" cy="384"/>
          </a:xfrm>
        </p:grpSpPr>
        <p:sp>
          <p:nvSpPr>
            <p:cNvPr id="19470" name="Rectangle 10"/>
            <p:cNvSpPr/>
            <p:nvPr>
              <p:custDataLst>
                <p:tags r:id="rId13"/>
              </p:custDataLst>
            </p:nvPr>
          </p:nvSpPr>
          <p:spPr>
            <a:xfrm>
              <a:off x="192" y="3744"/>
              <a:ext cx="5424" cy="4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1" name="Rectangle 11"/>
            <p:cNvSpPr/>
            <p:nvPr>
              <p:custDataLst>
                <p:tags r:id="rId14"/>
              </p:custDataLst>
            </p:nvPr>
          </p:nvSpPr>
          <p:spPr>
            <a:xfrm>
              <a:off x="288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2" name="Rectangle 12"/>
            <p:cNvSpPr/>
            <p:nvPr>
              <p:custDataLst>
                <p:tags r:id="rId15"/>
              </p:custDataLst>
            </p:nvPr>
          </p:nvSpPr>
          <p:spPr>
            <a:xfrm>
              <a:off x="5280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62" name="Group 13"/>
          <p:cNvGrpSpPr/>
          <p:nvPr>
            <p:custDataLst>
              <p:tags r:id="rId5"/>
            </p:custDataLst>
          </p:nvPr>
        </p:nvGrpSpPr>
        <p:grpSpPr>
          <a:xfrm>
            <a:off x="5676900" y="2932510"/>
            <a:ext cx="258366" cy="856059"/>
            <a:chOff x="4464" y="2304"/>
            <a:chExt cx="288" cy="1200"/>
          </a:xfrm>
        </p:grpSpPr>
        <p:sp>
          <p:nvSpPr>
            <p:cNvPr id="19468" name="AutoShape 14"/>
            <p:cNvSpPr/>
            <p:nvPr>
              <p:custDataLst>
                <p:tags r:id="rId11"/>
              </p:custDataLst>
            </p:nvPr>
          </p:nvSpPr>
          <p:spPr>
            <a:xfrm rot="5400000">
              <a:off x="4176" y="2592"/>
              <a:ext cx="864" cy="288"/>
            </a:xfrm>
            <a:prstGeom prst="parallelogram">
              <a:avLst>
                <a:gd name="adj" fmla="val 75000"/>
              </a:avLst>
            </a:prstGeom>
            <a:solidFill>
              <a:srgbClr val="FAEDC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9" name="Line 15"/>
            <p:cNvSpPr/>
            <p:nvPr>
              <p:custDataLst>
                <p:tags r:id="rId12"/>
              </p:custDataLst>
            </p:nvPr>
          </p:nvSpPr>
          <p:spPr>
            <a:xfrm flipH="1">
              <a:off x="4608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pic>
        <p:nvPicPr>
          <p:cNvPr id="19463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350294" y="2862263"/>
            <a:ext cx="438150" cy="925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Text Box 17"/>
          <p:cNvSpPr txBox="1"/>
          <p:nvPr>
            <p:custDataLst>
              <p:tags r:id="rId7"/>
            </p:custDataLst>
          </p:nvPr>
        </p:nvSpPr>
        <p:spPr>
          <a:xfrm>
            <a:off x="5867400" y="2951560"/>
            <a:ext cx="1333500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光屏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（视网膜）</a:t>
            </a:r>
          </a:p>
        </p:txBody>
      </p:sp>
      <p:sp>
        <p:nvSpPr>
          <p:cNvPr id="19465" name="Text Box 19"/>
          <p:cNvSpPr txBox="1"/>
          <p:nvPr>
            <p:custDataLst>
              <p:tags r:id="rId8"/>
            </p:custDataLst>
          </p:nvPr>
        </p:nvSpPr>
        <p:spPr>
          <a:xfrm>
            <a:off x="4057650" y="2228850"/>
            <a:ext cx="1513285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1500" b="1"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500" b="1">
                <a:solidFill>
                  <a:srgbClr val="E91A1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远视眼</a:t>
            </a:r>
            <a:r>
              <a:rPr lang="zh-CN" altLang="en-US" sz="1500" b="1">
                <a:latin typeface="宋体" panose="02010600030101010101" pitchFamily="2" charset="-122"/>
                <a:ea typeface="宋体" panose="02010600030101010101" pitchFamily="2" charset="-122"/>
              </a:rPr>
              <a:t>晶状体</a:t>
            </a:r>
            <a:r>
              <a:rPr lang="en-US" altLang="zh-CN" sz="1500" b="1">
                <a:latin typeface="宋体" panose="02010600030101010101" pitchFamily="2" charset="-122"/>
                <a:ea typeface="宋体" panose="02010600030101010101" pitchFamily="2" charset="-122"/>
              </a:rPr>
              <a:t>) </a:t>
            </a:r>
          </a:p>
        </p:txBody>
      </p:sp>
      <p:sp>
        <p:nvSpPr>
          <p:cNvPr id="19466" name="AutoShape 20"/>
          <p:cNvSpPr/>
          <p:nvPr>
            <p:custDataLst>
              <p:tags r:id="rId9"/>
            </p:custDataLst>
          </p:nvPr>
        </p:nvSpPr>
        <p:spPr>
          <a:xfrm rot="-5400000">
            <a:off x="3501629" y="2930129"/>
            <a:ext cx="310753" cy="2171700"/>
          </a:xfrm>
          <a:prstGeom prst="leftBrace">
            <a:avLst>
              <a:gd name="adj1" fmla="val 5823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Text Box 21"/>
          <p:cNvSpPr txBox="1"/>
          <p:nvPr>
            <p:custDataLst>
              <p:tags r:id="rId10"/>
            </p:custDataLst>
          </p:nvPr>
        </p:nvSpPr>
        <p:spPr>
          <a:xfrm>
            <a:off x="3143250" y="4171950"/>
            <a:ext cx="1143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保持不变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7" name="Group 69"/>
          <p:cNvGrpSpPr/>
          <p:nvPr>
            <p:custDataLst>
              <p:tags r:id="rId1"/>
            </p:custDataLst>
          </p:nvPr>
        </p:nvGrpSpPr>
        <p:grpSpPr>
          <a:xfrm>
            <a:off x="2514600" y="1371600"/>
            <a:ext cx="4538663" cy="1512094"/>
            <a:chOff x="1152" y="1152"/>
            <a:chExt cx="3812" cy="1270"/>
          </a:xfrm>
        </p:grpSpPr>
        <p:grpSp>
          <p:nvGrpSpPr>
            <p:cNvPr id="20526" name="Group 17"/>
            <p:cNvGrpSpPr/>
            <p:nvPr>
              <p:custDataLst>
                <p:tags r:id="rId45"/>
              </p:custDataLst>
            </p:nvPr>
          </p:nvGrpSpPr>
          <p:grpSpPr>
            <a:xfrm>
              <a:off x="1152" y="1152"/>
              <a:ext cx="3812" cy="1270"/>
              <a:chOff x="1152" y="902"/>
              <a:chExt cx="3812" cy="1270"/>
            </a:xfrm>
          </p:grpSpPr>
          <p:sp>
            <p:nvSpPr>
              <p:cNvPr id="20528" name="Rectangle 18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52" y="902"/>
                <a:ext cx="3812" cy="12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0529" name="Picture 19"/>
              <p:cNvPicPr>
                <a:picLocks noChangeAspect="1"/>
              </p:cNvPicPr>
              <p:nvPr>
                <p:custDataLst>
                  <p:tags r:id="rId48"/>
                </p:custDataLst>
              </p:nvPr>
            </p:nvPicPr>
            <p:blipFill>
              <a:blip r:embed="rId50"/>
              <a:stretch>
                <a:fillRect/>
              </a:stretch>
            </p:blipFill>
            <p:spPr>
              <a:xfrm>
                <a:off x="3024" y="912"/>
                <a:ext cx="1590" cy="12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0527" name="Oval 22">
              <a:hlinkClick r:id="rId51" action="ppaction://hlinksldjump"/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44" y="1591"/>
              <a:ext cx="152" cy="3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83" name="Rectangle 5"/>
          <p:cNvSpPr/>
          <p:nvPr>
            <p:custDataLst>
              <p:tags r:id="rId2"/>
            </p:custDataLst>
          </p:nvPr>
        </p:nvSpPr>
        <p:spPr>
          <a:xfrm>
            <a:off x="1428750" y="329357"/>
            <a:ext cx="668655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问题三：远视眼的成因及矫正</a:t>
            </a:r>
          </a:p>
        </p:txBody>
      </p:sp>
      <p:sp>
        <p:nvSpPr>
          <p:cNvPr id="20484" name="Rectangle 7"/>
          <p:cNvSpPr/>
          <p:nvPr>
            <p:custDataLst>
              <p:tags r:id="rId3"/>
            </p:custDataLst>
          </p:nvPr>
        </p:nvSpPr>
        <p:spPr>
          <a:xfrm>
            <a:off x="1371600" y="935014"/>
            <a:ext cx="3725700" cy="300082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00025"/>
            <a:r>
              <a:rPr lang="zh-CN" altLang="en-US" sz="21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1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1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）远视眼是怎么形成的？</a:t>
            </a:r>
          </a:p>
          <a:p>
            <a:pPr indent="200025"/>
            <a:endParaRPr lang="zh-CN" altLang="en-US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200025"/>
            <a:endParaRPr lang="zh-CN" altLang="en-US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200025"/>
            <a:endParaRPr lang="zh-CN" altLang="en-US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200025"/>
            <a:endParaRPr lang="zh-CN" altLang="en-US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200025"/>
            <a:endParaRPr lang="zh-CN" altLang="en-US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200025"/>
            <a:r>
              <a:rPr lang="zh-CN" altLang="en-US" sz="21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1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1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）远视眼该怎样矫正？</a:t>
            </a:r>
          </a:p>
          <a:p>
            <a:pPr indent="200025"/>
            <a:endParaRPr lang="zh-CN" altLang="en-US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200025" eaLnBrk="0" hangingPunct="0"/>
            <a:endParaRPr lang="en-US" altLang="zh-CN" sz="2100" b="1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2356" name="Group 68"/>
          <p:cNvGrpSpPr/>
          <p:nvPr>
            <p:custDataLst>
              <p:tags r:id="rId4"/>
            </p:custDataLst>
          </p:nvPr>
        </p:nvGrpSpPr>
        <p:grpSpPr>
          <a:xfrm>
            <a:off x="2605087" y="3240882"/>
            <a:ext cx="4538663" cy="1516856"/>
            <a:chOff x="1228" y="2722"/>
            <a:chExt cx="3812" cy="1274"/>
          </a:xfrm>
        </p:grpSpPr>
        <p:grpSp>
          <p:nvGrpSpPr>
            <p:cNvPr id="20522" name="Group 65"/>
            <p:cNvGrpSpPr/>
            <p:nvPr>
              <p:custDataLst>
                <p:tags r:id="rId41"/>
              </p:custDataLst>
            </p:nvPr>
          </p:nvGrpSpPr>
          <p:grpSpPr>
            <a:xfrm>
              <a:off x="1228" y="2722"/>
              <a:ext cx="3812" cy="1274"/>
              <a:chOff x="1228" y="2722"/>
              <a:chExt cx="3812" cy="1274"/>
            </a:xfrm>
          </p:grpSpPr>
          <p:sp>
            <p:nvSpPr>
              <p:cNvPr id="20524" name="Rectangle 1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228" y="2722"/>
                <a:ext cx="3812" cy="12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0525" name="Picture 16"/>
              <p:cNvPicPr>
                <a:picLocks noChangeAspect="1"/>
              </p:cNvPicPr>
              <p:nvPr>
                <p:custDataLst>
                  <p:tags r:id="rId44"/>
                </p:custDataLst>
              </p:nvPr>
            </p:nvPicPr>
            <p:blipFill>
              <a:blip r:embed="rId50"/>
              <a:stretch>
                <a:fillRect/>
              </a:stretch>
            </p:blipFill>
            <p:spPr>
              <a:xfrm>
                <a:off x="3120" y="2736"/>
                <a:ext cx="1590" cy="12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0523" name="Oval 21">
              <a:hlinkClick r:id="rId51" action="ppaction://hlinksldjump"/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20" y="3161"/>
              <a:ext cx="152" cy="3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1" name="Group 23"/>
          <p:cNvGrpSpPr/>
          <p:nvPr>
            <p:custDataLst>
              <p:tags r:id="rId5"/>
            </p:custDataLst>
          </p:nvPr>
        </p:nvGrpSpPr>
        <p:grpSpPr>
          <a:xfrm>
            <a:off x="3105150" y="1885950"/>
            <a:ext cx="2095500" cy="457200"/>
            <a:chOff x="1648" y="1423"/>
            <a:chExt cx="1760" cy="234"/>
          </a:xfrm>
        </p:grpSpPr>
        <p:grpSp>
          <p:nvGrpSpPr>
            <p:cNvPr id="20516" name="Group 24"/>
            <p:cNvGrpSpPr/>
            <p:nvPr>
              <p:custDataLst>
                <p:tags r:id="rId35"/>
              </p:custDataLst>
            </p:nvPr>
          </p:nvGrpSpPr>
          <p:grpSpPr>
            <a:xfrm>
              <a:off x="1648" y="1423"/>
              <a:ext cx="1760" cy="1"/>
              <a:chOff x="1648" y="1423"/>
              <a:chExt cx="1760" cy="1"/>
            </a:xfrm>
          </p:grpSpPr>
          <p:sp>
            <p:nvSpPr>
              <p:cNvPr id="20520" name="Line 25"/>
              <p:cNvSpPr/>
              <p:nvPr>
                <p:custDataLst>
                  <p:tags r:id="rId39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21" name="Line 26"/>
              <p:cNvSpPr/>
              <p:nvPr>
                <p:custDataLst>
                  <p:tags r:id="rId40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0517" name="Group 27"/>
            <p:cNvGrpSpPr/>
            <p:nvPr>
              <p:custDataLst>
                <p:tags r:id="rId36"/>
              </p:custDataLst>
            </p:nvPr>
          </p:nvGrpSpPr>
          <p:grpSpPr>
            <a:xfrm>
              <a:off x="1648" y="1656"/>
              <a:ext cx="1760" cy="1"/>
              <a:chOff x="1648" y="1423"/>
              <a:chExt cx="1760" cy="1"/>
            </a:xfrm>
          </p:grpSpPr>
          <p:sp>
            <p:nvSpPr>
              <p:cNvPr id="20518" name="Line 28"/>
              <p:cNvSpPr/>
              <p:nvPr>
                <p:custDataLst>
                  <p:tags r:id="rId37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19" name="Line 29"/>
              <p:cNvSpPr/>
              <p:nvPr>
                <p:custDataLst>
                  <p:tags r:id="rId38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pic>
        <p:nvPicPr>
          <p:cNvPr id="12342" name="Pictur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4695825" y="3476625"/>
            <a:ext cx="295275" cy="1085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55" name="Group 67"/>
          <p:cNvGrpSpPr/>
          <p:nvPr>
            <p:custDataLst>
              <p:tags r:id="rId7"/>
            </p:custDataLst>
          </p:nvPr>
        </p:nvGrpSpPr>
        <p:grpSpPr>
          <a:xfrm>
            <a:off x="5257800" y="3798094"/>
            <a:ext cx="1143000" cy="406004"/>
            <a:chOff x="3456" y="3190"/>
            <a:chExt cx="960" cy="341"/>
          </a:xfrm>
        </p:grpSpPr>
        <p:grpSp>
          <p:nvGrpSpPr>
            <p:cNvPr id="20510" name="Group 63"/>
            <p:cNvGrpSpPr/>
            <p:nvPr>
              <p:custDataLst>
                <p:tags r:id="rId29"/>
              </p:custDataLst>
            </p:nvPr>
          </p:nvGrpSpPr>
          <p:grpSpPr>
            <a:xfrm>
              <a:off x="3504" y="3190"/>
              <a:ext cx="912" cy="170"/>
              <a:chOff x="3504" y="3180"/>
              <a:chExt cx="888" cy="144"/>
            </a:xfrm>
          </p:grpSpPr>
          <p:sp>
            <p:nvSpPr>
              <p:cNvPr id="20514" name="Line 49"/>
              <p:cNvSpPr/>
              <p:nvPr>
                <p:custDataLst>
                  <p:tags r:id="rId33"/>
                </p:custDataLst>
              </p:nvPr>
            </p:nvSpPr>
            <p:spPr>
              <a:xfrm>
                <a:off x="3515" y="3180"/>
                <a:ext cx="877" cy="14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15" name="Line 51"/>
              <p:cNvSpPr/>
              <p:nvPr>
                <p:custDataLst>
                  <p:tags r:id="rId34"/>
                </p:custDataLst>
              </p:nvPr>
            </p:nvSpPr>
            <p:spPr>
              <a:xfrm>
                <a:off x="3504" y="3180"/>
                <a:ext cx="528" cy="8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0511" name="Group 64"/>
            <p:cNvGrpSpPr/>
            <p:nvPr>
              <p:custDataLst>
                <p:tags r:id="rId30"/>
              </p:custDataLst>
            </p:nvPr>
          </p:nvGrpSpPr>
          <p:grpSpPr>
            <a:xfrm>
              <a:off x="3456" y="3360"/>
              <a:ext cx="960" cy="171"/>
              <a:chOff x="3504" y="3324"/>
              <a:chExt cx="888" cy="180"/>
            </a:xfrm>
          </p:grpSpPr>
          <p:sp>
            <p:nvSpPr>
              <p:cNvPr id="20512" name="Line 50"/>
              <p:cNvSpPr/>
              <p:nvPr>
                <p:custDataLst>
                  <p:tags r:id="rId31"/>
                </p:custDataLst>
              </p:nvPr>
            </p:nvSpPr>
            <p:spPr>
              <a:xfrm flipV="1">
                <a:off x="3515" y="3324"/>
                <a:ext cx="877" cy="18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13" name="Line 52"/>
              <p:cNvSpPr/>
              <p:nvPr>
                <p:custDataLst>
                  <p:tags r:id="rId32"/>
                </p:custDataLst>
              </p:nvPr>
            </p:nvSpPr>
            <p:spPr>
              <a:xfrm flipV="1">
                <a:off x="3504" y="3394"/>
                <a:ext cx="528" cy="11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12324" name="Group 36"/>
          <p:cNvGrpSpPr/>
          <p:nvPr>
            <p:custDataLst>
              <p:tags r:id="rId8"/>
            </p:custDataLst>
          </p:nvPr>
        </p:nvGrpSpPr>
        <p:grpSpPr>
          <a:xfrm>
            <a:off x="3143250" y="3733800"/>
            <a:ext cx="1657350" cy="514350"/>
            <a:chOff x="1584" y="2712"/>
            <a:chExt cx="1344" cy="250"/>
          </a:xfrm>
        </p:grpSpPr>
        <p:grpSp>
          <p:nvGrpSpPr>
            <p:cNvPr id="20504" name="Group 37"/>
            <p:cNvGrpSpPr/>
            <p:nvPr>
              <p:custDataLst>
                <p:tags r:id="rId23"/>
              </p:custDataLst>
            </p:nvPr>
          </p:nvGrpSpPr>
          <p:grpSpPr>
            <a:xfrm>
              <a:off x="1584" y="2712"/>
              <a:ext cx="1344" cy="1"/>
              <a:chOff x="1648" y="1423"/>
              <a:chExt cx="1760" cy="1"/>
            </a:xfrm>
          </p:grpSpPr>
          <p:sp>
            <p:nvSpPr>
              <p:cNvPr id="20508" name="Line 38"/>
              <p:cNvSpPr/>
              <p:nvPr>
                <p:custDataLst>
                  <p:tags r:id="rId27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09" name="Line 39"/>
              <p:cNvSpPr/>
              <p:nvPr>
                <p:custDataLst>
                  <p:tags r:id="rId28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0505" name="Group 40"/>
            <p:cNvGrpSpPr/>
            <p:nvPr>
              <p:custDataLst>
                <p:tags r:id="rId24"/>
              </p:custDataLst>
            </p:nvPr>
          </p:nvGrpSpPr>
          <p:grpSpPr>
            <a:xfrm>
              <a:off x="1584" y="2961"/>
              <a:ext cx="1344" cy="1"/>
              <a:chOff x="1648" y="1423"/>
              <a:chExt cx="1760" cy="1"/>
            </a:xfrm>
          </p:grpSpPr>
          <p:sp>
            <p:nvSpPr>
              <p:cNvPr id="20506" name="Line 41"/>
              <p:cNvSpPr/>
              <p:nvPr>
                <p:custDataLst>
                  <p:tags r:id="rId25"/>
                </p:custDataLst>
              </p:nvPr>
            </p:nvSpPr>
            <p:spPr>
              <a:xfrm>
                <a:off x="1648" y="1423"/>
                <a:ext cx="176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07" name="Line 42"/>
              <p:cNvSpPr/>
              <p:nvPr>
                <p:custDataLst>
                  <p:tags r:id="rId26"/>
                </p:custDataLst>
              </p:nvPr>
            </p:nvSpPr>
            <p:spPr>
              <a:xfrm>
                <a:off x="1776" y="1424"/>
                <a:ext cx="720" cy="0"/>
              </a:xfrm>
              <a:prstGeom prst="line">
                <a:avLst/>
              </a:prstGeom>
              <a:ln w="28575" cap="flat" cmpd="sng">
                <a:solidFill>
                  <a:srgbClr val="E91A15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12354" name="Group 66"/>
          <p:cNvGrpSpPr/>
          <p:nvPr>
            <p:custDataLst>
              <p:tags r:id="rId9"/>
            </p:custDataLst>
          </p:nvPr>
        </p:nvGrpSpPr>
        <p:grpSpPr>
          <a:xfrm>
            <a:off x="4800600" y="3714750"/>
            <a:ext cx="571500" cy="533400"/>
            <a:chOff x="3072" y="3120"/>
            <a:chExt cx="480" cy="448"/>
          </a:xfrm>
        </p:grpSpPr>
        <p:grpSp>
          <p:nvGrpSpPr>
            <p:cNvPr id="20498" name="Group 62"/>
            <p:cNvGrpSpPr/>
            <p:nvPr>
              <p:custDataLst>
                <p:tags r:id="rId17"/>
              </p:custDataLst>
            </p:nvPr>
          </p:nvGrpSpPr>
          <p:grpSpPr>
            <a:xfrm rot="-291871" flipV="1">
              <a:off x="3072" y="3120"/>
              <a:ext cx="480" cy="96"/>
              <a:chOff x="3024" y="3180"/>
              <a:chExt cx="491" cy="57"/>
            </a:xfrm>
          </p:grpSpPr>
          <p:sp>
            <p:nvSpPr>
              <p:cNvPr id="20502" name="Line 44"/>
              <p:cNvSpPr/>
              <p:nvPr>
                <p:custDataLst>
                  <p:tags r:id="rId21"/>
                </p:custDataLst>
              </p:nvPr>
            </p:nvSpPr>
            <p:spPr>
              <a:xfrm flipV="1">
                <a:off x="3024" y="3180"/>
                <a:ext cx="491" cy="5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03" name="Line 46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24" y="3209"/>
                <a:ext cx="240" cy="2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0499" name="Group 61"/>
            <p:cNvGrpSpPr/>
            <p:nvPr>
              <p:custDataLst>
                <p:tags r:id="rId18"/>
              </p:custDataLst>
            </p:nvPr>
          </p:nvGrpSpPr>
          <p:grpSpPr>
            <a:xfrm flipV="1">
              <a:off x="3072" y="3520"/>
              <a:ext cx="432" cy="48"/>
              <a:chOff x="3024" y="3484"/>
              <a:chExt cx="491" cy="39"/>
            </a:xfrm>
          </p:grpSpPr>
          <p:sp>
            <p:nvSpPr>
              <p:cNvPr id="20500" name="Line 45"/>
              <p:cNvSpPr/>
              <p:nvPr>
                <p:custDataLst>
                  <p:tags r:id="rId19"/>
                </p:custDataLst>
              </p:nvPr>
            </p:nvSpPr>
            <p:spPr>
              <a:xfrm>
                <a:off x="3024" y="3485"/>
                <a:ext cx="491" cy="3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0501" name="Line 47"/>
              <p:cNvSpPr/>
              <p:nvPr>
                <p:custDataLst>
                  <p:tags r:id="rId20"/>
                </p:custDataLst>
              </p:nvPr>
            </p:nvSpPr>
            <p:spPr>
              <a:xfrm>
                <a:off x="3024" y="3484"/>
                <a:ext cx="240" cy="19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12358" name="Group 70"/>
          <p:cNvGrpSpPr/>
          <p:nvPr>
            <p:custDataLst>
              <p:tags r:id="rId10"/>
            </p:custDataLst>
          </p:nvPr>
        </p:nvGrpSpPr>
        <p:grpSpPr>
          <a:xfrm>
            <a:off x="5200650" y="1885950"/>
            <a:ext cx="1600200" cy="456010"/>
            <a:chOff x="3408" y="1584"/>
            <a:chExt cx="1344" cy="383"/>
          </a:xfrm>
        </p:grpSpPr>
        <p:sp>
          <p:nvSpPr>
            <p:cNvPr id="20492" name="Line 32"/>
            <p:cNvSpPr/>
            <p:nvPr>
              <p:custDataLst>
                <p:tags r:id="rId11"/>
              </p:custDataLst>
            </p:nvPr>
          </p:nvSpPr>
          <p:spPr>
            <a:xfrm>
              <a:off x="3408" y="1585"/>
              <a:ext cx="1344" cy="191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0493" name="Line 34"/>
            <p:cNvSpPr/>
            <p:nvPr>
              <p:custDataLst>
                <p:tags r:id="rId12"/>
              </p:custDataLst>
            </p:nvPr>
          </p:nvSpPr>
          <p:spPr>
            <a:xfrm>
              <a:off x="3408" y="1584"/>
              <a:ext cx="448" cy="64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0494" name="Line 33"/>
            <p:cNvSpPr/>
            <p:nvPr>
              <p:custDataLst>
                <p:tags r:id="rId13"/>
              </p:custDataLst>
            </p:nvPr>
          </p:nvSpPr>
          <p:spPr>
            <a:xfrm flipV="1">
              <a:off x="3408" y="1776"/>
              <a:ext cx="1344" cy="189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0495" name="Line 35"/>
            <p:cNvSpPr/>
            <p:nvPr>
              <p:custDataLst>
                <p:tags r:id="rId14"/>
              </p:custDataLst>
            </p:nvPr>
          </p:nvSpPr>
          <p:spPr>
            <a:xfrm flipV="1">
              <a:off x="3408" y="1902"/>
              <a:ext cx="448" cy="63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0496" name="Line 58"/>
            <p:cNvSpPr/>
            <p:nvPr>
              <p:custDataLst>
                <p:tags r:id="rId15"/>
              </p:custDataLst>
            </p:nvPr>
          </p:nvSpPr>
          <p:spPr>
            <a:xfrm>
              <a:off x="3408" y="1584"/>
              <a:ext cx="864" cy="123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0497" name="Line 59"/>
            <p:cNvSpPr/>
            <p:nvPr>
              <p:custDataLst>
                <p:tags r:id="rId16"/>
              </p:custDataLst>
            </p:nvPr>
          </p:nvSpPr>
          <p:spPr>
            <a:xfrm flipV="1">
              <a:off x="3408" y="1845"/>
              <a:ext cx="864" cy="122"/>
            </a:xfrm>
            <a:prstGeom prst="line">
              <a:avLst/>
            </a:prstGeom>
            <a:ln w="28575" cap="flat" cmpd="sng">
              <a:solidFill>
                <a:srgbClr val="E91A1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43001" y="0"/>
            <a:ext cx="2918222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114925" y="2228850"/>
            <a:ext cx="2886075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AutoShape 9"/>
          <p:cNvSpPr/>
          <p:nvPr>
            <p:custDataLst>
              <p:tags r:id="rId3"/>
            </p:custDataLst>
          </p:nvPr>
        </p:nvSpPr>
        <p:spPr>
          <a:xfrm>
            <a:off x="3771900" y="171450"/>
            <a:ext cx="4114800" cy="1771650"/>
          </a:xfrm>
          <a:prstGeom prst="wedgeEllipseCallout">
            <a:avLst>
              <a:gd name="adj1" fmla="val -56019"/>
              <a:gd name="adj2" fmla="val 54032"/>
            </a:avLst>
          </a:prstGeom>
          <a:solidFill>
            <a:srgbClr val="FFFFCC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en-US" altLang="zh-CN" sz="105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100" b="1">
                <a:solidFill>
                  <a:srgbClr val="660066"/>
                </a:solidFill>
                <a:latin typeface="Arial" panose="020B0604020202020204" pitchFamily="34" charset="0"/>
                <a:ea typeface="楷体_GB2312" pitchFamily="49" charset="-122"/>
              </a:rPr>
              <a:t>哟！老同学，怎么回事？一学期不见你就戴上一副眼镜啦？可没以前帅了啊！</a:t>
            </a:r>
          </a:p>
        </p:txBody>
      </p:sp>
      <p:sp>
        <p:nvSpPr>
          <p:cNvPr id="21509" name="AutoShape 10"/>
          <p:cNvSpPr/>
          <p:nvPr>
            <p:custDataLst>
              <p:tags r:id="rId4"/>
            </p:custDataLst>
          </p:nvPr>
        </p:nvSpPr>
        <p:spPr>
          <a:xfrm>
            <a:off x="1600200" y="3429000"/>
            <a:ext cx="3257550" cy="1543050"/>
          </a:xfrm>
          <a:prstGeom prst="wedgeEllipseCallout">
            <a:avLst>
              <a:gd name="adj1" fmla="val 71347"/>
              <a:gd name="adj2" fmla="val -35338"/>
            </a:avLst>
          </a:prstGeom>
          <a:solidFill>
            <a:schemeClr val="accent1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00" b="1">
                <a:solidFill>
                  <a:srgbClr val="660066"/>
                </a:solidFill>
                <a:latin typeface="Arial" panose="020B0604020202020204" pitchFamily="34" charset="0"/>
                <a:ea typeface="楷体_GB2312" pitchFamily="49" charset="-122"/>
              </a:rPr>
              <a:t>。。。。。。唉，都怪我原来没有良好的用眼习惯。</a:t>
            </a:r>
          </a:p>
        </p:txBody>
      </p:sp>
      <p:pic>
        <p:nvPicPr>
          <p:cNvPr id="65554" name="voice3.mpg">
            <a:hlinkClick r:id="" action="ppaction://media"/>
          </p:cNvPr>
          <p:cNvPicPr>
            <a:picLocks noRot="1" noChangeAspect="1"/>
          </p:cNvPicPr>
          <p:nvPr>
            <a:vide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72400" y="4956573"/>
            <a:ext cx="228600" cy="186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6" name="1.mp3">
            <a:hlinkClick r:id="" action="ppaction://media"/>
          </p:cNvPr>
          <p:cNvPicPr>
            <a:picLocks noRot="1" noChangeAspect="1"/>
          </p:cNvPicPr>
          <p:nvPr>
            <a:audioFile r:link="rId9"/>
            <p:custDataLst>
              <p:tags r:id="rId10"/>
            </p:custDataLst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43800" y="4514850"/>
            <a:ext cx="22860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9" fill="hold"/>
                                        <p:tgtEl>
                                          <p:spTgt spid="65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56"/>
                </p:tgtEl>
              </p:cMediaNode>
            </p:audi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5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/>
          <p:nvPr>
            <p:custDataLst>
              <p:tags r:id="rId1"/>
            </p:custDataLst>
          </p:nvPr>
        </p:nvSpPr>
        <p:spPr>
          <a:xfrm>
            <a:off x="1657350" y="443791"/>
            <a:ext cx="5117106" cy="5078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27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你想了解有关眼睛的什么问题 ？</a:t>
            </a:r>
          </a:p>
        </p:txBody>
      </p:sp>
      <p:sp>
        <p:nvSpPr>
          <p:cNvPr id="6150" name="Rectangle 6"/>
          <p:cNvSpPr/>
          <p:nvPr>
            <p:custDataLst>
              <p:tags r:id="rId2"/>
            </p:custDataLst>
          </p:nvPr>
        </p:nvSpPr>
        <p:spPr>
          <a:xfrm>
            <a:off x="1600200" y="1358057"/>
            <a:ext cx="456407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00025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）眼睛是怎样看清物体的？</a:t>
            </a:r>
          </a:p>
        </p:txBody>
      </p:sp>
      <p:sp>
        <p:nvSpPr>
          <p:cNvPr id="6151" name="Rectangle 7"/>
          <p:cNvSpPr/>
          <p:nvPr>
            <p:custDataLst>
              <p:tags r:id="rId3"/>
            </p:custDataLst>
          </p:nvPr>
        </p:nvSpPr>
        <p:spPr>
          <a:xfrm>
            <a:off x="1600200" y="2123629"/>
            <a:ext cx="611096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00025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）近视眼是怎么形成的？应如何矫正？</a:t>
            </a:r>
          </a:p>
        </p:txBody>
      </p:sp>
      <p:sp>
        <p:nvSpPr>
          <p:cNvPr id="6153" name="Rectangle 9"/>
          <p:cNvSpPr/>
          <p:nvPr>
            <p:custDataLst>
              <p:tags r:id="rId4"/>
            </p:custDataLst>
          </p:nvPr>
        </p:nvSpPr>
        <p:spPr>
          <a:xfrm>
            <a:off x="1600200" y="2923729"/>
            <a:ext cx="611096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00025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）远视眼是怎么形成的？应如何矫正？</a:t>
            </a:r>
          </a:p>
        </p:txBody>
      </p:sp>
      <p:pic>
        <p:nvPicPr>
          <p:cNvPr id="6154" name="New picture"/>
          <p:cNvPicPr/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34625" y="8782050"/>
            <a:ext cx="266700" cy="200025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143000" y="0"/>
            <a:ext cx="2857500" cy="2071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2531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386387" y="114300"/>
            <a:ext cx="2614613" cy="2607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486150" y="0"/>
            <a:ext cx="2265760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rcRect t="1109" r="12486"/>
          <a:stretch>
            <a:fillRect/>
          </a:stretch>
        </p:blipFill>
        <p:spPr>
          <a:xfrm>
            <a:off x="3371850" y="2892028"/>
            <a:ext cx="1885950" cy="22514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rcRect l="15254" t="1427" r="5933"/>
          <a:stretch>
            <a:fillRect/>
          </a:stretch>
        </p:blipFill>
        <p:spPr>
          <a:xfrm>
            <a:off x="5029200" y="2788444"/>
            <a:ext cx="2971800" cy="23550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143000" y="1981200"/>
            <a:ext cx="2325291" cy="3162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24" name="Group 28"/>
          <p:cNvGrpSpPr/>
          <p:nvPr>
            <p:custDataLst>
              <p:tags r:id="rId7"/>
            </p:custDataLst>
          </p:nvPr>
        </p:nvGrpSpPr>
        <p:grpSpPr>
          <a:xfrm>
            <a:off x="4229100" y="742950"/>
            <a:ext cx="1257300" cy="1257300"/>
            <a:chOff x="4080" y="768"/>
            <a:chExt cx="1056" cy="1056"/>
          </a:xfrm>
        </p:grpSpPr>
        <p:sp>
          <p:nvSpPr>
            <p:cNvPr id="22553" name="Line 26"/>
            <p:cNvSpPr/>
            <p:nvPr>
              <p:custDataLst>
                <p:tags r:id="rId24"/>
              </p:custDataLst>
            </p:nvPr>
          </p:nvSpPr>
          <p:spPr>
            <a:xfrm>
              <a:off x="4080" y="768"/>
              <a:ext cx="1056" cy="1056"/>
            </a:xfrm>
            <a:prstGeom prst="line">
              <a:avLst/>
            </a:prstGeom>
            <a:ln w="57150" cap="flat" cmpd="sng">
              <a:solidFill>
                <a:srgbClr val="F3787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2554" name="Line 27"/>
            <p:cNvSpPr/>
            <p:nvPr>
              <p:custDataLst>
                <p:tags r:id="rId25"/>
              </p:custDataLst>
            </p:nvPr>
          </p:nvSpPr>
          <p:spPr>
            <a:xfrm flipV="1">
              <a:off x="4080" y="768"/>
              <a:ext cx="1056" cy="1056"/>
            </a:xfrm>
            <a:prstGeom prst="line">
              <a:avLst/>
            </a:prstGeom>
            <a:ln w="57150" cap="flat" cmpd="sng">
              <a:solidFill>
                <a:srgbClr val="F3787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55325" name="Group 29"/>
          <p:cNvGrpSpPr/>
          <p:nvPr>
            <p:custDataLst>
              <p:tags r:id="rId8"/>
            </p:custDataLst>
          </p:nvPr>
        </p:nvGrpSpPr>
        <p:grpSpPr>
          <a:xfrm>
            <a:off x="1657350" y="3143250"/>
            <a:ext cx="1257300" cy="1257300"/>
            <a:chOff x="4080" y="768"/>
            <a:chExt cx="1056" cy="1056"/>
          </a:xfrm>
        </p:grpSpPr>
        <p:sp>
          <p:nvSpPr>
            <p:cNvPr id="22551" name="Line 30"/>
            <p:cNvSpPr/>
            <p:nvPr>
              <p:custDataLst>
                <p:tags r:id="rId22"/>
              </p:custDataLst>
            </p:nvPr>
          </p:nvSpPr>
          <p:spPr>
            <a:xfrm>
              <a:off x="4080" y="768"/>
              <a:ext cx="1056" cy="1056"/>
            </a:xfrm>
            <a:prstGeom prst="line">
              <a:avLst/>
            </a:prstGeom>
            <a:ln w="57150" cap="flat" cmpd="sng">
              <a:solidFill>
                <a:srgbClr val="F3787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2552" name="Line 31"/>
            <p:cNvSpPr/>
            <p:nvPr>
              <p:custDataLst>
                <p:tags r:id="rId23"/>
              </p:custDataLst>
            </p:nvPr>
          </p:nvSpPr>
          <p:spPr>
            <a:xfrm flipV="1">
              <a:off x="4080" y="768"/>
              <a:ext cx="1056" cy="1056"/>
            </a:xfrm>
            <a:prstGeom prst="line">
              <a:avLst/>
            </a:prstGeom>
            <a:ln w="57150" cap="flat" cmpd="sng">
              <a:solidFill>
                <a:srgbClr val="F3787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55328" name="Group 32"/>
          <p:cNvGrpSpPr/>
          <p:nvPr>
            <p:custDataLst>
              <p:tags r:id="rId9"/>
            </p:custDataLst>
          </p:nvPr>
        </p:nvGrpSpPr>
        <p:grpSpPr>
          <a:xfrm>
            <a:off x="6000750" y="3429000"/>
            <a:ext cx="1257300" cy="1257300"/>
            <a:chOff x="4080" y="768"/>
            <a:chExt cx="1056" cy="1056"/>
          </a:xfrm>
        </p:grpSpPr>
        <p:sp>
          <p:nvSpPr>
            <p:cNvPr id="22549" name="Line 33"/>
            <p:cNvSpPr/>
            <p:nvPr>
              <p:custDataLst>
                <p:tags r:id="rId20"/>
              </p:custDataLst>
            </p:nvPr>
          </p:nvSpPr>
          <p:spPr>
            <a:xfrm>
              <a:off x="4080" y="768"/>
              <a:ext cx="1056" cy="1056"/>
            </a:xfrm>
            <a:prstGeom prst="line">
              <a:avLst/>
            </a:prstGeom>
            <a:ln w="57150" cap="flat" cmpd="sng">
              <a:solidFill>
                <a:srgbClr val="F3787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2550" name="Line 34"/>
            <p:cNvSpPr/>
            <p:nvPr>
              <p:custDataLst>
                <p:tags r:id="rId21"/>
              </p:custDataLst>
            </p:nvPr>
          </p:nvSpPr>
          <p:spPr>
            <a:xfrm flipV="1">
              <a:off x="4080" y="768"/>
              <a:ext cx="1056" cy="1056"/>
            </a:xfrm>
            <a:prstGeom prst="line">
              <a:avLst/>
            </a:prstGeom>
            <a:ln w="57150" cap="flat" cmpd="sng">
              <a:solidFill>
                <a:srgbClr val="F3787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sp>
        <p:nvSpPr>
          <p:cNvPr id="22539" name="Text Box 12"/>
          <p:cNvSpPr txBox="1"/>
          <p:nvPr>
            <p:custDataLst>
              <p:tags r:id="rId10"/>
            </p:custDataLst>
          </p:nvPr>
        </p:nvSpPr>
        <p:spPr>
          <a:xfrm>
            <a:off x="2857500" y="33338"/>
            <a:ext cx="342900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2540" name="Text Box 13"/>
          <p:cNvSpPr txBox="1"/>
          <p:nvPr>
            <p:custDataLst>
              <p:tags r:id="rId11"/>
            </p:custDataLst>
          </p:nvPr>
        </p:nvSpPr>
        <p:spPr>
          <a:xfrm>
            <a:off x="5143500" y="22623"/>
            <a:ext cx="3429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2541" name="Text Box 14"/>
          <p:cNvSpPr txBox="1"/>
          <p:nvPr>
            <p:custDataLst>
              <p:tags r:id="rId12"/>
            </p:custDataLst>
          </p:nvPr>
        </p:nvSpPr>
        <p:spPr>
          <a:xfrm>
            <a:off x="7486650" y="0"/>
            <a:ext cx="3429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2542" name="Text Box 15"/>
          <p:cNvSpPr txBox="1"/>
          <p:nvPr>
            <p:custDataLst>
              <p:tags r:id="rId13"/>
            </p:custDataLst>
          </p:nvPr>
        </p:nvSpPr>
        <p:spPr>
          <a:xfrm>
            <a:off x="2743200" y="4629150"/>
            <a:ext cx="3429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2543" name="Text Box 17"/>
          <p:cNvSpPr txBox="1"/>
          <p:nvPr>
            <p:custDataLst>
              <p:tags r:id="rId14"/>
            </p:custDataLst>
          </p:nvPr>
        </p:nvSpPr>
        <p:spPr>
          <a:xfrm>
            <a:off x="5029200" y="4629150"/>
            <a:ext cx="3429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2544" name="Text Box 18"/>
          <p:cNvSpPr txBox="1"/>
          <p:nvPr>
            <p:custDataLst>
              <p:tags r:id="rId15"/>
            </p:custDataLst>
          </p:nvPr>
        </p:nvSpPr>
        <p:spPr>
          <a:xfrm>
            <a:off x="7486650" y="4629150"/>
            <a:ext cx="3429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grpSp>
        <p:nvGrpSpPr>
          <p:cNvPr id="55338" name="Group 42"/>
          <p:cNvGrpSpPr/>
          <p:nvPr>
            <p:custDataLst>
              <p:tags r:id="rId16"/>
            </p:custDataLst>
          </p:nvPr>
        </p:nvGrpSpPr>
        <p:grpSpPr>
          <a:xfrm>
            <a:off x="1485900" y="2343145"/>
            <a:ext cx="6515100" cy="415528"/>
            <a:chOff x="288" y="1968"/>
            <a:chExt cx="5472" cy="349"/>
          </a:xfrm>
        </p:grpSpPr>
        <p:sp>
          <p:nvSpPr>
            <p:cNvPr id="22546" name="Text Box 38"/>
            <p:cNvSpPr txBox="1"/>
            <p:nvPr>
              <p:custDataLst>
                <p:tags r:id="rId17"/>
              </p:custDataLst>
            </p:nvPr>
          </p:nvSpPr>
          <p:spPr>
            <a:xfrm>
              <a:off x="288" y="1968"/>
              <a:ext cx="1680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100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做好眼保健操</a:t>
              </a:r>
            </a:p>
          </p:txBody>
        </p:sp>
        <p:sp>
          <p:nvSpPr>
            <p:cNvPr id="22547" name="Text Box 39"/>
            <p:cNvSpPr txBox="1"/>
            <p:nvPr>
              <p:custDataLst>
                <p:tags r:id="rId18"/>
              </p:custDataLst>
            </p:nvPr>
          </p:nvSpPr>
          <p:spPr>
            <a:xfrm>
              <a:off x="2160" y="1968"/>
              <a:ext cx="1680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100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端正书写姿势</a:t>
              </a:r>
            </a:p>
          </p:txBody>
        </p:sp>
        <p:sp>
          <p:nvSpPr>
            <p:cNvPr id="22548" name="Text Box 41"/>
            <p:cNvSpPr txBox="1"/>
            <p:nvPr>
              <p:custDataLst>
                <p:tags r:id="rId19"/>
              </p:custDataLst>
            </p:nvPr>
          </p:nvSpPr>
          <p:spPr>
            <a:xfrm>
              <a:off x="4080" y="1968"/>
              <a:ext cx="1680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100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不要长期用眼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2529"/>
          <p:cNvSpPr txBox="1"/>
          <p:nvPr>
            <p:custDataLst>
              <p:tags r:id="rId1"/>
            </p:custDataLst>
          </p:nvPr>
        </p:nvSpPr>
        <p:spPr>
          <a:xfrm>
            <a:off x="1331119" y="465535"/>
            <a:ext cx="642699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如图所示是常见的近视眼和远视眼成像示意图，现要进行视力矫正，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则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甲是</a:t>
            </a:r>
            <a:r>
              <a:rPr lang="en-US" altLang="zh-CN" sz="24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眼的示意图，需配戴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4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矫正 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乙是</a:t>
            </a:r>
            <a:r>
              <a:rPr lang="en-US" altLang="zh-CN" sz="24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眼的示意图，需配戴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4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 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矫正 </a:t>
            </a:r>
          </a:p>
        </p:txBody>
      </p:sp>
      <p:pic>
        <p:nvPicPr>
          <p:cNvPr id="23554" name="内容占位符 22530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1"/>
          <a:srcRect l="47389" b="19313"/>
          <a:stretch>
            <a:fillRect/>
          </a:stretch>
        </p:blipFill>
        <p:spPr>
          <a:xfrm>
            <a:off x="1922860" y="2116932"/>
            <a:ext cx="2052638" cy="1241822"/>
          </a:xfrm>
        </p:spPr>
      </p:pic>
      <p:pic>
        <p:nvPicPr>
          <p:cNvPr id="23555" name="图片 225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r="50870" b="19313"/>
          <a:stretch>
            <a:fillRect/>
          </a:stretch>
        </p:blipFill>
        <p:spPr>
          <a:xfrm>
            <a:off x="4623435" y="2116931"/>
            <a:ext cx="1902619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文本框 22532"/>
          <p:cNvSpPr txBox="1"/>
          <p:nvPr>
            <p:custDataLst>
              <p:tags r:id="rId4"/>
            </p:custDataLst>
          </p:nvPr>
        </p:nvSpPr>
        <p:spPr>
          <a:xfrm>
            <a:off x="3113485" y="3137298"/>
            <a:ext cx="377026" cy="3231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500" b="1">
                <a:latin typeface="Times New Roman" panose="02020603050405020304" pitchFamily="2" charset="0"/>
                <a:ea typeface="宋体" panose="02010600030101010101" pitchFamily="2" charset="-122"/>
              </a:rPr>
              <a:t>甲</a:t>
            </a:r>
          </a:p>
        </p:txBody>
      </p:sp>
      <p:sp>
        <p:nvSpPr>
          <p:cNvPr id="23557" name="文本框 22533"/>
          <p:cNvSpPr txBox="1"/>
          <p:nvPr>
            <p:custDataLst>
              <p:tags r:id="rId5"/>
            </p:custDataLst>
          </p:nvPr>
        </p:nvSpPr>
        <p:spPr>
          <a:xfrm>
            <a:off x="5499497" y="3146823"/>
            <a:ext cx="377026" cy="3231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500" b="1">
                <a:latin typeface="Times New Roman" panose="02020603050405020304" pitchFamily="2" charset="0"/>
                <a:ea typeface="宋体" panose="02010600030101010101" pitchFamily="2" charset="-122"/>
              </a:rPr>
              <a:t>乙</a:t>
            </a:r>
          </a:p>
        </p:txBody>
      </p:sp>
      <p:sp>
        <p:nvSpPr>
          <p:cNvPr id="22535" name="矩形 22534"/>
          <p:cNvSpPr/>
          <p:nvPr>
            <p:custDataLst>
              <p:tags r:id="rId6"/>
            </p:custDataLst>
          </p:nvPr>
        </p:nvSpPr>
        <p:spPr>
          <a:xfrm>
            <a:off x="2114313" y="1599962"/>
            <a:ext cx="88197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近视眼</a:t>
            </a:r>
          </a:p>
        </p:txBody>
      </p:sp>
      <p:sp>
        <p:nvSpPr>
          <p:cNvPr id="22536" name="矩形 22535"/>
          <p:cNvSpPr/>
          <p:nvPr>
            <p:custDataLst>
              <p:tags r:id="rId7"/>
            </p:custDataLst>
          </p:nvPr>
        </p:nvSpPr>
        <p:spPr>
          <a:xfrm>
            <a:off x="5071825" y="914400"/>
            <a:ext cx="64953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远视</a:t>
            </a:r>
          </a:p>
        </p:txBody>
      </p:sp>
      <p:sp>
        <p:nvSpPr>
          <p:cNvPr id="22537" name="矩形 22536"/>
          <p:cNvSpPr/>
          <p:nvPr>
            <p:custDataLst>
              <p:tags r:id="rId8"/>
            </p:custDataLst>
          </p:nvPr>
        </p:nvSpPr>
        <p:spPr>
          <a:xfrm>
            <a:off x="2536508" y="1200150"/>
            <a:ext cx="88197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凸透镜</a:t>
            </a:r>
          </a:p>
        </p:txBody>
      </p:sp>
      <p:sp>
        <p:nvSpPr>
          <p:cNvPr id="22538" name="矩形 22537"/>
          <p:cNvSpPr/>
          <p:nvPr>
            <p:custDataLst>
              <p:tags r:id="rId9"/>
            </p:custDataLst>
          </p:nvPr>
        </p:nvSpPr>
        <p:spPr>
          <a:xfrm>
            <a:off x="6057663" y="1600200"/>
            <a:ext cx="88197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凹透镜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23553"/>
          <p:cNvSpPr txBox="1"/>
          <p:nvPr>
            <p:custDataLst>
              <p:tags r:id="rId1"/>
            </p:custDataLst>
          </p:nvPr>
        </p:nvSpPr>
        <p:spPr>
          <a:xfrm>
            <a:off x="1331119" y="357188"/>
            <a:ext cx="6263879" cy="30469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如图中，给凸透镜“戴”上近视眼镜，此时光屏上能成一清晰的像，若“取下”近视眼镜，为使光屏上的像清晰，在保持烛焰和透镜位置不变的条件下，应将光屏 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(          )</a:t>
            </a:r>
            <a:endParaRPr lang="zh-CN" altLang="en-US" sz="2400" b="1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 A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、远离透镜；</a:t>
            </a:r>
          </a:p>
          <a:p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 B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、 靠近透镜；                             </a:t>
            </a:r>
          </a:p>
          <a:p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 C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、靠近透镜或远离透镜都可以；</a:t>
            </a:r>
          </a:p>
          <a:p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</a:rPr>
              <a:t>D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</a:rPr>
              <a:t>、保持在原来位置。</a:t>
            </a:r>
          </a:p>
        </p:txBody>
      </p:sp>
      <p:pic>
        <p:nvPicPr>
          <p:cNvPr id="24578" name="内容占位符 2355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/>
          <a:srcRect b="23285"/>
          <a:stretch>
            <a:fillRect/>
          </a:stretch>
        </p:blipFill>
        <p:spPr>
          <a:xfrm>
            <a:off x="4929187" y="3143251"/>
            <a:ext cx="2666048" cy="1606391"/>
          </a:xfrm>
        </p:spPr>
      </p:pic>
      <p:sp>
        <p:nvSpPr>
          <p:cNvPr id="23556" name="矩形 23555"/>
          <p:cNvSpPr/>
          <p:nvPr>
            <p:custDataLst>
              <p:tags r:id="rId3"/>
            </p:custDataLst>
          </p:nvPr>
        </p:nvSpPr>
        <p:spPr>
          <a:xfrm>
            <a:off x="5200412" y="1542812"/>
            <a:ext cx="364202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24577"/>
          <p:cNvSpPr/>
          <p:nvPr>
            <p:custDataLst>
              <p:tags r:id="rId1"/>
            </p:custDataLst>
          </p:nvPr>
        </p:nvSpPr>
        <p:spPr>
          <a:xfrm>
            <a:off x="1258491" y="348124"/>
            <a:ext cx="5832872" cy="364715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200025" algn="just"/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</a:rPr>
              <a:t>如图所示，某同学在学习本节知识时，制作了一个眼球模型，模型中的凸透镜相当于晶状体，烧瓶的后壁相当于视网膜，烧瓶里放有一种透明液体表示玻璃体，则图表示的眼球模型和应采取的矫正措施分别是（    ）</a:t>
            </a:r>
            <a:endParaRPr lang="zh-CN" altLang="en-US" sz="2100" b="1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indent="200025" algn="just" eaLnBrk="0" hangingPunct="0"/>
            <a:endParaRPr lang="zh-CN" altLang="en-US" sz="2100" b="1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indent="200025" algn="just" eaLnBrk="0" hangingPunct="0"/>
            <a:r>
              <a:rPr lang="en-US" altLang="zh-CN" sz="2100" b="1">
                <a:latin typeface="Times New Roman" panose="02020603050405020304" pitchFamily="2" charset="0"/>
                <a:ea typeface="宋体" panose="02010600030101010101" pitchFamily="2" charset="-122"/>
              </a:rPr>
              <a:t>A</a:t>
            </a:r>
            <a:r>
              <a:rPr lang="zh-CN" altLang="en-US" sz="2100" b="1">
                <a:latin typeface="Times New Roman" panose="02020603050405020304" pitchFamily="2" charset="0"/>
                <a:ea typeface="宋体" panose="02010600030101010101" pitchFamily="2" charset="-122"/>
              </a:rPr>
              <a:t>、远视眼模型，用凹透镜矫正</a:t>
            </a:r>
          </a:p>
          <a:p>
            <a:pPr indent="200025" algn="just" eaLnBrk="0" hangingPunct="0"/>
            <a:r>
              <a:rPr lang="en-US" altLang="zh-CN" sz="2100" b="1">
                <a:latin typeface="Times New Roman" panose="02020603050405020304" pitchFamily="2" charset="0"/>
                <a:ea typeface="宋体" panose="02010600030101010101" pitchFamily="2" charset="-122"/>
              </a:rPr>
              <a:t>B</a:t>
            </a:r>
            <a:r>
              <a:rPr lang="zh-CN" altLang="en-US" sz="2100" b="1">
                <a:latin typeface="Times New Roman" panose="02020603050405020304" pitchFamily="2" charset="0"/>
                <a:ea typeface="宋体" panose="02010600030101010101" pitchFamily="2" charset="-122"/>
              </a:rPr>
              <a:t>、远视眼模型，用凸透镜矫正</a:t>
            </a:r>
          </a:p>
          <a:p>
            <a:pPr indent="200025" algn="just" eaLnBrk="0" hangingPunct="0"/>
            <a:r>
              <a:rPr lang="en-US" altLang="zh-CN" sz="2100" b="1">
                <a:latin typeface="Times New Roman" panose="02020603050405020304" pitchFamily="2" charset="0"/>
                <a:ea typeface="宋体" panose="02010600030101010101" pitchFamily="2" charset="-122"/>
              </a:rPr>
              <a:t>C</a:t>
            </a:r>
            <a:r>
              <a:rPr lang="zh-CN" altLang="en-US" sz="2100" b="1">
                <a:latin typeface="Times New Roman" panose="02020603050405020304" pitchFamily="2" charset="0"/>
                <a:ea typeface="宋体" panose="02010600030101010101" pitchFamily="2" charset="-122"/>
              </a:rPr>
              <a:t>、近视眼模型，用凹透镜矫正</a:t>
            </a:r>
          </a:p>
          <a:p>
            <a:pPr indent="200025" algn="just" eaLnBrk="0" hangingPunct="0"/>
            <a:r>
              <a:rPr lang="en-US" altLang="zh-CN" sz="2100" b="1">
                <a:latin typeface="Times New Roman" panose="02020603050405020304" pitchFamily="2" charset="0"/>
                <a:ea typeface="宋体" panose="02010600030101010101" pitchFamily="2" charset="-122"/>
              </a:rPr>
              <a:t>D</a:t>
            </a:r>
            <a:r>
              <a:rPr lang="zh-CN" altLang="en-US" sz="2100" b="1">
                <a:latin typeface="Times New Roman" panose="02020603050405020304" pitchFamily="2" charset="0"/>
                <a:ea typeface="宋体" panose="02010600030101010101" pitchFamily="2" charset="-122"/>
              </a:rPr>
              <a:t>、近视眼模型，用凸透镜矫正</a:t>
            </a:r>
          </a:p>
          <a:p>
            <a:pPr indent="200025" algn="just" eaLnBrk="0" hangingPunct="0"/>
            <a:endParaRPr lang="zh-CN" altLang="en-US" sz="21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5602" name="图片 24578" descr="wps_clip_image-1698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41194" y="2364581"/>
            <a:ext cx="1835944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矩形 24579"/>
          <p:cNvSpPr/>
          <p:nvPr>
            <p:custDataLst>
              <p:tags r:id="rId3"/>
            </p:custDataLst>
          </p:nvPr>
        </p:nvSpPr>
        <p:spPr>
          <a:xfrm>
            <a:off x="3873103" y="1644253"/>
            <a:ext cx="378630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5601"/>
          <p:cNvSpPr txBox="1"/>
          <p:nvPr>
            <p:custDataLst>
              <p:tags r:id="rId1"/>
            </p:custDataLst>
          </p:nvPr>
        </p:nvSpPr>
        <p:spPr>
          <a:xfrm>
            <a:off x="1379935" y="414338"/>
            <a:ext cx="631864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某同学探究“视力的矫正”原理，如图所示。他实验观察到如下现象：</a:t>
            </a:r>
          </a:p>
          <a:p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①将眼镜甲放在蜡烛与凸透镜之间，光屏上原来清晰的像变得模糊；只将光屏远离透镜移动时，又能在光屏上看到烛焰清晰的像。</a:t>
            </a:r>
          </a:p>
          <a:p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②将另一只眼镜乙放在蜡烛与凸透镜之间，光屏上原来清晰的像也变得模糊了，只将光屏靠近透镜移动时，又可以在光屏上看到烛焰清晰的像。</a:t>
            </a:r>
          </a:p>
          <a:p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（</a:t>
            </a:r>
            <a:r>
              <a:rPr lang="en-US" altLang="zh-CN" sz="1800" b="1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）分析实验现象可知：甲乙两个眼镜中，</a:t>
            </a:r>
            <a:r>
              <a:rPr lang="zh-CN" altLang="en-US" sz="1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 </a:t>
            </a:r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是凸透镜，</a:t>
            </a:r>
            <a:r>
              <a:rPr lang="zh-CN" altLang="en-US" sz="1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</a:t>
            </a:r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是凹透镜。</a:t>
            </a:r>
          </a:p>
          <a:p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（</a:t>
            </a:r>
            <a:r>
              <a:rPr lang="en-US" altLang="zh-CN" sz="1800" b="1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）在实验现象①和②中，属于近视眼矫正原理的是</a:t>
            </a:r>
            <a:r>
              <a:rPr lang="zh-CN" altLang="en-US" sz="1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</a:t>
            </a:r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，属于远视眼矫正原理的是</a:t>
            </a:r>
            <a:r>
              <a:rPr lang="zh-CN" altLang="en-US" sz="1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 </a:t>
            </a:r>
            <a:r>
              <a:rPr lang="zh-CN" altLang="en-US" sz="1800" b="1">
                <a:latin typeface="Times New Roman" panose="02020603050405020304" pitchFamily="2" charset="0"/>
                <a:ea typeface="宋体" panose="02010600030101010101" pitchFamily="2" charset="-122"/>
              </a:rPr>
              <a:t>。（填写实验现象序号）　</a:t>
            </a:r>
          </a:p>
          <a:p>
            <a:endParaRPr lang="zh-CN" altLang="en-US" sz="18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6626" name="内容占位符 25602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29200" y="3943351"/>
            <a:ext cx="2330768" cy="871061"/>
          </a:xfrm>
        </p:spPr>
      </p:pic>
      <p:sp>
        <p:nvSpPr>
          <p:cNvPr id="25604" name="矩形 25603"/>
          <p:cNvSpPr/>
          <p:nvPr>
            <p:custDataLst>
              <p:tags r:id="rId3"/>
            </p:custDataLst>
          </p:nvPr>
        </p:nvSpPr>
        <p:spPr>
          <a:xfrm>
            <a:off x="2114550" y="2857500"/>
            <a:ext cx="367904" cy="3231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5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甲</a:t>
            </a:r>
          </a:p>
        </p:txBody>
      </p:sp>
      <p:sp>
        <p:nvSpPr>
          <p:cNvPr id="25605" name="矩形 25604"/>
          <p:cNvSpPr/>
          <p:nvPr>
            <p:custDataLst>
              <p:tags r:id="rId4"/>
            </p:custDataLst>
          </p:nvPr>
        </p:nvSpPr>
        <p:spPr>
          <a:xfrm>
            <a:off x="6229350" y="2628900"/>
            <a:ext cx="377026" cy="3231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5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乙</a:t>
            </a:r>
          </a:p>
        </p:txBody>
      </p:sp>
      <p:sp>
        <p:nvSpPr>
          <p:cNvPr id="25606" name="矩形 25605"/>
          <p:cNvSpPr/>
          <p:nvPr>
            <p:custDataLst>
              <p:tags r:id="rId5"/>
            </p:custDataLst>
          </p:nvPr>
        </p:nvSpPr>
        <p:spPr>
          <a:xfrm>
            <a:off x="1943100" y="3371850"/>
            <a:ext cx="377026" cy="3231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5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①</a:t>
            </a:r>
          </a:p>
        </p:txBody>
      </p:sp>
      <p:sp>
        <p:nvSpPr>
          <p:cNvPr id="25607" name="矩形 25606"/>
          <p:cNvSpPr/>
          <p:nvPr>
            <p:custDataLst>
              <p:tags r:id="rId6"/>
            </p:custDataLst>
          </p:nvPr>
        </p:nvSpPr>
        <p:spPr>
          <a:xfrm>
            <a:off x="5600462" y="3429000"/>
            <a:ext cx="377026" cy="3231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5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43000" y="1164432"/>
            <a:ext cx="6858000" cy="3888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5"/>
          <p:cNvSpPr txBox="1"/>
          <p:nvPr>
            <p:custDataLst>
              <p:tags r:id="rId2"/>
            </p:custDataLst>
          </p:nvPr>
        </p:nvSpPr>
        <p:spPr>
          <a:xfrm>
            <a:off x="2171700" y="1257300"/>
            <a:ext cx="514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FAEDC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6148" name="Text Box 36"/>
          <p:cNvSpPr txBox="1"/>
          <p:nvPr>
            <p:custDataLst>
              <p:tags r:id="rId3"/>
            </p:custDataLst>
          </p:nvPr>
        </p:nvSpPr>
        <p:spPr>
          <a:xfrm>
            <a:off x="2057400" y="2571750"/>
            <a:ext cx="514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FAEDC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6149" name="Text Box 37"/>
          <p:cNvSpPr txBox="1"/>
          <p:nvPr>
            <p:custDataLst>
              <p:tags r:id="rId4"/>
            </p:custDataLst>
          </p:nvPr>
        </p:nvSpPr>
        <p:spPr>
          <a:xfrm>
            <a:off x="2343150" y="3829050"/>
            <a:ext cx="514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FAEDC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6150" name="Text Box 38"/>
          <p:cNvSpPr txBox="1"/>
          <p:nvPr>
            <p:custDataLst>
              <p:tags r:id="rId5"/>
            </p:custDataLst>
          </p:nvPr>
        </p:nvSpPr>
        <p:spPr>
          <a:xfrm>
            <a:off x="5943600" y="1543050"/>
            <a:ext cx="514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FAEDC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6151" name="Text Box 39"/>
          <p:cNvSpPr txBox="1"/>
          <p:nvPr>
            <p:custDataLst>
              <p:tags r:id="rId6"/>
            </p:custDataLst>
          </p:nvPr>
        </p:nvSpPr>
        <p:spPr>
          <a:xfrm>
            <a:off x="6000750" y="3896916"/>
            <a:ext cx="514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FAEDC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6152" name="Rectangle 6"/>
          <p:cNvSpPr/>
          <p:nvPr>
            <p:custDataLst>
              <p:tags r:id="rId7"/>
            </p:custDataLst>
          </p:nvPr>
        </p:nvSpPr>
        <p:spPr>
          <a:xfrm>
            <a:off x="1428751" y="729868"/>
            <a:ext cx="2266967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、眼睛的结构：</a:t>
            </a:r>
            <a:r>
              <a:rPr lang="zh-CN" altLang="en-US" sz="105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53" name="Line 20"/>
          <p:cNvSpPr/>
          <p:nvPr>
            <p:custDataLst>
              <p:tags r:id="rId8"/>
            </p:custDataLst>
          </p:nvPr>
        </p:nvSpPr>
        <p:spPr>
          <a:xfrm flipH="1" flipV="1">
            <a:off x="2514600" y="1485900"/>
            <a:ext cx="685800" cy="457200"/>
          </a:xfrm>
          <a:prstGeom prst="line">
            <a:avLst/>
          </a:prstGeom>
          <a:ln w="28575" cap="flat" cmpd="sng">
            <a:solidFill>
              <a:srgbClr val="FAEDCA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6154" name="Line 22"/>
          <p:cNvSpPr/>
          <p:nvPr>
            <p:custDataLst>
              <p:tags r:id="rId9"/>
            </p:custDataLst>
          </p:nvPr>
        </p:nvSpPr>
        <p:spPr>
          <a:xfrm flipH="1">
            <a:off x="2343150" y="2743200"/>
            <a:ext cx="400050" cy="0"/>
          </a:xfrm>
          <a:prstGeom prst="line">
            <a:avLst/>
          </a:prstGeom>
          <a:ln w="28575" cap="flat" cmpd="sng">
            <a:solidFill>
              <a:srgbClr val="FAEDCA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6155" name="Line 23"/>
          <p:cNvSpPr/>
          <p:nvPr>
            <p:custDataLst>
              <p:tags r:id="rId10"/>
            </p:custDataLst>
          </p:nvPr>
        </p:nvSpPr>
        <p:spPr>
          <a:xfrm flipH="1">
            <a:off x="2628900" y="2857500"/>
            <a:ext cx="742950" cy="1028700"/>
          </a:xfrm>
          <a:prstGeom prst="line">
            <a:avLst/>
          </a:prstGeom>
          <a:ln w="28575" cap="flat" cmpd="sng">
            <a:solidFill>
              <a:srgbClr val="FAEDCA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6156" name="Line 24"/>
          <p:cNvSpPr/>
          <p:nvPr>
            <p:custDataLst>
              <p:tags r:id="rId11"/>
            </p:custDataLst>
          </p:nvPr>
        </p:nvSpPr>
        <p:spPr>
          <a:xfrm flipV="1">
            <a:off x="5200650" y="1714500"/>
            <a:ext cx="685800" cy="342900"/>
          </a:xfrm>
          <a:prstGeom prst="line">
            <a:avLst/>
          </a:prstGeom>
          <a:ln w="28575" cap="flat" cmpd="sng">
            <a:solidFill>
              <a:srgbClr val="FAEDCA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6157" name="Line 25"/>
          <p:cNvSpPr/>
          <p:nvPr>
            <p:custDataLst>
              <p:tags r:id="rId12"/>
            </p:custDataLst>
          </p:nvPr>
        </p:nvSpPr>
        <p:spPr>
          <a:xfrm>
            <a:off x="5429250" y="3257550"/>
            <a:ext cx="514350" cy="685800"/>
          </a:xfrm>
          <a:prstGeom prst="line">
            <a:avLst/>
          </a:prstGeom>
          <a:ln w="28575" cap="flat" cmpd="sng">
            <a:solidFill>
              <a:srgbClr val="FAEDCA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7196" name="Text Box 28"/>
          <p:cNvSpPr txBox="1"/>
          <p:nvPr>
            <p:custDataLst>
              <p:tags r:id="rId13"/>
            </p:custDataLst>
          </p:nvPr>
        </p:nvSpPr>
        <p:spPr>
          <a:xfrm>
            <a:off x="6800850" y="1200150"/>
            <a:ext cx="1028700" cy="41549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睫状体</a:t>
            </a:r>
          </a:p>
        </p:txBody>
      </p:sp>
      <p:sp>
        <p:nvSpPr>
          <p:cNvPr id="7199" name="Text Box 31"/>
          <p:cNvSpPr txBox="1"/>
          <p:nvPr>
            <p:custDataLst>
              <p:tags r:id="rId14"/>
            </p:custDataLst>
          </p:nvPr>
        </p:nvSpPr>
        <p:spPr>
          <a:xfrm>
            <a:off x="6800850" y="3543300"/>
            <a:ext cx="1028700" cy="41549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视网膜</a:t>
            </a:r>
          </a:p>
        </p:txBody>
      </p:sp>
      <p:sp>
        <p:nvSpPr>
          <p:cNvPr id="7200" name="Text Box 32"/>
          <p:cNvSpPr txBox="1"/>
          <p:nvPr>
            <p:custDataLst>
              <p:tags r:id="rId15"/>
            </p:custDataLst>
          </p:nvPr>
        </p:nvSpPr>
        <p:spPr>
          <a:xfrm>
            <a:off x="6800850" y="2971800"/>
            <a:ext cx="1028700" cy="41549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视神经</a:t>
            </a:r>
          </a:p>
        </p:txBody>
      </p:sp>
      <p:sp>
        <p:nvSpPr>
          <p:cNvPr id="7201" name="Text Box 33"/>
          <p:cNvSpPr txBox="1"/>
          <p:nvPr>
            <p:custDataLst>
              <p:tags r:id="rId16"/>
            </p:custDataLst>
          </p:nvPr>
        </p:nvSpPr>
        <p:spPr>
          <a:xfrm>
            <a:off x="6800850" y="2400300"/>
            <a:ext cx="685800" cy="738664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角膜</a:t>
            </a:r>
          </a:p>
        </p:txBody>
      </p:sp>
      <p:sp>
        <p:nvSpPr>
          <p:cNvPr id="7202" name="Text Box 34"/>
          <p:cNvSpPr txBox="1"/>
          <p:nvPr>
            <p:custDataLst>
              <p:tags r:id="rId17"/>
            </p:custDataLst>
          </p:nvPr>
        </p:nvSpPr>
        <p:spPr>
          <a:xfrm>
            <a:off x="6800850" y="1771650"/>
            <a:ext cx="1028700" cy="41549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1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晶状体</a:t>
            </a:r>
          </a:p>
        </p:txBody>
      </p:sp>
      <p:sp>
        <p:nvSpPr>
          <p:cNvPr id="6163" name="Rectangle 40"/>
          <p:cNvSpPr/>
          <p:nvPr>
            <p:custDataLst>
              <p:tags r:id="rId18"/>
            </p:custDataLst>
          </p:nvPr>
        </p:nvSpPr>
        <p:spPr>
          <a:xfrm>
            <a:off x="1314450" y="329357"/>
            <a:ext cx="494077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问题一     眼睛是怎样看见物体的？</a:t>
            </a:r>
          </a:p>
        </p:txBody>
      </p:sp>
      <p:sp>
        <p:nvSpPr>
          <p:cNvPr id="7209" name="Oval 41"/>
          <p:cNvSpPr/>
          <p:nvPr>
            <p:custDataLst>
              <p:tags r:id="rId19"/>
            </p:custDataLst>
          </p:nvPr>
        </p:nvSpPr>
        <p:spPr>
          <a:xfrm>
            <a:off x="3143250" y="2343150"/>
            <a:ext cx="342900" cy="857250"/>
          </a:xfrm>
          <a:prstGeom prst="ellipse">
            <a:avLst/>
          </a:prstGeom>
          <a:gradFill rotWithShape="1">
            <a:gsLst>
              <a:gs pos="0">
                <a:srgbClr val="D9EDEF"/>
              </a:gs>
              <a:gs pos="100000">
                <a:srgbClr val="B0FAFE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0439 L -0.74167 0.01783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0671 L -0.73333 0.01781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0671 L -0.7 0.38414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07 L -0.15833 -0.4044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44 L -0.18333 0.18449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 animBg="1"/>
      <p:bldP spid="7199" grpId="0" animBg="1"/>
      <p:bldP spid="7200" grpId="0" animBg="1"/>
      <p:bldP spid="7201" grpId="0" animBg="1"/>
      <p:bldP spid="7202" grpId="0" animBg="1"/>
      <p:bldP spid="72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7" name="Group 75"/>
          <p:cNvGrpSpPr/>
          <p:nvPr>
            <p:custDataLst>
              <p:tags r:id="rId1"/>
            </p:custDataLst>
          </p:nvPr>
        </p:nvGrpSpPr>
        <p:grpSpPr>
          <a:xfrm>
            <a:off x="3714750" y="685800"/>
            <a:ext cx="4057650" cy="1828800"/>
            <a:chOff x="2160" y="576"/>
            <a:chExt cx="3408" cy="1536"/>
          </a:xfrm>
        </p:grpSpPr>
        <p:grpSp>
          <p:nvGrpSpPr>
            <p:cNvPr id="7205" name="Group 70"/>
            <p:cNvGrpSpPr/>
            <p:nvPr>
              <p:custDataLst>
                <p:tags r:id="rId36"/>
              </p:custDataLst>
            </p:nvPr>
          </p:nvGrpSpPr>
          <p:grpSpPr>
            <a:xfrm>
              <a:off x="2160" y="576"/>
              <a:ext cx="3408" cy="1536"/>
              <a:chOff x="2112" y="576"/>
              <a:chExt cx="3408" cy="1536"/>
            </a:xfrm>
          </p:grpSpPr>
          <p:grpSp>
            <p:nvGrpSpPr>
              <p:cNvPr id="7207" name="Group 37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2112" y="576"/>
                <a:ext cx="3408" cy="1536"/>
                <a:chOff x="2112" y="576"/>
                <a:chExt cx="3408" cy="1536"/>
              </a:xfrm>
            </p:grpSpPr>
            <p:sp>
              <p:nvSpPr>
                <p:cNvPr id="7214" name="Rectangle 36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4992" y="576"/>
                  <a:ext cx="528" cy="15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eaLnBrk="1" hangingPunct="1"/>
                  <a:endParaRPr lang="zh-CN" altLang="en-US" sz="105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15" name="Rectangle 35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2112" y="576"/>
                  <a:ext cx="528" cy="15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eaLnBrk="1" hangingPunct="1"/>
                  <a:endParaRPr lang="zh-CN" altLang="en-US" sz="105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7216" name="Picture 5"/>
                <p:cNvPicPr>
                  <a:picLocks noChangeAspect="1"/>
                </p:cNvPicPr>
                <p:nvPr>
                  <p:custDataLst>
                    <p:tags r:id="rId47"/>
                  </p:custDataLst>
                </p:nvPr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6" y="576"/>
                  <a:ext cx="2559" cy="15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7208" name="Rectangle 40"/>
              <p:cNvSpPr/>
              <p:nvPr>
                <p:custDataLst>
                  <p:tags r:id="rId39"/>
                </p:custDataLst>
              </p:nvPr>
            </p:nvSpPr>
            <p:spPr>
              <a:xfrm>
                <a:off x="2496" y="105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9" name="Rectangle 41"/>
              <p:cNvSpPr/>
              <p:nvPr>
                <p:custDataLst>
                  <p:tags r:id="rId40"/>
                </p:custDataLst>
              </p:nvPr>
            </p:nvSpPr>
            <p:spPr>
              <a:xfrm>
                <a:off x="4464" y="1296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0" name="Text Box 23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4560" y="1152"/>
                <a:ext cx="960" cy="5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800" b="1">
                    <a:latin typeface="Arial" panose="020B0604020202020204" pitchFamily="34" charset="0"/>
                    <a:ea typeface="宋体" panose="02010600030101010101" pitchFamily="2" charset="-122"/>
                  </a:rPr>
                  <a:t>     </a:t>
                </a:r>
                <a:r>
                  <a:rPr lang="zh-CN" altLang="en-US" sz="1800" b="1">
                    <a:latin typeface="Arial" panose="020B0604020202020204" pitchFamily="34" charset="0"/>
                    <a:ea typeface="宋体" panose="02010600030101010101" pitchFamily="2" charset="-122"/>
                  </a:rPr>
                  <a:t>视网膜</a:t>
                </a:r>
              </a:p>
            </p:txBody>
          </p:sp>
          <p:sp>
            <p:nvSpPr>
              <p:cNvPr id="7211" name="Line 25"/>
              <p:cNvSpPr/>
              <p:nvPr>
                <p:custDataLst>
                  <p:tags r:id="rId42"/>
                </p:custDataLst>
              </p:nvPr>
            </p:nvSpPr>
            <p:spPr>
              <a:xfrm flipH="1" flipV="1">
                <a:off x="4416" y="1296"/>
                <a:ext cx="38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7212" name="Text Box 22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112" y="1632"/>
                <a:ext cx="768" cy="3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800" b="1">
                    <a:latin typeface="Arial" panose="020B0604020202020204" pitchFamily="34" charset="0"/>
                    <a:ea typeface="宋体" panose="02010600030101010101" pitchFamily="2" charset="-122"/>
                  </a:rPr>
                  <a:t>晶状体</a:t>
                </a:r>
              </a:p>
            </p:txBody>
          </p:sp>
          <p:sp>
            <p:nvSpPr>
              <p:cNvPr id="7213" name="Line 24"/>
              <p:cNvSpPr/>
              <p:nvPr>
                <p:custDataLst>
                  <p:tags r:id="rId44"/>
                </p:custDataLst>
              </p:nvPr>
            </p:nvSpPr>
            <p:spPr>
              <a:xfrm flipH="1">
                <a:off x="2784" y="1536"/>
                <a:ext cx="43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sp>
          <p:nvSpPr>
            <p:cNvPr id="7206" name="Oval 73">
              <a:hlinkClick r:id="rId50" action="ppaction://hlinksldjump"/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152" y="1128"/>
              <a:ext cx="240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1" name="Rectangle 14"/>
          <p:cNvSpPr/>
          <p:nvPr>
            <p:custDataLst>
              <p:tags r:id="rId2"/>
            </p:custDataLst>
          </p:nvPr>
        </p:nvSpPr>
        <p:spPr>
          <a:xfrm>
            <a:off x="2628900" y="2571750"/>
            <a:ext cx="221536" cy="25391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105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7172" name="Group 33"/>
          <p:cNvGrpSpPr/>
          <p:nvPr>
            <p:custDataLst>
              <p:tags r:id="rId3"/>
            </p:custDataLst>
          </p:nvPr>
        </p:nvGrpSpPr>
        <p:grpSpPr>
          <a:xfrm>
            <a:off x="1314450" y="4457700"/>
            <a:ext cx="6457950" cy="457200"/>
            <a:chOff x="192" y="3744"/>
            <a:chExt cx="5424" cy="384"/>
          </a:xfrm>
        </p:grpSpPr>
        <p:sp>
          <p:nvSpPr>
            <p:cNvPr id="7202" name="Rectangle 6"/>
            <p:cNvSpPr/>
            <p:nvPr>
              <p:custDataLst>
                <p:tags r:id="rId33"/>
              </p:custDataLst>
            </p:nvPr>
          </p:nvSpPr>
          <p:spPr>
            <a:xfrm>
              <a:off x="192" y="3744"/>
              <a:ext cx="5424" cy="4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3" name="Rectangle 8"/>
            <p:cNvSpPr/>
            <p:nvPr>
              <p:custDataLst>
                <p:tags r:id="rId34"/>
              </p:custDataLst>
            </p:nvPr>
          </p:nvSpPr>
          <p:spPr>
            <a:xfrm>
              <a:off x="288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4" name="Rectangle 9"/>
            <p:cNvSpPr/>
            <p:nvPr>
              <p:custDataLst>
                <p:tags r:id="rId35"/>
              </p:custDataLst>
            </p:nvPr>
          </p:nvSpPr>
          <p:spPr>
            <a:xfrm>
              <a:off x="5280" y="3792"/>
              <a:ext cx="192" cy="336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73" name="Group 26"/>
          <p:cNvGrpSpPr/>
          <p:nvPr>
            <p:custDataLst>
              <p:tags r:id="rId4"/>
            </p:custDataLst>
          </p:nvPr>
        </p:nvGrpSpPr>
        <p:grpSpPr>
          <a:xfrm>
            <a:off x="4957762" y="3028950"/>
            <a:ext cx="242888" cy="1485900"/>
            <a:chOff x="3360" y="2256"/>
            <a:chExt cx="204" cy="1248"/>
          </a:xfrm>
        </p:grpSpPr>
        <p:sp>
          <p:nvSpPr>
            <p:cNvPr id="7200" name="Oval 15">
              <a:hlinkClick r:id="rId50" action="ppaction://hlinksldjump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60" y="2256"/>
              <a:ext cx="204" cy="8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1" name="Line 16"/>
            <p:cNvSpPr/>
            <p:nvPr>
              <p:custDataLst>
                <p:tags r:id="rId32"/>
              </p:custDataLst>
            </p:nvPr>
          </p:nvSpPr>
          <p:spPr>
            <a:xfrm flipH="1">
              <a:off x="3456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grpSp>
        <p:nvGrpSpPr>
          <p:cNvPr id="7174" name="Group 27"/>
          <p:cNvGrpSpPr/>
          <p:nvPr>
            <p:custDataLst>
              <p:tags r:id="rId5"/>
            </p:custDataLst>
          </p:nvPr>
        </p:nvGrpSpPr>
        <p:grpSpPr>
          <a:xfrm>
            <a:off x="6172200" y="3028950"/>
            <a:ext cx="342900" cy="1428750"/>
            <a:chOff x="4464" y="2304"/>
            <a:chExt cx="288" cy="1200"/>
          </a:xfrm>
        </p:grpSpPr>
        <p:sp>
          <p:nvSpPr>
            <p:cNvPr id="7198" name="AutoShape 18"/>
            <p:cNvSpPr/>
            <p:nvPr>
              <p:custDataLst>
                <p:tags r:id="rId29"/>
              </p:custDataLst>
            </p:nvPr>
          </p:nvSpPr>
          <p:spPr>
            <a:xfrm rot="5400000">
              <a:off x="4176" y="2592"/>
              <a:ext cx="864" cy="288"/>
            </a:xfrm>
            <a:prstGeom prst="parallelogram">
              <a:avLst>
                <a:gd name="adj" fmla="val 75000"/>
              </a:avLst>
            </a:prstGeom>
            <a:solidFill>
              <a:srgbClr val="FAEDC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9" name="Line 19"/>
            <p:cNvSpPr/>
            <p:nvPr>
              <p:custDataLst>
                <p:tags r:id="rId30"/>
              </p:custDataLst>
            </p:nvPr>
          </p:nvSpPr>
          <p:spPr>
            <a:xfrm flipH="1">
              <a:off x="4608" y="307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pic>
        <p:nvPicPr>
          <p:cNvPr id="7175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1703785" y="2912269"/>
            <a:ext cx="582215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Text Box 30"/>
          <p:cNvSpPr txBox="1"/>
          <p:nvPr>
            <p:custDataLst>
              <p:tags r:id="rId7"/>
            </p:custDataLst>
          </p:nvPr>
        </p:nvSpPr>
        <p:spPr>
          <a:xfrm>
            <a:off x="3829050" y="3714750"/>
            <a:ext cx="9144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</p:txBody>
      </p:sp>
      <p:sp>
        <p:nvSpPr>
          <p:cNvPr id="7177" name="Text Box 31"/>
          <p:cNvSpPr txBox="1"/>
          <p:nvPr>
            <p:custDataLst>
              <p:tags r:id="rId8"/>
            </p:custDataLst>
          </p:nvPr>
        </p:nvSpPr>
        <p:spPr>
          <a:xfrm>
            <a:off x="6572250" y="3829050"/>
            <a:ext cx="9144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光屏</a:t>
            </a:r>
          </a:p>
        </p:txBody>
      </p:sp>
      <p:pic>
        <p:nvPicPr>
          <p:cNvPr id="8243" name="Pictur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1804987" y="1028700"/>
            <a:ext cx="366713" cy="971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59" name="Group 67"/>
          <p:cNvGrpSpPr/>
          <p:nvPr>
            <p:custDataLst>
              <p:tags r:id="rId10"/>
            </p:custDataLst>
          </p:nvPr>
        </p:nvGrpSpPr>
        <p:grpSpPr>
          <a:xfrm>
            <a:off x="2000250" y="1200150"/>
            <a:ext cx="4343400" cy="800100"/>
            <a:chOff x="720" y="1008"/>
            <a:chExt cx="3648" cy="672"/>
          </a:xfrm>
        </p:grpSpPr>
        <p:grpSp>
          <p:nvGrpSpPr>
            <p:cNvPr id="7192" name="Group 61"/>
            <p:cNvGrpSpPr/>
            <p:nvPr>
              <p:custDataLst>
                <p:tags r:id="rId23"/>
              </p:custDataLst>
            </p:nvPr>
          </p:nvGrpSpPr>
          <p:grpSpPr>
            <a:xfrm>
              <a:off x="720" y="1008"/>
              <a:ext cx="3600" cy="528"/>
              <a:chOff x="720" y="1008"/>
              <a:chExt cx="3600" cy="528"/>
            </a:xfrm>
          </p:grpSpPr>
          <p:sp>
            <p:nvSpPr>
              <p:cNvPr id="7196" name="Line 52"/>
              <p:cNvSpPr/>
              <p:nvPr>
                <p:custDataLst>
                  <p:tags r:id="rId27"/>
                </p:custDataLst>
              </p:nvPr>
            </p:nvSpPr>
            <p:spPr>
              <a:xfrm>
                <a:off x="720" y="1008"/>
                <a:ext cx="3600" cy="52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7197" name="Line 54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56" y="1056"/>
                <a:ext cx="1248" cy="19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7193" name="Group 62"/>
            <p:cNvGrpSpPr/>
            <p:nvPr>
              <p:custDataLst>
                <p:tags r:id="rId24"/>
              </p:custDataLst>
            </p:nvPr>
          </p:nvGrpSpPr>
          <p:grpSpPr>
            <a:xfrm>
              <a:off x="720" y="1248"/>
              <a:ext cx="3648" cy="432"/>
              <a:chOff x="720" y="1248"/>
              <a:chExt cx="3648" cy="432"/>
            </a:xfrm>
          </p:grpSpPr>
          <p:sp>
            <p:nvSpPr>
              <p:cNvPr id="7194" name="Line 53"/>
              <p:cNvSpPr/>
              <p:nvPr>
                <p:custDataLst>
                  <p:tags r:id="rId25"/>
                </p:custDataLst>
              </p:nvPr>
            </p:nvSpPr>
            <p:spPr>
              <a:xfrm flipV="1">
                <a:off x="720" y="1248"/>
                <a:ext cx="3648" cy="43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7195" name="Line 55"/>
              <p:cNvSpPr/>
              <p:nvPr>
                <p:custDataLst>
                  <p:tags r:id="rId26"/>
                </p:custDataLst>
              </p:nvPr>
            </p:nvSpPr>
            <p:spPr>
              <a:xfrm flipV="1">
                <a:off x="1104" y="1488"/>
                <a:ext cx="1296" cy="14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pic>
        <p:nvPicPr>
          <p:cNvPr id="8252" name="Picture 6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6229350" y="3257550"/>
            <a:ext cx="216694" cy="571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63" name="Group 71"/>
          <p:cNvGrpSpPr/>
          <p:nvPr>
            <p:custDataLst>
              <p:tags r:id="rId12"/>
            </p:custDataLst>
          </p:nvPr>
        </p:nvGrpSpPr>
        <p:grpSpPr>
          <a:xfrm>
            <a:off x="2000250" y="3143250"/>
            <a:ext cx="4343400" cy="571500"/>
            <a:chOff x="720" y="2640"/>
            <a:chExt cx="3648" cy="480"/>
          </a:xfrm>
        </p:grpSpPr>
        <p:grpSp>
          <p:nvGrpSpPr>
            <p:cNvPr id="7186" name="Group 63"/>
            <p:cNvGrpSpPr/>
            <p:nvPr>
              <p:custDataLst>
                <p:tags r:id="rId17"/>
              </p:custDataLst>
            </p:nvPr>
          </p:nvGrpSpPr>
          <p:grpSpPr>
            <a:xfrm>
              <a:off x="720" y="2640"/>
              <a:ext cx="3648" cy="480"/>
              <a:chOff x="720" y="2640"/>
              <a:chExt cx="3696" cy="480"/>
            </a:xfrm>
          </p:grpSpPr>
          <p:sp>
            <p:nvSpPr>
              <p:cNvPr id="7190" name="Line 48"/>
              <p:cNvSpPr/>
              <p:nvPr>
                <p:custDataLst>
                  <p:tags r:id="rId21"/>
                </p:custDataLst>
              </p:nvPr>
            </p:nvSpPr>
            <p:spPr>
              <a:xfrm>
                <a:off x="720" y="2640"/>
                <a:ext cx="3696" cy="4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7191" name="Line 5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04" y="2688"/>
                <a:ext cx="720" cy="96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7187" name="Group 64"/>
            <p:cNvGrpSpPr/>
            <p:nvPr>
              <p:custDataLst>
                <p:tags r:id="rId18"/>
              </p:custDataLst>
            </p:nvPr>
          </p:nvGrpSpPr>
          <p:grpSpPr>
            <a:xfrm>
              <a:off x="720" y="2928"/>
              <a:ext cx="3648" cy="192"/>
              <a:chOff x="768" y="2880"/>
              <a:chExt cx="3648" cy="240"/>
            </a:xfrm>
          </p:grpSpPr>
          <p:sp>
            <p:nvSpPr>
              <p:cNvPr id="7188" name="Line 49"/>
              <p:cNvSpPr/>
              <p:nvPr>
                <p:custDataLst>
                  <p:tags r:id="rId19"/>
                </p:custDataLst>
              </p:nvPr>
            </p:nvSpPr>
            <p:spPr>
              <a:xfrm flipV="1">
                <a:off x="768" y="2880"/>
                <a:ext cx="3648" cy="24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7189" name="Line 57"/>
              <p:cNvSpPr/>
              <p:nvPr>
                <p:custDataLst>
                  <p:tags r:id="rId20"/>
                </p:custDataLst>
              </p:nvPr>
            </p:nvSpPr>
            <p:spPr>
              <a:xfrm flipV="1">
                <a:off x="1536" y="3024"/>
                <a:ext cx="576" cy="4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pic>
        <p:nvPicPr>
          <p:cNvPr id="8258" name="Picture 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6286500" y="1485900"/>
            <a:ext cx="76200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Rectangle 68"/>
          <p:cNvSpPr/>
          <p:nvPr>
            <p:custDataLst>
              <p:tags r:id="rId14"/>
            </p:custDataLst>
          </p:nvPr>
        </p:nvSpPr>
        <p:spPr>
          <a:xfrm>
            <a:off x="1428750" y="329357"/>
            <a:ext cx="494077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问题一     眼睛是怎样看见物体的？</a:t>
            </a:r>
          </a:p>
        </p:txBody>
      </p:sp>
      <p:sp>
        <p:nvSpPr>
          <p:cNvPr id="8220" name="Line 28"/>
          <p:cNvSpPr/>
          <p:nvPr>
            <p:custDataLst>
              <p:tags r:id="rId15"/>
            </p:custDataLst>
          </p:nvPr>
        </p:nvSpPr>
        <p:spPr>
          <a:xfrm flipH="1">
            <a:off x="5029200" y="2286000"/>
            <a:ext cx="0" cy="6858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arrow" w="med" len="med"/>
            <a:tailEnd type="arrow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8221" name="Line 29"/>
          <p:cNvSpPr/>
          <p:nvPr>
            <p:custDataLst>
              <p:tags r:id="rId16"/>
            </p:custDataLst>
          </p:nvPr>
        </p:nvSpPr>
        <p:spPr>
          <a:xfrm flipH="1">
            <a:off x="6343650" y="2228850"/>
            <a:ext cx="0" cy="6858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arrow" w="med" len="med"/>
            <a:tailEnd type="arrow" w="med" len="med"/>
          </a:ln>
        </p:spPr>
        <p:txBody>
          <a:bodyPr/>
          <a:lstStyle/>
          <a:p>
            <a:endParaRPr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2"/>
          <p:cNvSpPr/>
          <p:nvPr>
            <p:custDataLst>
              <p:tags r:id="rId1"/>
            </p:custDataLst>
          </p:nvPr>
        </p:nvSpPr>
        <p:spPr>
          <a:xfrm>
            <a:off x="2214562" y="706964"/>
            <a:ext cx="3759362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18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问题一     眼睛是怎样看见物体的？</a:t>
            </a:r>
          </a:p>
        </p:txBody>
      </p:sp>
      <p:sp>
        <p:nvSpPr>
          <p:cNvPr id="27650" name="Rectangle 114"/>
          <p:cNvSpPr/>
          <p:nvPr>
            <p:custDataLst>
              <p:tags r:id="rId2"/>
            </p:custDataLst>
          </p:nvPr>
        </p:nvSpPr>
        <p:spPr>
          <a:xfrm>
            <a:off x="6929437" y="4329113"/>
            <a:ext cx="214313" cy="171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580" name="Text Box 116"/>
          <p:cNvSpPr txBox="1"/>
          <p:nvPr>
            <p:custDataLst>
              <p:tags r:id="rId3"/>
            </p:custDataLst>
          </p:nvPr>
        </p:nvSpPr>
        <p:spPr>
          <a:xfrm>
            <a:off x="3768329" y="1056383"/>
            <a:ext cx="884039" cy="2482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13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晶状体</a:t>
            </a:r>
          </a:p>
        </p:txBody>
      </p:sp>
      <p:sp>
        <p:nvSpPr>
          <p:cNvPr id="27652" name="Text Box 20"/>
          <p:cNvSpPr txBox="1"/>
          <p:nvPr>
            <p:custDataLst>
              <p:tags r:id="rId4"/>
            </p:custDataLst>
          </p:nvPr>
        </p:nvSpPr>
        <p:spPr>
          <a:xfrm>
            <a:off x="4180879" y="1811835"/>
            <a:ext cx="471488" cy="2482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13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grpSp>
        <p:nvGrpSpPr>
          <p:cNvPr id="62560" name="Group 96"/>
          <p:cNvGrpSpPr/>
          <p:nvPr>
            <p:custDataLst>
              <p:tags r:id="rId5"/>
            </p:custDataLst>
          </p:nvPr>
        </p:nvGrpSpPr>
        <p:grpSpPr>
          <a:xfrm>
            <a:off x="4235352" y="2386013"/>
            <a:ext cx="827782" cy="379512"/>
            <a:chOff x="2745" y="1902"/>
            <a:chExt cx="1095" cy="503"/>
          </a:xfrm>
        </p:grpSpPr>
        <p:sp>
          <p:nvSpPr>
            <p:cNvPr id="27654" name="Line 14"/>
            <p:cNvSpPr/>
            <p:nvPr>
              <p:custDataLst>
                <p:tags r:id="rId131"/>
              </p:custDataLst>
            </p:nvPr>
          </p:nvSpPr>
          <p:spPr>
            <a:xfrm>
              <a:off x="2745" y="1902"/>
              <a:ext cx="1095" cy="258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7655" name="Line 15"/>
            <p:cNvSpPr/>
            <p:nvPr>
              <p:custDataLst>
                <p:tags r:id="rId132"/>
              </p:custDataLst>
            </p:nvPr>
          </p:nvSpPr>
          <p:spPr>
            <a:xfrm flipV="1">
              <a:off x="2745" y="2160"/>
              <a:ext cx="1095" cy="245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sp>
        <p:nvSpPr>
          <p:cNvPr id="62549" name="Rectangle 85"/>
          <p:cNvSpPr/>
          <p:nvPr>
            <p:custDataLst>
              <p:tags r:id="rId6"/>
            </p:custDataLst>
          </p:nvPr>
        </p:nvSpPr>
        <p:spPr>
          <a:xfrm>
            <a:off x="4122837" y="2290466"/>
            <a:ext cx="222349" cy="56882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550" name="Rectangle 86"/>
          <p:cNvSpPr/>
          <p:nvPr>
            <p:custDataLst>
              <p:tags r:id="rId7"/>
            </p:custDataLst>
          </p:nvPr>
        </p:nvSpPr>
        <p:spPr>
          <a:xfrm>
            <a:off x="4124623" y="3270946"/>
            <a:ext cx="220563" cy="5670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561" name="Group 97"/>
          <p:cNvGrpSpPr/>
          <p:nvPr>
            <p:custDataLst>
              <p:tags r:id="rId8"/>
            </p:custDataLst>
          </p:nvPr>
        </p:nvGrpSpPr>
        <p:grpSpPr>
          <a:xfrm>
            <a:off x="4222850" y="3366492"/>
            <a:ext cx="827782" cy="380405"/>
            <a:chOff x="2745" y="1902"/>
            <a:chExt cx="1095" cy="503"/>
          </a:xfrm>
        </p:grpSpPr>
        <p:sp>
          <p:nvSpPr>
            <p:cNvPr id="27659" name="Line 98"/>
            <p:cNvSpPr/>
            <p:nvPr>
              <p:custDataLst>
                <p:tags r:id="rId129"/>
              </p:custDataLst>
            </p:nvPr>
          </p:nvSpPr>
          <p:spPr>
            <a:xfrm>
              <a:off x="2745" y="1902"/>
              <a:ext cx="1095" cy="258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27660" name="Line 99"/>
            <p:cNvSpPr/>
            <p:nvPr>
              <p:custDataLst>
                <p:tags r:id="rId130"/>
              </p:custDataLst>
            </p:nvPr>
          </p:nvSpPr>
          <p:spPr>
            <a:xfrm flipV="1">
              <a:off x="2745" y="2160"/>
              <a:ext cx="1095" cy="245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sp>
        <p:nvSpPr>
          <p:cNvPr id="27661" name="Oval 63"/>
          <p:cNvSpPr/>
          <p:nvPr>
            <p:custDataLst>
              <p:tags r:id="rId9"/>
            </p:custDataLst>
          </p:nvPr>
        </p:nvSpPr>
        <p:spPr>
          <a:xfrm>
            <a:off x="5033665" y="1560910"/>
            <a:ext cx="63401" cy="63401"/>
          </a:xfrm>
          <a:prstGeom prst="ellipse">
            <a:avLst/>
          </a:prstGeom>
          <a:solidFill>
            <a:srgbClr val="E91A15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2" name="Oval 65"/>
          <p:cNvSpPr/>
          <p:nvPr>
            <p:custDataLst>
              <p:tags r:id="rId10"/>
            </p:custDataLst>
          </p:nvPr>
        </p:nvSpPr>
        <p:spPr>
          <a:xfrm>
            <a:off x="2966442" y="1562696"/>
            <a:ext cx="62508" cy="63401"/>
          </a:xfrm>
          <a:prstGeom prst="ellipse">
            <a:avLst/>
          </a:prstGeom>
          <a:solidFill>
            <a:srgbClr val="E91A15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3" name="Text Box 70"/>
          <p:cNvSpPr txBox="1"/>
          <p:nvPr>
            <p:custDataLst>
              <p:tags r:id="rId11"/>
            </p:custDataLst>
          </p:nvPr>
        </p:nvSpPr>
        <p:spPr>
          <a:xfrm>
            <a:off x="2811960" y="1498402"/>
            <a:ext cx="190202" cy="4820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13" b="1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</a:p>
          <a:p>
            <a:pPr>
              <a:spcBef>
                <a:spcPct val="50000"/>
              </a:spcBef>
            </a:pPr>
            <a:endParaRPr lang="en-US" altLang="zh-CN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4" name="Text Box 71"/>
          <p:cNvSpPr txBox="1"/>
          <p:nvPr>
            <p:custDataLst>
              <p:tags r:id="rId12"/>
            </p:custDataLst>
          </p:nvPr>
        </p:nvSpPr>
        <p:spPr>
          <a:xfrm>
            <a:off x="5097066" y="1529656"/>
            <a:ext cx="19020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00" b="1">
                <a:latin typeface="Arial" panose="020B0604020202020204" pitchFamily="34" charset="0"/>
                <a:ea typeface="宋体" panose="02010600030101010101" pitchFamily="2" charset="-122"/>
              </a:rPr>
              <a:t>S’</a:t>
            </a:r>
          </a:p>
        </p:txBody>
      </p:sp>
      <p:grpSp>
        <p:nvGrpSpPr>
          <p:cNvPr id="27665" name="Group 109"/>
          <p:cNvGrpSpPr/>
          <p:nvPr>
            <p:custDataLst>
              <p:tags r:id="rId13"/>
            </p:custDataLst>
          </p:nvPr>
        </p:nvGrpSpPr>
        <p:grpSpPr>
          <a:xfrm>
            <a:off x="3002161" y="1402854"/>
            <a:ext cx="1226939" cy="380405"/>
            <a:chOff x="799" y="1181"/>
            <a:chExt cx="1929" cy="503"/>
          </a:xfrm>
        </p:grpSpPr>
        <p:grpSp>
          <p:nvGrpSpPr>
            <p:cNvPr id="27666" name="Group 72"/>
            <p:cNvGrpSpPr/>
            <p:nvPr>
              <p:custDataLst>
                <p:tags r:id="rId123"/>
              </p:custDataLst>
            </p:nvPr>
          </p:nvGrpSpPr>
          <p:grpSpPr>
            <a:xfrm>
              <a:off x="799" y="1181"/>
              <a:ext cx="1929" cy="251"/>
              <a:chOff x="864" y="1680"/>
              <a:chExt cx="2208" cy="288"/>
            </a:xfrm>
          </p:grpSpPr>
          <p:sp>
            <p:nvSpPr>
              <p:cNvPr id="27667" name="Line 73"/>
              <p:cNvSpPr/>
              <p:nvPr>
                <p:custDataLst>
                  <p:tags r:id="rId127"/>
                </p:custDataLst>
              </p:nvPr>
            </p:nvSpPr>
            <p:spPr>
              <a:xfrm flipV="1">
                <a:off x="864" y="1811"/>
                <a:ext cx="1200" cy="157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668" name="Line 74"/>
              <p:cNvSpPr/>
              <p:nvPr>
                <p:custDataLst>
                  <p:tags r:id="rId128"/>
                </p:custDataLst>
              </p:nvPr>
            </p:nvSpPr>
            <p:spPr>
              <a:xfrm flipV="1">
                <a:off x="864" y="1680"/>
                <a:ext cx="220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7669" name="Group 75"/>
            <p:cNvGrpSpPr/>
            <p:nvPr>
              <p:custDataLst>
                <p:tags r:id="rId124"/>
              </p:custDataLst>
            </p:nvPr>
          </p:nvGrpSpPr>
          <p:grpSpPr>
            <a:xfrm>
              <a:off x="799" y="1432"/>
              <a:ext cx="1929" cy="252"/>
              <a:chOff x="864" y="1968"/>
              <a:chExt cx="2208" cy="288"/>
            </a:xfrm>
          </p:grpSpPr>
          <p:sp>
            <p:nvSpPr>
              <p:cNvPr id="27670" name="Line 76"/>
              <p:cNvSpPr/>
              <p:nvPr>
                <p:custDataLst>
                  <p:tags r:id="rId125"/>
                </p:custDataLst>
              </p:nvPr>
            </p:nvSpPr>
            <p:spPr>
              <a:xfrm>
                <a:off x="864" y="1968"/>
                <a:ext cx="1200" cy="157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671" name="Line 77"/>
              <p:cNvSpPr/>
              <p:nvPr>
                <p:custDataLst>
                  <p:tags r:id="rId126"/>
                </p:custDataLst>
              </p:nvPr>
            </p:nvSpPr>
            <p:spPr>
              <a:xfrm>
                <a:off x="864" y="1968"/>
                <a:ext cx="220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27672" name="Group 78"/>
          <p:cNvGrpSpPr/>
          <p:nvPr>
            <p:custDataLst>
              <p:tags r:id="rId14"/>
            </p:custDataLst>
          </p:nvPr>
        </p:nvGrpSpPr>
        <p:grpSpPr>
          <a:xfrm>
            <a:off x="4229101" y="1402854"/>
            <a:ext cx="840284" cy="380405"/>
            <a:chOff x="3072" y="1680"/>
            <a:chExt cx="1248" cy="576"/>
          </a:xfrm>
        </p:grpSpPr>
        <p:grpSp>
          <p:nvGrpSpPr>
            <p:cNvPr id="27673" name="Group 79"/>
            <p:cNvGrpSpPr/>
            <p:nvPr>
              <p:custDataLst>
                <p:tags r:id="rId117"/>
              </p:custDataLst>
            </p:nvPr>
          </p:nvGrpSpPr>
          <p:grpSpPr>
            <a:xfrm>
              <a:off x="3072" y="1968"/>
              <a:ext cx="1248" cy="288"/>
              <a:chOff x="3072" y="1968"/>
              <a:chExt cx="1248" cy="288"/>
            </a:xfrm>
          </p:grpSpPr>
          <p:sp>
            <p:nvSpPr>
              <p:cNvPr id="27674" name="Line 80"/>
              <p:cNvSpPr/>
              <p:nvPr>
                <p:custDataLst>
                  <p:tags r:id="rId121"/>
                </p:custDataLst>
              </p:nvPr>
            </p:nvSpPr>
            <p:spPr>
              <a:xfrm flipV="1">
                <a:off x="3072" y="2096"/>
                <a:ext cx="720" cy="16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675" name="Line 81"/>
              <p:cNvSpPr/>
              <p:nvPr>
                <p:custDataLst>
                  <p:tags r:id="rId122"/>
                </p:custDataLst>
              </p:nvPr>
            </p:nvSpPr>
            <p:spPr>
              <a:xfrm flipV="1">
                <a:off x="3072" y="1968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7676" name="Group 82"/>
            <p:cNvGrpSpPr/>
            <p:nvPr>
              <p:custDataLst>
                <p:tags r:id="rId118"/>
              </p:custDataLst>
            </p:nvPr>
          </p:nvGrpSpPr>
          <p:grpSpPr>
            <a:xfrm>
              <a:off x="3072" y="1680"/>
              <a:ext cx="1248" cy="288"/>
              <a:chOff x="3072" y="1680"/>
              <a:chExt cx="1248" cy="288"/>
            </a:xfrm>
          </p:grpSpPr>
          <p:sp>
            <p:nvSpPr>
              <p:cNvPr id="27677" name="Line 83"/>
              <p:cNvSpPr/>
              <p:nvPr>
                <p:custDataLst>
                  <p:tags r:id="rId119"/>
                </p:custDataLst>
              </p:nvPr>
            </p:nvSpPr>
            <p:spPr>
              <a:xfrm>
                <a:off x="3072" y="1680"/>
                <a:ext cx="768" cy="17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678" name="Line 84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072" y="1680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sp>
        <p:nvSpPr>
          <p:cNvPr id="27679" name="Oval 64">
            <a:hlinkClick r:id="rId134" action="ppaction://hlinksldjump"/>
          </p:cNvPr>
          <p:cNvSpPr/>
          <p:nvPr>
            <p:custDataLst>
              <p:tags r:id="rId15"/>
            </p:custDataLst>
          </p:nvPr>
        </p:nvSpPr>
        <p:spPr>
          <a:xfrm>
            <a:off x="4171950" y="1376065"/>
            <a:ext cx="92869" cy="43487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744" name="Group 280"/>
          <p:cNvGrpSpPr/>
          <p:nvPr>
            <p:custDataLst>
              <p:tags r:id="rId16"/>
            </p:custDataLst>
          </p:nvPr>
        </p:nvGrpSpPr>
        <p:grpSpPr>
          <a:xfrm>
            <a:off x="3174504" y="2385120"/>
            <a:ext cx="2614613" cy="531316"/>
            <a:chOff x="1315" y="1951"/>
            <a:chExt cx="2928" cy="595"/>
          </a:xfrm>
        </p:grpSpPr>
        <p:grpSp>
          <p:nvGrpSpPr>
            <p:cNvPr id="27681" name="Group 273"/>
            <p:cNvGrpSpPr/>
            <p:nvPr>
              <p:custDataLst>
                <p:tags r:id="rId97"/>
              </p:custDataLst>
            </p:nvPr>
          </p:nvGrpSpPr>
          <p:grpSpPr>
            <a:xfrm>
              <a:off x="1315" y="2070"/>
              <a:ext cx="243" cy="278"/>
              <a:chOff x="1315" y="2070"/>
              <a:chExt cx="243" cy="278"/>
            </a:xfrm>
          </p:grpSpPr>
          <p:sp>
            <p:nvSpPr>
              <p:cNvPr id="27682" name="Oval 9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488" y="2121"/>
                <a:ext cx="70" cy="70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83" name="Text Box 18"/>
              <p:cNvSpPr txBox="1"/>
              <p:nvPr>
                <p:custDataLst>
                  <p:tags r:id="rId116"/>
                </p:custDataLst>
              </p:nvPr>
            </p:nvSpPr>
            <p:spPr>
              <a:xfrm>
                <a:off x="1315" y="2070"/>
                <a:ext cx="213" cy="2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13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endParaRPr lang="en-US" altLang="zh-CN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684" name="Group 272"/>
            <p:cNvGrpSpPr/>
            <p:nvPr>
              <p:custDataLst>
                <p:tags r:id="rId98"/>
              </p:custDataLst>
            </p:nvPr>
          </p:nvGrpSpPr>
          <p:grpSpPr>
            <a:xfrm>
              <a:off x="3960" y="2093"/>
              <a:ext cx="283" cy="453"/>
              <a:chOff x="3960" y="2093"/>
              <a:chExt cx="283" cy="453"/>
            </a:xfrm>
          </p:grpSpPr>
          <p:sp>
            <p:nvSpPr>
              <p:cNvPr id="27685" name="Oval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960" y="2128"/>
                <a:ext cx="70" cy="72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86" name="Text Box 19"/>
              <p:cNvSpPr txBox="1"/>
              <p:nvPr>
                <p:custDataLst>
                  <p:tags r:id="rId114"/>
                </p:custDataLst>
              </p:nvPr>
            </p:nvSpPr>
            <p:spPr>
              <a:xfrm>
                <a:off x="4030" y="2093"/>
                <a:ext cx="213" cy="4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13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</p:grpSp>
        <p:grpSp>
          <p:nvGrpSpPr>
            <p:cNvPr id="27687" name="Group 108"/>
            <p:cNvGrpSpPr/>
            <p:nvPr>
              <p:custDataLst>
                <p:tags r:id="rId99"/>
              </p:custDataLst>
            </p:nvPr>
          </p:nvGrpSpPr>
          <p:grpSpPr>
            <a:xfrm>
              <a:off x="1528" y="1951"/>
              <a:ext cx="976" cy="425"/>
              <a:chOff x="807" y="2199"/>
              <a:chExt cx="1930" cy="503"/>
            </a:xfrm>
          </p:grpSpPr>
          <p:grpSp>
            <p:nvGrpSpPr>
              <p:cNvPr id="27688" name="Group 38"/>
              <p:cNvGrpSpPr/>
              <p:nvPr>
                <p:custDataLst>
                  <p:tags r:id="rId107"/>
                </p:custDataLst>
              </p:nvPr>
            </p:nvGrpSpPr>
            <p:grpSpPr>
              <a:xfrm>
                <a:off x="807" y="2199"/>
                <a:ext cx="1930" cy="252"/>
                <a:chOff x="864" y="1680"/>
                <a:chExt cx="2208" cy="288"/>
              </a:xfrm>
            </p:grpSpPr>
            <p:sp>
              <p:nvSpPr>
                <p:cNvPr id="27689" name="Line 35"/>
                <p:cNvSpPr/>
                <p:nvPr>
                  <p:custDataLst>
                    <p:tags r:id="rId111"/>
                  </p:custDataLst>
                </p:nvPr>
              </p:nvSpPr>
              <p:spPr>
                <a:xfrm flipV="1">
                  <a:off x="864" y="1811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690" name="Line 36"/>
                <p:cNvSpPr/>
                <p:nvPr>
                  <p:custDataLst>
                    <p:tags r:id="rId112"/>
                  </p:custDataLst>
                </p:nvPr>
              </p:nvSpPr>
              <p:spPr>
                <a:xfrm flipV="1">
                  <a:off x="864" y="1680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  <p:grpSp>
            <p:nvGrpSpPr>
              <p:cNvPr id="27691" name="Group 40"/>
              <p:cNvGrpSpPr/>
              <p:nvPr>
                <p:custDataLst>
                  <p:tags r:id="rId108"/>
                </p:custDataLst>
              </p:nvPr>
            </p:nvGrpSpPr>
            <p:grpSpPr>
              <a:xfrm>
                <a:off x="807" y="2451"/>
                <a:ext cx="1930" cy="251"/>
                <a:chOff x="864" y="1968"/>
                <a:chExt cx="2208" cy="288"/>
              </a:xfrm>
            </p:grpSpPr>
            <p:sp>
              <p:nvSpPr>
                <p:cNvPr id="27692" name="Line 11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864" y="1968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693" name="Line 39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864" y="1968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27694" name="Group 58"/>
            <p:cNvGrpSpPr/>
            <p:nvPr>
              <p:custDataLst>
                <p:tags r:id="rId100"/>
              </p:custDataLst>
            </p:nvPr>
          </p:nvGrpSpPr>
          <p:grpSpPr>
            <a:xfrm>
              <a:off x="2504" y="1951"/>
              <a:ext cx="1490" cy="425"/>
              <a:chOff x="3072" y="1680"/>
              <a:chExt cx="1248" cy="576"/>
            </a:xfrm>
          </p:grpSpPr>
          <p:grpSp>
            <p:nvGrpSpPr>
              <p:cNvPr id="27695" name="Group 45"/>
              <p:cNvGrpSpPr/>
              <p:nvPr>
                <p:custDataLst>
                  <p:tags r:id="rId101"/>
                </p:custDataLst>
              </p:nvPr>
            </p:nvGrpSpPr>
            <p:grpSpPr>
              <a:xfrm>
                <a:off x="3072" y="1968"/>
                <a:ext cx="1248" cy="288"/>
                <a:chOff x="3072" y="1968"/>
                <a:chExt cx="1248" cy="288"/>
              </a:xfrm>
            </p:grpSpPr>
            <p:sp>
              <p:nvSpPr>
                <p:cNvPr id="27696" name="Line 13"/>
                <p:cNvSpPr/>
                <p:nvPr>
                  <p:custDataLst>
                    <p:tags r:id="rId105"/>
                  </p:custDataLst>
                </p:nvPr>
              </p:nvSpPr>
              <p:spPr>
                <a:xfrm flipV="1">
                  <a:off x="3072" y="2096"/>
                  <a:ext cx="720" cy="160"/>
                </a:xfrm>
                <a:prstGeom prst="line">
                  <a:avLst/>
                </a:prstGeom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697" name="Line 44"/>
                <p:cNvSpPr/>
                <p:nvPr>
                  <p:custDataLst>
                    <p:tags r:id="rId106"/>
                  </p:custDataLst>
                </p:nvPr>
              </p:nvSpPr>
              <p:spPr>
                <a:xfrm flipV="1">
                  <a:off x="3072" y="1968"/>
                  <a:ext cx="124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  <p:grpSp>
            <p:nvGrpSpPr>
              <p:cNvPr id="27698" name="Group 53"/>
              <p:cNvGrpSpPr/>
              <p:nvPr>
                <p:custDataLst>
                  <p:tags r:id="rId102"/>
                </p:custDataLst>
              </p:nvPr>
            </p:nvGrpSpPr>
            <p:grpSpPr>
              <a:xfrm>
                <a:off x="3072" y="1680"/>
                <a:ext cx="1248" cy="288"/>
                <a:chOff x="3072" y="1680"/>
                <a:chExt cx="1248" cy="288"/>
              </a:xfrm>
            </p:grpSpPr>
            <p:sp>
              <p:nvSpPr>
                <p:cNvPr id="27699" name="Line 12"/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3072" y="1680"/>
                  <a:ext cx="768" cy="170"/>
                </a:xfrm>
                <a:prstGeom prst="line">
                  <a:avLst/>
                </a:prstGeom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700" name="Line 52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3072" y="1680"/>
                  <a:ext cx="124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</p:grpSp>
      <p:sp>
        <p:nvSpPr>
          <p:cNvPr id="62734" name="Oval 270">
            <a:hlinkClick r:id="rId134" action="ppaction://hlinksldjump"/>
          </p:cNvPr>
          <p:cNvSpPr/>
          <p:nvPr>
            <p:custDataLst>
              <p:tags r:id="rId17"/>
            </p:custDataLst>
          </p:nvPr>
        </p:nvSpPr>
        <p:spPr>
          <a:xfrm>
            <a:off x="4186238" y="2357438"/>
            <a:ext cx="92869" cy="43487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745" name="Group 281"/>
          <p:cNvGrpSpPr/>
          <p:nvPr>
            <p:custDataLst>
              <p:tags r:id="rId18"/>
            </p:custDataLst>
          </p:nvPr>
        </p:nvGrpSpPr>
        <p:grpSpPr>
          <a:xfrm>
            <a:off x="2411909" y="3365600"/>
            <a:ext cx="2631579" cy="378619"/>
            <a:chOff x="461" y="3049"/>
            <a:chExt cx="2947" cy="424"/>
          </a:xfrm>
        </p:grpSpPr>
        <p:grpSp>
          <p:nvGrpSpPr>
            <p:cNvPr id="27703" name="Group 278"/>
            <p:cNvGrpSpPr/>
            <p:nvPr>
              <p:custDataLst>
                <p:tags r:id="rId78"/>
              </p:custDataLst>
            </p:nvPr>
          </p:nvGrpSpPr>
          <p:grpSpPr>
            <a:xfrm>
              <a:off x="461" y="3168"/>
              <a:ext cx="245" cy="278"/>
              <a:chOff x="461" y="3168"/>
              <a:chExt cx="245" cy="278"/>
            </a:xfrm>
          </p:grpSpPr>
          <p:sp>
            <p:nvSpPr>
              <p:cNvPr id="27704" name="Oval 25"/>
              <p:cNvSpPr/>
              <p:nvPr>
                <p:custDataLst>
                  <p:tags r:id="rId95"/>
                </p:custDataLst>
              </p:nvPr>
            </p:nvSpPr>
            <p:spPr>
              <a:xfrm>
                <a:off x="635" y="3219"/>
                <a:ext cx="71" cy="71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05" name="Text Box 30"/>
              <p:cNvSpPr txBox="1"/>
              <p:nvPr>
                <p:custDataLst>
                  <p:tags r:id="rId96"/>
                </p:custDataLst>
              </p:nvPr>
            </p:nvSpPr>
            <p:spPr>
              <a:xfrm>
                <a:off x="461" y="3168"/>
                <a:ext cx="211" cy="2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13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endParaRPr lang="en-US" altLang="zh-CN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706" name="Group 110"/>
            <p:cNvGrpSpPr/>
            <p:nvPr>
              <p:custDataLst>
                <p:tags r:id="rId79"/>
              </p:custDataLst>
            </p:nvPr>
          </p:nvGrpSpPr>
          <p:grpSpPr>
            <a:xfrm>
              <a:off x="676" y="3049"/>
              <a:ext cx="1822" cy="424"/>
              <a:chOff x="811" y="3302"/>
              <a:chExt cx="1919" cy="502"/>
            </a:xfrm>
          </p:grpSpPr>
          <p:grpSp>
            <p:nvGrpSpPr>
              <p:cNvPr id="27707" name="Group 37"/>
              <p:cNvGrpSpPr/>
              <p:nvPr>
                <p:custDataLst>
                  <p:tags r:id="rId89"/>
                </p:custDataLst>
              </p:nvPr>
            </p:nvGrpSpPr>
            <p:grpSpPr>
              <a:xfrm>
                <a:off x="811" y="3302"/>
                <a:ext cx="1919" cy="251"/>
                <a:chOff x="864" y="2784"/>
                <a:chExt cx="2208" cy="288"/>
              </a:xfrm>
            </p:grpSpPr>
            <p:sp>
              <p:nvSpPr>
                <p:cNvPr id="27708" name="Line 26"/>
                <p:cNvSpPr/>
                <p:nvPr>
                  <p:custDataLst>
                    <p:tags r:id="rId93"/>
                  </p:custDataLst>
                </p:nvPr>
              </p:nvSpPr>
              <p:spPr>
                <a:xfrm flipV="1">
                  <a:off x="864" y="2915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709" name="Line 34"/>
                <p:cNvSpPr/>
                <p:nvPr>
                  <p:custDataLst>
                    <p:tags r:id="rId94"/>
                  </p:custDataLst>
                </p:nvPr>
              </p:nvSpPr>
              <p:spPr>
                <a:xfrm flipV="1">
                  <a:off x="864" y="2784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  <p:grpSp>
            <p:nvGrpSpPr>
              <p:cNvPr id="27710" name="Group 41"/>
              <p:cNvGrpSpPr/>
              <p:nvPr>
                <p:custDataLst>
                  <p:tags r:id="rId90"/>
                </p:custDataLst>
              </p:nvPr>
            </p:nvGrpSpPr>
            <p:grpSpPr>
              <a:xfrm>
                <a:off x="811" y="3553"/>
                <a:ext cx="1919" cy="251"/>
                <a:chOff x="864" y="1968"/>
                <a:chExt cx="2208" cy="288"/>
              </a:xfrm>
            </p:grpSpPr>
            <p:sp>
              <p:nvSpPr>
                <p:cNvPr id="27711" name="Line 42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864" y="1968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712" name="Line 43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864" y="1968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27713" name="Group 46"/>
            <p:cNvGrpSpPr/>
            <p:nvPr>
              <p:custDataLst>
                <p:tags r:id="rId80"/>
              </p:custDataLst>
            </p:nvPr>
          </p:nvGrpSpPr>
          <p:grpSpPr>
            <a:xfrm>
              <a:off x="2498" y="3261"/>
              <a:ext cx="601" cy="212"/>
              <a:chOff x="3072" y="1968"/>
              <a:chExt cx="1248" cy="288"/>
            </a:xfrm>
          </p:grpSpPr>
          <p:sp>
            <p:nvSpPr>
              <p:cNvPr id="27714" name="Line 47"/>
              <p:cNvSpPr/>
              <p:nvPr>
                <p:custDataLst>
                  <p:tags r:id="rId87"/>
                </p:custDataLst>
              </p:nvPr>
            </p:nvSpPr>
            <p:spPr>
              <a:xfrm flipV="1">
                <a:off x="3072" y="2096"/>
                <a:ext cx="720" cy="16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715" name="Line 48"/>
              <p:cNvSpPr/>
              <p:nvPr>
                <p:custDataLst>
                  <p:tags r:id="rId88"/>
                </p:custDataLst>
              </p:nvPr>
            </p:nvSpPr>
            <p:spPr>
              <a:xfrm flipV="1">
                <a:off x="3072" y="1968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7716" name="Group 54"/>
            <p:cNvGrpSpPr/>
            <p:nvPr>
              <p:custDataLst>
                <p:tags r:id="rId81"/>
              </p:custDataLst>
            </p:nvPr>
          </p:nvGrpSpPr>
          <p:grpSpPr>
            <a:xfrm>
              <a:off x="2498" y="3049"/>
              <a:ext cx="601" cy="212"/>
              <a:chOff x="3072" y="1680"/>
              <a:chExt cx="1248" cy="288"/>
            </a:xfrm>
          </p:grpSpPr>
          <p:sp>
            <p:nvSpPr>
              <p:cNvPr id="27717" name="Line 55"/>
              <p:cNvSpPr/>
              <p:nvPr>
                <p:custDataLst>
                  <p:tags r:id="rId85"/>
                </p:custDataLst>
              </p:nvPr>
            </p:nvSpPr>
            <p:spPr>
              <a:xfrm>
                <a:off x="3072" y="1680"/>
                <a:ext cx="768" cy="17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718" name="Line 56"/>
              <p:cNvSpPr/>
              <p:nvPr>
                <p:custDataLst>
                  <p:tags r:id="rId86"/>
                </p:custDataLst>
              </p:nvPr>
            </p:nvSpPr>
            <p:spPr>
              <a:xfrm>
                <a:off x="3072" y="1680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27719" name="Group 277"/>
            <p:cNvGrpSpPr/>
            <p:nvPr>
              <p:custDataLst>
                <p:tags r:id="rId82"/>
              </p:custDataLst>
            </p:nvPr>
          </p:nvGrpSpPr>
          <p:grpSpPr>
            <a:xfrm>
              <a:off x="3064" y="3178"/>
              <a:ext cx="344" cy="258"/>
              <a:chOff x="3064" y="3178"/>
              <a:chExt cx="344" cy="258"/>
            </a:xfrm>
          </p:grpSpPr>
          <p:sp>
            <p:nvSpPr>
              <p:cNvPr id="27720" name="Oval 276"/>
              <p:cNvSpPr/>
              <p:nvPr>
                <p:custDataLst>
                  <p:tags r:id="rId83"/>
                </p:custDataLst>
              </p:nvPr>
            </p:nvSpPr>
            <p:spPr>
              <a:xfrm>
                <a:off x="3064" y="3224"/>
                <a:ext cx="71" cy="71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21" name="Text Box 57"/>
              <p:cNvSpPr txBox="1"/>
              <p:nvPr>
                <p:custDataLst>
                  <p:tags r:id="rId84"/>
                </p:custDataLst>
              </p:nvPr>
            </p:nvSpPr>
            <p:spPr>
              <a:xfrm>
                <a:off x="3099" y="3178"/>
                <a:ext cx="309" cy="2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0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</p:grpSp>
      </p:grpSp>
      <p:sp>
        <p:nvSpPr>
          <p:cNvPr id="62735" name="Oval 271">
            <a:hlinkClick r:id="rId134" action="ppaction://hlinksldjump"/>
          </p:cNvPr>
          <p:cNvSpPr/>
          <p:nvPr>
            <p:custDataLst>
              <p:tags r:id="rId19"/>
            </p:custDataLst>
          </p:nvPr>
        </p:nvSpPr>
        <p:spPr>
          <a:xfrm>
            <a:off x="4186238" y="3343276"/>
            <a:ext cx="92869" cy="43487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695" name="Group 231"/>
          <p:cNvGrpSpPr/>
          <p:nvPr>
            <p:custDataLst>
              <p:tags r:id="rId20"/>
            </p:custDataLst>
          </p:nvPr>
        </p:nvGrpSpPr>
        <p:grpSpPr>
          <a:xfrm>
            <a:off x="3091459" y="2257423"/>
            <a:ext cx="3016448" cy="727093"/>
            <a:chOff x="1248" y="1968"/>
            <a:chExt cx="3888" cy="964"/>
          </a:xfrm>
        </p:grpSpPr>
        <p:sp>
          <p:nvSpPr>
            <p:cNvPr id="27724" name="Rectangle 232"/>
            <p:cNvSpPr/>
            <p:nvPr>
              <p:custDataLst>
                <p:tags r:id="rId56"/>
              </p:custDataLst>
            </p:nvPr>
          </p:nvSpPr>
          <p:spPr>
            <a:xfrm>
              <a:off x="1248" y="1968"/>
              <a:ext cx="3888" cy="816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13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7725" name="Group 233"/>
            <p:cNvGrpSpPr/>
            <p:nvPr>
              <p:custDataLst>
                <p:tags r:id="rId57"/>
              </p:custDataLst>
            </p:nvPr>
          </p:nvGrpSpPr>
          <p:grpSpPr>
            <a:xfrm>
              <a:off x="1344" y="2151"/>
              <a:ext cx="3166" cy="781"/>
              <a:chOff x="1344" y="846"/>
              <a:chExt cx="3166" cy="781"/>
            </a:xfrm>
          </p:grpSpPr>
          <p:sp>
            <p:nvSpPr>
              <p:cNvPr id="27726" name="Oval 234"/>
              <p:cNvSpPr/>
              <p:nvPr>
                <p:custDataLst>
                  <p:tags r:id="rId58"/>
                </p:custDataLst>
              </p:nvPr>
            </p:nvSpPr>
            <p:spPr>
              <a:xfrm>
                <a:off x="3744" y="1055"/>
                <a:ext cx="83" cy="85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27" name="Oval 235"/>
              <p:cNvSpPr/>
              <p:nvPr>
                <p:custDataLst>
                  <p:tags r:id="rId59"/>
                </p:custDataLst>
              </p:nvPr>
            </p:nvSpPr>
            <p:spPr>
              <a:xfrm>
                <a:off x="1548" y="1047"/>
                <a:ext cx="83" cy="83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28" name="Text Box 236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1344" y="988"/>
                <a:ext cx="252" cy="6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13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</a:p>
              <a:p>
                <a:pPr>
                  <a:spcBef>
                    <a:spcPct val="50000"/>
                  </a:spcBef>
                </a:pPr>
                <a:endParaRPr lang="en-US" altLang="zh-CN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29" name="Text Box 237"/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3792" y="992"/>
                <a:ext cx="252" cy="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0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  <p:grpSp>
            <p:nvGrpSpPr>
              <p:cNvPr id="27730" name="Group 238"/>
              <p:cNvGrpSpPr/>
              <p:nvPr>
                <p:custDataLst>
                  <p:tags r:id="rId62"/>
                </p:custDataLst>
              </p:nvPr>
            </p:nvGrpSpPr>
            <p:grpSpPr>
              <a:xfrm>
                <a:off x="1596" y="846"/>
                <a:ext cx="1153" cy="503"/>
                <a:chOff x="807" y="2199"/>
                <a:chExt cx="1930" cy="503"/>
              </a:xfrm>
            </p:grpSpPr>
            <p:grpSp>
              <p:nvGrpSpPr>
                <p:cNvPr id="27731" name="Group 239"/>
                <p:cNvGrpSpPr/>
                <p:nvPr>
                  <p:custDataLst>
                    <p:tags r:id="rId72"/>
                  </p:custDataLst>
                </p:nvPr>
              </p:nvGrpSpPr>
              <p:grpSpPr>
                <a:xfrm>
                  <a:off x="807" y="2199"/>
                  <a:ext cx="1930" cy="252"/>
                  <a:chOff x="864" y="1680"/>
                  <a:chExt cx="2208" cy="288"/>
                </a:xfrm>
              </p:grpSpPr>
              <p:sp>
                <p:nvSpPr>
                  <p:cNvPr id="27732" name="Line 240"/>
                  <p:cNvSpPr/>
                  <p:nvPr>
                    <p:custDataLst>
                      <p:tags r:id="rId76"/>
                    </p:custDataLst>
                  </p:nvPr>
                </p:nvSpPr>
                <p:spPr>
                  <a:xfrm flipV="1">
                    <a:off x="864" y="1811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33" name="Line 241"/>
                  <p:cNvSpPr/>
                  <p:nvPr>
                    <p:custDataLst>
                      <p:tags r:id="rId77"/>
                    </p:custDataLst>
                  </p:nvPr>
                </p:nvSpPr>
                <p:spPr>
                  <a:xfrm flipV="1">
                    <a:off x="864" y="1680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27734" name="Group 242"/>
                <p:cNvGrpSpPr/>
                <p:nvPr>
                  <p:custDataLst>
                    <p:tags r:id="rId73"/>
                  </p:custDataLst>
                </p:nvPr>
              </p:nvGrpSpPr>
              <p:grpSpPr>
                <a:xfrm>
                  <a:off x="807" y="2451"/>
                  <a:ext cx="1930" cy="251"/>
                  <a:chOff x="864" y="1968"/>
                  <a:chExt cx="2208" cy="288"/>
                </a:xfrm>
              </p:grpSpPr>
              <p:sp>
                <p:nvSpPr>
                  <p:cNvPr id="27735" name="Line 243"/>
                  <p:cNvSpPr/>
                  <p:nvPr>
                    <p:custDataLst>
                      <p:tags r:id="rId74"/>
                    </p:custDataLst>
                  </p:nvPr>
                </p:nvSpPr>
                <p:spPr>
                  <a:xfrm>
                    <a:off x="864" y="1968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36" name="Line 244"/>
                  <p:cNvSpPr/>
                  <p:nvPr>
                    <p:custDataLst>
                      <p:tags r:id="rId75"/>
                    </p:custDataLst>
                  </p:nvPr>
                </p:nvSpPr>
                <p:spPr>
                  <a:xfrm>
                    <a:off x="864" y="1968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  <p:sp>
            <p:nvSpPr>
              <p:cNvPr id="27737" name="Line 245"/>
              <p:cNvSpPr/>
              <p:nvPr>
                <p:custDataLst>
                  <p:tags r:id="rId63"/>
                </p:custDataLst>
              </p:nvPr>
            </p:nvSpPr>
            <p:spPr>
              <a:xfrm flipV="1">
                <a:off x="2749" y="1104"/>
                <a:ext cx="1761" cy="251"/>
              </a:xfrm>
              <a:prstGeom prst="line">
                <a:avLst/>
              </a:prstGeom>
              <a:ln w="28575" cap="flat" cmpd="sng">
                <a:solidFill>
                  <a:srgbClr val="800080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27738" name="Line 246"/>
              <p:cNvSpPr/>
              <p:nvPr>
                <p:custDataLst>
                  <p:tags r:id="rId64"/>
                </p:custDataLst>
              </p:nvPr>
            </p:nvSpPr>
            <p:spPr>
              <a:xfrm>
                <a:off x="2749" y="852"/>
                <a:ext cx="1761" cy="252"/>
              </a:xfrm>
              <a:prstGeom prst="line">
                <a:avLst/>
              </a:prstGeom>
              <a:ln w="28575" cap="flat" cmpd="sng">
                <a:solidFill>
                  <a:srgbClr val="800080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grpSp>
            <p:nvGrpSpPr>
              <p:cNvPr id="27739" name="Group 247"/>
              <p:cNvGrpSpPr/>
              <p:nvPr>
                <p:custDataLst>
                  <p:tags r:id="rId65"/>
                </p:custDataLst>
              </p:nvPr>
            </p:nvGrpSpPr>
            <p:grpSpPr>
              <a:xfrm>
                <a:off x="2736" y="848"/>
                <a:ext cx="1056" cy="503"/>
                <a:chOff x="3072" y="1680"/>
                <a:chExt cx="1248" cy="576"/>
              </a:xfrm>
            </p:grpSpPr>
            <p:grpSp>
              <p:nvGrpSpPr>
                <p:cNvPr id="27740" name="Group 248"/>
                <p:cNvGrpSpPr/>
                <p:nvPr>
                  <p:custDataLst>
                    <p:tags r:id="rId66"/>
                  </p:custDataLst>
                </p:nvPr>
              </p:nvGrpSpPr>
              <p:grpSpPr>
                <a:xfrm>
                  <a:off x="3072" y="1968"/>
                  <a:ext cx="1248" cy="288"/>
                  <a:chOff x="3072" y="1968"/>
                  <a:chExt cx="1248" cy="288"/>
                </a:xfrm>
              </p:grpSpPr>
              <p:sp>
                <p:nvSpPr>
                  <p:cNvPr id="27741" name="Line 249"/>
                  <p:cNvSpPr/>
                  <p:nvPr>
                    <p:custDataLst>
                      <p:tags r:id="rId70"/>
                    </p:custDataLst>
                  </p:nvPr>
                </p:nvSpPr>
                <p:spPr>
                  <a:xfrm flipV="1">
                    <a:off x="3072" y="2096"/>
                    <a:ext cx="720" cy="16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42" name="Line 250"/>
                  <p:cNvSpPr/>
                  <p:nvPr>
                    <p:custDataLst>
                      <p:tags r:id="rId71"/>
                    </p:custDataLst>
                  </p:nvPr>
                </p:nvSpPr>
                <p:spPr>
                  <a:xfrm flipV="1">
                    <a:off x="3072" y="1968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27743" name="Group 251"/>
                <p:cNvGrpSpPr/>
                <p:nvPr>
                  <p:custDataLst>
                    <p:tags r:id="rId67"/>
                  </p:custDataLst>
                </p:nvPr>
              </p:nvGrpSpPr>
              <p:grpSpPr>
                <a:xfrm>
                  <a:off x="3072" y="1680"/>
                  <a:ext cx="1248" cy="288"/>
                  <a:chOff x="3072" y="1680"/>
                  <a:chExt cx="1248" cy="288"/>
                </a:xfrm>
              </p:grpSpPr>
              <p:sp>
                <p:nvSpPr>
                  <p:cNvPr id="27744" name="Line 252"/>
                  <p:cNvSpPr/>
                  <p:nvPr>
                    <p:custDataLst>
                      <p:tags r:id="rId68"/>
                    </p:custDataLst>
                  </p:nvPr>
                </p:nvSpPr>
                <p:spPr>
                  <a:xfrm>
                    <a:off x="3072" y="1680"/>
                    <a:ext cx="768" cy="17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45" name="Line 253"/>
                  <p:cNvSpPr/>
                  <p:nvPr>
                    <p:custDataLst>
                      <p:tags r:id="rId69"/>
                    </p:custDataLst>
                  </p:nvPr>
                </p:nvSpPr>
                <p:spPr>
                  <a:xfrm>
                    <a:off x="3072" y="1680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</p:grpSp>
      </p:grpSp>
      <p:grpSp>
        <p:nvGrpSpPr>
          <p:cNvPr id="62671" name="Group 207"/>
          <p:cNvGrpSpPr/>
          <p:nvPr>
            <p:custDataLst>
              <p:tags r:id="rId21"/>
            </p:custDataLst>
          </p:nvPr>
        </p:nvGrpSpPr>
        <p:grpSpPr>
          <a:xfrm>
            <a:off x="2374404" y="3254872"/>
            <a:ext cx="3409355" cy="720787"/>
            <a:chOff x="912" y="1104"/>
            <a:chExt cx="4512" cy="955"/>
          </a:xfrm>
        </p:grpSpPr>
        <p:sp>
          <p:nvSpPr>
            <p:cNvPr id="27747" name="Rectangle 208"/>
            <p:cNvSpPr/>
            <p:nvPr>
              <p:custDataLst>
                <p:tags r:id="rId33"/>
              </p:custDataLst>
            </p:nvPr>
          </p:nvSpPr>
          <p:spPr>
            <a:xfrm>
              <a:off x="912" y="1104"/>
              <a:ext cx="4512" cy="768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13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7748" name="Group 209"/>
            <p:cNvGrpSpPr/>
            <p:nvPr>
              <p:custDataLst>
                <p:tags r:id="rId34"/>
              </p:custDataLst>
            </p:nvPr>
          </p:nvGrpSpPr>
          <p:grpSpPr>
            <a:xfrm>
              <a:off x="985" y="1277"/>
              <a:ext cx="3767" cy="782"/>
              <a:chOff x="985" y="1277"/>
              <a:chExt cx="3767" cy="782"/>
            </a:xfrm>
          </p:grpSpPr>
          <p:sp>
            <p:nvSpPr>
              <p:cNvPr id="27749" name="Oval 210"/>
              <p:cNvSpPr/>
              <p:nvPr>
                <p:custDataLst>
                  <p:tags r:id="rId35"/>
                </p:custDataLst>
              </p:nvPr>
            </p:nvSpPr>
            <p:spPr>
              <a:xfrm>
                <a:off x="4428" y="1487"/>
                <a:ext cx="84" cy="82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50" name="Oval 21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7" y="1479"/>
                <a:ext cx="83" cy="84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51" name="Text Box 21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985" y="1420"/>
                <a:ext cx="251" cy="6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13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</a:p>
              <a:p>
                <a:pPr>
                  <a:spcBef>
                    <a:spcPct val="50000"/>
                  </a:spcBef>
                </a:pPr>
                <a:endParaRPr lang="en-US" altLang="zh-CN" sz="1013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752" name="Group 213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1225" y="1277"/>
                <a:ext cx="2154" cy="502"/>
                <a:chOff x="811" y="3302"/>
                <a:chExt cx="1919" cy="502"/>
              </a:xfrm>
            </p:grpSpPr>
            <p:grpSp>
              <p:nvGrpSpPr>
                <p:cNvPr id="27753" name="Group 214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811" y="3302"/>
                  <a:ext cx="1919" cy="251"/>
                  <a:chOff x="864" y="2784"/>
                  <a:chExt cx="2208" cy="288"/>
                </a:xfrm>
              </p:grpSpPr>
              <p:sp>
                <p:nvSpPr>
                  <p:cNvPr id="27754" name="Line 215"/>
                  <p:cNvSpPr/>
                  <p:nvPr>
                    <p:custDataLst>
                      <p:tags r:id="rId54"/>
                    </p:custDataLst>
                  </p:nvPr>
                </p:nvSpPr>
                <p:spPr>
                  <a:xfrm flipV="1">
                    <a:off x="864" y="2915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55" name="Line 216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 flipV="1">
                    <a:off x="864" y="2784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27756" name="Group 217"/>
                <p:cNvGrpSpPr/>
                <p:nvPr>
                  <p:custDataLst>
                    <p:tags r:id="rId51"/>
                  </p:custDataLst>
                </p:nvPr>
              </p:nvGrpSpPr>
              <p:grpSpPr>
                <a:xfrm>
                  <a:off x="811" y="3553"/>
                  <a:ext cx="1919" cy="251"/>
                  <a:chOff x="864" y="1968"/>
                  <a:chExt cx="2208" cy="288"/>
                </a:xfrm>
              </p:grpSpPr>
              <p:sp>
                <p:nvSpPr>
                  <p:cNvPr id="27757" name="Line 218"/>
                  <p:cNvSpPr/>
                  <p:nvPr>
                    <p:custDataLst>
                      <p:tags r:id="rId52"/>
                    </p:custDataLst>
                  </p:nvPr>
                </p:nvSpPr>
                <p:spPr>
                  <a:xfrm>
                    <a:off x="864" y="1968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58" name="Line 219"/>
                  <p:cNvSpPr/>
                  <p:nvPr>
                    <p:custDataLst>
                      <p:tags r:id="rId53"/>
                    </p:custDataLst>
                  </p:nvPr>
                </p:nvSpPr>
                <p:spPr>
                  <a:xfrm>
                    <a:off x="864" y="1968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  <p:grpSp>
            <p:nvGrpSpPr>
              <p:cNvPr id="27759" name="Group 220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3379" y="1277"/>
                <a:ext cx="1085" cy="502"/>
                <a:chOff x="3072" y="2784"/>
                <a:chExt cx="1248" cy="576"/>
              </a:xfrm>
            </p:grpSpPr>
            <p:grpSp>
              <p:nvGrpSpPr>
                <p:cNvPr id="27760" name="Group 221"/>
                <p:cNvGrpSpPr/>
                <p:nvPr>
                  <p:custDataLst>
                    <p:tags r:id="rId44"/>
                  </p:custDataLst>
                </p:nvPr>
              </p:nvGrpSpPr>
              <p:grpSpPr>
                <a:xfrm>
                  <a:off x="3072" y="3072"/>
                  <a:ext cx="1248" cy="288"/>
                  <a:chOff x="3072" y="1968"/>
                  <a:chExt cx="1248" cy="288"/>
                </a:xfrm>
              </p:grpSpPr>
              <p:sp>
                <p:nvSpPr>
                  <p:cNvPr id="27761" name="Line 222"/>
                  <p:cNvSpPr/>
                  <p:nvPr>
                    <p:custDataLst>
                      <p:tags r:id="rId48"/>
                    </p:custDataLst>
                  </p:nvPr>
                </p:nvSpPr>
                <p:spPr>
                  <a:xfrm flipV="1">
                    <a:off x="3072" y="2096"/>
                    <a:ext cx="720" cy="16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62" name="Line 223"/>
                  <p:cNvSpPr/>
                  <p:nvPr>
                    <p:custDataLst>
                      <p:tags r:id="rId49"/>
                    </p:custDataLst>
                  </p:nvPr>
                </p:nvSpPr>
                <p:spPr>
                  <a:xfrm flipV="1">
                    <a:off x="3072" y="1968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27763" name="Group 224"/>
                <p:cNvGrpSpPr/>
                <p:nvPr>
                  <p:custDataLst>
                    <p:tags r:id="rId45"/>
                  </p:custDataLst>
                </p:nvPr>
              </p:nvGrpSpPr>
              <p:grpSpPr>
                <a:xfrm>
                  <a:off x="3072" y="2784"/>
                  <a:ext cx="1248" cy="288"/>
                  <a:chOff x="3072" y="1680"/>
                  <a:chExt cx="1248" cy="288"/>
                </a:xfrm>
              </p:grpSpPr>
              <p:sp>
                <p:nvSpPr>
                  <p:cNvPr id="27764" name="Line 225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3072" y="1680"/>
                    <a:ext cx="768" cy="17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27765" name="Line 226"/>
                  <p:cNvSpPr/>
                  <p:nvPr>
                    <p:custDataLst>
                      <p:tags r:id="rId47"/>
                    </p:custDataLst>
                  </p:nvPr>
                </p:nvSpPr>
                <p:spPr>
                  <a:xfrm>
                    <a:off x="3072" y="1680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  <p:sp>
            <p:nvSpPr>
              <p:cNvPr id="27766" name="Text Box 227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4501" y="1431"/>
                <a:ext cx="251" cy="4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0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  <p:grpSp>
            <p:nvGrpSpPr>
              <p:cNvPr id="27767" name="Group 228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3369" y="1280"/>
                <a:ext cx="711" cy="503"/>
                <a:chOff x="2745" y="1902"/>
                <a:chExt cx="1095" cy="503"/>
              </a:xfrm>
            </p:grpSpPr>
            <p:sp>
              <p:nvSpPr>
                <p:cNvPr id="27768" name="Line 229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2745" y="1902"/>
                  <a:ext cx="1095" cy="258"/>
                </a:xfrm>
                <a:prstGeom prst="line">
                  <a:avLst/>
                </a:prstGeom>
                <a:ln w="28575" cap="flat" cmpd="sng">
                  <a:solidFill>
                    <a:srgbClr val="660066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27769" name="Line 230"/>
                <p:cNvSpPr/>
                <p:nvPr>
                  <p:custDataLst>
                    <p:tags r:id="rId43"/>
                  </p:custDataLst>
                </p:nvPr>
              </p:nvSpPr>
              <p:spPr>
                <a:xfrm flipV="1">
                  <a:off x="2745" y="2160"/>
                  <a:ext cx="1095" cy="245"/>
                </a:xfrm>
                <a:prstGeom prst="line">
                  <a:avLst/>
                </a:prstGeom>
                <a:ln w="28575" cap="flat" cmpd="sng">
                  <a:solidFill>
                    <a:srgbClr val="660066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</p:grpSp>
      <p:sp>
        <p:nvSpPr>
          <p:cNvPr id="27770" name="Oval 260"/>
          <p:cNvSpPr/>
          <p:nvPr>
            <p:custDataLst>
              <p:tags r:id="rId22"/>
            </p:custDataLst>
          </p:nvPr>
        </p:nvSpPr>
        <p:spPr>
          <a:xfrm>
            <a:off x="4187131" y="1200150"/>
            <a:ext cx="869752" cy="797422"/>
          </a:xfrm>
          <a:prstGeom prst="ellipse">
            <a:avLst/>
          </a:prstGeom>
          <a:noFill/>
          <a:ln w="38100" cap="flat" cmpd="sng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5" name="Oval 262"/>
          <p:cNvSpPr/>
          <p:nvPr>
            <p:custDataLst>
              <p:tags r:id="rId23"/>
            </p:custDataLst>
          </p:nvPr>
        </p:nvSpPr>
        <p:spPr>
          <a:xfrm>
            <a:off x="4173736" y="3145929"/>
            <a:ext cx="869752" cy="797421"/>
          </a:xfrm>
          <a:prstGeom prst="ellipse">
            <a:avLst/>
          </a:prstGeom>
          <a:noFill/>
          <a:ln w="38100" cap="flat" cmpd="sng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6" name="Oval 261"/>
          <p:cNvSpPr/>
          <p:nvPr>
            <p:custDataLst>
              <p:tags r:id="rId24"/>
            </p:custDataLst>
          </p:nvPr>
        </p:nvSpPr>
        <p:spPr>
          <a:xfrm>
            <a:off x="4199633" y="2185988"/>
            <a:ext cx="869752" cy="797422"/>
          </a:xfrm>
          <a:prstGeom prst="ellipse">
            <a:avLst/>
          </a:prstGeom>
          <a:noFill/>
          <a:ln w="38100" cap="flat" cmpd="sng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13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577" name="Line 113"/>
          <p:cNvSpPr/>
          <p:nvPr>
            <p:custDataLst>
              <p:tags r:id="rId25"/>
            </p:custDataLst>
          </p:nvPr>
        </p:nvSpPr>
        <p:spPr>
          <a:xfrm flipH="1">
            <a:off x="5057775" y="1272481"/>
            <a:ext cx="0" cy="2655689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5078314" y="1022450"/>
            <a:ext cx="790601" cy="33470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57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视网膜</a:t>
            </a:r>
          </a:p>
        </p:txBody>
      </p:sp>
      <p:grpSp>
        <p:nvGrpSpPr>
          <p:cNvPr id="62568" name="Group 104"/>
          <p:cNvGrpSpPr/>
          <p:nvPr>
            <p:custDataLst>
              <p:tags r:id="rId27"/>
            </p:custDataLst>
          </p:nvPr>
        </p:nvGrpSpPr>
        <p:grpSpPr>
          <a:xfrm>
            <a:off x="6115051" y="1371600"/>
            <a:ext cx="252710" cy="640511"/>
            <a:chOff x="5120" y="2928"/>
            <a:chExt cx="336" cy="1181"/>
          </a:xfrm>
        </p:grpSpPr>
        <p:sp>
          <p:nvSpPr>
            <p:cNvPr id="27776" name="Oval 8">
              <a:hlinkClick r:id="rId134" action="ppaction://hlinksldjump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136" y="2928"/>
              <a:ext cx="192" cy="7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1013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77" name="Text Box 21"/>
            <p:cNvSpPr txBox="1"/>
            <p:nvPr>
              <p:custDataLst>
                <p:tags r:id="rId32"/>
              </p:custDataLst>
            </p:nvPr>
          </p:nvSpPr>
          <p:spPr>
            <a:xfrm>
              <a:off x="5120" y="3651"/>
              <a:ext cx="336" cy="4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13" b="1"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62567" name="Group 103"/>
          <p:cNvGrpSpPr/>
          <p:nvPr>
            <p:custDataLst>
              <p:tags r:id="rId28"/>
            </p:custDataLst>
          </p:nvPr>
        </p:nvGrpSpPr>
        <p:grpSpPr>
          <a:xfrm>
            <a:off x="6586538" y="1393031"/>
            <a:ext cx="217885" cy="624242"/>
            <a:chOff x="4552" y="2928"/>
            <a:chExt cx="288" cy="1196"/>
          </a:xfrm>
        </p:grpSpPr>
        <p:sp>
          <p:nvSpPr>
            <p:cNvPr id="27779" name="Oval 7">
              <a:hlinkClick r:id="rId134" action="ppaction://hlinksldjump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08" y="2928"/>
              <a:ext cx="88" cy="7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1013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80" name="Text Box 102"/>
            <p:cNvSpPr txBox="1"/>
            <p:nvPr>
              <p:custDataLst>
                <p:tags r:id="rId30"/>
              </p:custDataLst>
            </p:nvPr>
          </p:nvSpPr>
          <p:spPr>
            <a:xfrm>
              <a:off x="4552" y="3648"/>
              <a:ext cx="288" cy="4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13" b="1"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4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02 -0.035648 L -0.284792 0.258519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52 -0.038981 L -0.35099 0.507037" pathEditMode="relative" rAng="0" ptsTypes="">
                                      <p:cBhvr>
                                        <p:cTn id="59" dur="2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80" grpId="0"/>
      <p:bldP spid="62549" grpId="0" animBg="1"/>
      <p:bldP spid="62550" grpId="0" animBg="1"/>
      <p:bldP spid="62734" grpId="0" animBg="1"/>
      <p:bldP spid="62734" grpId="1" animBg="1"/>
      <p:bldP spid="62735" grpId="0" animBg="1"/>
      <p:bldP spid="62735" grpId="1" animBg="1"/>
      <p:bldP spid="8225" grpId="0" animBg="1"/>
      <p:bldP spid="822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2"/>
          <p:cNvSpPr/>
          <p:nvPr>
            <p:custDataLst>
              <p:tags r:id="rId1"/>
            </p:custDataLst>
          </p:nvPr>
        </p:nvSpPr>
        <p:spPr>
          <a:xfrm>
            <a:off x="1314450" y="329357"/>
            <a:ext cx="494077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问题一     眼睛是怎样看见物体的？</a:t>
            </a:r>
          </a:p>
        </p:txBody>
      </p:sp>
      <p:sp>
        <p:nvSpPr>
          <p:cNvPr id="62579" name="Text Box 115"/>
          <p:cNvSpPr txBox="1"/>
          <p:nvPr>
            <p:custDataLst>
              <p:tags r:id="rId2"/>
            </p:custDataLst>
          </p:nvPr>
        </p:nvSpPr>
        <p:spPr>
          <a:xfrm>
            <a:off x="4686300" y="4743450"/>
            <a:ext cx="12358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视网膜</a:t>
            </a:r>
          </a:p>
        </p:txBody>
      </p:sp>
      <p:sp>
        <p:nvSpPr>
          <p:cNvPr id="62580" name="Text Box 116"/>
          <p:cNvSpPr txBox="1"/>
          <p:nvPr>
            <p:custDataLst>
              <p:tags r:id="rId3"/>
            </p:custDataLst>
          </p:nvPr>
        </p:nvSpPr>
        <p:spPr>
          <a:xfrm>
            <a:off x="3600450" y="4743450"/>
            <a:ext cx="117871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晶状体</a:t>
            </a:r>
          </a:p>
        </p:txBody>
      </p:sp>
      <p:sp>
        <p:nvSpPr>
          <p:cNvPr id="8198" name="Text Box 20"/>
          <p:cNvSpPr txBox="1"/>
          <p:nvPr>
            <p:custDataLst>
              <p:tags r:id="rId4"/>
            </p:custDataLst>
          </p:nvPr>
        </p:nvSpPr>
        <p:spPr>
          <a:xfrm>
            <a:off x="3936206" y="1787129"/>
            <a:ext cx="628650" cy="253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05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grpSp>
        <p:nvGrpSpPr>
          <p:cNvPr id="62560" name="Group 96"/>
          <p:cNvGrpSpPr/>
          <p:nvPr>
            <p:custDataLst>
              <p:tags r:id="rId5"/>
            </p:custDataLst>
          </p:nvPr>
        </p:nvGrpSpPr>
        <p:grpSpPr>
          <a:xfrm>
            <a:off x="4008835" y="2552700"/>
            <a:ext cx="1103709" cy="506016"/>
            <a:chOff x="2745" y="1902"/>
            <a:chExt cx="1095" cy="503"/>
          </a:xfrm>
        </p:grpSpPr>
        <p:sp>
          <p:nvSpPr>
            <p:cNvPr id="8325" name="Line 14"/>
            <p:cNvSpPr/>
            <p:nvPr>
              <p:custDataLst>
                <p:tags r:id="rId131"/>
              </p:custDataLst>
            </p:nvPr>
          </p:nvSpPr>
          <p:spPr>
            <a:xfrm>
              <a:off x="2745" y="1902"/>
              <a:ext cx="1095" cy="258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8326" name="Line 15"/>
            <p:cNvSpPr/>
            <p:nvPr>
              <p:custDataLst>
                <p:tags r:id="rId132"/>
              </p:custDataLst>
            </p:nvPr>
          </p:nvSpPr>
          <p:spPr>
            <a:xfrm flipV="1">
              <a:off x="2745" y="2160"/>
              <a:ext cx="1095" cy="245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sp>
        <p:nvSpPr>
          <p:cNvPr id="62549" name="Rectangle 85"/>
          <p:cNvSpPr/>
          <p:nvPr>
            <p:custDataLst>
              <p:tags r:id="rId6"/>
            </p:custDataLst>
          </p:nvPr>
        </p:nvSpPr>
        <p:spPr>
          <a:xfrm>
            <a:off x="3858817" y="2425304"/>
            <a:ext cx="296465" cy="75842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550" name="Rectangle 86"/>
          <p:cNvSpPr/>
          <p:nvPr>
            <p:custDataLst>
              <p:tags r:id="rId7"/>
            </p:custDataLst>
          </p:nvPr>
        </p:nvSpPr>
        <p:spPr>
          <a:xfrm>
            <a:off x="3861197" y="3732610"/>
            <a:ext cx="294084" cy="75604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561" name="Group 97"/>
          <p:cNvGrpSpPr/>
          <p:nvPr>
            <p:custDataLst>
              <p:tags r:id="rId8"/>
            </p:custDataLst>
          </p:nvPr>
        </p:nvGrpSpPr>
        <p:grpSpPr>
          <a:xfrm>
            <a:off x="3992166" y="3860007"/>
            <a:ext cx="1103709" cy="507206"/>
            <a:chOff x="2745" y="1902"/>
            <a:chExt cx="1095" cy="503"/>
          </a:xfrm>
        </p:grpSpPr>
        <p:sp>
          <p:nvSpPr>
            <p:cNvPr id="8323" name="Line 98"/>
            <p:cNvSpPr/>
            <p:nvPr>
              <p:custDataLst>
                <p:tags r:id="rId129"/>
              </p:custDataLst>
            </p:nvPr>
          </p:nvSpPr>
          <p:spPr>
            <a:xfrm>
              <a:off x="2745" y="1902"/>
              <a:ext cx="1095" cy="258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  <p:sp>
          <p:nvSpPr>
            <p:cNvPr id="8324" name="Line 99"/>
            <p:cNvSpPr/>
            <p:nvPr>
              <p:custDataLst>
                <p:tags r:id="rId130"/>
              </p:custDataLst>
            </p:nvPr>
          </p:nvSpPr>
          <p:spPr>
            <a:xfrm flipV="1">
              <a:off x="2745" y="2160"/>
              <a:ext cx="1095" cy="245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50"/>
            </a:p>
          </p:txBody>
        </p:sp>
      </p:grpSp>
      <p:sp>
        <p:nvSpPr>
          <p:cNvPr id="8203" name="Oval 63"/>
          <p:cNvSpPr/>
          <p:nvPr>
            <p:custDataLst>
              <p:tags r:id="rId9"/>
            </p:custDataLst>
          </p:nvPr>
        </p:nvSpPr>
        <p:spPr>
          <a:xfrm>
            <a:off x="5073254" y="1452563"/>
            <a:ext cx="84534" cy="84535"/>
          </a:xfrm>
          <a:prstGeom prst="ellipse">
            <a:avLst/>
          </a:prstGeom>
          <a:solidFill>
            <a:srgbClr val="E91A1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Oval 65"/>
          <p:cNvSpPr/>
          <p:nvPr>
            <p:custDataLst>
              <p:tags r:id="rId10"/>
            </p:custDataLst>
          </p:nvPr>
        </p:nvSpPr>
        <p:spPr>
          <a:xfrm>
            <a:off x="2316957" y="1454944"/>
            <a:ext cx="83344" cy="84535"/>
          </a:xfrm>
          <a:prstGeom prst="ellipse">
            <a:avLst/>
          </a:prstGeom>
          <a:solidFill>
            <a:srgbClr val="E91A1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Text Box 70"/>
          <p:cNvSpPr txBox="1"/>
          <p:nvPr>
            <p:custDataLst>
              <p:tags r:id="rId11"/>
            </p:custDataLst>
          </p:nvPr>
        </p:nvSpPr>
        <p:spPr>
          <a:xfrm>
            <a:off x="2110979" y="1369219"/>
            <a:ext cx="253603" cy="4962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050" b="1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Text Box 71"/>
          <p:cNvSpPr txBox="1"/>
          <p:nvPr>
            <p:custDataLst>
              <p:tags r:id="rId12"/>
            </p:custDataLst>
          </p:nvPr>
        </p:nvSpPr>
        <p:spPr>
          <a:xfrm>
            <a:off x="5157787" y="1410892"/>
            <a:ext cx="25360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200" b="1">
                <a:latin typeface="Arial" panose="020B0604020202020204" pitchFamily="34" charset="0"/>
                <a:ea typeface="宋体" panose="02010600030101010101" pitchFamily="2" charset="-122"/>
              </a:rPr>
              <a:t>S’</a:t>
            </a:r>
          </a:p>
        </p:txBody>
      </p:sp>
      <p:grpSp>
        <p:nvGrpSpPr>
          <p:cNvPr id="8207" name="Group 109"/>
          <p:cNvGrpSpPr/>
          <p:nvPr>
            <p:custDataLst>
              <p:tags r:id="rId13"/>
            </p:custDataLst>
          </p:nvPr>
        </p:nvGrpSpPr>
        <p:grpSpPr>
          <a:xfrm>
            <a:off x="2364582" y="1241823"/>
            <a:ext cx="1635919" cy="507206"/>
            <a:chOff x="799" y="1181"/>
            <a:chExt cx="1929" cy="503"/>
          </a:xfrm>
        </p:grpSpPr>
        <p:grpSp>
          <p:nvGrpSpPr>
            <p:cNvPr id="8317" name="Group 72"/>
            <p:cNvGrpSpPr/>
            <p:nvPr>
              <p:custDataLst>
                <p:tags r:id="rId123"/>
              </p:custDataLst>
            </p:nvPr>
          </p:nvGrpSpPr>
          <p:grpSpPr>
            <a:xfrm>
              <a:off x="799" y="1181"/>
              <a:ext cx="1929" cy="251"/>
              <a:chOff x="864" y="1680"/>
              <a:chExt cx="2208" cy="288"/>
            </a:xfrm>
          </p:grpSpPr>
          <p:sp>
            <p:nvSpPr>
              <p:cNvPr id="8321" name="Line 73"/>
              <p:cNvSpPr/>
              <p:nvPr>
                <p:custDataLst>
                  <p:tags r:id="rId127"/>
                </p:custDataLst>
              </p:nvPr>
            </p:nvSpPr>
            <p:spPr>
              <a:xfrm flipV="1">
                <a:off x="864" y="1811"/>
                <a:ext cx="1200" cy="157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322" name="Line 74"/>
              <p:cNvSpPr/>
              <p:nvPr>
                <p:custDataLst>
                  <p:tags r:id="rId128"/>
                </p:custDataLst>
              </p:nvPr>
            </p:nvSpPr>
            <p:spPr>
              <a:xfrm flipV="1">
                <a:off x="864" y="1680"/>
                <a:ext cx="220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8318" name="Group 75"/>
            <p:cNvGrpSpPr/>
            <p:nvPr>
              <p:custDataLst>
                <p:tags r:id="rId124"/>
              </p:custDataLst>
            </p:nvPr>
          </p:nvGrpSpPr>
          <p:grpSpPr>
            <a:xfrm>
              <a:off x="799" y="1432"/>
              <a:ext cx="1929" cy="252"/>
              <a:chOff x="864" y="1968"/>
              <a:chExt cx="2208" cy="288"/>
            </a:xfrm>
          </p:grpSpPr>
          <p:sp>
            <p:nvSpPr>
              <p:cNvPr id="8319" name="Line 76"/>
              <p:cNvSpPr/>
              <p:nvPr>
                <p:custDataLst>
                  <p:tags r:id="rId125"/>
                </p:custDataLst>
              </p:nvPr>
            </p:nvSpPr>
            <p:spPr>
              <a:xfrm>
                <a:off x="864" y="1968"/>
                <a:ext cx="1200" cy="157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320" name="Line 77"/>
              <p:cNvSpPr/>
              <p:nvPr>
                <p:custDataLst>
                  <p:tags r:id="rId126"/>
                </p:custDataLst>
              </p:nvPr>
            </p:nvSpPr>
            <p:spPr>
              <a:xfrm>
                <a:off x="864" y="1968"/>
                <a:ext cx="220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grpSp>
        <p:nvGrpSpPr>
          <p:cNvPr id="8208" name="Group 78"/>
          <p:cNvGrpSpPr/>
          <p:nvPr>
            <p:custDataLst>
              <p:tags r:id="rId14"/>
            </p:custDataLst>
          </p:nvPr>
        </p:nvGrpSpPr>
        <p:grpSpPr>
          <a:xfrm>
            <a:off x="4000500" y="1241823"/>
            <a:ext cx="1120379" cy="507206"/>
            <a:chOff x="3072" y="1680"/>
            <a:chExt cx="1248" cy="576"/>
          </a:xfrm>
        </p:grpSpPr>
        <p:grpSp>
          <p:nvGrpSpPr>
            <p:cNvPr id="8311" name="Group 79"/>
            <p:cNvGrpSpPr/>
            <p:nvPr>
              <p:custDataLst>
                <p:tags r:id="rId117"/>
              </p:custDataLst>
            </p:nvPr>
          </p:nvGrpSpPr>
          <p:grpSpPr>
            <a:xfrm>
              <a:off x="3072" y="1968"/>
              <a:ext cx="1248" cy="288"/>
              <a:chOff x="3072" y="1968"/>
              <a:chExt cx="1248" cy="288"/>
            </a:xfrm>
          </p:grpSpPr>
          <p:sp>
            <p:nvSpPr>
              <p:cNvPr id="8315" name="Line 80"/>
              <p:cNvSpPr/>
              <p:nvPr>
                <p:custDataLst>
                  <p:tags r:id="rId121"/>
                </p:custDataLst>
              </p:nvPr>
            </p:nvSpPr>
            <p:spPr>
              <a:xfrm flipV="1">
                <a:off x="3072" y="2096"/>
                <a:ext cx="720" cy="16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316" name="Line 81"/>
              <p:cNvSpPr/>
              <p:nvPr>
                <p:custDataLst>
                  <p:tags r:id="rId122"/>
                </p:custDataLst>
              </p:nvPr>
            </p:nvSpPr>
            <p:spPr>
              <a:xfrm flipV="1">
                <a:off x="3072" y="1968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8312" name="Group 82"/>
            <p:cNvGrpSpPr/>
            <p:nvPr>
              <p:custDataLst>
                <p:tags r:id="rId118"/>
              </p:custDataLst>
            </p:nvPr>
          </p:nvGrpSpPr>
          <p:grpSpPr>
            <a:xfrm>
              <a:off x="3072" y="1680"/>
              <a:ext cx="1248" cy="288"/>
              <a:chOff x="3072" y="1680"/>
              <a:chExt cx="1248" cy="288"/>
            </a:xfrm>
          </p:grpSpPr>
          <p:sp>
            <p:nvSpPr>
              <p:cNvPr id="8313" name="Line 83"/>
              <p:cNvSpPr/>
              <p:nvPr>
                <p:custDataLst>
                  <p:tags r:id="rId119"/>
                </p:custDataLst>
              </p:nvPr>
            </p:nvSpPr>
            <p:spPr>
              <a:xfrm>
                <a:off x="3072" y="1680"/>
                <a:ext cx="768" cy="17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314" name="Line 84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072" y="1680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</p:grpSp>
      <p:sp>
        <p:nvSpPr>
          <p:cNvPr id="8209" name="Oval 64">
            <a:hlinkClick r:id="rId134" action="ppaction://hlinksldjump"/>
          </p:cNvPr>
          <p:cNvSpPr/>
          <p:nvPr>
            <p:custDataLst>
              <p:tags r:id="rId15"/>
            </p:custDataLst>
          </p:nvPr>
        </p:nvSpPr>
        <p:spPr>
          <a:xfrm>
            <a:off x="3924300" y="1206104"/>
            <a:ext cx="123825" cy="57983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744" name="Group 280"/>
          <p:cNvGrpSpPr/>
          <p:nvPr>
            <p:custDataLst>
              <p:tags r:id="rId16"/>
            </p:custDataLst>
          </p:nvPr>
        </p:nvGrpSpPr>
        <p:grpSpPr>
          <a:xfrm>
            <a:off x="2594372" y="2551509"/>
            <a:ext cx="3486150" cy="584596"/>
            <a:chOff x="1315" y="1951"/>
            <a:chExt cx="2928" cy="491"/>
          </a:xfrm>
        </p:grpSpPr>
        <p:grpSp>
          <p:nvGrpSpPr>
            <p:cNvPr id="8291" name="Group 273"/>
            <p:cNvGrpSpPr/>
            <p:nvPr>
              <p:custDataLst>
                <p:tags r:id="rId97"/>
              </p:custDataLst>
            </p:nvPr>
          </p:nvGrpSpPr>
          <p:grpSpPr>
            <a:xfrm>
              <a:off x="1315" y="2070"/>
              <a:ext cx="243" cy="213"/>
              <a:chOff x="1315" y="2070"/>
              <a:chExt cx="243" cy="213"/>
            </a:xfrm>
          </p:grpSpPr>
          <p:sp>
            <p:nvSpPr>
              <p:cNvPr id="8309" name="Oval 9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488" y="2121"/>
                <a:ext cx="70" cy="70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10" name="Text Box 18"/>
              <p:cNvSpPr txBox="1"/>
              <p:nvPr>
                <p:custDataLst>
                  <p:tags r:id="rId116"/>
                </p:custDataLst>
              </p:nvPr>
            </p:nvSpPr>
            <p:spPr>
              <a:xfrm>
                <a:off x="1315" y="2070"/>
                <a:ext cx="213" cy="2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endParaRPr lang="en-US" altLang="zh-CN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92" name="Group 272"/>
            <p:cNvGrpSpPr/>
            <p:nvPr>
              <p:custDataLst>
                <p:tags r:id="rId98"/>
              </p:custDataLst>
            </p:nvPr>
          </p:nvGrpSpPr>
          <p:grpSpPr>
            <a:xfrm>
              <a:off x="3960" y="2093"/>
              <a:ext cx="283" cy="349"/>
              <a:chOff x="3960" y="2093"/>
              <a:chExt cx="283" cy="349"/>
            </a:xfrm>
          </p:grpSpPr>
          <p:sp>
            <p:nvSpPr>
              <p:cNvPr id="8307" name="Oval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960" y="2128"/>
                <a:ext cx="70" cy="72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08" name="Text Box 19"/>
              <p:cNvSpPr txBox="1"/>
              <p:nvPr>
                <p:custDataLst>
                  <p:tags r:id="rId114"/>
                </p:custDataLst>
              </p:nvPr>
            </p:nvSpPr>
            <p:spPr>
              <a:xfrm>
                <a:off x="4030" y="2093"/>
                <a:ext cx="213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</p:grpSp>
        <p:grpSp>
          <p:nvGrpSpPr>
            <p:cNvPr id="8293" name="Group 108"/>
            <p:cNvGrpSpPr/>
            <p:nvPr>
              <p:custDataLst>
                <p:tags r:id="rId99"/>
              </p:custDataLst>
            </p:nvPr>
          </p:nvGrpSpPr>
          <p:grpSpPr>
            <a:xfrm>
              <a:off x="1528" y="1951"/>
              <a:ext cx="976" cy="425"/>
              <a:chOff x="807" y="2199"/>
              <a:chExt cx="1930" cy="503"/>
            </a:xfrm>
          </p:grpSpPr>
          <p:grpSp>
            <p:nvGrpSpPr>
              <p:cNvPr id="8301" name="Group 38"/>
              <p:cNvGrpSpPr/>
              <p:nvPr>
                <p:custDataLst>
                  <p:tags r:id="rId107"/>
                </p:custDataLst>
              </p:nvPr>
            </p:nvGrpSpPr>
            <p:grpSpPr>
              <a:xfrm>
                <a:off x="807" y="2199"/>
                <a:ext cx="1930" cy="252"/>
                <a:chOff x="864" y="1680"/>
                <a:chExt cx="2208" cy="288"/>
              </a:xfrm>
            </p:grpSpPr>
            <p:sp>
              <p:nvSpPr>
                <p:cNvPr id="8305" name="Line 35"/>
                <p:cNvSpPr/>
                <p:nvPr>
                  <p:custDataLst>
                    <p:tags r:id="rId111"/>
                  </p:custDataLst>
                </p:nvPr>
              </p:nvSpPr>
              <p:spPr>
                <a:xfrm flipV="1">
                  <a:off x="864" y="1811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306" name="Line 36"/>
                <p:cNvSpPr/>
                <p:nvPr>
                  <p:custDataLst>
                    <p:tags r:id="rId112"/>
                  </p:custDataLst>
                </p:nvPr>
              </p:nvSpPr>
              <p:spPr>
                <a:xfrm flipV="1">
                  <a:off x="864" y="1680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  <p:grpSp>
            <p:nvGrpSpPr>
              <p:cNvPr id="8302" name="Group 40"/>
              <p:cNvGrpSpPr/>
              <p:nvPr>
                <p:custDataLst>
                  <p:tags r:id="rId108"/>
                </p:custDataLst>
              </p:nvPr>
            </p:nvGrpSpPr>
            <p:grpSpPr>
              <a:xfrm>
                <a:off x="807" y="2451"/>
                <a:ext cx="1930" cy="251"/>
                <a:chOff x="864" y="1968"/>
                <a:chExt cx="2208" cy="288"/>
              </a:xfrm>
            </p:grpSpPr>
            <p:sp>
              <p:nvSpPr>
                <p:cNvPr id="8303" name="Line 11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864" y="1968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304" name="Line 39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864" y="1968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8294" name="Group 58"/>
            <p:cNvGrpSpPr/>
            <p:nvPr>
              <p:custDataLst>
                <p:tags r:id="rId100"/>
              </p:custDataLst>
            </p:nvPr>
          </p:nvGrpSpPr>
          <p:grpSpPr>
            <a:xfrm>
              <a:off x="2504" y="1951"/>
              <a:ext cx="1490" cy="425"/>
              <a:chOff x="3072" y="1680"/>
              <a:chExt cx="1248" cy="576"/>
            </a:xfrm>
          </p:grpSpPr>
          <p:grpSp>
            <p:nvGrpSpPr>
              <p:cNvPr id="8295" name="Group 45"/>
              <p:cNvGrpSpPr/>
              <p:nvPr>
                <p:custDataLst>
                  <p:tags r:id="rId101"/>
                </p:custDataLst>
              </p:nvPr>
            </p:nvGrpSpPr>
            <p:grpSpPr>
              <a:xfrm>
                <a:off x="3072" y="1968"/>
                <a:ext cx="1248" cy="288"/>
                <a:chOff x="3072" y="1968"/>
                <a:chExt cx="1248" cy="288"/>
              </a:xfrm>
            </p:grpSpPr>
            <p:sp>
              <p:nvSpPr>
                <p:cNvPr id="8299" name="Line 13"/>
                <p:cNvSpPr/>
                <p:nvPr>
                  <p:custDataLst>
                    <p:tags r:id="rId105"/>
                  </p:custDataLst>
                </p:nvPr>
              </p:nvSpPr>
              <p:spPr>
                <a:xfrm flipV="1">
                  <a:off x="3072" y="2096"/>
                  <a:ext cx="720" cy="160"/>
                </a:xfrm>
                <a:prstGeom prst="line">
                  <a:avLst/>
                </a:prstGeom>
                <a:ln w="2857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300" name="Line 44"/>
                <p:cNvSpPr/>
                <p:nvPr>
                  <p:custDataLst>
                    <p:tags r:id="rId106"/>
                  </p:custDataLst>
                </p:nvPr>
              </p:nvSpPr>
              <p:spPr>
                <a:xfrm flipV="1">
                  <a:off x="3072" y="1968"/>
                  <a:ext cx="124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  <p:grpSp>
            <p:nvGrpSpPr>
              <p:cNvPr id="8296" name="Group 53"/>
              <p:cNvGrpSpPr/>
              <p:nvPr>
                <p:custDataLst>
                  <p:tags r:id="rId102"/>
                </p:custDataLst>
              </p:nvPr>
            </p:nvGrpSpPr>
            <p:grpSpPr>
              <a:xfrm>
                <a:off x="3072" y="1680"/>
                <a:ext cx="1248" cy="288"/>
                <a:chOff x="3072" y="1680"/>
                <a:chExt cx="1248" cy="288"/>
              </a:xfrm>
            </p:grpSpPr>
            <p:sp>
              <p:nvSpPr>
                <p:cNvPr id="8297" name="Line 12"/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3072" y="1680"/>
                  <a:ext cx="768" cy="170"/>
                </a:xfrm>
                <a:prstGeom prst="line">
                  <a:avLst/>
                </a:prstGeom>
                <a:ln w="2857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298" name="Line 52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3072" y="1680"/>
                  <a:ext cx="124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</p:grpSp>
      <p:sp>
        <p:nvSpPr>
          <p:cNvPr id="62734" name="Oval 270">
            <a:hlinkClick r:id="rId134" action="ppaction://hlinksldjump"/>
          </p:cNvPr>
          <p:cNvSpPr/>
          <p:nvPr>
            <p:custDataLst>
              <p:tags r:id="rId17"/>
            </p:custDataLst>
          </p:nvPr>
        </p:nvSpPr>
        <p:spPr>
          <a:xfrm>
            <a:off x="3943350" y="2514600"/>
            <a:ext cx="123825" cy="5798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745" name="Group 281"/>
          <p:cNvGrpSpPr/>
          <p:nvPr>
            <p:custDataLst>
              <p:tags r:id="rId18"/>
            </p:custDataLst>
          </p:nvPr>
        </p:nvGrpSpPr>
        <p:grpSpPr>
          <a:xfrm>
            <a:off x="1577578" y="3858816"/>
            <a:ext cx="3508772" cy="504825"/>
            <a:chOff x="461" y="3049"/>
            <a:chExt cx="2947" cy="424"/>
          </a:xfrm>
        </p:grpSpPr>
        <p:grpSp>
          <p:nvGrpSpPr>
            <p:cNvPr id="8272" name="Group 278"/>
            <p:cNvGrpSpPr/>
            <p:nvPr>
              <p:custDataLst>
                <p:tags r:id="rId78"/>
              </p:custDataLst>
            </p:nvPr>
          </p:nvGrpSpPr>
          <p:grpSpPr>
            <a:xfrm>
              <a:off x="461" y="3168"/>
              <a:ext cx="245" cy="213"/>
              <a:chOff x="461" y="3168"/>
              <a:chExt cx="245" cy="213"/>
            </a:xfrm>
          </p:grpSpPr>
          <p:sp>
            <p:nvSpPr>
              <p:cNvPr id="8289" name="Oval 25"/>
              <p:cNvSpPr/>
              <p:nvPr>
                <p:custDataLst>
                  <p:tags r:id="rId95"/>
                </p:custDataLst>
              </p:nvPr>
            </p:nvSpPr>
            <p:spPr>
              <a:xfrm>
                <a:off x="635" y="3219"/>
                <a:ext cx="71" cy="71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90" name="Text Box 30"/>
              <p:cNvSpPr txBox="1"/>
              <p:nvPr>
                <p:custDataLst>
                  <p:tags r:id="rId96"/>
                </p:custDataLst>
              </p:nvPr>
            </p:nvSpPr>
            <p:spPr>
              <a:xfrm>
                <a:off x="461" y="3168"/>
                <a:ext cx="211" cy="2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endParaRPr lang="en-US" altLang="zh-CN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73" name="Group 110"/>
            <p:cNvGrpSpPr/>
            <p:nvPr>
              <p:custDataLst>
                <p:tags r:id="rId79"/>
              </p:custDataLst>
            </p:nvPr>
          </p:nvGrpSpPr>
          <p:grpSpPr>
            <a:xfrm>
              <a:off x="676" y="3049"/>
              <a:ext cx="1822" cy="424"/>
              <a:chOff x="811" y="3302"/>
              <a:chExt cx="1919" cy="502"/>
            </a:xfrm>
          </p:grpSpPr>
          <p:grpSp>
            <p:nvGrpSpPr>
              <p:cNvPr id="8283" name="Group 37"/>
              <p:cNvGrpSpPr/>
              <p:nvPr>
                <p:custDataLst>
                  <p:tags r:id="rId89"/>
                </p:custDataLst>
              </p:nvPr>
            </p:nvGrpSpPr>
            <p:grpSpPr>
              <a:xfrm>
                <a:off x="811" y="3302"/>
                <a:ext cx="1919" cy="251"/>
                <a:chOff x="864" y="2784"/>
                <a:chExt cx="2208" cy="288"/>
              </a:xfrm>
            </p:grpSpPr>
            <p:sp>
              <p:nvSpPr>
                <p:cNvPr id="8287" name="Line 26"/>
                <p:cNvSpPr/>
                <p:nvPr>
                  <p:custDataLst>
                    <p:tags r:id="rId93"/>
                  </p:custDataLst>
                </p:nvPr>
              </p:nvSpPr>
              <p:spPr>
                <a:xfrm flipV="1">
                  <a:off x="864" y="2915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288" name="Line 34"/>
                <p:cNvSpPr/>
                <p:nvPr>
                  <p:custDataLst>
                    <p:tags r:id="rId94"/>
                  </p:custDataLst>
                </p:nvPr>
              </p:nvSpPr>
              <p:spPr>
                <a:xfrm flipV="1">
                  <a:off x="864" y="2784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  <p:grpSp>
            <p:nvGrpSpPr>
              <p:cNvPr id="8284" name="Group 41"/>
              <p:cNvGrpSpPr/>
              <p:nvPr>
                <p:custDataLst>
                  <p:tags r:id="rId90"/>
                </p:custDataLst>
              </p:nvPr>
            </p:nvGrpSpPr>
            <p:grpSpPr>
              <a:xfrm>
                <a:off x="811" y="3553"/>
                <a:ext cx="1919" cy="251"/>
                <a:chOff x="864" y="1968"/>
                <a:chExt cx="2208" cy="288"/>
              </a:xfrm>
            </p:grpSpPr>
            <p:sp>
              <p:nvSpPr>
                <p:cNvPr id="8285" name="Line 42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864" y="1968"/>
                  <a:ext cx="1200" cy="15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286" name="Line 43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864" y="1968"/>
                  <a:ext cx="2208" cy="288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8274" name="Group 46"/>
            <p:cNvGrpSpPr/>
            <p:nvPr>
              <p:custDataLst>
                <p:tags r:id="rId80"/>
              </p:custDataLst>
            </p:nvPr>
          </p:nvGrpSpPr>
          <p:grpSpPr>
            <a:xfrm>
              <a:off x="2498" y="3261"/>
              <a:ext cx="601" cy="212"/>
              <a:chOff x="3072" y="1968"/>
              <a:chExt cx="1248" cy="288"/>
            </a:xfrm>
          </p:grpSpPr>
          <p:sp>
            <p:nvSpPr>
              <p:cNvPr id="8281" name="Line 47"/>
              <p:cNvSpPr/>
              <p:nvPr>
                <p:custDataLst>
                  <p:tags r:id="rId87"/>
                </p:custDataLst>
              </p:nvPr>
            </p:nvSpPr>
            <p:spPr>
              <a:xfrm flipV="1">
                <a:off x="3072" y="2096"/>
                <a:ext cx="720" cy="16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282" name="Line 48"/>
              <p:cNvSpPr/>
              <p:nvPr>
                <p:custDataLst>
                  <p:tags r:id="rId88"/>
                </p:custDataLst>
              </p:nvPr>
            </p:nvSpPr>
            <p:spPr>
              <a:xfrm flipV="1">
                <a:off x="3072" y="1968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8275" name="Group 54"/>
            <p:cNvGrpSpPr/>
            <p:nvPr>
              <p:custDataLst>
                <p:tags r:id="rId81"/>
              </p:custDataLst>
            </p:nvPr>
          </p:nvGrpSpPr>
          <p:grpSpPr>
            <a:xfrm>
              <a:off x="2498" y="3049"/>
              <a:ext cx="601" cy="212"/>
              <a:chOff x="3072" y="1680"/>
              <a:chExt cx="1248" cy="288"/>
            </a:xfrm>
          </p:grpSpPr>
          <p:sp>
            <p:nvSpPr>
              <p:cNvPr id="8279" name="Line 55"/>
              <p:cNvSpPr/>
              <p:nvPr>
                <p:custDataLst>
                  <p:tags r:id="rId85"/>
                </p:custDataLst>
              </p:nvPr>
            </p:nvSpPr>
            <p:spPr>
              <a:xfrm>
                <a:off x="3072" y="1680"/>
                <a:ext cx="768" cy="17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280" name="Line 56"/>
              <p:cNvSpPr/>
              <p:nvPr>
                <p:custDataLst>
                  <p:tags r:id="rId86"/>
                </p:custDataLst>
              </p:nvPr>
            </p:nvSpPr>
            <p:spPr>
              <a:xfrm>
                <a:off x="3072" y="1680"/>
                <a:ext cx="1248" cy="28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</p:grpSp>
        <p:grpSp>
          <p:nvGrpSpPr>
            <p:cNvPr id="8276" name="Group 277"/>
            <p:cNvGrpSpPr/>
            <p:nvPr>
              <p:custDataLst>
                <p:tags r:id="rId82"/>
              </p:custDataLst>
            </p:nvPr>
          </p:nvGrpSpPr>
          <p:grpSpPr>
            <a:xfrm>
              <a:off x="3064" y="3178"/>
              <a:ext cx="344" cy="233"/>
              <a:chOff x="3064" y="3178"/>
              <a:chExt cx="344" cy="233"/>
            </a:xfrm>
          </p:grpSpPr>
          <p:sp>
            <p:nvSpPr>
              <p:cNvPr id="8277" name="Oval 276"/>
              <p:cNvSpPr/>
              <p:nvPr>
                <p:custDataLst>
                  <p:tags r:id="rId83"/>
                </p:custDataLst>
              </p:nvPr>
            </p:nvSpPr>
            <p:spPr>
              <a:xfrm>
                <a:off x="3064" y="3224"/>
                <a:ext cx="71" cy="71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78" name="Text Box 57"/>
              <p:cNvSpPr txBox="1"/>
              <p:nvPr>
                <p:custDataLst>
                  <p:tags r:id="rId84"/>
                </p:custDataLst>
              </p:nvPr>
            </p:nvSpPr>
            <p:spPr>
              <a:xfrm>
                <a:off x="3099" y="3178"/>
                <a:ext cx="309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20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</p:grpSp>
      </p:grpSp>
      <p:sp>
        <p:nvSpPr>
          <p:cNvPr id="62735" name="Oval 271">
            <a:hlinkClick r:id="rId134" action="ppaction://hlinksldjump"/>
          </p:cNvPr>
          <p:cNvSpPr/>
          <p:nvPr>
            <p:custDataLst>
              <p:tags r:id="rId19"/>
            </p:custDataLst>
          </p:nvPr>
        </p:nvSpPr>
        <p:spPr>
          <a:xfrm>
            <a:off x="3943350" y="3829050"/>
            <a:ext cx="123825" cy="5798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695" name="Group 231"/>
          <p:cNvGrpSpPr/>
          <p:nvPr>
            <p:custDataLst>
              <p:tags r:id="rId20"/>
            </p:custDataLst>
          </p:nvPr>
        </p:nvGrpSpPr>
        <p:grpSpPr>
          <a:xfrm>
            <a:off x="2483644" y="2381249"/>
            <a:ext cx="4021931" cy="823365"/>
            <a:chOff x="1248" y="1968"/>
            <a:chExt cx="3888" cy="819"/>
          </a:xfrm>
        </p:grpSpPr>
        <p:sp>
          <p:nvSpPr>
            <p:cNvPr id="8250" name="Rectangle 232"/>
            <p:cNvSpPr/>
            <p:nvPr>
              <p:custDataLst>
                <p:tags r:id="rId56"/>
              </p:custDataLst>
            </p:nvPr>
          </p:nvSpPr>
          <p:spPr>
            <a:xfrm>
              <a:off x="1248" y="1968"/>
              <a:ext cx="3888" cy="816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251" name="Group 233"/>
            <p:cNvGrpSpPr/>
            <p:nvPr>
              <p:custDataLst>
                <p:tags r:id="rId57"/>
              </p:custDataLst>
            </p:nvPr>
          </p:nvGrpSpPr>
          <p:grpSpPr>
            <a:xfrm>
              <a:off x="1344" y="2151"/>
              <a:ext cx="3166" cy="636"/>
              <a:chOff x="1344" y="846"/>
              <a:chExt cx="3166" cy="636"/>
            </a:xfrm>
          </p:grpSpPr>
          <p:sp>
            <p:nvSpPr>
              <p:cNvPr id="8252" name="Oval 234"/>
              <p:cNvSpPr/>
              <p:nvPr>
                <p:custDataLst>
                  <p:tags r:id="rId58"/>
                </p:custDataLst>
              </p:nvPr>
            </p:nvSpPr>
            <p:spPr>
              <a:xfrm>
                <a:off x="3744" y="1055"/>
                <a:ext cx="83" cy="85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3" name="Oval 235"/>
              <p:cNvSpPr/>
              <p:nvPr>
                <p:custDataLst>
                  <p:tags r:id="rId59"/>
                </p:custDataLst>
              </p:nvPr>
            </p:nvSpPr>
            <p:spPr>
              <a:xfrm>
                <a:off x="1548" y="1047"/>
                <a:ext cx="83" cy="83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4" name="Text Box 236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1344" y="988"/>
                <a:ext cx="252" cy="4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</a:p>
              <a:p>
                <a:pPr lvl="0" eaLnBrk="1" hangingPunct="1">
                  <a:spcBef>
                    <a:spcPct val="50000"/>
                  </a:spcBef>
                </a:pPr>
                <a:endParaRPr lang="en-US" altLang="zh-CN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5" name="Text Box 237"/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3792" y="992"/>
                <a:ext cx="252" cy="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20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  <p:grpSp>
            <p:nvGrpSpPr>
              <p:cNvPr id="8256" name="Group 238"/>
              <p:cNvGrpSpPr/>
              <p:nvPr>
                <p:custDataLst>
                  <p:tags r:id="rId62"/>
                </p:custDataLst>
              </p:nvPr>
            </p:nvGrpSpPr>
            <p:grpSpPr>
              <a:xfrm>
                <a:off x="1596" y="846"/>
                <a:ext cx="1153" cy="503"/>
                <a:chOff x="807" y="2199"/>
                <a:chExt cx="1930" cy="503"/>
              </a:xfrm>
            </p:grpSpPr>
            <p:grpSp>
              <p:nvGrpSpPr>
                <p:cNvPr id="8266" name="Group 239"/>
                <p:cNvGrpSpPr/>
                <p:nvPr>
                  <p:custDataLst>
                    <p:tags r:id="rId72"/>
                  </p:custDataLst>
                </p:nvPr>
              </p:nvGrpSpPr>
              <p:grpSpPr>
                <a:xfrm>
                  <a:off x="807" y="2199"/>
                  <a:ext cx="1930" cy="252"/>
                  <a:chOff x="864" y="1680"/>
                  <a:chExt cx="2208" cy="288"/>
                </a:xfrm>
              </p:grpSpPr>
              <p:sp>
                <p:nvSpPr>
                  <p:cNvPr id="8270" name="Line 240"/>
                  <p:cNvSpPr/>
                  <p:nvPr>
                    <p:custDataLst>
                      <p:tags r:id="rId76"/>
                    </p:custDataLst>
                  </p:nvPr>
                </p:nvSpPr>
                <p:spPr>
                  <a:xfrm flipV="1">
                    <a:off x="864" y="1811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71" name="Line 241"/>
                  <p:cNvSpPr/>
                  <p:nvPr>
                    <p:custDataLst>
                      <p:tags r:id="rId77"/>
                    </p:custDataLst>
                  </p:nvPr>
                </p:nvSpPr>
                <p:spPr>
                  <a:xfrm flipV="1">
                    <a:off x="864" y="1680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8267" name="Group 242"/>
                <p:cNvGrpSpPr/>
                <p:nvPr>
                  <p:custDataLst>
                    <p:tags r:id="rId73"/>
                  </p:custDataLst>
                </p:nvPr>
              </p:nvGrpSpPr>
              <p:grpSpPr>
                <a:xfrm>
                  <a:off x="807" y="2451"/>
                  <a:ext cx="1930" cy="251"/>
                  <a:chOff x="864" y="1968"/>
                  <a:chExt cx="2208" cy="288"/>
                </a:xfrm>
              </p:grpSpPr>
              <p:sp>
                <p:nvSpPr>
                  <p:cNvPr id="8268" name="Line 243"/>
                  <p:cNvSpPr/>
                  <p:nvPr>
                    <p:custDataLst>
                      <p:tags r:id="rId74"/>
                    </p:custDataLst>
                  </p:nvPr>
                </p:nvSpPr>
                <p:spPr>
                  <a:xfrm>
                    <a:off x="864" y="1968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69" name="Line 244"/>
                  <p:cNvSpPr/>
                  <p:nvPr>
                    <p:custDataLst>
                      <p:tags r:id="rId75"/>
                    </p:custDataLst>
                  </p:nvPr>
                </p:nvSpPr>
                <p:spPr>
                  <a:xfrm>
                    <a:off x="864" y="1968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  <p:sp>
            <p:nvSpPr>
              <p:cNvPr id="8257" name="Line 245"/>
              <p:cNvSpPr/>
              <p:nvPr>
                <p:custDataLst>
                  <p:tags r:id="rId63"/>
                </p:custDataLst>
              </p:nvPr>
            </p:nvSpPr>
            <p:spPr>
              <a:xfrm flipV="1">
                <a:off x="2749" y="1104"/>
                <a:ext cx="1761" cy="251"/>
              </a:xfrm>
              <a:prstGeom prst="line">
                <a:avLst/>
              </a:prstGeom>
              <a:ln w="28575" cap="flat" cmpd="sng">
                <a:solidFill>
                  <a:srgbClr val="80008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8258" name="Line 246"/>
              <p:cNvSpPr/>
              <p:nvPr>
                <p:custDataLst>
                  <p:tags r:id="rId64"/>
                </p:custDataLst>
              </p:nvPr>
            </p:nvSpPr>
            <p:spPr>
              <a:xfrm>
                <a:off x="2749" y="852"/>
                <a:ext cx="1761" cy="252"/>
              </a:xfrm>
              <a:prstGeom prst="line">
                <a:avLst/>
              </a:prstGeom>
              <a:ln w="28575" cap="flat" cmpd="sng">
                <a:solidFill>
                  <a:srgbClr val="80008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050"/>
              </a:p>
            </p:txBody>
          </p:sp>
          <p:grpSp>
            <p:nvGrpSpPr>
              <p:cNvPr id="8259" name="Group 247"/>
              <p:cNvGrpSpPr/>
              <p:nvPr>
                <p:custDataLst>
                  <p:tags r:id="rId65"/>
                </p:custDataLst>
              </p:nvPr>
            </p:nvGrpSpPr>
            <p:grpSpPr>
              <a:xfrm>
                <a:off x="2736" y="848"/>
                <a:ext cx="1056" cy="503"/>
                <a:chOff x="3072" y="1680"/>
                <a:chExt cx="1248" cy="576"/>
              </a:xfrm>
            </p:grpSpPr>
            <p:grpSp>
              <p:nvGrpSpPr>
                <p:cNvPr id="8260" name="Group 248"/>
                <p:cNvGrpSpPr/>
                <p:nvPr>
                  <p:custDataLst>
                    <p:tags r:id="rId66"/>
                  </p:custDataLst>
                </p:nvPr>
              </p:nvGrpSpPr>
              <p:grpSpPr>
                <a:xfrm>
                  <a:off x="3072" y="1968"/>
                  <a:ext cx="1248" cy="288"/>
                  <a:chOff x="3072" y="1968"/>
                  <a:chExt cx="1248" cy="288"/>
                </a:xfrm>
              </p:grpSpPr>
              <p:sp>
                <p:nvSpPr>
                  <p:cNvPr id="8264" name="Line 249"/>
                  <p:cNvSpPr/>
                  <p:nvPr>
                    <p:custDataLst>
                      <p:tags r:id="rId70"/>
                    </p:custDataLst>
                  </p:nvPr>
                </p:nvSpPr>
                <p:spPr>
                  <a:xfrm flipV="1">
                    <a:off x="3072" y="2096"/>
                    <a:ext cx="720" cy="16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65" name="Line 250"/>
                  <p:cNvSpPr/>
                  <p:nvPr>
                    <p:custDataLst>
                      <p:tags r:id="rId71"/>
                    </p:custDataLst>
                  </p:nvPr>
                </p:nvSpPr>
                <p:spPr>
                  <a:xfrm flipV="1">
                    <a:off x="3072" y="1968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8261" name="Group 251"/>
                <p:cNvGrpSpPr/>
                <p:nvPr>
                  <p:custDataLst>
                    <p:tags r:id="rId67"/>
                  </p:custDataLst>
                </p:nvPr>
              </p:nvGrpSpPr>
              <p:grpSpPr>
                <a:xfrm>
                  <a:off x="3072" y="1680"/>
                  <a:ext cx="1248" cy="288"/>
                  <a:chOff x="3072" y="1680"/>
                  <a:chExt cx="1248" cy="288"/>
                </a:xfrm>
              </p:grpSpPr>
              <p:sp>
                <p:nvSpPr>
                  <p:cNvPr id="8262" name="Line 252"/>
                  <p:cNvSpPr/>
                  <p:nvPr>
                    <p:custDataLst>
                      <p:tags r:id="rId68"/>
                    </p:custDataLst>
                  </p:nvPr>
                </p:nvSpPr>
                <p:spPr>
                  <a:xfrm>
                    <a:off x="3072" y="1680"/>
                    <a:ext cx="768" cy="17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63" name="Line 253"/>
                  <p:cNvSpPr/>
                  <p:nvPr>
                    <p:custDataLst>
                      <p:tags r:id="rId69"/>
                    </p:custDataLst>
                  </p:nvPr>
                </p:nvSpPr>
                <p:spPr>
                  <a:xfrm>
                    <a:off x="3072" y="1680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</p:grpSp>
      </p:grpSp>
      <p:grpSp>
        <p:nvGrpSpPr>
          <p:cNvPr id="62671" name="Group 207"/>
          <p:cNvGrpSpPr/>
          <p:nvPr>
            <p:custDataLst>
              <p:tags r:id="rId21"/>
            </p:custDataLst>
          </p:nvPr>
        </p:nvGrpSpPr>
        <p:grpSpPr>
          <a:xfrm>
            <a:off x="1543051" y="3676651"/>
            <a:ext cx="4545806" cy="813955"/>
            <a:chOff x="912" y="1104"/>
            <a:chExt cx="4512" cy="809"/>
          </a:xfrm>
        </p:grpSpPr>
        <p:sp>
          <p:nvSpPr>
            <p:cNvPr id="8227" name="Rectangle 208"/>
            <p:cNvSpPr/>
            <p:nvPr>
              <p:custDataLst>
                <p:tags r:id="rId33"/>
              </p:custDataLst>
            </p:nvPr>
          </p:nvSpPr>
          <p:spPr>
            <a:xfrm>
              <a:off x="912" y="1104"/>
              <a:ext cx="4512" cy="768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228" name="Group 209"/>
            <p:cNvGrpSpPr/>
            <p:nvPr>
              <p:custDataLst>
                <p:tags r:id="rId34"/>
              </p:custDataLst>
            </p:nvPr>
          </p:nvGrpSpPr>
          <p:grpSpPr>
            <a:xfrm>
              <a:off x="985" y="1277"/>
              <a:ext cx="3767" cy="636"/>
              <a:chOff x="985" y="1277"/>
              <a:chExt cx="3767" cy="636"/>
            </a:xfrm>
          </p:grpSpPr>
          <p:sp>
            <p:nvSpPr>
              <p:cNvPr id="8229" name="Oval 210"/>
              <p:cNvSpPr/>
              <p:nvPr>
                <p:custDataLst>
                  <p:tags r:id="rId35"/>
                </p:custDataLst>
              </p:nvPr>
            </p:nvSpPr>
            <p:spPr>
              <a:xfrm>
                <a:off x="4428" y="1487"/>
                <a:ext cx="84" cy="82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0" name="Oval 21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7" y="1479"/>
                <a:ext cx="83" cy="84"/>
              </a:xfrm>
              <a:prstGeom prst="ellipse">
                <a:avLst/>
              </a:prstGeom>
              <a:solidFill>
                <a:srgbClr val="E91A15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1" name="Text Box 21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985" y="1420"/>
                <a:ext cx="251" cy="4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</a:p>
              <a:p>
                <a:pPr lvl="0" eaLnBrk="1" hangingPunct="1">
                  <a:spcBef>
                    <a:spcPct val="50000"/>
                  </a:spcBef>
                </a:pPr>
                <a:endParaRPr lang="en-US" altLang="zh-CN" sz="10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8232" name="Group 213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1225" y="1277"/>
                <a:ext cx="2154" cy="502"/>
                <a:chOff x="811" y="3302"/>
                <a:chExt cx="1919" cy="502"/>
              </a:xfrm>
            </p:grpSpPr>
            <p:grpSp>
              <p:nvGrpSpPr>
                <p:cNvPr id="8244" name="Group 214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811" y="3302"/>
                  <a:ext cx="1919" cy="251"/>
                  <a:chOff x="864" y="2784"/>
                  <a:chExt cx="2208" cy="288"/>
                </a:xfrm>
              </p:grpSpPr>
              <p:sp>
                <p:nvSpPr>
                  <p:cNvPr id="8248" name="Line 215"/>
                  <p:cNvSpPr/>
                  <p:nvPr>
                    <p:custDataLst>
                      <p:tags r:id="rId54"/>
                    </p:custDataLst>
                  </p:nvPr>
                </p:nvSpPr>
                <p:spPr>
                  <a:xfrm flipV="1">
                    <a:off x="864" y="2915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49" name="Line 216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 flipV="1">
                    <a:off x="864" y="2784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8245" name="Group 217"/>
                <p:cNvGrpSpPr/>
                <p:nvPr>
                  <p:custDataLst>
                    <p:tags r:id="rId51"/>
                  </p:custDataLst>
                </p:nvPr>
              </p:nvGrpSpPr>
              <p:grpSpPr>
                <a:xfrm>
                  <a:off x="811" y="3553"/>
                  <a:ext cx="1919" cy="251"/>
                  <a:chOff x="864" y="1968"/>
                  <a:chExt cx="2208" cy="288"/>
                </a:xfrm>
              </p:grpSpPr>
              <p:sp>
                <p:nvSpPr>
                  <p:cNvPr id="8246" name="Line 218"/>
                  <p:cNvSpPr/>
                  <p:nvPr>
                    <p:custDataLst>
                      <p:tags r:id="rId52"/>
                    </p:custDataLst>
                  </p:nvPr>
                </p:nvSpPr>
                <p:spPr>
                  <a:xfrm>
                    <a:off x="864" y="1968"/>
                    <a:ext cx="1200" cy="157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47" name="Line 219"/>
                  <p:cNvSpPr/>
                  <p:nvPr>
                    <p:custDataLst>
                      <p:tags r:id="rId53"/>
                    </p:custDataLst>
                  </p:nvPr>
                </p:nvSpPr>
                <p:spPr>
                  <a:xfrm>
                    <a:off x="864" y="1968"/>
                    <a:ext cx="220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  <p:grpSp>
            <p:nvGrpSpPr>
              <p:cNvPr id="8233" name="Group 220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3379" y="1277"/>
                <a:ext cx="1085" cy="502"/>
                <a:chOff x="3072" y="2784"/>
                <a:chExt cx="1248" cy="576"/>
              </a:xfrm>
            </p:grpSpPr>
            <p:grpSp>
              <p:nvGrpSpPr>
                <p:cNvPr id="8238" name="Group 221"/>
                <p:cNvGrpSpPr/>
                <p:nvPr>
                  <p:custDataLst>
                    <p:tags r:id="rId44"/>
                  </p:custDataLst>
                </p:nvPr>
              </p:nvGrpSpPr>
              <p:grpSpPr>
                <a:xfrm>
                  <a:off x="3072" y="3072"/>
                  <a:ext cx="1248" cy="288"/>
                  <a:chOff x="3072" y="1968"/>
                  <a:chExt cx="1248" cy="288"/>
                </a:xfrm>
              </p:grpSpPr>
              <p:sp>
                <p:nvSpPr>
                  <p:cNvPr id="8242" name="Line 222"/>
                  <p:cNvSpPr/>
                  <p:nvPr>
                    <p:custDataLst>
                      <p:tags r:id="rId48"/>
                    </p:custDataLst>
                  </p:nvPr>
                </p:nvSpPr>
                <p:spPr>
                  <a:xfrm flipV="1">
                    <a:off x="3072" y="2096"/>
                    <a:ext cx="720" cy="16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43" name="Line 223"/>
                  <p:cNvSpPr/>
                  <p:nvPr>
                    <p:custDataLst>
                      <p:tags r:id="rId49"/>
                    </p:custDataLst>
                  </p:nvPr>
                </p:nvSpPr>
                <p:spPr>
                  <a:xfrm flipV="1">
                    <a:off x="3072" y="1968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  <p:grpSp>
              <p:nvGrpSpPr>
                <p:cNvPr id="8239" name="Group 224"/>
                <p:cNvGrpSpPr/>
                <p:nvPr>
                  <p:custDataLst>
                    <p:tags r:id="rId45"/>
                  </p:custDataLst>
                </p:nvPr>
              </p:nvGrpSpPr>
              <p:grpSpPr>
                <a:xfrm>
                  <a:off x="3072" y="2784"/>
                  <a:ext cx="1248" cy="288"/>
                  <a:chOff x="3072" y="1680"/>
                  <a:chExt cx="1248" cy="288"/>
                </a:xfrm>
              </p:grpSpPr>
              <p:sp>
                <p:nvSpPr>
                  <p:cNvPr id="8240" name="Line 225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3072" y="1680"/>
                    <a:ext cx="768" cy="170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  <p:sp>
                <p:nvSpPr>
                  <p:cNvPr id="8241" name="Line 226"/>
                  <p:cNvSpPr/>
                  <p:nvPr>
                    <p:custDataLst>
                      <p:tags r:id="rId47"/>
                    </p:custDataLst>
                  </p:nvPr>
                </p:nvSpPr>
                <p:spPr>
                  <a:xfrm>
                    <a:off x="3072" y="1680"/>
                    <a:ext cx="1248" cy="288"/>
                  </a:xfrm>
                  <a:prstGeom prst="line">
                    <a:avLst/>
                  </a:prstGeom>
                  <a:ln w="2857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sz="1050"/>
                  </a:p>
                </p:txBody>
              </p:sp>
            </p:grpSp>
          </p:grpSp>
          <p:sp>
            <p:nvSpPr>
              <p:cNvPr id="8234" name="Text Box 227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4501" y="1431"/>
                <a:ext cx="251" cy="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200" b="1">
                    <a:latin typeface="Arial" panose="020B0604020202020204" pitchFamily="34" charset="0"/>
                    <a:ea typeface="宋体" panose="02010600030101010101" pitchFamily="2" charset="-122"/>
                  </a:rPr>
                  <a:t>S’</a:t>
                </a:r>
              </a:p>
            </p:txBody>
          </p:sp>
          <p:grpSp>
            <p:nvGrpSpPr>
              <p:cNvPr id="8235" name="Group 228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3369" y="1280"/>
                <a:ext cx="711" cy="503"/>
                <a:chOff x="2745" y="1902"/>
                <a:chExt cx="1095" cy="503"/>
              </a:xfrm>
            </p:grpSpPr>
            <p:sp>
              <p:nvSpPr>
                <p:cNvPr id="8236" name="Line 229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2745" y="1902"/>
                  <a:ext cx="1095" cy="258"/>
                </a:xfrm>
                <a:prstGeom prst="line">
                  <a:avLst/>
                </a:prstGeom>
                <a:ln w="28575" cap="flat" cmpd="sng">
                  <a:solidFill>
                    <a:srgbClr val="660066"/>
                  </a:solidFill>
                  <a:prstDash val="lg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8237" name="Line 230"/>
                <p:cNvSpPr/>
                <p:nvPr>
                  <p:custDataLst>
                    <p:tags r:id="rId43"/>
                  </p:custDataLst>
                </p:nvPr>
              </p:nvSpPr>
              <p:spPr>
                <a:xfrm flipV="1">
                  <a:off x="2745" y="2160"/>
                  <a:ext cx="1095" cy="245"/>
                </a:xfrm>
                <a:prstGeom prst="line">
                  <a:avLst/>
                </a:prstGeom>
                <a:ln w="28575" cap="flat" cmpd="sng">
                  <a:solidFill>
                    <a:srgbClr val="660066"/>
                  </a:solidFill>
                  <a:prstDash val="lg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</p:grpSp>
      <p:grpSp>
        <p:nvGrpSpPr>
          <p:cNvPr id="62746" name="Group 282"/>
          <p:cNvGrpSpPr/>
          <p:nvPr>
            <p:custDataLst>
              <p:tags r:id="rId22"/>
            </p:custDataLst>
          </p:nvPr>
        </p:nvGrpSpPr>
        <p:grpSpPr>
          <a:xfrm>
            <a:off x="3944541" y="971550"/>
            <a:ext cx="1176338" cy="3671888"/>
            <a:chOff x="2449" y="624"/>
            <a:chExt cx="988" cy="3084"/>
          </a:xfrm>
        </p:grpSpPr>
        <p:sp>
          <p:nvSpPr>
            <p:cNvPr id="8224" name="Oval 260"/>
            <p:cNvSpPr/>
            <p:nvPr>
              <p:custDataLst>
                <p:tags r:id="rId30"/>
              </p:custDataLst>
            </p:nvPr>
          </p:nvSpPr>
          <p:spPr>
            <a:xfrm>
              <a:off x="2449" y="624"/>
              <a:ext cx="974" cy="893"/>
            </a:xfrm>
            <a:prstGeom prst="ellipse">
              <a:avLst/>
            </a:prstGeom>
            <a:noFill/>
            <a:ln w="38100" cap="flat" cmpd="sng">
              <a:solidFill>
                <a:srgbClr val="808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5" name="Oval 262"/>
            <p:cNvSpPr/>
            <p:nvPr>
              <p:custDataLst>
                <p:tags r:id="rId31"/>
              </p:custDataLst>
            </p:nvPr>
          </p:nvSpPr>
          <p:spPr>
            <a:xfrm>
              <a:off x="2463" y="2815"/>
              <a:ext cx="974" cy="893"/>
            </a:xfrm>
            <a:prstGeom prst="ellipse">
              <a:avLst/>
            </a:prstGeom>
            <a:noFill/>
            <a:ln w="38100" cap="flat" cmpd="sng">
              <a:solidFill>
                <a:srgbClr val="808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6" name="Oval 261"/>
            <p:cNvSpPr/>
            <p:nvPr>
              <p:custDataLst>
                <p:tags r:id="rId32"/>
              </p:custDataLst>
            </p:nvPr>
          </p:nvSpPr>
          <p:spPr>
            <a:xfrm>
              <a:off x="2463" y="1728"/>
              <a:ext cx="974" cy="893"/>
            </a:xfrm>
            <a:prstGeom prst="ellipse">
              <a:avLst/>
            </a:prstGeom>
            <a:noFill/>
            <a:ln w="38100" cap="flat" cmpd="sng">
              <a:solidFill>
                <a:srgbClr val="808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577" name="Line 113"/>
          <p:cNvSpPr/>
          <p:nvPr>
            <p:custDataLst>
              <p:tags r:id="rId23"/>
            </p:custDataLst>
          </p:nvPr>
        </p:nvSpPr>
        <p:spPr>
          <a:xfrm flipH="1">
            <a:off x="5105400" y="1067991"/>
            <a:ext cx="0" cy="3540919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sz="1050"/>
          </a:p>
        </p:txBody>
      </p:sp>
      <p:grpSp>
        <p:nvGrpSpPr>
          <p:cNvPr id="62568" name="Group 104"/>
          <p:cNvGrpSpPr/>
          <p:nvPr>
            <p:custDataLst>
              <p:tags r:id="rId24"/>
            </p:custDataLst>
          </p:nvPr>
        </p:nvGrpSpPr>
        <p:grpSpPr>
          <a:xfrm>
            <a:off x="6515101" y="1200151"/>
            <a:ext cx="336947" cy="776746"/>
            <a:chOff x="5120" y="2928"/>
            <a:chExt cx="336" cy="1074"/>
          </a:xfrm>
        </p:grpSpPr>
        <p:sp>
          <p:nvSpPr>
            <p:cNvPr id="8222" name="Oval 8">
              <a:hlinkClick r:id="rId134" action="ppaction://hlinksldjump"/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36" y="2928"/>
              <a:ext cx="192" cy="7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3" name="Text Box 21"/>
            <p:cNvSpPr txBox="1"/>
            <p:nvPr>
              <p:custDataLst>
                <p:tags r:id="rId29"/>
              </p:custDataLst>
            </p:nvPr>
          </p:nvSpPr>
          <p:spPr>
            <a:xfrm>
              <a:off x="5120" y="3651"/>
              <a:ext cx="336" cy="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1050" b="1"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62567" name="Group 103"/>
          <p:cNvGrpSpPr/>
          <p:nvPr>
            <p:custDataLst>
              <p:tags r:id="rId25"/>
            </p:custDataLst>
          </p:nvPr>
        </p:nvGrpSpPr>
        <p:grpSpPr>
          <a:xfrm>
            <a:off x="7143750" y="1228724"/>
            <a:ext cx="290513" cy="754920"/>
            <a:chOff x="4552" y="2928"/>
            <a:chExt cx="288" cy="1085"/>
          </a:xfrm>
        </p:grpSpPr>
        <p:sp>
          <p:nvSpPr>
            <p:cNvPr id="8220" name="Oval 7">
              <a:hlinkClick r:id="rId134" action="ppaction://hlinksldjump"/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608" y="2928"/>
              <a:ext cx="88" cy="7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1" name="Text Box 102"/>
            <p:cNvSpPr txBox="1"/>
            <p:nvPr>
              <p:custDataLst>
                <p:tags r:id="rId27"/>
              </p:custDataLst>
            </p:nvPr>
          </p:nvSpPr>
          <p:spPr>
            <a:xfrm>
              <a:off x="4552" y="3648"/>
              <a:ext cx="2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1050" b="1"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4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4.81481E-06 L -0.38281 0.25578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07407E-06 L -0.47118 0.5081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80" grpId="0"/>
      <p:bldP spid="62549" grpId="0" animBg="1"/>
      <p:bldP spid="62550" grpId="0" animBg="1"/>
      <p:bldP spid="62734" grpId="0" animBg="1"/>
      <p:bldP spid="62734" grpId="1" animBg="1"/>
      <p:bldP spid="62735" grpId="0" animBg="1"/>
      <p:bldP spid="627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3000" y="342900"/>
            <a:ext cx="6857524" cy="47258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03760" y="1443037"/>
            <a:ext cx="6137672" cy="175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10"/>
          <p:cNvSpPr/>
          <p:nvPr>
            <p:custDataLst>
              <p:tags r:id="rId2"/>
            </p:custDataLst>
          </p:nvPr>
        </p:nvSpPr>
        <p:spPr>
          <a:xfrm>
            <a:off x="1600201" y="969184"/>
            <a:ext cx="2305439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、眼睛的调节：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44" name="Rectangle 11"/>
          <p:cNvSpPr/>
          <p:nvPr>
            <p:custDataLst>
              <p:tags r:id="rId3"/>
            </p:custDataLst>
          </p:nvPr>
        </p:nvSpPr>
        <p:spPr>
          <a:xfrm>
            <a:off x="1714500" y="3346342"/>
            <a:ext cx="6000750" cy="64633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00025"/>
            <a:r>
              <a:rPr lang="zh-CN" altLang="en-US" sz="1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远眺时：晶状体变薄，焦距长，</a:t>
            </a:r>
          </a:p>
          <a:p>
            <a:pPr indent="200025" algn="ctr"/>
            <a:r>
              <a:rPr lang="zh-CN" altLang="en-US" sz="1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远处射来的光刚好会聚在视网膜上；</a:t>
            </a:r>
          </a:p>
        </p:txBody>
      </p:sp>
      <p:sp>
        <p:nvSpPr>
          <p:cNvPr id="10245" name="Rectangle 12"/>
          <p:cNvSpPr/>
          <p:nvPr>
            <p:custDataLst>
              <p:tags r:id="rId4"/>
            </p:custDataLst>
          </p:nvPr>
        </p:nvSpPr>
        <p:spPr>
          <a:xfrm>
            <a:off x="1943100" y="4229101"/>
            <a:ext cx="53721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近观时：晶状体变厚，焦距变短，</a:t>
            </a:r>
          </a:p>
          <a:p>
            <a:pPr lvl="0" eaLnBrk="1" hangingPunct="1"/>
            <a:r>
              <a:rPr lang="zh-CN" altLang="en-US" sz="1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近处射来的光又会聚在视网膜上。</a:t>
            </a:r>
          </a:p>
        </p:txBody>
      </p:sp>
      <p:sp>
        <p:nvSpPr>
          <p:cNvPr id="10247" name="Rectangle 16"/>
          <p:cNvSpPr/>
          <p:nvPr>
            <p:custDataLst>
              <p:tags r:id="rId5"/>
            </p:custDataLst>
          </p:nvPr>
        </p:nvSpPr>
        <p:spPr>
          <a:xfrm>
            <a:off x="1428750" y="329357"/>
            <a:ext cx="494077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问题一     眼睛是怎样看见物体的？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43050" y="69057"/>
            <a:ext cx="6057900" cy="51315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Text Box 5"/>
          <p:cNvSpPr txBox="1"/>
          <p:nvPr>
            <p:custDataLst>
              <p:tags r:id="rId2"/>
            </p:custDataLst>
          </p:nvPr>
        </p:nvSpPr>
        <p:spPr>
          <a:xfrm>
            <a:off x="1714500" y="2227660"/>
            <a:ext cx="5429250" cy="32316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其中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中学生近视率已达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55.2%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高中生近视率已达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70%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以上，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患者人数超过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6000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万，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因近视导致失明人数已达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万。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heme/theme1.xml><?xml version="1.0" encoding="utf-8"?>
<a:theme xmlns:a="http://schemas.openxmlformats.org/drawingml/2006/main" name="主题1">
  <a:themeElements>
    <a:clrScheme name="通用_蓝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通用_蓝">
      <a:majorFont>
        <a:latin typeface="Arial"/>
        <a:ea typeface="隶书"/>
        <a:cs typeface="Arial"/>
      </a:majorFont>
      <a:minorFont>
        <a:latin typeface="Arial"/>
        <a:ea typeface="华文新魏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952</Words>
  <Application>Microsoft Office PowerPoint</Application>
  <PresentationFormat>全屏显示(16:9)</PresentationFormat>
  <Paragraphs>160</Paragraphs>
  <Slides>24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方正行楷_GBK</vt:lpstr>
      <vt:lpstr>黑体</vt:lpstr>
      <vt:lpstr>华文新魏</vt:lpstr>
      <vt:lpstr>宋体</vt:lpstr>
      <vt:lpstr>微软雅黑</vt:lpstr>
      <vt:lpstr>Arial</vt:lpstr>
      <vt:lpstr>Calibri</vt:lpstr>
      <vt:lpstr>Times New Roman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lenovo07</cp:lastModifiedBy>
  <cp:revision>3</cp:revision>
  <cp:lastPrinted>2021-07-13T18:12:13Z</cp:lastPrinted>
  <dcterms:created xsi:type="dcterms:W3CDTF">2021-07-13T18:12:13Z</dcterms:created>
  <dcterms:modified xsi:type="dcterms:W3CDTF">2021-09-24T03:25:35Z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