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2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3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4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5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6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7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8.xml" ContentType="application/vnd.openxmlformats-officedocument.presentationml.notesSlide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notesSlides/notesSlide9.xml" ContentType="application/vnd.openxmlformats-officedocument.presentationml.notesSlide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notesSlides/notesSlide10.xml" ContentType="application/vnd.openxmlformats-officedocument.presentationml.notesSlide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notesSlides/notesSlide11.xml" ContentType="application/vnd.openxmlformats-officedocument.presentationml.notesSlide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notesSlides/notesSlide12.xml" ContentType="application/vnd.openxmlformats-officedocument.presentationml.notesSlide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notesSlides/notesSlide13.xml" ContentType="application/vnd.openxmlformats-officedocument.presentationml.notesSlide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notesSlides/notesSlide14.xml" ContentType="application/vnd.openxmlformats-officedocument.presentationml.notesSlide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15.xml" ContentType="application/vnd.openxmlformats-officedocument.presentationml.notesSlid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notesSlides/notesSlide16.xml" ContentType="application/vnd.openxmlformats-officedocument.presentationml.notesSlide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notesSlides/notesSlide17.xml" ContentType="application/vnd.openxmlformats-officedocument.presentationml.notesSlide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notesSlides/notesSlide1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notesSlides/notesSlide19.xml" ContentType="application/vnd.openxmlformats-officedocument.presentationml.notesSlide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notesSlides/notesSlide20.xml" ContentType="application/vnd.openxmlformats-officedocument.presentationml.notesSlide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7" r:id="rId21"/>
    <p:sldId id="278" r:id="rId22"/>
  </p:sldIdLst>
  <p:sldSz cx="12098338" cy="6985000"/>
  <p:notesSz cx="6858000" cy="9144000"/>
  <p:defaultTextStyle>
    <a:defPPr>
      <a:defRPr lang="zh-CN"/>
    </a:defPPr>
    <a:lvl1pPr marL="0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744" y="-90"/>
      </p:cViewPr>
      <p:guideLst>
        <p:guide orient="horz" pos="2200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B3CC9A-C028-4026-98B9-DCDA5385B8AC}" type="doc">
      <dgm:prSet loTypeId="urn:microsoft.com/office/officeart/2005/8/layout/hierarchy1#3" loCatId="hierarchy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zh-CN" altLang="en-US"/>
        </a:p>
      </dgm:t>
    </dgm:pt>
    <dgm:pt modelId="{281241D3-1685-4EAA-9EB8-24C0476F9500}" type="parTrans" cxnId="{09FE54A4-20A8-44F3-AC07-2B5BEB0F797A}">
      <dgm:prSet/>
      <dgm:spPr/>
      <dgm:t>
        <a:bodyPr/>
        <a:lstStyle/>
        <a:p>
          <a:endParaRPr lang="zh-CN" altLang="en-US"/>
        </a:p>
      </dgm:t>
    </dgm:pt>
    <dgm:pt modelId="{09A558BF-764F-4C78-BCA8-0B7A11AF2DF6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/>
            <a:t>串并联电路中电压规律</a:t>
          </a:r>
        </a:p>
      </dgm:t>
    </dgm:pt>
    <dgm:pt modelId="{0EF6D731-F32B-4F49-9DD7-62F811CA00FC}" type="parTrans" cxnId="{D205A431-C99B-4586-BC75-C4494B2E8221}">
      <dgm:prSet/>
      <dgm:spPr/>
      <dgm:t>
        <a:bodyPr/>
        <a:lstStyle/>
        <a:p>
          <a:endParaRPr lang="zh-CN" altLang="en-US"/>
        </a:p>
      </dgm:t>
    </dgm:pt>
    <dgm:pt modelId="{43BF0736-1E09-41B7-A283-5FA1D3E1D6C8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串联电路中电压规律</a:t>
          </a:r>
        </a:p>
      </dgm:t>
    </dgm:pt>
    <dgm:pt modelId="{181777B3-09AD-4046-ABF2-40DF4947A73C}" type="parTrans" cxnId="{1A56799E-F3E4-406E-88AC-35B495425FB1}">
      <dgm:prSet/>
      <dgm:spPr/>
      <dgm:t>
        <a:bodyPr/>
        <a:lstStyle/>
        <a:p>
          <a:endParaRPr/>
        </a:p>
      </dgm:t>
    </dgm:pt>
    <dgm:pt modelId="{F7A0B3D1-95BA-4480-8DCD-0A3431299FBB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各部分电压之和等于总电压</a:t>
          </a:r>
        </a:p>
      </dgm:t>
    </dgm:pt>
    <dgm:pt modelId="{9291B7AF-6C61-40E7-A5CC-51438697EAE6}" type="sibTrans" cxnId="{1A56799E-F3E4-406E-88AC-35B495425FB1}">
      <dgm:prSet/>
      <dgm:spPr/>
      <dgm:t>
        <a:bodyPr/>
        <a:lstStyle/>
        <a:p>
          <a:endParaRPr/>
        </a:p>
      </dgm:t>
    </dgm:pt>
    <dgm:pt modelId="{48B2A167-D1C5-42E6-9AE8-D8725862453B}" type="parTrans" cxnId="{66E6CBA6-E359-413C-973F-1A495702D69A}">
      <dgm:prSet/>
      <dgm:spPr/>
      <dgm:t>
        <a:bodyPr/>
        <a:lstStyle/>
        <a:p>
          <a:endParaRPr/>
        </a:p>
      </dgm:t>
    </dgm:pt>
    <dgm:pt modelId="{26D26215-5417-400F-84AC-375B7383B015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/>
            <a:t>U=U</a:t>
          </a:r>
          <a:r>
            <a:rPr lang="en-US" altLang="zh-CN" b="1" baseline="-25000">
              <a:solidFill>
                <a:schemeClr val="tx1"/>
              </a:solidFill>
              <a:uFillTx/>
            </a:rPr>
            <a:t>1</a:t>
          </a:r>
          <a:r>
            <a:rPr lang="en-US" altLang="zh-CN" b="1"/>
            <a:t>+U</a:t>
          </a:r>
          <a:r>
            <a:rPr lang="en-US" altLang="zh-CN" b="1" baseline="-25000">
              <a:solidFill>
                <a:schemeClr val="tx1"/>
              </a:solidFill>
              <a:uFillTx/>
            </a:rPr>
            <a:t>2</a:t>
          </a:r>
          <a:r>
            <a:rPr lang="en-US" altLang="zh-CN" b="1"/>
            <a:t>+...</a:t>
          </a:r>
        </a:p>
      </dgm:t>
    </dgm:pt>
    <dgm:pt modelId="{0CF7A769-5A3F-4A97-9BE8-BCD223A18CE3}" type="sibTrans" cxnId="{66E6CBA6-E359-413C-973F-1A495702D69A}">
      <dgm:prSet/>
      <dgm:spPr/>
      <dgm:t>
        <a:bodyPr/>
        <a:lstStyle/>
        <a:p>
          <a:endParaRPr/>
        </a:p>
      </dgm:t>
    </dgm:pt>
    <dgm:pt modelId="{88BC7E74-14F0-41E9-81AF-3BED80B206B8}" type="sibTrans" cxnId="{D205A431-C99B-4586-BC75-C4494B2E8221}">
      <dgm:prSet/>
      <dgm:spPr/>
      <dgm:t>
        <a:bodyPr/>
        <a:lstStyle/>
        <a:p>
          <a:endParaRPr lang="zh-CN" altLang="en-US"/>
        </a:p>
      </dgm:t>
    </dgm:pt>
    <dgm:pt modelId="{7BD0913E-AAED-46F3-80D1-B919E6E41A95}" type="parTrans" cxnId="{59AEA702-BD07-41DE-A513-4EC0C764726B}">
      <dgm:prSet/>
      <dgm:spPr/>
      <dgm:t>
        <a:bodyPr/>
        <a:lstStyle/>
        <a:p>
          <a:endParaRPr/>
        </a:p>
      </dgm:t>
    </dgm:pt>
    <dgm:pt modelId="{DE132469-D4F5-4270-A015-F5BEA65F034D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并联电路中电压规律</a:t>
          </a:r>
        </a:p>
      </dgm:t>
    </dgm:pt>
    <dgm:pt modelId="{1C322D4E-6CC1-4257-8DF9-E552D7069970}" type="parTrans" cxnId="{137BCD03-C11E-4E80-842E-9E2E2B504D85}">
      <dgm:prSet/>
      <dgm:spPr/>
      <dgm:t>
        <a:bodyPr/>
        <a:lstStyle/>
        <a:p>
          <a:endParaRPr/>
        </a:p>
      </dgm:t>
    </dgm:pt>
    <dgm:pt modelId="{4F43AC0F-5395-44EA-97D0-1229641735A4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各支路电压相等</a:t>
          </a:r>
        </a:p>
      </dgm:t>
    </dgm:pt>
    <dgm:pt modelId="{5B221D4A-4569-4820-A2E3-A3D27C1F6F21}" type="sibTrans" cxnId="{137BCD03-C11E-4E80-842E-9E2E2B504D85}">
      <dgm:prSet/>
      <dgm:spPr/>
      <dgm:t>
        <a:bodyPr/>
        <a:lstStyle/>
        <a:p>
          <a:endParaRPr/>
        </a:p>
      </dgm:t>
    </dgm:pt>
    <dgm:pt modelId="{E7BEA295-056E-4F83-B979-F5CD5B4C1E8A}" type="parTrans" cxnId="{ACA56604-231A-4FAC-9C78-C965A1B4E5D9}">
      <dgm:prSet/>
      <dgm:spPr/>
      <dgm:t>
        <a:bodyPr/>
        <a:lstStyle/>
        <a:p>
          <a:endParaRPr/>
        </a:p>
      </dgm:t>
    </dgm:pt>
    <dgm:pt modelId="{998B507B-30FF-4884-BE03-9014896E77BC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>
              <a:sym typeface="+mn-ea"/>
            </a:rPr>
            <a:t>U=U</a:t>
          </a:r>
          <a:r>
            <a:rPr lang="en-US" altLang="zh-CN" b="1" baseline="-25000">
              <a:solidFill>
                <a:schemeClr val="tx1"/>
              </a:solidFill>
              <a:uFillTx/>
              <a:sym typeface="+mn-ea"/>
            </a:rPr>
            <a:t>1</a:t>
          </a:r>
          <a:r>
            <a:rPr lang="en-US" altLang="zh-CN" b="1">
              <a:sym typeface="+mn-ea"/>
            </a:rPr>
            <a:t>=U</a:t>
          </a:r>
          <a:r>
            <a:rPr lang="en-US" altLang="zh-CN" b="1" baseline="-25000">
              <a:solidFill>
                <a:schemeClr val="tx1"/>
              </a:solidFill>
              <a:uFillTx/>
              <a:sym typeface="+mn-ea"/>
            </a:rPr>
            <a:t>2</a:t>
          </a:r>
          <a:endParaRPr lang="zh-CN" b="1"/>
        </a:p>
      </dgm:t>
    </dgm:pt>
    <dgm:pt modelId="{CB6F3638-215B-4ED7-B345-C869BB1E7E1D}" type="sibTrans" cxnId="{ACA56604-231A-4FAC-9C78-C965A1B4E5D9}">
      <dgm:prSet/>
      <dgm:spPr/>
      <dgm:t>
        <a:bodyPr/>
        <a:lstStyle/>
        <a:p>
          <a:endParaRPr/>
        </a:p>
      </dgm:t>
    </dgm:pt>
    <dgm:pt modelId="{D4EA8491-88F0-466B-96E5-8EDA6C202833}" type="sibTrans" cxnId="{59AEA702-BD07-41DE-A513-4EC0C764726B}">
      <dgm:prSet/>
      <dgm:spPr/>
      <dgm:t>
        <a:bodyPr/>
        <a:lstStyle/>
        <a:p>
          <a:endParaRPr/>
        </a:p>
      </dgm:t>
    </dgm:pt>
    <dgm:pt modelId="{D4FB3198-ACD8-4C0D-A0FB-5DDDFADB53EB}" type="sibTrans" cxnId="{09FE54A4-20A8-44F3-AC07-2B5BEB0F797A}">
      <dgm:prSet/>
      <dgm:spPr/>
      <dgm:t>
        <a:bodyPr/>
        <a:lstStyle/>
        <a:p>
          <a:endParaRPr lang="zh-CN" altLang="en-US"/>
        </a:p>
      </dgm:t>
    </dgm:pt>
    <dgm:pt modelId="{E71E033D-8CA7-4175-8712-DAADAEDD239F}" type="pres">
      <dgm:prSet presAssocID="{79B3CC9A-C028-4026-98B9-DCDA5385B8A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/>
        </a:p>
      </dgm:t>
    </dgm:pt>
    <dgm:pt modelId="{B54D03B9-42DB-4F61-8BBC-E06D9FBB7743}" type="pres">
      <dgm:prSet presAssocID="{09A558BF-764F-4C78-BCA8-0B7A11AF2DF6}" presName="hierRoot1" presStyleCnt="0"/>
      <dgm:spPr/>
      <dgm:t>
        <a:bodyPr/>
        <a:lstStyle/>
        <a:p>
          <a:endParaRPr/>
        </a:p>
      </dgm:t>
    </dgm:pt>
    <dgm:pt modelId="{1455EF1A-FA90-4860-9A92-72CB30D44881}" type="pres">
      <dgm:prSet presAssocID="{09A558BF-764F-4C78-BCA8-0B7A11AF2DF6}" presName="composite" presStyleCnt="0"/>
      <dgm:spPr/>
      <dgm:t>
        <a:bodyPr/>
        <a:lstStyle/>
        <a:p>
          <a:endParaRPr/>
        </a:p>
      </dgm:t>
    </dgm:pt>
    <dgm:pt modelId="{DF31DFE1-9878-4675-BEAC-07A2BF1F6D60}" type="pres">
      <dgm:prSet presAssocID="{09A558BF-764F-4C78-BCA8-0B7A11AF2DF6}" presName="background" presStyleLbl="node0" presStyleIdx="0" presStyleCnt="1"/>
      <dgm:spPr/>
      <dgm:t>
        <a:bodyPr/>
        <a:lstStyle/>
        <a:p>
          <a:endParaRPr/>
        </a:p>
      </dgm:t>
    </dgm:pt>
    <dgm:pt modelId="{286DB1CF-127A-459E-BA03-76501A5807C7}" type="pres">
      <dgm:prSet presAssocID="{09A558BF-764F-4C78-BCA8-0B7A11AF2DF6}" presName="text" presStyleLbl="fgAcc0" presStyleIdx="0" presStyleCnt="1" custLinFactNeighborX="-10273" custLinFactNeighborY="-9398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89197E65-2C05-4921-AA3E-C26DE767A32A}" type="pres">
      <dgm:prSet presAssocID="{09A558BF-764F-4C78-BCA8-0B7A11AF2DF6}" presName="hierChild2" presStyleCnt="0"/>
      <dgm:spPr/>
      <dgm:t>
        <a:bodyPr/>
        <a:lstStyle/>
        <a:p>
          <a:endParaRPr/>
        </a:p>
      </dgm:t>
    </dgm:pt>
    <dgm:pt modelId="{C5E3C3B1-5072-4F14-83A4-76BED92967B8}" type="pres">
      <dgm:prSet presAssocID="{0EF6D731-F32B-4F49-9DD7-62F811CA00FC}" presName="Name10" presStyleLbl="parChTrans1D2" presStyleIdx="0" presStyleCnt="2"/>
      <dgm:spPr/>
      <dgm:t>
        <a:bodyPr/>
        <a:lstStyle/>
        <a:p>
          <a:endParaRPr/>
        </a:p>
      </dgm:t>
    </dgm:pt>
    <dgm:pt modelId="{D6E20DA0-14B7-454E-88FE-2DCC77AEBB96}" type="pres">
      <dgm:prSet presAssocID="{43BF0736-1E09-41B7-A283-5FA1D3E1D6C8}" presName="hierRoot2" presStyleCnt="0"/>
      <dgm:spPr/>
      <dgm:t>
        <a:bodyPr/>
        <a:lstStyle/>
        <a:p>
          <a:endParaRPr/>
        </a:p>
      </dgm:t>
    </dgm:pt>
    <dgm:pt modelId="{89FD3885-75BB-427B-B5D7-8504B05F178D}" type="pres">
      <dgm:prSet presAssocID="{43BF0736-1E09-41B7-A283-5FA1D3E1D6C8}" presName="composite2" presStyleCnt="0"/>
      <dgm:spPr/>
      <dgm:t>
        <a:bodyPr/>
        <a:lstStyle/>
        <a:p>
          <a:endParaRPr/>
        </a:p>
      </dgm:t>
    </dgm:pt>
    <dgm:pt modelId="{F34CF80D-7301-4A40-9127-814F2E3BC444}" type="pres">
      <dgm:prSet presAssocID="{43BF0736-1E09-41B7-A283-5FA1D3E1D6C8}" presName="background2" presStyleLbl="node2" presStyleIdx="0" presStyleCnt="2"/>
      <dgm:spPr/>
      <dgm:t>
        <a:bodyPr/>
        <a:lstStyle/>
        <a:p>
          <a:endParaRPr/>
        </a:p>
      </dgm:t>
    </dgm:pt>
    <dgm:pt modelId="{6A8B838F-C874-412E-A80E-43C51E450414}" type="pres">
      <dgm:prSet presAssocID="{43BF0736-1E09-41B7-A283-5FA1D3E1D6C8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04C9F432-3901-4591-A167-EC5942025797}" type="pres">
      <dgm:prSet presAssocID="{43BF0736-1E09-41B7-A283-5FA1D3E1D6C8}" presName="hierChild3" presStyleCnt="0"/>
      <dgm:spPr/>
      <dgm:t>
        <a:bodyPr/>
        <a:lstStyle/>
        <a:p>
          <a:endParaRPr/>
        </a:p>
      </dgm:t>
    </dgm:pt>
    <dgm:pt modelId="{5D11754A-D994-4723-A4D5-C1BABDAED301}" type="pres">
      <dgm:prSet presAssocID="{181777B3-09AD-4046-ABF2-40DF4947A73C}" presName="Name17" presStyleLbl="parChTrans1D3" presStyleIdx="0" presStyleCnt="4"/>
      <dgm:spPr/>
      <dgm:t>
        <a:bodyPr/>
        <a:lstStyle/>
        <a:p>
          <a:endParaRPr/>
        </a:p>
      </dgm:t>
    </dgm:pt>
    <dgm:pt modelId="{45A3E25D-7D0F-4C37-8B32-4C957F73C412}" type="pres">
      <dgm:prSet presAssocID="{F7A0B3D1-95BA-4480-8DCD-0A3431299FBB}" presName="hierRoot3" presStyleCnt="0"/>
      <dgm:spPr/>
      <dgm:t>
        <a:bodyPr/>
        <a:lstStyle/>
        <a:p>
          <a:endParaRPr/>
        </a:p>
      </dgm:t>
    </dgm:pt>
    <dgm:pt modelId="{D12BF73A-0413-4F3A-B099-956C80809B2E}" type="pres">
      <dgm:prSet presAssocID="{F7A0B3D1-95BA-4480-8DCD-0A3431299FBB}" presName="composite3" presStyleCnt="0"/>
      <dgm:spPr/>
      <dgm:t>
        <a:bodyPr/>
        <a:lstStyle/>
        <a:p>
          <a:endParaRPr/>
        </a:p>
      </dgm:t>
    </dgm:pt>
    <dgm:pt modelId="{FEFB34A5-36B8-45FD-949F-BB4453FDF605}" type="pres">
      <dgm:prSet presAssocID="{F7A0B3D1-95BA-4480-8DCD-0A3431299FBB}" presName="background3" presStyleLbl="node3" presStyleIdx="0" presStyleCnt="4"/>
      <dgm:spPr/>
      <dgm:t>
        <a:bodyPr/>
        <a:lstStyle/>
        <a:p>
          <a:endParaRPr/>
        </a:p>
      </dgm:t>
    </dgm:pt>
    <dgm:pt modelId="{37DA3E66-6732-47EC-8948-17E978D4385C}" type="pres">
      <dgm:prSet presAssocID="{F7A0B3D1-95BA-4480-8DCD-0A3431299FBB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0991786C-0931-462C-8352-CB2436698FCE}" type="pres">
      <dgm:prSet presAssocID="{F7A0B3D1-95BA-4480-8DCD-0A3431299FBB}" presName="hierChild4" presStyleCnt="0"/>
      <dgm:spPr/>
      <dgm:t>
        <a:bodyPr/>
        <a:lstStyle/>
        <a:p>
          <a:endParaRPr/>
        </a:p>
      </dgm:t>
    </dgm:pt>
    <dgm:pt modelId="{C099D7E0-0185-46F8-9EF0-660F2A1F5679}" type="pres">
      <dgm:prSet presAssocID="{48B2A167-D1C5-42E6-9AE8-D8725862453B}" presName="Name17" presStyleLbl="parChTrans1D3" presStyleIdx="1" presStyleCnt="4"/>
      <dgm:spPr/>
      <dgm:t>
        <a:bodyPr/>
        <a:lstStyle/>
        <a:p>
          <a:endParaRPr/>
        </a:p>
      </dgm:t>
    </dgm:pt>
    <dgm:pt modelId="{B96D1369-14FC-4881-9DFB-7C6DA4AF3FEE}" type="pres">
      <dgm:prSet presAssocID="{26D26215-5417-400F-84AC-375B7383B015}" presName="hierRoot3" presStyleCnt="0"/>
      <dgm:spPr/>
      <dgm:t>
        <a:bodyPr/>
        <a:lstStyle/>
        <a:p>
          <a:endParaRPr/>
        </a:p>
      </dgm:t>
    </dgm:pt>
    <dgm:pt modelId="{78C105BD-14E5-4EA6-BFE9-FE8EAFBC939C}" type="pres">
      <dgm:prSet presAssocID="{26D26215-5417-400F-84AC-375B7383B015}" presName="composite3" presStyleCnt="0"/>
      <dgm:spPr/>
      <dgm:t>
        <a:bodyPr/>
        <a:lstStyle/>
        <a:p>
          <a:endParaRPr/>
        </a:p>
      </dgm:t>
    </dgm:pt>
    <dgm:pt modelId="{A90B479F-E0B1-4DDF-B4A6-F262BAB6127D}" type="pres">
      <dgm:prSet presAssocID="{26D26215-5417-400F-84AC-375B7383B015}" presName="background3" presStyleLbl="node3" presStyleIdx="1" presStyleCnt="4"/>
      <dgm:spPr/>
      <dgm:t>
        <a:bodyPr/>
        <a:lstStyle/>
        <a:p>
          <a:endParaRPr/>
        </a:p>
      </dgm:t>
    </dgm:pt>
    <dgm:pt modelId="{1D26E837-719A-4401-8F72-47A10510FA9E}" type="pres">
      <dgm:prSet presAssocID="{26D26215-5417-400F-84AC-375B7383B015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082B4A5D-37E9-44D6-9095-2D9734B93DC7}" type="pres">
      <dgm:prSet presAssocID="{26D26215-5417-400F-84AC-375B7383B015}" presName="hierChild4" presStyleCnt="0"/>
      <dgm:spPr/>
      <dgm:t>
        <a:bodyPr/>
        <a:lstStyle/>
        <a:p>
          <a:endParaRPr/>
        </a:p>
      </dgm:t>
    </dgm:pt>
    <dgm:pt modelId="{43D0897A-459B-4790-9274-D1D009282CD4}" type="pres">
      <dgm:prSet presAssocID="{7BD0913E-AAED-46F3-80D1-B919E6E41A95}" presName="Name10" presStyleLbl="parChTrans1D2" presStyleIdx="1" presStyleCnt="2"/>
      <dgm:spPr/>
      <dgm:t>
        <a:bodyPr/>
        <a:lstStyle/>
        <a:p>
          <a:endParaRPr/>
        </a:p>
      </dgm:t>
    </dgm:pt>
    <dgm:pt modelId="{2C1E65DD-1D44-43B0-AC42-3A70C921EBF0}" type="pres">
      <dgm:prSet presAssocID="{DE132469-D4F5-4270-A015-F5BEA65F034D}" presName="hierRoot2" presStyleCnt="0"/>
      <dgm:spPr/>
      <dgm:t>
        <a:bodyPr/>
        <a:lstStyle/>
        <a:p>
          <a:endParaRPr/>
        </a:p>
      </dgm:t>
    </dgm:pt>
    <dgm:pt modelId="{A3C59608-9A8D-4F70-940B-A501C866B301}" type="pres">
      <dgm:prSet presAssocID="{DE132469-D4F5-4270-A015-F5BEA65F034D}" presName="composite2" presStyleCnt="0"/>
      <dgm:spPr/>
      <dgm:t>
        <a:bodyPr/>
        <a:lstStyle/>
        <a:p>
          <a:endParaRPr/>
        </a:p>
      </dgm:t>
    </dgm:pt>
    <dgm:pt modelId="{02A3E443-8F4F-4E70-A27C-77F4E93BC87B}" type="pres">
      <dgm:prSet presAssocID="{DE132469-D4F5-4270-A015-F5BEA65F034D}" presName="background2" presStyleLbl="node2" presStyleIdx="1" presStyleCnt="2"/>
      <dgm:spPr/>
      <dgm:t>
        <a:bodyPr/>
        <a:lstStyle/>
        <a:p>
          <a:endParaRPr/>
        </a:p>
      </dgm:t>
    </dgm:pt>
    <dgm:pt modelId="{0565CA45-D338-4C34-9626-97FCA85F7792}" type="pres">
      <dgm:prSet presAssocID="{DE132469-D4F5-4270-A015-F5BEA65F034D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A0BA143E-5F04-4382-B31C-DB2531FADF79}" type="pres">
      <dgm:prSet presAssocID="{DE132469-D4F5-4270-A015-F5BEA65F034D}" presName="hierChild3" presStyleCnt="0"/>
      <dgm:spPr/>
      <dgm:t>
        <a:bodyPr/>
        <a:lstStyle/>
        <a:p>
          <a:endParaRPr/>
        </a:p>
      </dgm:t>
    </dgm:pt>
    <dgm:pt modelId="{BB9DD621-39BA-40A2-AC71-84EAFB93E452}" type="pres">
      <dgm:prSet presAssocID="{1C322D4E-6CC1-4257-8DF9-E552D7069970}" presName="Name17" presStyleLbl="parChTrans1D3" presStyleIdx="2" presStyleCnt="4"/>
      <dgm:spPr/>
      <dgm:t>
        <a:bodyPr/>
        <a:lstStyle/>
        <a:p>
          <a:endParaRPr/>
        </a:p>
      </dgm:t>
    </dgm:pt>
    <dgm:pt modelId="{CA3A36FB-723A-4240-A759-A1EF38AB788E}" type="pres">
      <dgm:prSet presAssocID="{4F43AC0F-5395-44EA-97D0-1229641735A4}" presName="hierRoot3" presStyleCnt="0"/>
      <dgm:spPr/>
      <dgm:t>
        <a:bodyPr/>
        <a:lstStyle/>
        <a:p>
          <a:endParaRPr/>
        </a:p>
      </dgm:t>
    </dgm:pt>
    <dgm:pt modelId="{E157F066-0A5E-44D9-8FAB-BFDBFFBD3115}" type="pres">
      <dgm:prSet presAssocID="{4F43AC0F-5395-44EA-97D0-1229641735A4}" presName="composite3" presStyleCnt="0"/>
      <dgm:spPr/>
      <dgm:t>
        <a:bodyPr/>
        <a:lstStyle/>
        <a:p>
          <a:endParaRPr/>
        </a:p>
      </dgm:t>
    </dgm:pt>
    <dgm:pt modelId="{E3A3DF84-1832-41C6-80AF-28EA9685E094}" type="pres">
      <dgm:prSet presAssocID="{4F43AC0F-5395-44EA-97D0-1229641735A4}" presName="background3" presStyleLbl="node3" presStyleIdx="2" presStyleCnt="4"/>
      <dgm:spPr/>
      <dgm:t>
        <a:bodyPr/>
        <a:lstStyle/>
        <a:p>
          <a:endParaRPr/>
        </a:p>
      </dgm:t>
    </dgm:pt>
    <dgm:pt modelId="{6820A14A-B80D-4BB5-9097-A937FBB641CD}" type="pres">
      <dgm:prSet presAssocID="{4F43AC0F-5395-44EA-97D0-1229641735A4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8161F78F-D109-4D78-892D-4D5DD84B171E}" type="pres">
      <dgm:prSet presAssocID="{4F43AC0F-5395-44EA-97D0-1229641735A4}" presName="hierChild4" presStyleCnt="0"/>
      <dgm:spPr/>
      <dgm:t>
        <a:bodyPr/>
        <a:lstStyle/>
        <a:p>
          <a:endParaRPr/>
        </a:p>
      </dgm:t>
    </dgm:pt>
    <dgm:pt modelId="{E6133835-CF8D-45FF-9801-E6320632B5CE}" type="pres">
      <dgm:prSet presAssocID="{E7BEA295-056E-4F83-B979-F5CD5B4C1E8A}" presName="Name17" presStyleLbl="parChTrans1D3" presStyleIdx="3" presStyleCnt="4"/>
      <dgm:spPr/>
      <dgm:t>
        <a:bodyPr/>
        <a:lstStyle/>
        <a:p>
          <a:endParaRPr/>
        </a:p>
      </dgm:t>
    </dgm:pt>
    <dgm:pt modelId="{626FE1C0-A6DF-4FB5-B18C-4301B420A242}" type="pres">
      <dgm:prSet presAssocID="{998B507B-30FF-4884-BE03-9014896E77BC}" presName="hierRoot3" presStyleCnt="0"/>
      <dgm:spPr/>
      <dgm:t>
        <a:bodyPr/>
        <a:lstStyle/>
        <a:p>
          <a:endParaRPr/>
        </a:p>
      </dgm:t>
    </dgm:pt>
    <dgm:pt modelId="{CD604ABB-420E-4F25-8EB5-AE649716211F}" type="pres">
      <dgm:prSet presAssocID="{998B507B-30FF-4884-BE03-9014896E77BC}" presName="composite3" presStyleCnt="0"/>
      <dgm:spPr/>
      <dgm:t>
        <a:bodyPr/>
        <a:lstStyle/>
        <a:p>
          <a:endParaRPr/>
        </a:p>
      </dgm:t>
    </dgm:pt>
    <dgm:pt modelId="{B14727E5-AA9D-4EF1-8BA3-295F8219C583}" type="pres">
      <dgm:prSet presAssocID="{998B507B-30FF-4884-BE03-9014896E77BC}" presName="background3" presStyleLbl="node3" presStyleIdx="3" presStyleCnt="4"/>
      <dgm:spPr/>
      <dgm:t>
        <a:bodyPr/>
        <a:lstStyle/>
        <a:p>
          <a:endParaRPr/>
        </a:p>
      </dgm:t>
    </dgm:pt>
    <dgm:pt modelId="{D6A65301-9435-44F3-9B63-302561F9C056}" type="pres">
      <dgm:prSet presAssocID="{998B507B-30FF-4884-BE03-9014896E77BC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B797876B-8A02-41AE-B48F-AE66EF0E6F23}" type="pres">
      <dgm:prSet presAssocID="{998B507B-30FF-4884-BE03-9014896E77BC}" presName="hierChild4" presStyleCnt="0"/>
      <dgm:spPr/>
      <dgm:t>
        <a:bodyPr/>
        <a:lstStyle/>
        <a:p>
          <a:endParaRPr/>
        </a:p>
      </dgm:t>
    </dgm:pt>
  </dgm:ptLst>
  <dgm:cxnLst>
    <dgm:cxn modelId="{137BCD03-C11E-4E80-842E-9E2E2B504D85}" srcId="{DE132469-D4F5-4270-A015-F5BEA65F034D}" destId="{4F43AC0F-5395-44EA-97D0-1229641735A4}" srcOrd="0" destOrd="0" parTransId="{1C322D4E-6CC1-4257-8DF9-E552D7069970}" sibTransId="{5B221D4A-4569-4820-A2E3-A3D27C1F6F21}"/>
    <dgm:cxn modelId="{ACA56604-231A-4FAC-9C78-C965A1B4E5D9}" srcId="{DE132469-D4F5-4270-A015-F5BEA65F034D}" destId="{998B507B-30FF-4884-BE03-9014896E77BC}" srcOrd="1" destOrd="0" parTransId="{E7BEA295-056E-4F83-B979-F5CD5B4C1E8A}" sibTransId="{CB6F3638-215B-4ED7-B345-C869BB1E7E1D}"/>
    <dgm:cxn modelId="{68D64152-349A-4628-8D07-733B1D93AB69}" type="presOf" srcId="{1C322D4E-6CC1-4257-8DF9-E552D7069970}" destId="{BB9DD621-39BA-40A2-AC71-84EAFB93E452}" srcOrd="0" destOrd="0" presId="urn:microsoft.com/office/officeart/2005/8/layout/hierarchy1#3"/>
    <dgm:cxn modelId="{2F3A0918-58C1-4CBD-8CD8-FCC830F7A633}" type="presOf" srcId="{DE132469-D4F5-4270-A015-F5BEA65F034D}" destId="{0565CA45-D338-4C34-9626-97FCA85F7792}" srcOrd="0" destOrd="0" presId="urn:microsoft.com/office/officeart/2005/8/layout/hierarchy1#3"/>
    <dgm:cxn modelId="{B7D11982-5752-4B7E-AC26-58FC3451D962}" type="presOf" srcId="{7BD0913E-AAED-46F3-80D1-B919E6E41A95}" destId="{43D0897A-459B-4790-9274-D1D009282CD4}" srcOrd="0" destOrd="0" presId="urn:microsoft.com/office/officeart/2005/8/layout/hierarchy1#3"/>
    <dgm:cxn modelId="{1E39B937-C956-41A3-8C1A-64C0DA237AD2}" type="presOf" srcId="{F7A0B3D1-95BA-4480-8DCD-0A3431299FBB}" destId="{37DA3E66-6732-47EC-8948-17E978D4385C}" srcOrd="0" destOrd="0" presId="urn:microsoft.com/office/officeart/2005/8/layout/hierarchy1#3"/>
    <dgm:cxn modelId="{09FE54A4-20A8-44F3-AC07-2B5BEB0F797A}" srcId="{79B3CC9A-C028-4026-98B9-DCDA5385B8AC}" destId="{09A558BF-764F-4C78-BCA8-0B7A11AF2DF6}" srcOrd="0" destOrd="0" parTransId="{281241D3-1685-4EAA-9EB8-24C0476F9500}" sibTransId="{D4FB3198-ACD8-4C0D-A0FB-5DDDFADB53EB}"/>
    <dgm:cxn modelId="{1A56799E-F3E4-406E-88AC-35B495425FB1}" srcId="{43BF0736-1E09-41B7-A283-5FA1D3E1D6C8}" destId="{F7A0B3D1-95BA-4480-8DCD-0A3431299FBB}" srcOrd="0" destOrd="0" parTransId="{181777B3-09AD-4046-ABF2-40DF4947A73C}" sibTransId="{9291B7AF-6C61-40E7-A5CC-51438697EAE6}"/>
    <dgm:cxn modelId="{59AEA702-BD07-41DE-A513-4EC0C764726B}" srcId="{09A558BF-764F-4C78-BCA8-0B7A11AF2DF6}" destId="{DE132469-D4F5-4270-A015-F5BEA65F034D}" srcOrd="1" destOrd="0" parTransId="{7BD0913E-AAED-46F3-80D1-B919E6E41A95}" sibTransId="{D4EA8491-88F0-466B-96E5-8EDA6C202833}"/>
    <dgm:cxn modelId="{A1AF1794-C7F0-4070-9309-B74595FE39BB}" type="presOf" srcId="{43BF0736-1E09-41B7-A283-5FA1D3E1D6C8}" destId="{6A8B838F-C874-412E-A80E-43C51E450414}" srcOrd="0" destOrd="0" presId="urn:microsoft.com/office/officeart/2005/8/layout/hierarchy1#3"/>
    <dgm:cxn modelId="{84FB14AB-BDE1-4B05-A768-39CFFB307323}" type="presOf" srcId="{998B507B-30FF-4884-BE03-9014896E77BC}" destId="{D6A65301-9435-44F3-9B63-302561F9C056}" srcOrd="0" destOrd="0" presId="urn:microsoft.com/office/officeart/2005/8/layout/hierarchy1#3"/>
    <dgm:cxn modelId="{D8A11DFE-AE73-46EA-A93E-605B7976D7A7}" type="presOf" srcId="{09A558BF-764F-4C78-BCA8-0B7A11AF2DF6}" destId="{286DB1CF-127A-459E-BA03-76501A5807C7}" srcOrd="0" destOrd="0" presId="urn:microsoft.com/office/officeart/2005/8/layout/hierarchy1#3"/>
    <dgm:cxn modelId="{D205A431-C99B-4586-BC75-C4494B2E8221}" srcId="{09A558BF-764F-4C78-BCA8-0B7A11AF2DF6}" destId="{43BF0736-1E09-41B7-A283-5FA1D3E1D6C8}" srcOrd="0" destOrd="0" parTransId="{0EF6D731-F32B-4F49-9DD7-62F811CA00FC}" sibTransId="{88BC7E74-14F0-41E9-81AF-3BED80B206B8}"/>
    <dgm:cxn modelId="{A0AF0FDF-ED99-47D3-8653-D55ADF0A1B67}" type="presOf" srcId="{181777B3-09AD-4046-ABF2-40DF4947A73C}" destId="{5D11754A-D994-4723-A4D5-C1BABDAED301}" srcOrd="0" destOrd="0" presId="urn:microsoft.com/office/officeart/2005/8/layout/hierarchy1#3"/>
    <dgm:cxn modelId="{CDDA1594-EEBE-444A-B83D-8878262D4329}" type="presOf" srcId="{26D26215-5417-400F-84AC-375B7383B015}" destId="{1D26E837-719A-4401-8F72-47A10510FA9E}" srcOrd="0" destOrd="0" presId="urn:microsoft.com/office/officeart/2005/8/layout/hierarchy1#3"/>
    <dgm:cxn modelId="{55FD7CE5-66E2-43F2-870C-731314E4DED2}" type="presOf" srcId="{4F43AC0F-5395-44EA-97D0-1229641735A4}" destId="{6820A14A-B80D-4BB5-9097-A937FBB641CD}" srcOrd="0" destOrd="0" presId="urn:microsoft.com/office/officeart/2005/8/layout/hierarchy1#3"/>
    <dgm:cxn modelId="{D2B63218-41D5-40AF-A790-E43DC1B32EC2}" type="presOf" srcId="{79B3CC9A-C028-4026-98B9-DCDA5385B8AC}" destId="{E71E033D-8CA7-4175-8712-DAADAEDD239F}" srcOrd="0" destOrd="0" presId="urn:microsoft.com/office/officeart/2005/8/layout/hierarchy1#3"/>
    <dgm:cxn modelId="{0C2CE22B-74CA-452A-A81B-0CEC952364BC}" type="presOf" srcId="{E7BEA295-056E-4F83-B979-F5CD5B4C1E8A}" destId="{E6133835-CF8D-45FF-9801-E6320632B5CE}" srcOrd="0" destOrd="0" presId="urn:microsoft.com/office/officeart/2005/8/layout/hierarchy1#3"/>
    <dgm:cxn modelId="{B33B9509-2718-4FEF-9472-C420AD6B7D7D}" type="presOf" srcId="{48B2A167-D1C5-42E6-9AE8-D8725862453B}" destId="{C099D7E0-0185-46F8-9EF0-660F2A1F5679}" srcOrd="0" destOrd="0" presId="urn:microsoft.com/office/officeart/2005/8/layout/hierarchy1#3"/>
    <dgm:cxn modelId="{45BF1789-8342-4354-B14D-3E823E6D1F17}" type="presOf" srcId="{0EF6D731-F32B-4F49-9DD7-62F811CA00FC}" destId="{C5E3C3B1-5072-4F14-83A4-76BED92967B8}" srcOrd="0" destOrd="0" presId="urn:microsoft.com/office/officeart/2005/8/layout/hierarchy1#3"/>
    <dgm:cxn modelId="{66E6CBA6-E359-413C-973F-1A495702D69A}" srcId="{43BF0736-1E09-41B7-A283-5FA1D3E1D6C8}" destId="{26D26215-5417-400F-84AC-375B7383B015}" srcOrd="1" destOrd="0" parTransId="{48B2A167-D1C5-42E6-9AE8-D8725862453B}" sibTransId="{0CF7A769-5A3F-4A97-9BE8-BCD223A18CE3}"/>
    <dgm:cxn modelId="{F79E2691-EC4A-41C6-B08E-04CB231AF12D}" type="presParOf" srcId="{E71E033D-8CA7-4175-8712-DAADAEDD239F}" destId="{B54D03B9-42DB-4F61-8BBC-E06D9FBB7743}" srcOrd="0" destOrd="0" presId="urn:microsoft.com/office/officeart/2005/8/layout/hierarchy1#3"/>
    <dgm:cxn modelId="{738F0C6B-BB3D-4770-9A91-AF4CA872C49B}" type="presParOf" srcId="{B54D03B9-42DB-4F61-8BBC-E06D9FBB7743}" destId="{1455EF1A-FA90-4860-9A92-72CB30D44881}" srcOrd="0" destOrd="0" presId="urn:microsoft.com/office/officeart/2005/8/layout/hierarchy1#3"/>
    <dgm:cxn modelId="{EE96BC72-AFDA-4B56-B6CF-5BA727443E78}" type="presParOf" srcId="{1455EF1A-FA90-4860-9A92-72CB30D44881}" destId="{DF31DFE1-9878-4675-BEAC-07A2BF1F6D60}" srcOrd="0" destOrd="0" presId="urn:microsoft.com/office/officeart/2005/8/layout/hierarchy1#3"/>
    <dgm:cxn modelId="{D2188A8C-80C4-4FF9-973F-B697345EEA93}" type="presParOf" srcId="{1455EF1A-FA90-4860-9A92-72CB30D44881}" destId="{286DB1CF-127A-459E-BA03-76501A5807C7}" srcOrd="1" destOrd="0" presId="urn:microsoft.com/office/officeart/2005/8/layout/hierarchy1#3"/>
    <dgm:cxn modelId="{7B55F82E-D85A-4115-9C3C-DCA7E202F0AF}" type="presParOf" srcId="{B54D03B9-42DB-4F61-8BBC-E06D9FBB7743}" destId="{89197E65-2C05-4921-AA3E-C26DE767A32A}" srcOrd="1" destOrd="0" presId="urn:microsoft.com/office/officeart/2005/8/layout/hierarchy1#3"/>
    <dgm:cxn modelId="{83C77AB4-CC1B-48A5-AF6B-AD67BA7BBEAD}" type="presParOf" srcId="{89197E65-2C05-4921-AA3E-C26DE767A32A}" destId="{C5E3C3B1-5072-4F14-83A4-76BED92967B8}" srcOrd="0" destOrd="0" presId="urn:microsoft.com/office/officeart/2005/8/layout/hierarchy1#3"/>
    <dgm:cxn modelId="{8A889B25-6236-496D-AB14-B7F43BC243F6}" type="presParOf" srcId="{89197E65-2C05-4921-AA3E-C26DE767A32A}" destId="{D6E20DA0-14B7-454E-88FE-2DCC77AEBB96}" srcOrd="1" destOrd="0" presId="urn:microsoft.com/office/officeart/2005/8/layout/hierarchy1#3"/>
    <dgm:cxn modelId="{D3712463-3743-4B48-ABC8-3AFEE0960086}" type="presParOf" srcId="{D6E20DA0-14B7-454E-88FE-2DCC77AEBB96}" destId="{89FD3885-75BB-427B-B5D7-8504B05F178D}" srcOrd="0" destOrd="0" presId="urn:microsoft.com/office/officeart/2005/8/layout/hierarchy1#3"/>
    <dgm:cxn modelId="{EA269C8D-5DE4-4845-A55D-B958AB075796}" type="presParOf" srcId="{89FD3885-75BB-427B-B5D7-8504B05F178D}" destId="{F34CF80D-7301-4A40-9127-814F2E3BC444}" srcOrd="0" destOrd="0" presId="urn:microsoft.com/office/officeart/2005/8/layout/hierarchy1#3"/>
    <dgm:cxn modelId="{D5D5CF8C-F396-4DD3-B4AB-E10931C1A6EF}" type="presParOf" srcId="{89FD3885-75BB-427B-B5D7-8504B05F178D}" destId="{6A8B838F-C874-412E-A80E-43C51E450414}" srcOrd="1" destOrd="0" presId="urn:microsoft.com/office/officeart/2005/8/layout/hierarchy1#3"/>
    <dgm:cxn modelId="{9B4F2A5F-BA08-452A-ADE1-3AAD81DD5313}" type="presParOf" srcId="{D6E20DA0-14B7-454E-88FE-2DCC77AEBB96}" destId="{04C9F432-3901-4591-A167-EC5942025797}" srcOrd="1" destOrd="0" presId="urn:microsoft.com/office/officeart/2005/8/layout/hierarchy1#3"/>
    <dgm:cxn modelId="{7F7D4C00-B9C6-4CA0-8DD1-8F119675651C}" type="presParOf" srcId="{04C9F432-3901-4591-A167-EC5942025797}" destId="{5D11754A-D994-4723-A4D5-C1BABDAED301}" srcOrd="0" destOrd="0" presId="urn:microsoft.com/office/officeart/2005/8/layout/hierarchy1#3"/>
    <dgm:cxn modelId="{025DF9BD-7FF6-47B0-B8CD-34BA45929C39}" type="presParOf" srcId="{04C9F432-3901-4591-A167-EC5942025797}" destId="{45A3E25D-7D0F-4C37-8B32-4C957F73C412}" srcOrd="1" destOrd="0" presId="urn:microsoft.com/office/officeart/2005/8/layout/hierarchy1#3"/>
    <dgm:cxn modelId="{351180AC-3CA5-41BA-9CBE-B01F979E8E0C}" type="presParOf" srcId="{45A3E25D-7D0F-4C37-8B32-4C957F73C412}" destId="{D12BF73A-0413-4F3A-B099-956C80809B2E}" srcOrd="0" destOrd="0" presId="urn:microsoft.com/office/officeart/2005/8/layout/hierarchy1#3"/>
    <dgm:cxn modelId="{DB200D0E-C345-443E-9B1F-40D5A43B9494}" type="presParOf" srcId="{D12BF73A-0413-4F3A-B099-956C80809B2E}" destId="{FEFB34A5-36B8-45FD-949F-BB4453FDF605}" srcOrd="0" destOrd="0" presId="urn:microsoft.com/office/officeart/2005/8/layout/hierarchy1#3"/>
    <dgm:cxn modelId="{37A399FD-6493-4A9D-9FEA-EC039286B695}" type="presParOf" srcId="{D12BF73A-0413-4F3A-B099-956C80809B2E}" destId="{37DA3E66-6732-47EC-8948-17E978D4385C}" srcOrd="1" destOrd="0" presId="urn:microsoft.com/office/officeart/2005/8/layout/hierarchy1#3"/>
    <dgm:cxn modelId="{512A52A6-17F4-4095-8DBA-5696B2A55FB2}" type="presParOf" srcId="{45A3E25D-7D0F-4C37-8B32-4C957F73C412}" destId="{0991786C-0931-462C-8352-CB2436698FCE}" srcOrd="1" destOrd="0" presId="urn:microsoft.com/office/officeart/2005/8/layout/hierarchy1#3"/>
    <dgm:cxn modelId="{D22C5C56-ECB4-46FA-8A2F-D2FE5BC0B266}" type="presParOf" srcId="{04C9F432-3901-4591-A167-EC5942025797}" destId="{C099D7E0-0185-46F8-9EF0-660F2A1F5679}" srcOrd="2" destOrd="0" presId="urn:microsoft.com/office/officeart/2005/8/layout/hierarchy1#3"/>
    <dgm:cxn modelId="{24D8EB7A-CB29-4E45-A4BF-731D5F357888}" type="presParOf" srcId="{04C9F432-3901-4591-A167-EC5942025797}" destId="{B96D1369-14FC-4881-9DFB-7C6DA4AF3FEE}" srcOrd="3" destOrd="0" presId="urn:microsoft.com/office/officeart/2005/8/layout/hierarchy1#3"/>
    <dgm:cxn modelId="{96DCF7CE-1F2E-4026-B5F6-A7E1A448189F}" type="presParOf" srcId="{B96D1369-14FC-4881-9DFB-7C6DA4AF3FEE}" destId="{78C105BD-14E5-4EA6-BFE9-FE8EAFBC939C}" srcOrd="0" destOrd="0" presId="urn:microsoft.com/office/officeart/2005/8/layout/hierarchy1#3"/>
    <dgm:cxn modelId="{9E01E81F-4B52-48E9-86D1-D5A667C3B086}" type="presParOf" srcId="{78C105BD-14E5-4EA6-BFE9-FE8EAFBC939C}" destId="{A90B479F-E0B1-4DDF-B4A6-F262BAB6127D}" srcOrd="0" destOrd="0" presId="urn:microsoft.com/office/officeart/2005/8/layout/hierarchy1#3"/>
    <dgm:cxn modelId="{20BCC30B-9186-42B2-BC08-86F013AC2260}" type="presParOf" srcId="{78C105BD-14E5-4EA6-BFE9-FE8EAFBC939C}" destId="{1D26E837-719A-4401-8F72-47A10510FA9E}" srcOrd="1" destOrd="0" presId="urn:microsoft.com/office/officeart/2005/8/layout/hierarchy1#3"/>
    <dgm:cxn modelId="{B8DC7444-F956-40C6-B5F0-00099E9AF69E}" type="presParOf" srcId="{B96D1369-14FC-4881-9DFB-7C6DA4AF3FEE}" destId="{082B4A5D-37E9-44D6-9095-2D9734B93DC7}" srcOrd="1" destOrd="0" presId="urn:microsoft.com/office/officeart/2005/8/layout/hierarchy1#3"/>
    <dgm:cxn modelId="{79221597-162B-496F-8A62-A324A371BE80}" type="presParOf" srcId="{89197E65-2C05-4921-AA3E-C26DE767A32A}" destId="{43D0897A-459B-4790-9274-D1D009282CD4}" srcOrd="2" destOrd="0" presId="urn:microsoft.com/office/officeart/2005/8/layout/hierarchy1#3"/>
    <dgm:cxn modelId="{B1840321-1C13-48A5-B623-41746FD07AC3}" type="presParOf" srcId="{89197E65-2C05-4921-AA3E-C26DE767A32A}" destId="{2C1E65DD-1D44-43B0-AC42-3A70C921EBF0}" srcOrd="3" destOrd="0" presId="urn:microsoft.com/office/officeart/2005/8/layout/hierarchy1#3"/>
    <dgm:cxn modelId="{2F6639A3-1221-487D-961B-22B4717FC75A}" type="presParOf" srcId="{2C1E65DD-1D44-43B0-AC42-3A70C921EBF0}" destId="{A3C59608-9A8D-4F70-940B-A501C866B301}" srcOrd="0" destOrd="0" presId="urn:microsoft.com/office/officeart/2005/8/layout/hierarchy1#3"/>
    <dgm:cxn modelId="{3998ABEE-E28D-4094-AD53-1CDAD8502679}" type="presParOf" srcId="{A3C59608-9A8D-4F70-940B-A501C866B301}" destId="{02A3E443-8F4F-4E70-A27C-77F4E93BC87B}" srcOrd="0" destOrd="0" presId="urn:microsoft.com/office/officeart/2005/8/layout/hierarchy1#3"/>
    <dgm:cxn modelId="{242790C7-C469-436E-AAEC-C8EA98982747}" type="presParOf" srcId="{A3C59608-9A8D-4F70-940B-A501C866B301}" destId="{0565CA45-D338-4C34-9626-97FCA85F7792}" srcOrd="1" destOrd="0" presId="urn:microsoft.com/office/officeart/2005/8/layout/hierarchy1#3"/>
    <dgm:cxn modelId="{D982BCE9-802B-4D12-9495-858FF2DDB62A}" type="presParOf" srcId="{2C1E65DD-1D44-43B0-AC42-3A70C921EBF0}" destId="{A0BA143E-5F04-4382-B31C-DB2531FADF79}" srcOrd="1" destOrd="0" presId="urn:microsoft.com/office/officeart/2005/8/layout/hierarchy1#3"/>
    <dgm:cxn modelId="{A1172110-FBA3-453E-B748-43DCEF1F1F63}" type="presParOf" srcId="{A0BA143E-5F04-4382-B31C-DB2531FADF79}" destId="{BB9DD621-39BA-40A2-AC71-84EAFB93E452}" srcOrd="0" destOrd="0" presId="urn:microsoft.com/office/officeart/2005/8/layout/hierarchy1#3"/>
    <dgm:cxn modelId="{E0826BB7-2485-4EC2-B40C-8DAF35D07EBA}" type="presParOf" srcId="{A0BA143E-5F04-4382-B31C-DB2531FADF79}" destId="{CA3A36FB-723A-4240-A759-A1EF38AB788E}" srcOrd="1" destOrd="0" presId="urn:microsoft.com/office/officeart/2005/8/layout/hierarchy1#3"/>
    <dgm:cxn modelId="{0A7B1CB9-0A78-4FE2-84DF-6D767EE9C290}" type="presParOf" srcId="{CA3A36FB-723A-4240-A759-A1EF38AB788E}" destId="{E157F066-0A5E-44D9-8FAB-BFDBFFBD3115}" srcOrd="0" destOrd="0" presId="urn:microsoft.com/office/officeart/2005/8/layout/hierarchy1#3"/>
    <dgm:cxn modelId="{0E0C0ECD-9368-4D56-ACAD-D65CB5AB5300}" type="presParOf" srcId="{E157F066-0A5E-44D9-8FAB-BFDBFFBD3115}" destId="{E3A3DF84-1832-41C6-80AF-28EA9685E094}" srcOrd="0" destOrd="0" presId="urn:microsoft.com/office/officeart/2005/8/layout/hierarchy1#3"/>
    <dgm:cxn modelId="{1AA13BC1-DE36-402D-BFE1-B06DF826E3E4}" type="presParOf" srcId="{E157F066-0A5E-44D9-8FAB-BFDBFFBD3115}" destId="{6820A14A-B80D-4BB5-9097-A937FBB641CD}" srcOrd="1" destOrd="0" presId="urn:microsoft.com/office/officeart/2005/8/layout/hierarchy1#3"/>
    <dgm:cxn modelId="{E5633572-4AC7-4B60-AB26-19156600B5EF}" type="presParOf" srcId="{CA3A36FB-723A-4240-A759-A1EF38AB788E}" destId="{8161F78F-D109-4D78-892D-4D5DD84B171E}" srcOrd="1" destOrd="0" presId="urn:microsoft.com/office/officeart/2005/8/layout/hierarchy1#3"/>
    <dgm:cxn modelId="{80066513-3282-4C38-A254-5FB4A6F9EDCB}" type="presParOf" srcId="{A0BA143E-5F04-4382-B31C-DB2531FADF79}" destId="{E6133835-CF8D-45FF-9801-E6320632B5CE}" srcOrd="2" destOrd="0" presId="urn:microsoft.com/office/officeart/2005/8/layout/hierarchy1#3"/>
    <dgm:cxn modelId="{131FB909-B43D-4231-A7D6-248A3AD7CF80}" type="presParOf" srcId="{A0BA143E-5F04-4382-B31C-DB2531FADF79}" destId="{626FE1C0-A6DF-4FB5-B18C-4301B420A242}" srcOrd="3" destOrd="0" presId="urn:microsoft.com/office/officeart/2005/8/layout/hierarchy1#3"/>
    <dgm:cxn modelId="{3F4BC89F-06CD-4729-9363-5F17ABB3212D}" type="presParOf" srcId="{626FE1C0-A6DF-4FB5-B18C-4301B420A242}" destId="{CD604ABB-420E-4F25-8EB5-AE649716211F}" srcOrd="0" destOrd="0" presId="urn:microsoft.com/office/officeart/2005/8/layout/hierarchy1#3"/>
    <dgm:cxn modelId="{09B68585-3DB4-4A6E-AE57-99570431C4A3}" type="presParOf" srcId="{CD604ABB-420E-4F25-8EB5-AE649716211F}" destId="{B14727E5-AA9D-4EF1-8BA3-295F8219C583}" srcOrd="0" destOrd="0" presId="urn:microsoft.com/office/officeart/2005/8/layout/hierarchy1#3"/>
    <dgm:cxn modelId="{C15F4975-1428-4CF1-90A0-2870713C8804}" type="presParOf" srcId="{CD604ABB-420E-4F25-8EB5-AE649716211F}" destId="{D6A65301-9435-44F3-9B63-302561F9C056}" srcOrd="1" destOrd="0" presId="urn:microsoft.com/office/officeart/2005/8/layout/hierarchy1#3"/>
    <dgm:cxn modelId="{DEA2B21F-0C10-4F9D-B42D-6A4DB0249B90}" type="presParOf" srcId="{626FE1C0-A6DF-4FB5-B18C-4301B420A242}" destId="{B797876B-8A02-41AE-B48F-AE66EF0E6F23}" srcOrd="1" destOrd="0" presId="urn:microsoft.com/office/officeart/2005/8/layout/hierarchy1#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133835-CF8D-45FF-9801-E6320632B5CE}">
      <dsp:nvSpPr>
        <dsp:cNvPr id="0" name=""/>
        <dsp:cNvSpPr/>
      </dsp:nvSpPr>
      <dsp:spPr>
        <a:xfrm>
          <a:off x="7012705" y="2946738"/>
          <a:ext cx="1153614" cy="5490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4138"/>
              </a:lnTo>
              <a:lnTo>
                <a:pt x="1153614" y="374138"/>
              </a:lnTo>
              <a:lnTo>
                <a:pt x="1153614" y="5490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9DD621-39BA-40A2-AC71-84EAFB93E452}">
      <dsp:nvSpPr>
        <dsp:cNvPr id="0" name=""/>
        <dsp:cNvSpPr/>
      </dsp:nvSpPr>
      <dsp:spPr>
        <a:xfrm>
          <a:off x="5859090" y="2946738"/>
          <a:ext cx="1153614" cy="549015"/>
        </a:xfrm>
        <a:custGeom>
          <a:avLst/>
          <a:gdLst/>
          <a:ahLst/>
          <a:cxnLst/>
          <a:rect l="0" t="0" r="0" b="0"/>
          <a:pathLst>
            <a:path>
              <a:moveTo>
                <a:pt x="1153614" y="0"/>
              </a:moveTo>
              <a:lnTo>
                <a:pt x="1153614" y="374138"/>
              </a:lnTo>
              <a:lnTo>
                <a:pt x="0" y="374138"/>
              </a:lnTo>
              <a:lnTo>
                <a:pt x="0" y="5490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D0897A-459B-4790-9274-D1D009282CD4}">
      <dsp:nvSpPr>
        <dsp:cNvPr id="0" name=""/>
        <dsp:cNvSpPr/>
      </dsp:nvSpPr>
      <dsp:spPr>
        <a:xfrm>
          <a:off x="4511548" y="1086357"/>
          <a:ext cx="2501156" cy="6616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6793"/>
              </a:lnTo>
              <a:lnTo>
                <a:pt x="2501156" y="486793"/>
              </a:lnTo>
              <a:lnTo>
                <a:pt x="2501156" y="6616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99D7E0-0185-46F8-9EF0-660F2A1F5679}">
      <dsp:nvSpPr>
        <dsp:cNvPr id="0" name=""/>
        <dsp:cNvSpPr/>
      </dsp:nvSpPr>
      <dsp:spPr>
        <a:xfrm>
          <a:off x="2398245" y="2946738"/>
          <a:ext cx="1153614" cy="5490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4138"/>
              </a:lnTo>
              <a:lnTo>
                <a:pt x="1153614" y="374138"/>
              </a:lnTo>
              <a:lnTo>
                <a:pt x="1153614" y="5490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11754A-D994-4723-A4D5-C1BABDAED301}">
      <dsp:nvSpPr>
        <dsp:cNvPr id="0" name=""/>
        <dsp:cNvSpPr/>
      </dsp:nvSpPr>
      <dsp:spPr>
        <a:xfrm>
          <a:off x="1244630" y="2946738"/>
          <a:ext cx="1153614" cy="549015"/>
        </a:xfrm>
        <a:custGeom>
          <a:avLst/>
          <a:gdLst/>
          <a:ahLst/>
          <a:cxnLst/>
          <a:rect l="0" t="0" r="0" b="0"/>
          <a:pathLst>
            <a:path>
              <a:moveTo>
                <a:pt x="1153614" y="0"/>
              </a:moveTo>
              <a:lnTo>
                <a:pt x="1153614" y="374138"/>
              </a:lnTo>
              <a:lnTo>
                <a:pt x="0" y="374138"/>
              </a:lnTo>
              <a:lnTo>
                <a:pt x="0" y="5490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E3C3B1-5072-4F14-83A4-76BED92967B8}">
      <dsp:nvSpPr>
        <dsp:cNvPr id="0" name=""/>
        <dsp:cNvSpPr/>
      </dsp:nvSpPr>
      <dsp:spPr>
        <a:xfrm>
          <a:off x="2398245" y="1086357"/>
          <a:ext cx="2113302" cy="661670"/>
        </a:xfrm>
        <a:custGeom>
          <a:avLst/>
          <a:gdLst/>
          <a:ahLst/>
          <a:cxnLst/>
          <a:rect l="0" t="0" r="0" b="0"/>
          <a:pathLst>
            <a:path>
              <a:moveTo>
                <a:pt x="2113302" y="0"/>
              </a:moveTo>
              <a:lnTo>
                <a:pt x="2113302" y="486793"/>
              </a:lnTo>
              <a:lnTo>
                <a:pt x="0" y="486793"/>
              </a:lnTo>
              <a:lnTo>
                <a:pt x="0" y="6616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31DFE1-9878-4675-BEAC-07A2BF1F6D60}">
      <dsp:nvSpPr>
        <dsp:cNvPr id="0" name=""/>
        <dsp:cNvSpPr/>
      </dsp:nvSpPr>
      <dsp:spPr>
        <a:xfrm>
          <a:off x="3567681" y="-112353"/>
          <a:ext cx="1887733" cy="11987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6DB1CF-127A-459E-BA03-76501A5807C7}">
      <dsp:nvSpPr>
        <dsp:cNvPr id="0" name=""/>
        <dsp:cNvSpPr/>
      </dsp:nvSpPr>
      <dsp:spPr>
        <a:xfrm>
          <a:off x="3777430" y="86907"/>
          <a:ext cx="1887733" cy="11987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/>
            <a:t>串并联电路中电压规律</a:t>
          </a:r>
        </a:p>
      </dsp:txBody>
      <dsp:txXfrm>
        <a:off x="3812539" y="122016"/>
        <a:ext cx="1817515" cy="1128492"/>
      </dsp:txXfrm>
    </dsp:sp>
    <dsp:sp modelId="{F34CF80D-7301-4A40-9127-814F2E3BC444}">
      <dsp:nvSpPr>
        <dsp:cNvPr id="0" name=""/>
        <dsp:cNvSpPr/>
      </dsp:nvSpPr>
      <dsp:spPr>
        <a:xfrm>
          <a:off x="1454379" y="1748027"/>
          <a:ext cx="1887733" cy="11987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8B838F-C874-412E-A80E-43C51E450414}">
      <dsp:nvSpPr>
        <dsp:cNvPr id="0" name=""/>
        <dsp:cNvSpPr/>
      </dsp:nvSpPr>
      <dsp:spPr>
        <a:xfrm>
          <a:off x="1664127" y="1947288"/>
          <a:ext cx="1887733" cy="11987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/>
            <a:t>串联电路中电压规律</a:t>
          </a:r>
        </a:p>
      </dsp:txBody>
      <dsp:txXfrm>
        <a:off x="1699236" y="1982397"/>
        <a:ext cx="1817515" cy="1128492"/>
      </dsp:txXfrm>
    </dsp:sp>
    <dsp:sp modelId="{FEFB34A5-36B8-45FD-949F-BB4453FDF605}">
      <dsp:nvSpPr>
        <dsp:cNvPr id="0" name=""/>
        <dsp:cNvSpPr/>
      </dsp:nvSpPr>
      <dsp:spPr>
        <a:xfrm>
          <a:off x="300764" y="3495754"/>
          <a:ext cx="1887733" cy="11987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DA3E66-6732-47EC-8948-17E978D4385C}">
      <dsp:nvSpPr>
        <dsp:cNvPr id="0" name=""/>
        <dsp:cNvSpPr/>
      </dsp:nvSpPr>
      <dsp:spPr>
        <a:xfrm>
          <a:off x="510512" y="3695014"/>
          <a:ext cx="1887733" cy="11987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/>
            <a:t>各部分电压之和等于总电压</a:t>
          </a:r>
        </a:p>
      </dsp:txBody>
      <dsp:txXfrm>
        <a:off x="545621" y="3730123"/>
        <a:ext cx="1817515" cy="1128492"/>
      </dsp:txXfrm>
    </dsp:sp>
    <dsp:sp modelId="{A90B479F-E0B1-4DDF-B4A6-F262BAB6127D}">
      <dsp:nvSpPr>
        <dsp:cNvPr id="0" name=""/>
        <dsp:cNvSpPr/>
      </dsp:nvSpPr>
      <dsp:spPr>
        <a:xfrm>
          <a:off x="2607993" y="3495754"/>
          <a:ext cx="1887733" cy="11987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26E837-719A-4401-8F72-47A10510FA9E}">
      <dsp:nvSpPr>
        <dsp:cNvPr id="0" name=""/>
        <dsp:cNvSpPr/>
      </dsp:nvSpPr>
      <dsp:spPr>
        <a:xfrm>
          <a:off x="2817742" y="3695014"/>
          <a:ext cx="1887733" cy="11987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100" b="1" kern="1200"/>
            <a:t>U=U</a:t>
          </a:r>
          <a:r>
            <a:rPr lang="en-US" altLang="zh-CN" sz="2100" b="1" kern="1200" baseline="-25000">
              <a:solidFill>
                <a:schemeClr val="tx1"/>
              </a:solidFill>
              <a:uFillTx/>
            </a:rPr>
            <a:t>1</a:t>
          </a:r>
          <a:r>
            <a:rPr lang="en-US" altLang="zh-CN" sz="2100" b="1" kern="1200"/>
            <a:t>+U</a:t>
          </a:r>
          <a:r>
            <a:rPr lang="en-US" altLang="zh-CN" sz="2100" b="1" kern="1200" baseline="-25000">
              <a:solidFill>
                <a:schemeClr val="tx1"/>
              </a:solidFill>
              <a:uFillTx/>
            </a:rPr>
            <a:t>2</a:t>
          </a:r>
          <a:r>
            <a:rPr lang="en-US" altLang="zh-CN" sz="2100" b="1" kern="1200"/>
            <a:t>+...</a:t>
          </a:r>
        </a:p>
      </dsp:txBody>
      <dsp:txXfrm>
        <a:off x="2852851" y="3730123"/>
        <a:ext cx="1817515" cy="1128492"/>
      </dsp:txXfrm>
    </dsp:sp>
    <dsp:sp modelId="{02A3E443-8F4F-4E70-A27C-77F4E93BC87B}">
      <dsp:nvSpPr>
        <dsp:cNvPr id="0" name=""/>
        <dsp:cNvSpPr/>
      </dsp:nvSpPr>
      <dsp:spPr>
        <a:xfrm>
          <a:off x="6068838" y="1748027"/>
          <a:ext cx="1887733" cy="11987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5CA45-D338-4C34-9626-97FCA85F7792}">
      <dsp:nvSpPr>
        <dsp:cNvPr id="0" name=""/>
        <dsp:cNvSpPr/>
      </dsp:nvSpPr>
      <dsp:spPr>
        <a:xfrm>
          <a:off x="6278586" y="1947288"/>
          <a:ext cx="1887733" cy="11987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/>
            <a:t>并联电路中电压规律</a:t>
          </a:r>
        </a:p>
      </dsp:txBody>
      <dsp:txXfrm>
        <a:off x="6313695" y="1982397"/>
        <a:ext cx="1817515" cy="1128492"/>
      </dsp:txXfrm>
    </dsp:sp>
    <dsp:sp modelId="{E3A3DF84-1832-41C6-80AF-28EA9685E094}">
      <dsp:nvSpPr>
        <dsp:cNvPr id="0" name=""/>
        <dsp:cNvSpPr/>
      </dsp:nvSpPr>
      <dsp:spPr>
        <a:xfrm>
          <a:off x="4915223" y="3495754"/>
          <a:ext cx="1887733" cy="11987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20A14A-B80D-4BB5-9097-A937FBB641CD}">
      <dsp:nvSpPr>
        <dsp:cNvPr id="0" name=""/>
        <dsp:cNvSpPr/>
      </dsp:nvSpPr>
      <dsp:spPr>
        <a:xfrm>
          <a:off x="5124971" y="3695014"/>
          <a:ext cx="1887733" cy="11987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/>
            <a:t>各支路电压相等</a:t>
          </a:r>
        </a:p>
      </dsp:txBody>
      <dsp:txXfrm>
        <a:off x="5160080" y="3730123"/>
        <a:ext cx="1817515" cy="1128492"/>
      </dsp:txXfrm>
    </dsp:sp>
    <dsp:sp modelId="{B14727E5-AA9D-4EF1-8BA3-295F8219C583}">
      <dsp:nvSpPr>
        <dsp:cNvPr id="0" name=""/>
        <dsp:cNvSpPr/>
      </dsp:nvSpPr>
      <dsp:spPr>
        <a:xfrm>
          <a:off x="7222453" y="3495754"/>
          <a:ext cx="1887733" cy="11987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A65301-9435-44F3-9B63-302561F9C056}">
      <dsp:nvSpPr>
        <dsp:cNvPr id="0" name=""/>
        <dsp:cNvSpPr/>
      </dsp:nvSpPr>
      <dsp:spPr>
        <a:xfrm>
          <a:off x="7432201" y="3695014"/>
          <a:ext cx="1887733" cy="11987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100" b="1" kern="1200">
              <a:sym typeface="+mn-ea"/>
            </a:rPr>
            <a:t>U=U</a:t>
          </a:r>
          <a:r>
            <a:rPr lang="en-US" altLang="zh-CN" sz="2100" b="1" kern="1200" baseline="-25000">
              <a:solidFill>
                <a:schemeClr val="tx1"/>
              </a:solidFill>
              <a:uFillTx/>
              <a:sym typeface="+mn-ea"/>
            </a:rPr>
            <a:t>1</a:t>
          </a:r>
          <a:r>
            <a:rPr lang="en-US" altLang="zh-CN" sz="2100" b="1" kern="1200">
              <a:sym typeface="+mn-ea"/>
            </a:rPr>
            <a:t>=U</a:t>
          </a:r>
          <a:r>
            <a:rPr lang="en-US" altLang="zh-CN" sz="2100" b="1" kern="1200" baseline="-25000">
              <a:solidFill>
                <a:schemeClr val="tx1"/>
              </a:solidFill>
              <a:uFillTx/>
              <a:sym typeface="+mn-ea"/>
            </a:rPr>
            <a:t>2</a:t>
          </a:r>
          <a:endParaRPr lang="zh-CN" sz="2100" b="1" kern="1200"/>
        </a:p>
      </dsp:txBody>
      <dsp:txXfrm>
        <a:off x="7467310" y="3730123"/>
        <a:ext cx="1817515" cy="11284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#3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685800"/>
            <a:ext cx="5940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" Type="http://schemas.openxmlformats.org/officeDocument/2006/relationships/tags" Target="../tags/tag241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50.xml"/><Relationship Id="rId2" Type="http://schemas.openxmlformats.org/officeDocument/2006/relationships/tags" Target="../tags/tag249.xml"/><Relationship Id="rId1" Type="http://schemas.openxmlformats.org/officeDocument/2006/relationships/tags" Target="../tags/tag248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58.xml"/><Relationship Id="rId2" Type="http://schemas.openxmlformats.org/officeDocument/2006/relationships/tags" Target="../tags/tag257.xml"/><Relationship Id="rId1" Type="http://schemas.openxmlformats.org/officeDocument/2006/relationships/tags" Target="../tags/tag256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8788" y="685800"/>
            <a:ext cx="59404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7376" y="2169878"/>
            <a:ext cx="10283587" cy="1497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14751" y="3958166"/>
            <a:ext cx="8468837" cy="17850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0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1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1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2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3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4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5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71295" y="279725"/>
            <a:ext cx="2722126" cy="5959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4917" y="279725"/>
            <a:ext cx="7964739" cy="5959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5685" y="4488511"/>
            <a:ext cx="10283587" cy="1387298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5685" y="2960541"/>
            <a:ext cx="10283587" cy="1527968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063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12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319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4254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5318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638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744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8509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4917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9988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563541"/>
            <a:ext cx="5345534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4917" y="2215150"/>
            <a:ext cx="5345534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45790" y="1563541"/>
            <a:ext cx="5347633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45790" y="2215150"/>
            <a:ext cx="5347633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919" y="278106"/>
            <a:ext cx="3980270" cy="11835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114" y="278108"/>
            <a:ext cx="6763307" cy="596150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4919" y="1461678"/>
            <a:ext cx="3980270" cy="4777934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359" y="4889500"/>
            <a:ext cx="7259003" cy="57723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71359" y="624122"/>
            <a:ext cx="7259003" cy="4191000"/>
          </a:xfrm>
        </p:spPr>
        <p:txBody>
          <a:bodyPr/>
          <a:lstStyle>
            <a:lvl1pPr marL="0" indent="0">
              <a:buNone/>
              <a:defRPr sz="4300"/>
            </a:lvl1pPr>
            <a:lvl2pPr marL="610636" indent="0">
              <a:buNone/>
              <a:defRPr sz="3700"/>
            </a:lvl2pPr>
            <a:lvl3pPr marL="1221273" indent="0">
              <a:buNone/>
              <a:defRPr sz="3200"/>
            </a:lvl3pPr>
            <a:lvl4pPr marL="1831909" indent="0">
              <a:buNone/>
              <a:defRPr sz="2700"/>
            </a:lvl4pPr>
            <a:lvl5pPr marL="2442545" indent="0">
              <a:buNone/>
              <a:defRPr sz="2700"/>
            </a:lvl5pPr>
            <a:lvl6pPr marL="3053182" indent="0">
              <a:buNone/>
              <a:defRPr sz="2700"/>
            </a:lvl6pPr>
            <a:lvl7pPr marL="3663818" indent="0">
              <a:buNone/>
              <a:defRPr sz="2700"/>
            </a:lvl7pPr>
            <a:lvl8pPr marL="4274454" indent="0">
              <a:buNone/>
              <a:defRPr sz="2700"/>
            </a:lvl8pPr>
            <a:lvl9pPr marL="4885091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71359" y="5466733"/>
            <a:ext cx="7259003" cy="819768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4917" y="279724"/>
            <a:ext cx="10888504" cy="1164167"/>
          </a:xfrm>
          <a:prstGeom prst="rect">
            <a:avLst/>
          </a:prstGeom>
        </p:spPr>
        <p:txBody>
          <a:bodyPr vert="horz" lIns="122127" tIns="61064" rIns="122127" bIns="6106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629835"/>
            <a:ext cx="10888504" cy="4609777"/>
          </a:xfrm>
          <a:prstGeom prst="rect">
            <a:avLst/>
          </a:prstGeom>
        </p:spPr>
        <p:txBody>
          <a:bodyPr vert="horz" lIns="122127" tIns="61064" rIns="122127" bIns="6106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917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599" y="6474061"/>
            <a:ext cx="3831140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70475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2127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977" indent="-457977" algn="l" defTabSz="1221273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2284" indent="-381648" algn="l" defTabSz="1221273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591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7227" indent="-305318" algn="l" defTabSz="1221273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7863" indent="-305318" algn="l" defTabSz="1221273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8500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9136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9772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90409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636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1273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1909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2545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3182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3818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4454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5091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3" Type="http://schemas.openxmlformats.org/officeDocument/2006/relationships/tags" Target="../tags/tag141.xml"/><Relationship Id="rId7" Type="http://schemas.openxmlformats.org/officeDocument/2006/relationships/tags" Target="../tags/tag145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11" Type="http://schemas.openxmlformats.org/officeDocument/2006/relationships/image" Target="../media/image16.png"/><Relationship Id="rId5" Type="http://schemas.openxmlformats.org/officeDocument/2006/relationships/tags" Target="../tags/tag143.xml"/><Relationship Id="rId10" Type="http://schemas.openxmlformats.org/officeDocument/2006/relationships/notesSlide" Target="../notesSlides/notesSlide9.xml"/><Relationship Id="rId4" Type="http://schemas.openxmlformats.org/officeDocument/2006/relationships/tags" Target="../tags/tag142.xml"/><Relationship Id="rId9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3" Type="http://schemas.openxmlformats.org/officeDocument/2006/relationships/tags" Target="../tags/tag152.xml"/><Relationship Id="rId7" Type="http://schemas.openxmlformats.org/officeDocument/2006/relationships/tags" Target="../tags/tag156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10" Type="http://schemas.openxmlformats.org/officeDocument/2006/relationships/notesSlide" Target="../notesSlides/notesSlide10.xml"/><Relationship Id="rId4" Type="http://schemas.openxmlformats.org/officeDocument/2006/relationships/tags" Target="../tags/tag153.xml"/><Relationship Id="rId9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68.xml"/><Relationship Id="rId13" Type="http://schemas.openxmlformats.org/officeDocument/2006/relationships/image" Target="../media/image17.png"/><Relationship Id="rId3" Type="http://schemas.openxmlformats.org/officeDocument/2006/relationships/tags" Target="../tags/tag163.xml"/><Relationship Id="rId7" Type="http://schemas.openxmlformats.org/officeDocument/2006/relationships/tags" Target="../tags/tag167.xml"/><Relationship Id="rId12" Type="http://schemas.openxmlformats.org/officeDocument/2006/relationships/notesSlide" Target="../notesSlides/notesSlide11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tags" Target="../tags/tag16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65.xml"/><Relationship Id="rId10" Type="http://schemas.openxmlformats.org/officeDocument/2006/relationships/tags" Target="../tags/tag170.xml"/><Relationship Id="rId4" Type="http://schemas.openxmlformats.org/officeDocument/2006/relationships/tags" Target="../tags/tag164.xml"/><Relationship Id="rId9" Type="http://schemas.openxmlformats.org/officeDocument/2006/relationships/tags" Target="../tags/tag169.xml"/><Relationship Id="rId1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76.xml"/><Relationship Id="rId7" Type="http://schemas.openxmlformats.org/officeDocument/2006/relationships/tags" Target="../tags/tag180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9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91.xml"/><Relationship Id="rId3" Type="http://schemas.openxmlformats.org/officeDocument/2006/relationships/tags" Target="../tags/tag186.xml"/><Relationship Id="rId7" Type="http://schemas.openxmlformats.org/officeDocument/2006/relationships/tags" Target="../tags/tag190.xml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10" Type="http://schemas.openxmlformats.org/officeDocument/2006/relationships/notesSlide" Target="../notesSlides/notesSlide13.xml"/><Relationship Id="rId4" Type="http://schemas.openxmlformats.org/officeDocument/2006/relationships/tags" Target="../tags/tag187.xml"/><Relationship Id="rId9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97.xml"/><Relationship Id="rId7" Type="http://schemas.openxmlformats.org/officeDocument/2006/relationships/tags" Target="../tags/tag201.xml"/><Relationship Id="rId12" Type="http://schemas.openxmlformats.org/officeDocument/2006/relationships/image" Target="../media/image20.png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11" Type="http://schemas.openxmlformats.org/officeDocument/2006/relationships/image" Target="NULL" TargetMode="External"/><Relationship Id="rId5" Type="http://schemas.openxmlformats.org/officeDocument/2006/relationships/tags" Target="../tags/tag199.xml"/><Relationship Id="rId10" Type="http://schemas.openxmlformats.org/officeDocument/2006/relationships/image" Target="../media/image19.png"/><Relationship Id="rId4" Type="http://schemas.openxmlformats.org/officeDocument/2006/relationships/tags" Target="../tags/tag198.xml"/><Relationship Id="rId9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07.xml"/><Relationship Id="rId7" Type="http://schemas.openxmlformats.org/officeDocument/2006/relationships/tags" Target="../tags/tag211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10" Type="http://schemas.openxmlformats.org/officeDocument/2006/relationships/image" Target="../media/image21.png"/><Relationship Id="rId4" Type="http://schemas.openxmlformats.org/officeDocument/2006/relationships/tags" Target="../tags/tag208.xml"/><Relationship Id="rId9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22.xml"/><Relationship Id="rId3" Type="http://schemas.openxmlformats.org/officeDocument/2006/relationships/tags" Target="../tags/tag217.xml"/><Relationship Id="rId7" Type="http://schemas.openxmlformats.org/officeDocument/2006/relationships/tags" Target="../tags/tag221.xml"/><Relationship Id="rId12" Type="http://schemas.openxmlformats.org/officeDocument/2006/relationships/image" Target="../media/image22.png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tags" Target="../tags/tag220.xml"/><Relationship Id="rId11" Type="http://schemas.openxmlformats.org/officeDocument/2006/relationships/notesSlide" Target="../notesSlides/notesSlide16.xml"/><Relationship Id="rId5" Type="http://schemas.openxmlformats.org/officeDocument/2006/relationships/tags" Target="../tags/tag219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18.xml"/><Relationship Id="rId9" Type="http://schemas.openxmlformats.org/officeDocument/2006/relationships/tags" Target="../tags/tag22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34.xml"/><Relationship Id="rId3" Type="http://schemas.openxmlformats.org/officeDocument/2006/relationships/tags" Target="../tags/tag229.xml"/><Relationship Id="rId7" Type="http://schemas.openxmlformats.org/officeDocument/2006/relationships/tags" Target="../tags/tag233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tags" Target="../tags/tag232.xml"/><Relationship Id="rId11" Type="http://schemas.openxmlformats.org/officeDocument/2006/relationships/image" Target="../media/image23.png"/><Relationship Id="rId5" Type="http://schemas.openxmlformats.org/officeDocument/2006/relationships/tags" Target="../tags/tag231.xml"/><Relationship Id="rId10" Type="http://schemas.openxmlformats.org/officeDocument/2006/relationships/notesSlide" Target="../notesSlides/notesSlide17.xml"/><Relationship Id="rId4" Type="http://schemas.openxmlformats.org/officeDocument/2006/relationships/tags" Target="../tags/tag230.xml"/><Relationship Id="rId9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tags" Target="../tags/tag240.xml"/><Relationship Id="rId7" Type="http://schemas.openxmlformats.org/officeDocument/2006/relationships/diagramLayout" Target="../diagrams/layout1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diagramData" Target="../diagrams/data1.xml"/><Relationship Id="rId5" Type="http://schemas.openxmlformats.org/officeDocument/2006/relationships/notesSlide" Target="../notesSlides/notesSlide18.xml"/><Relationship Id="rId10" Type="http://schemas.microsoft.com/office/2007/relationships/diagramDrawing" Target="../diagrams/drawing1.xml"/><Relationship Id="rId4" Type="http://schemas.openxmlformats.org/officeDocument/2006/relationships/slideLayout" Target="../slideLayouts/slideLayout1.xml"/><Relationship Id="rId9" Type="http://schemas.openxmlformats.org/officeDocument/2006/relationships/diagramColors" Target="../diagrams/colors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46.xml"/><Relationship Id="rId7" Type="http://schemas.openxmlformats.org/officeDocument/2006/relationships/image" Target="../media/image24.png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253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252.xml"/><Relationship Id="rId1" Type="http://schemas.openxmlformats.org/officeDocument/2006/relationships/tags" Target="../tags/tag25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9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tags" Target="../tags/tag20.xml"/><Relationship Id="rId26" Type="http://schemas.openxmlformats.org/officeDocument/2006/relationships/tags" Target="../tags/tag28.xml"/><Relationship Id="rId39" Type="http://schemas.openxmlformats.org/officeDocument/2006/relationships/image" Target="../media/image4.jpeg"/><Relationship Id="rId3" Type="http://schemas.openxmlformats.org/officeDocument/2006/relationships/tags" Target="../tags/tag5.xml"/><Relationship Id="rId21" Type="http://schemas.openxmlformats.org/officeDocument/2006/relationships/tags" Target="../tags/tag23.xml"/><Relationship Id="rId34" Type="http://schemas.openxmlformats.org/officeDocument/2006/relationships/tags" Target="../tags/tag36.xml"/><Relationship Id="rId42" Type="http://schemas.openxmlformats.org/officeDocument/2006/relationships/image" Target="../media/image7.jpeg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5" Type="http://schemas.openxmlformats.org/officeDocument/2006/relationships/tags" Target="../tags/tag27.xml"/><Relationship Id="rId33" Type="http://schemas.openxmlformats.org/officeDocument/2006/relationships/tags" Target="../tags/tag35.xml"/><Relationship Id="rId38" Type="http://schemas.openxmlformats.org/officeDocument/2006/relationships/notesSlide" Target="../notesSlides/notesSlide2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20" Type="http://schemas.openxmlformats.org/officeDocument/2006/relationships/tags" Target="../tags/tag22.xml"/><Relationship Id="rId29" Type="http://schemas.openxmlformats.org/officeDocument/2006/relationships/tags" Target="../tags/tag31.xml"/><Relationship Id="rId41" Type="http://schemas.openxmlformats.org/officeDocument/2006/relationships/image" Target="../media/image6.jpe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24" Type="http://schemas.openxmlformats.org/officeDocument/2006/relationships/tags" Target="../tags/tag26.xml"/><Relationship Id="rId32" Type="http://schemas.openxmlformats.org/officeDocument/2006/relationships/tags" Target="../tags/tag34.xml"/><Relationship Id="rId37" Type="http://schemas.openxmlformats.org/officeDocument/2006/relationships/slideLayout" Target="../slideLayouts/slideLayout1.xml"/><Relationship Id="rId40" Type="http://schemas.openxmlformats.org/officeDocument/2006/relationships/image" Target="../media/image5.jpeg"/><Relationship Id="rId45" Type="http://schemas.openxmlformats.org/officeDocument/2006/relationships/image" Target="../media/image10.png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23" Type="http://schemas.openxmlformats.org/officeDocument/2006/relationships/tags" Target="../tags/tag25.xml"/><Relationship Id="rId28" Type="http://schemas.openxmlformats.org/officeDocument/2006/relationships/tags" Target="../tags/tag30.xml"/><Relationship Id="rId36" Type="http://schemas.openxmlformats.org/officeDocument/2006/relationships/tags" Target="../tags/tag38.xml"/><Relationship Id="rId10" Type="http://schemas.openxmlformats.org/officeDocument/2006/relationships/tags" Target="../tags/tag12.xml"/><Relationship Id="rId19" Type="http://schemas.openxmlformats.org/officeDocument/2006/relationships/tags" Target="../tags/tag21.xml"/><Relationship Id="rId31" Type="http://schemas.openxmlformats.org/officeDocument/2006/relationships/tags" Target="../tags/tag33.xml"/><Relationship Id="rId44" Type="http://schemas.openxmlformats.org/officeDocument/2006/relationships/image" Target="../media/image9.jpeg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Relationship Id="rId22" Type="http://schemas.openxmlformats.org/officeDocument/2006/relationships/tags" Target="../tags/tag24.xml"/><Relationship Id="rId27" Type="http://schemas.openxmlformats.org/officeDocument/2006/relationships/tags" Target="../tags/tag29.xml"/><Relationship Id="rId30" Type="http://schemas.openxmlformats.org/officeDocument/2006/relationships/tags" Target="../tags/tag32.xml"/><Relationship Id="rId35" Type="http://schemas.openxmlformats.org/officeDocument/2006/relationships/tags" Target="../tags/tag37.xml"/><Relationship Id="rId43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tags" Target="../tags/tag54.xml"/><Relationship Id="rId18" Type="http://schemas.openxmlformats.org/officeDocument/2006/relationships/tags" Target="../tags/tag59.xml"/><Relationship Id="rId3" Type="http://schemas.openxmlformats.org/officeDocument/2006/relationships/tags" Target="../tags/tag44.xml"/><Relationship Id="rId21" Type="http://schemas.openxmlformats.org/officeDocument/2006/relationships/image" Target="../media/image11.jpeg"/><Relationship Id="rId7" Type="http://schemas.openxmlformats.org/officeDocument/2006/relationships/tags" Target="../tags/tag48.xml"/><Relationship Id="rId12" Type="http://schemas.openxmlformats.org/officeDocument/2006/relationships/tags" Target="../tags/tag53.xml"/><Relationship Id="rId17" Type="http://schemas.openxmlformats.org/officeDocument/2006/relationships/tags" Target="../tags/tag58.xml"/><Relationship Id="rId2" Type="http://schemas.openxmlformats.org/officeDocument/2006/relationships/tags" Target="../tags/tag43.xml"/><Relationship Id="rId16" Type="http://schemas.openxmlformats.org/officeDocument/2006/relationships/tags" Target="../tags/tag57.xml"/><Relationship Id="rId20" Type="http://schemas.openxmlformats.org/officeDocument/2006/relationships/notesSlide" Target="../notesSlides/notesSlide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tags" Target="../tags/tag52.xml"/><Relationship Id="rId5" Type="http://schemas.openxmlformats.org/officeDocument/2006/relationships/tags" Target="../tags/tag46.xml"/><Relationship Id="rId15" Type="http://schemas.openxmlformats.org/officeDocument/2006/relationships/tags" Target="../tags/tag56.xml"/><Relationship Id="rId23" Type="http://schemas.openxmlformats.org/officeDocument/2006/relationships/image" Target="../media/image13.jpeg"/><Relationship Id="rId10" Type="http://schemas.openxmlformats.org/officeDocument/2006/relationships/tags" Target="../tags/tag51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tags" Target="../tags/tag55.xml"/><Relationship Id="rId22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13" Type="http://schemas.openxmlformats.org/officeDocument/2006/relationships/image" Target="../media/image14.png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notesSlide" Target="../notesSlides/notesSlide5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73.xml"/><Relationship Id="rId10" Type="http://schemas.openxmlformats.org/officeDocument/2006/relationships/tags" Target="../tags/tag78.xml"/><Relationship Id="rId4" Type="http://schemas.openxmlformats.org/officeDocument/2006/relationships/tags" Target="../tags/tag72.xml"/><Relationship Id="rId9" Type="http://schemas.openxmlformats.org/officeDocument/2006/relationships/tags" Target="../tags/tag77.xml"/><Relationship Id="rId1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12" Type="http://schemas.openxmlformats.org/officeDocument/2006/relationships/tags" Target="../tags/tag93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tags" Target="../tags/tag92.xml"/><Relationship Id="rId5" Type="http://schemas.openxmlformats.org/officeDocument/2006/relationships/tags" Target="../tags/tag86.xml"/><Relationship Id="rId10" Type="http://schemas.openxmlformats.org/officeDocument/2006/relationships/tags" Target="../tags/tag91.xml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9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14.xml"/><Relationship Id="rId13" Type="http://schemas.openxmlformats.org/officeDocument/2006/relationships/tags" Target="../tags/tag119.xml"/><Relationship Id="rId18" Type="http://schemas.openxmlformats.org/officeDocument/2006/relationships/tags" Target="../tags/tag124.xml"/><Relationship Id="rId26" Type="http://schemas.openxmlformats.org/officeDocument/2006/relationships/tags" Target="../tags/tag132.xml"/><Relationship Id="rId3" Type="http://schemas.openxmlformats.org/officeDocument/2006/relationships/tags" Target="../tags/tag109.xml"/><Relationship Id="rId21" Type="http://schemas.openxmlformats.org/officeDocument/2006/relationships/tags" Target="../tags/tag127.xml"/><Relationship Id="rId7" Type="http://schemas.openxmlformats.org/officeDocument/2006/relationships/tags" Target="../tags/tag113.xml"/><Relationship Id="rId12" Type="http://schemas.openxmlformats.org/officeDocument/2006/relationships/tags" Target="../tags/tag118.xml"/><Relationship Id="rId17" Type="http://schemas.openxmlformats.org/officeDocument/2006/relationships/tags" Target="../tags/tag123.xml"/><Relationship Id="rId25" Type="http://schemas.openxmlformats.org/officeDocument/2006/relationships/tags" Target="../tags/tag131.xml"/><Relationship Id="rId2" Type="http://schemas.openxmlformats.org/officeDocument/2006/relationships/tags" Target="../tags/tag108.xml"/><Relationship Id="rId16" Type="http://schemas.openxmlformats.org/officeDocument/2006/relationships/tags" Target="../tags/tag122.xml"/><Relationship Id="rId20" Type="http://schemas.openxmlformats.org/officeDocument/2006/relationships/tags" Target="../tags/tag126.xml"/><Relationship Id="rId29" Type="http://schemas.openxmlformats.org/officeDocument/2006/relationships/tags" Target="../tags/tag135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11" Type="http://schemas.openxmlformats.org/officeDocument/2006/relationships/tags" Target="../tags/tag117.xml"/><Relationship Id="rId24" Type="http://schemas.openxmlformats.org/officeDocument/2006/relationships/tags" Target="../tags/tag130.xml"/><Relationship Id="rId5" Type="http://schemas.openxmlformats.org/officeDocument/2006/relationships/tags" Target="../tags/tag111.xml"/><Relationship Id="rId15" Type="http://schemas.openxmlformats.org/officeDocument/2006/relationships/tags" Target="../tags/tag121.xml"/><Relationship Id="rId23" Type="http://schemas.openxmlformats.org/officeDocument/2006/relationships/tags" Target="../tags/tag129.xml"/><Relationship Id="rId28" Type="http://schemas.openxmlformats.org/officeDocument/2006/relationships/tags" Target="../tags/tag134.xml"/><Relationship Id="rId10" Type="http://schemas.openxmlformats.org/officeDocument/2006/relationships/tags" Target="../tags/tag116.xml"/><Relationship Id="rId19" Type="http://schemas.openxmlformats.org/officeDocument/2006/relationships/tags" Target="../tags/tag125.xml"/><Relationship Id="rId31" Type="http://schemas.openxmlformats.org/officeDocument/2006/relationships/notesSlide" Target="../notesSlides/notesSlide8.xml"/><Relationship Id="rId4" Type="http://schemas.openxmlformats.org/officeDocument/2006/relationships/tags" Target="../tags/tag110.xml"/><Relationship Id="rId9" Type="http://schemas.openxmlformats.org/officeDocument/2006/relationships/tags" Target="../tags/tag115.xml"/><Relationship Id="rId14" Type="http://schemas.openxmlformats.org/officeDocument/2006/relationships/tags" Target="../tags/tag120.xml"/><Relationship Id="rId22" Type="http://schemas.openxmlformats.org/officeDocument/2006/relationships/tags" Target="../tags/tag128.xml"/><Relationship Id="rId27" Type="http://schemas.openxmlformats.org/officeDocument/2006/relationships/tags" Target="../tags/tag133.xml"/><Relationship Id="rId30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589" y="2685077"/>
            <a:ext cx="1882804" cy="6250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1062" tIns="61062" rIns="61062" bIns="61062" numCol="1" spcCol="50886" rtlCol="0" anchor="t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" y="1104806"/>
            <a:ext cx="5837448" cy="5841293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5150197" y="2461176"/>
            <a:ext cx="7056524" cy="233841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22127" tIns="61064" rIns="122127" bIns="61064"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人教版•物理</a:t>
            </a:r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九</a:t>
            </a:r>
            <a:r>
              <a:rPr lang="zh-CN" altLang="en-US" sz="6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年级</a:t>
            </a:r>
            <a:r>
              <a:rPr lang="zh-CN" altLang="en-US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4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530839" y="2058529"/>
            <a:ext cx="4681962" cy="358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480782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一、串联电路中电压的规律</a:t>
            </a:r>
          </a:p>
        </p:txBody>
      </p:sp>
      <p:sp>
        <p:nvSpPr>
          <p:cNvPr id="8" name="流程图: 可选过程 7"/>
          <p:cNvSpPr/>
          <p:nvPr>
            <p:custDataLst>
              <p:tags r:id="rId4"/>
            </p:custDataLst>
          </p:nvPr>
        </p:nvSpPr>
        <p:spPr>
          <a:xfrm>
            <a:off x="190297" y="2097441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随讲随练</a:t>
            </a:r>
          </a:p>
        </p:txBody>
      </p:sp>
      <p:sp>
        <p:nvSpPr>
          <p:cNvPr id="81" name="TextBox 2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03537" y="1951920"/>
            <a:ext cx="9689382" cy="2914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indent="0" algn="l" defTabSz="914400" fontAlgn="auto">
              <a:lnSpc>
                <a:spcPct val="150000"/>
              </a:lnSpc>
              <a:buClrTx/>
              <a:buSzTx/>
              <a:defRPr/>
            </a:pP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探究串联电路的电压关系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的实验电路如图所示。</a:t>
            </a:r>
          </a:p>
          <a:p>
            <a:pPr marR="0" indent="0" algn="l" defTabSz="914400" fontAlgn="auto">
              <a:lnSpc>
                <a:spcPct val="150000"/>
              </a:lnSpc>
              <a:buClrTx/>
              <a:buSzTx/>
              <a:defRPr/>
            </a:pP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为了使探究得出的结论具有普遍意义，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kumimoji="1" lang="en-US" altLang="zh-CN" sz="2400" kern="1200" cap="none" spc="0" normalizeH="0" baseline="-250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kumimoji="1" lang="en-US" altLang="zh-CN" sz="2400" kern="1200" cap="none" spc="0" normalizeH="0" baseline="-250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应该选择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________(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填“相同”或“不相同”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的小灯泡。</a:t>
            </a:r>
          </a:p>
          <a:p>
            <a:pPr marR="0" indent="0" algn="l" defTabSz="914400" fontAlgn="auto">
              <a:lnSpc>
                <a:spcPct val="150000"/>
              </a:lnSpc>
              <a:buClrTx/>
              <a:buSzTx/>
              <a:defRPr/>
            </a:pP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小明根据图甲连接好电路，闭合开关，电压表示数如图乙所示，为了使实验结果更准确，接下来他应该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______________________________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pic>
        <p:nvPicPr>
          <p:cNvPr id="11273" name="Picture 2" descr="HH27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568383" y="4866217"/>
            <a:ext cx="3916207" cy="1848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" name="矩形 81"/>
          <p:cNvSpPr/>
          <p:nvPr>
            <p:custDataLst>
              <p:tags r:id="rId7"/>
            </p:custDataLst>
          </p:nvPr>
        </p:nvSpPr>
        <p:spPr>
          <a:xfrm>
            <a:off x="9916542" y="2604500"/>
            <a:ext cx="1107996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不相同</a:t>
            </a:r>
          </a:p>
        </p:txBody>
      </p:sp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6910861" y="4226573"/>
            <a:ext cx="480131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断开开关，换用小量程，重做实验</a:t>
            </a:r>
          </a:p>
        </p:txBody>
      </p:sp>
    </p:spTree>
    <p:extLst>
      <p:ext uri="{BB962C8B-B14F-4D97-AF65-F5344CB8AC3E}">
        <p14:creationId xmlns:p14="http://schemas.microsoft.com/office/powerpoint/2010/main" val="2631966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81" grpId="0"/>
      <p:bldP spid="8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480782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一、串联电路中电压的规律</a:t>
            </a:r>
          </a:p>
        </p:txBody>
      </p:sp>
      <p:sp>
        <p:nvSpPr>
          <p:cNvPr id="8" name="流程图: 可选过程 7"/>
          <p:cNvSpPr/>
          <p:nvPr>
            <p:custDataLst>
              <p:tags r:id="rId4"/>
            </p:custDataLst>
          </p:nvPr>
        </p:nvSpPr>
        <p:spPr>
          <a:xfrm>
            <a:off x="190297" y="2097441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随讲随练</a:t>
            </a:r>
          </a:p>
        </p:txBody>
      </p:sp>
      <p:sp>
        <p:nvSpPr>
          <p:cNvPr id="81" name="TextBox 2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03537" y="1951920"/>
            <a:ext cx="9689382" cy="34532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indent="0" defTabSz="914400" fontAlgn="auto">
              <a:lnSpc>
                <a:spcPct val="130000"/>
              </a:lnSpc>
              <a:buClrTx/>
              <a:buSzTx/>
              <a:defRPr/>
            </a:pPr>
            <a:r>
              <a:rPr kumimoji="1" lang="en-US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</a:t>
            </a:r>
            <a:r>
              <a:rPr kumimoji="1" lang="zh-CN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测出</a:t>
            </a:r>
            <a:r>
              <a:rPr kumimoji="1" lang="en-US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</a:t>
            </a:r>
            <a:r>
              <a:rPr kumimoji="1" lang="en-US" altLang="zh-CN" sz="2400" baseline="-250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kumimoji="1" lang="zh-CN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两端的电压后，小明断开开关，准备拆下电压表，改装在</a:t>
            </a:r>
            <a:r>
              <a:rPr kumimoji="1" lang="en-US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kumimoji="1" lang="zh-CN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kumimoji="1" lang="en-US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kumimoji="1" lang="zh-CN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之间。小聪认为小明的操作太麻烦，只需将与</a:t>
            </a:r>
            <a:r>
              <a:rPr kumimoji="1" lang="en-US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kumimoji="1" lang="zh-CN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点相连的导线改接到</a:t>
            </a:r>
            <a:r>
              <a:rPr kumimoji="1" lang="en-US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kumimoji="1" lang="zh-CN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点即可。小聪的办法是否正确？答：</a:t>
            </a:r>
            <a:r>
              <a:rPr kumimoji="1" lang="en-US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______________</a:t>
            </a:r>
            <a:r>
              <a:rPr kumimoji="1" lang="zh-CN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kumimoji="1" lang="zh-CN" altLang="zh-CN" sz="2400" kern="1200" cap="none" spc="0" normalizeH="0" baseline="0" noProof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indent="0" defTabSz="914400" fontAlgn="auto">
              <a:lnSpc>
                <a:spcPct val="130000"/>
              </a:lnSpc>
              <a:buClrTx/>
              <a:buSzTx/>
              <a:defRPr/>
            </a:pPr>
            <a:r>
              <a:rPr kumimoji="1" lang="en-US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(4)</a:t>
            </a:r>
            <a:r>
              <a:rPr kumimoji="1" lang="zh-CN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测量完成后，进行小组交流讨论，如</a:t>
            </a:r>
            <a:r>
              <a:rPr kumimoji="1" lang="zh-CN" altLang="en-US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右</a:t>
            </a:r>
            <a:r>
              <a:rPr kumimoji="1" lang="zh-CN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表选取了四个小组的数据，你</a:t>
            </a:r>
            <a:endParaRPr kumimoji="1" lang="en-US" altLang="zh-CN" sz="2400" kern="1200" cap="none" spc="0" normalizeH="0" baseline="0" noProof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indent="0" defTabSz="914400" fontAlgn="auto">
              <a:lnSpc>
                <a:spcPct val="130000"/>
              </a:lnSpc>
              <a:buClrTx/>
              <a:buSzTx/>
              <a:defRPr/>
            </a:pPr>
            <a:r>
              <a:rPr kumimoji="1" lang="zh-CN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认为这些数据是否合理，请说明理由。</a:t>
            </a:r>
            <a:endParaRPr kumimoji="1" lang="en-US" altLang="zh-CN" sz="2400" kern="1200" cap="none" spc="0" normalizeH="0" baseline="0" noProof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indent="0" defTabSz="914400" fontAlgn="auto">
              <a:lnSpc>
                <a:spcPct val="130000"/>
              </a:lnSpc>
              <a:buClrTx/>
              <a:buSzTx/>
              <a:defRPr/>
            </a:pPr>
            <a:r>
              <a:rPr kumimoji="1" lang="zh-CN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</a:t>
            </a:r>
            <a:r>
              <a:rPr kumimoji="1" lang="en-US" altLang="zh-CN" sz="2400" u="sng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     </a:t>
            </a:r>
            <a:r>
              <a:rPr kumimoji="1" lang="zh-CN" altLang="zh-CN" sz="24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kumimoji="1" lang="zh-CN" altLang="zh-CN" sz="2400" kern="1200" cap="none" spc="0" normalizeH="0" baseline="0" noProof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7689692" y="2958924"/>
            <a:ext cx="1107996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不正确</a:t>
            </a:r>
          </a:p>
        </p:txBody>
      </p:sp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3611543" y="4362392"/>
            <a:ext cx="3570208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合理，因为实验存在误差</a:t>
            </a:r>
          </a:p>
        </p:txBody>
      </p:sp>
      <p:graphicFrame>
        <p:nvGraphicFramePr>
          <p:cNvPr id="25" name="表格 24"/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7920000" y="4362391"/>
          <a:ext cx="3843743" cy="1862665"/>
        </p:xfrm>
        <a:graphic>
          <a:graphicData uri="http://schemas.openxmlformats.org/drawingml/2006/table">
            <a:tbl>
              <a:tblPr/>
              <a:tblGrid>
                <a:gridCol w="718984"/>
                <a:gridCol w="1020152"/>
                <a:gridCol w="1058605"/>
                <a:gridCol w="1046002"/>
              </a:tblGrid>
              <a:tr h="620889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0" kern="10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实验小组</a:t>
                      </a: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0" i="0" kern="1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lang="en-US" sz="2000" b="0" i="0" kern="100" baseline="-25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sz="2000" b="0" i="0" kern="1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两端电压</a:t>
                      </a:r>
                      <a:r>
                        <a:rPr lang="en-US" sz="2000" b="0" i="0" kern="1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/V</a:t>
                      </a:r>
                      <a:endParaRPr lang="zh-CN" sz="2000" b="0" i="0" kern="1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0" i="0" kern="1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lang="en-US" sz="2000" b="0" i="0" kern="100" baseline="-25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zh-CN" sz="2000" b="0" i="0" kern="1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两端电压</a:t>
                      </a:r>
                      <a:r>
                        <a:rPr lang="en-US" sz="2000" b="0" i="0" kern="1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/V</a:t>
                      </a:r>
                      <a:endParaRPr lang="zh-CN" sz="2000" b="0" i="0" kern="1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0" i="0" kern="1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串联总电压</a:t>
                      </a:r>
                      <a:r>
                        <a:rPr lang="en-US" sz="2000" b="0" i="0" kern="1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/V</a:t>
                      </a:r>
                      <a:endParaRPr lang="zh-CN" sz="2000" b="0" i="0" kern="1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0444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1</a:t>
                      </a: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1.4</a:t>
                      </a: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3.1</a:t>
                      </a: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4.5</a:t>
                      </a: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444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2</a:t>
                      </a: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3.0</a:t>
                      </a: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1.3</a:t>
                      </a: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4.4</a:t>
                      </a: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444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3</a:t>
                      </a: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1.1</a:t>
                      </a: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1.7</a:t>
                      </a: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2.9</a:t>
                      </a: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444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4</a:t>
                      </a: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1.8</a:t>
                      </a: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1.2</a:t>
                      </a: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3.0</a:t>
                      </a:r>
                    </a:p>
                  </a:txBody>
                  <a:tcPr marL="68053" marR="680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4864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81" grpId="0"/>
      <p:bldP spid="4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4950867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二、并联电路中电压的规律</a:t>
            </a:r>
          </a:p>
        </p:txBody>
      </p:sp>
      <p:sp>
        <p:nvSpPr>
          <p:cNvPr id="8" name="流程图: 可选过程 7"/>
          <p:cNvSpPr/>
          <p:nvPr>
            <p:custDataLst>
              <p:tags r:id="rId4"/>
            </p:custDataLst>
          </p:nvPr>
        </p:nvSpPr>
        <p:spPr>
          <a:xfrm>
            <a:off x="390046" y="1931870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实验二</a:t>
            </a:r>
          </a:p>
        </p:txBody>
      </p:sp>
      <p:sp>
        <p:nvSpPr>
          <p:cNvPr id="77827" name="Rectangle 3"/>
          <p:cNvSpPr/>
          <p:nvPr>
            <p:custDataLst>
              <p:tags r:id="rId5"/>
            </p:custDataLst>
          </p:nvPr>
        </p:nvSpPr>
        <p:spPr>
          <a:xfrm>
            <a:off x="2344053" y="1916995"/>
            <a:ext cx="3559558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并联电路中的电压规律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368" name="Rectangle 8"/>
          <p:cNvSpPr/>
          <p:nvPr>
            <p:custDataLst>
              <p:tags r:id="rId6"/>
            </p:custDataLst>
          </p:nvPr>
        </p:nvSpPr>
        <p:spPr>
          <a:xfrm>
            <a:off x="390045" y="2850269"/>
            <a:ext cx="9638343" cy="468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提出问题：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并联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电路各支路两端电压与总电压有什么关系。</a:t>
            </a:r>
          </a:p>
        </p:txBody>
      </p:sp>
      <p:sp>
        <p:nvSpPr>
          <p:cNvPr id="9" name="Rectangle 8"/>
          <p:cNvSpPr/>
          <p:nvPr>
            <p:custDataLst>
              <p:tags r:id="rId7"/>
            </p:custDataLst>
          </p:nvPr>
        </p:nvSpPr>
        <p:spPr>
          <a:xfrm>
            <a:off x="2226221" y="3627673"/>
            <a:ext cx="4493398" cy="468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根据电路图，连接好实物电路。</a:t>
            </a:r>
          </a:p>
        </p:txBody>
      </p:sp>
      <p:sp>
        <p:nvSpPr>
          <p:cNvPr id="64" name="Rectangle 4"/>
          <p:cNvSpPr/>
          <p:nvPr>
            <p:custDataLst>
              <p:tags r:id="rId8"/>
            </p:custDataLst>
          </p:nvPr>
        </p:nvSpPr>
        <p:spPr>
          <a:xfrm>
            <a:off x="390676" y="3627673"/>
            <a:ext cx="1953377" cy="46890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设计实验：</a:t>
            </a: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689379" y="3920008"/>
            <a:ext cx="2942669" cy="250489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265295" y="4290601"/>
            <a:ext cx="2240083" cy="213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933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77827" grpId="0"/>
      <p:bldP spid="15368" grpId="0"/>
      <p:bldP spid="9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4950867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二、并联电路中电压的规律</a:t>
            </a:r>
          </a:p>
        </p:txBody>
      </p:sp>
      <p:sp>
        <p:nvSpPr>
          <p:cNvPr id="8" name="流程图: 可选过程 7"/>
          <p:cNvSpPr/>
          <p:nvPr>
            <p:custDataLst>
              <p:tags r:id="rId4"/>
            </p:custDataLst>
          </p:nvPr>
        </p:nvSpPr>
        <p:spPr>
          <a:xfrm>
            <a:off x="390046" y="1931870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实验二</a:t>
            </a:r>
          </a:p>
        </p:txBody>
      </p:sp>
      <p:sp>
        <p:nvSpPr>
          <p:cNvPr id="77827" name="Rectangle 3"/>
          <p:cNvSpPr/>
          <p:nvPr>
            <p:custDataLst>
              <p:tags r:id="rId5"/>
            </p:custDataLst>
          </p:nvPr>
        </p:nvSpPr>
        <p:spPr>
          <a:xfrm>
            <a:off x="2344053" y="1916995"/>
            <a:ext cx="3559558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并联电路中的电压规律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368" name="Rectangle 8"/>
          <p:cNvSpPr/>
          <p:nvPr>
            <p:custDataLst>
              <p:tags r:id="rId6"/>
            </p:custDataLst>
          </p:nvPr>
        </p:nvSpPr>
        <p:spPr>
          <a:xfrm>
            <a:off x="390046" y="2850269"/>
            <a:ext cx="7036570" cy="468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实验步骤：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参照实验一进行实验，数据记入表格。</a:t>
            </a:r>
          </a:p>
        </p:txBody>
      </p:sp>
      <p:graphicFrame>
        <p:nvGraphicFramePr>
          <p:cNvPr id="13350" name="表格 13349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670449" y="3319169"/>
          <a:ext cx="10694427" cy="2876785"/>
        </p:xfrm>
        <a:graphic>
          <a:graphicData uri="http://schemas.openxmlformats.org/drawingml/2006/table">
            <a:tbl>
              <a:tblPr/>
              <a:tblGrid>
                <a:gridCol w="1029619"/>
                <a:gridCol w="1481416"/>
                <a:gridCol w="2508515"/>
                <a:gridCol w="2947710"/>
                <a:gridCol w="2727167"/>
              </a:tblGrid>
              <a:tr h="1210733"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观测对象</a:t>
                      </a:r>
                    </a:p>
                  </a:txBody>
                  <a:tcPr marL="90738" marR="90738" marT="46567" marB="46567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灯泡</a:t>
                      </a: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lang="en-US" altLang="zh-CN" sz="2400" b="0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两端的电压</a:t>
                      </a: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en-US" altLang="zh-CN" sz="2400" b="0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/V</a:t>
                      </a: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灯泡</a:t>
                      </a: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lang="en-US" altLang="zh-CN" sz="2400" b="0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两端的电压</a:t>
                      </a: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en-US" altLang="zh-CN" sz="2400" b="0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/V</a:t>
                      </a: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lang="en-US" altLang="zh-CN" sz="2400" b="0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和</a:t>
                      </a: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lang="en-US" altLang="zh-CN" sz="2400" b="0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并联后的总电压</a:t>
                      </a: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U/V</a:t>
                      </a: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9644"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测量结果</a:t>
                      </a:r>
                    </a:p>
                  </a:txBody>
                  <a:tcPr marL="90738" marR="90738" marT="46567" marB="46567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第一次</a:t>
                      </a: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zh-CN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zh-CN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zh-CN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6408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第二次</a:t>
                      </a: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zh-CN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zh-CN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zh-CN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2965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77827" grpId="0"/>
      <p:bldP spid="153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4950867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二、并联电路中电压的规律</a:t>
            </a:r>
          </a:p>
        </p:txBody>
      </p:sp>
      <p:sp>
        <p:nvSpPr>
          <p:cNvPr id="8" name="流程图: 可选过程 7"/>
          <p:cNvSpPr/>
          <p:nvPr>
            <p:custDataLst>
              <p:tags r:id="rId4"/>
            </p:custDataLst>
          </p:nvPr>
        </p:nvSpPr>
        <p:spPr>
          <a:xfrm>
            <a:off x="390046" y="1931870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实验二</a:t>
            </a:r>
          </a:p>
        </p:txBody>
      </p:sp>
      <p:sp>
        <p:nvSpPr>
          <p:cNvPr id="77827" name="Rectangle 3"/>
          <p:cNvSpPr/>
          <p:nvPr>
            <p:custDataLst>
              <p:tags r:id="rId5"/>
            </p:custDataLst>
          </p:nvPr>
        </p:nvSpPr>
        <p:spPr>
          <a:xfrm>
            <a:off x="2344053" y="1916995"/>
            <a:ext cx="3559558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并联电路中的电压规律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368" name="Rectangle 8"/>
          <p:cNvSpPr/>
          <p:nvPr>
            <p:custDataLst>
              <p:tags r:id="rId6"/>
            </p:custDataLst>
          </p:nvPr>
        </p:nvSpPr>
        <p:spPr>
          <a:xfrm>
            <a:off x="390046" y="2850269"/>
            <a:ext cx="2126661" cy="468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实验结论：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446" name="Rectangle 62"/>
          <p:cNvSpPr/>
          <p:nvPr>
            <p:custDataLst>
              <p:tags r:id="rId7"/>
            </p:custDataLst>
          </p:nvPr>
        </p:nvSpPr>
        <p:spPr>
          <a:xfrm>
            <a:off x="2344053" y="2756488"/>
            <a:ext cx="5478279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并联电路中，各支路两端电压都相等。</a:t>
            </a:r>
          </a:p>
        </p:txBody>
      </p:sp>
      <p:sp>
        <p:nvSpPr>
          <p:cNvPr id="2" name="Rectangle 62"/>
          <p:cNvSpPr/>
          <p:nvPr>
            <p:custDataLst>
              <p:tags r:id="rId8"/>
            </p:custDataLst>
          </p:nvPr>
        </p:nvSpPr>
        <p:spPr>
          <a:xfrm>
            <a:off x="2344054" y="3599862"/>
            <a:ext cx="4286718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公式：</a:t>
            </a:r>
            <a:r>
              <a:rPr lang="en-US" altLang="zh-CN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2400" b="1" baseline="-25000">
                <a:solidFill>
                  <a:srgbClr val="281AE2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</a:t>
            </a:r>
            <a:r>
              <a:rPr lang="en-US" altLang="zh-CN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=U</a:t>
            </a:r>
            <a:r>
              <a:rPr lang="zh-CN" altLang="en-US" sz="2400" b="1" baseline="-25000">
                <a:solidFill>
                  <a:srgbClr val="281AE2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=U</a:t>
            </a:r>
            <a:r>
              <a:rPr lang="zh-CN" altLang="en-US" sz="2400" b="1" baseline="-25000">
                <a:solidFill>
                  <a:srgbClr val="281AE2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=…</a:t>
            </a:r>
          </a:p>
        </p:txBody>
      </p:sp>
    </p:spTree>
    <p:extLst>
      <p:ext uri="{BB962C8B-B14F-4D97-AF65-F5344CB8AC3E}">
        <p14:creationId xmlns:p14="http://schemas.microsoft.com/office/powerpoint/2010/main" val="2006005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77827" grpId="0"/>
      <p:bldP spid="15368" grpId="0"/>
      <p:bldP spid="16446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4950867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二、并联电路中电压的规律</a:t>
            </a:r>
          </a:p>
        </p:txBody>
      </p:sp>
      <p:graphicFrame>
        <p:nvGraphicFramePr>
          <p:cNvPr id="22" name="表格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108385" y="2466093"/>
          <a:ext cx="10368654" cy="3974335"/>
        </p:xfrm>
        <a:graphic>
          <a:graphicData uri="http://schemas.openxmlformats.org/drawingml/2006/table">
            <a:tbl>
              <a:tblPr/>
              <a:tblGrid>
                <a:gridCol w="1296791"/>
                <a:gridCol w="3887221"/>
                <a:gridCol w="2750482"/>
                <a:gridCol w="2434160"/>
              </a:tblGrid>
              <a:tr h="372533">
                <a:tc rowSpan="2"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电路</a:t>
                      </a:r>
                    </a:p>
                  </a:txBody>
                  <a:tcPr marL="68050" marR="68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电路图</a:t>
                      </a:r>
                    </a:p>
                  </a:txBody>
                  <a:tcPr marL="68050" marR="68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rgbClr val="C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电压规律</a:t>
                      </a:r>
                    </a:p>
                  </a:txBody>
                  <a:tcPr marL="68050" marR="68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53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文字表达</a:t>
                      </a:r>
                    </a:p>
                  </a:txBody>
                  <a:tcPr marL="68050" marR="68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公式表达</a:t>
                      </a:r>
                    </a:p>
                  </a:txBody>
                  <a:tcPr marL="68050" marR="68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435159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串联</a:t>
                      </a:r>
                      <a:endParaRPr lang="zh-CN" sz="2400" b="0" kern="1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电路</a:t>
                      </a:r>
                    </a:p>
                  </a:txBody>
                  <a:tcPr marL="68050" marR="68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endParaRPr lang="en-US" sz="2400" b="0" kern="1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</a:txBody>
                  <a:tcPr marL="68050" marR="68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串联电路中，总电压等于各用电器两端电压之和。</a:t>
                      </a:r>
                    </a:p>
                  </a:txBody>
                  <a:tcPr marL="68050" marR="68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b="0" i="1" kern="1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zh-CN" sz="2400" b="0" kern="1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＝</a:t>
                      </a:r>
                      <a:r>
                        <a:rPr lang="en-US" sz="2400" b="0" i="1" kern="1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en-US" sz="2400" b="0" kern="100" baseline="-25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sz="2400" b="0" kern="10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＋</a:t>
                      </a:r>
                      <a:r>
                        <a:rPr lang="en-US" sz="2400" b="0" i="1" kern="10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en-US" sz="2400" b="0" kern="100" baseline="-2500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</a:p>
                  </a:txBody>
                  <a:tcPr marL="68050" marR="68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4110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并联</a:t>
                      </a:r>
                      <a:endParaRPr lang="zh-CN" sz="2400" b="0" kern="1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电路</a:t>
                      </a:r>
                    </a:p>
                  </a:txBody>
                  <a:tcPr marL="68050" marR="68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endParaRPr lang="en-US" sz="2400" b="0" kern="1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</a:txBody>
                  <a:tcPr marL="68050" marR="68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并联电路中，各支路两端电压相等，且等于电源电压。</a:t>
                      </a:r>
                    </a:p>
                  </a:txBody>
                  <a:tcPr marL="68050" marR="68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b="0" i="1" kern="1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zh-CN" sz="2400" b="0" kern="1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＝</a:t>
                      </a:r>
                      <a:r>
                        <a:rPr lang="en-US" sz="2400" b="0" i="1" kern="1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en-US" sz="2400" b="0" kern="100" baseline="-25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sz="2400" b="0" kern="10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＝</a:t>
                      </a:r>
                      <a:r>
                        <a:rPr lang="en-US" sz="2400" b="0" i="1" kern="10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en-US" sz="2400" b="0" kern="100" baseline="-2500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</a:p>
                  </a:txBody>
                  <a:tcPr marL="68050" marR="680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TextBox 2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448026" y="1827742"/>
            <a:ext cx="4558301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串联和并联电路中电压的规律</a:t>
            </a:r>
          </a:p>
        </p:txBody>
      </p:sp>
      <p:pic>
        <p:nvPicPr>
          <p:cNvPr id="23" name="Picture 2" descr="C:\Users\Administrator\Desktop\物理九上R资源+脚本12.31\W343.ti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3447712" y="3232180"/>
            <a:ext cx="1466608" cy="13759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1" descr="C:\Users\Administrator\Desktop\物理九上R资源+脚本12.31\W343A.ti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 r:link="rId11"/>
          <a:stretch>
            <a:fillRect/>
          </a:stretch>
        </p:blipFill>
        <p:spPr>
          <a:xfrm rot="5400000">
            <a:off x="3365606" y="4962611"/>
            <a:ext cx="1631450" cy="132483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645684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4950867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二、并联电路中电压的规律</a:t>
            </a:r>
          </a:p>
        </p:txBody>
      </p:sp>
      <p:sp>
        <p:nvSpPr>
          <p:cNvPr id="8" name="流程图: 可选过程 7"/>
          <p:cNvSpPr/>
          <p:nvPr>
            <p:custDataLst>
              <p:tags r:id="rId4"/>
            </p:custDataLst>
          </p:nvPr>
        </p:nvSpPr>
        <p:spPr>
          <a:xfrm>
            <a:off x="390046" y="1931870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随讲随练</a:t>
            </a:r>
          </a:p>
        </p:txBody>
      </p:sp>
      <p:sp>
        <p:nvSpPr>
          <p:cNvPr id="22" name="TextBox 21"/>
          <p:cNvSpPr txBox="1"/>
          <p:nvPr>
            <p:custDataLst>
              <p:tags r:id="rId5"/>
            </p:custDataLst>
          </p:nvPr>
        </p:nvSpPr>
        <p:spPr>
          <a:xfrm>
            <a:off x="2344053" y="1902119"/>
            <a:ext cx="961061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如图所示，灯泡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kumimoji="1" lang="en-US" altLang="zh-CN" sz="2400" kern="1200" cap="none" spc="0" normalizeH="0" baseline="-250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kumimoji="1" lang="en-US" altLang="zh-CN" sz="2400" kern="1200" cap="none" spc="0" normalizeH="0" baseline="-250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亮，电压表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kumimoji="1" lang="en-US" altLang="zh-CN" sz="2400" kern="1200" cap="none" spc="0" normalizeH="0" baseline="-250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示数为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 V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，下列说法正确的是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kumimoji="1" lang="zh-CN" altLang="en-US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kumimoji="1" lang="zh-CN" altLang="zh-CN" sz="2400" kern="1200" cap="none" spc="0" normalizeH="0" baseline="0" noProof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kumimoji="1" lang="en-US" altLang="zh-CN" sz="2400" kern="1200" cap="none" spc="0" normalizeH="0" baseline="-250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示数为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 V</a:t>
            </a:r>
            <a:r>
              <a:rPr kumimoji="1" lang="zh-CN" altLang="en-US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kumimoji="1" lang="zh-CN" altLang="zh-CN" sz="2400" kern="1200" cap="none" spc="0" normalizeH="0" baseline="0" noProof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kumimoji="1" lang="en-US" altLang="zh-CN" sz="2400" kern="1200" cap="none" spc="0" normalizeH="0" baseline="-250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示数大于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 V</a:t>
            </a:r>
            <a:r>
              <a:rPr kumimoji="1" lang="zh-CN" altLang="en-US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kumimoji="1" lang="zh-CN" altLang="zh-CN" sz="2400" kern="1200" cap="none" spc="0" normalizeH="0" baseline="0" noProof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示数小于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 V</a:t>
            </a:r>
            <a:r>
              <a:rPr kumimoji="1" lang="zh-CN" altLang="en-US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kumimoji="1" lang="zh-CN" altLang="zh-CN" sz="2400" kern="1200" cap="none" spc="0" normalizeH="0" baseline="0" noProof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示数大于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 V</a:t>
            </a:r>
          </a:p>
        </p:txBody>
      </p:sp>
      <p:pic>
        <p:nvPicPr>
          <p:cNvPr id="17418" name="Picture 15" descr="HH28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999078" y="2929497"/>
            <a:ext cx="2140838" cy="2713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1392602" y="2059282"/>
            <a:ext cx="401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721579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2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9031" y="1080735"/>
            <a:ext cx="4497809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考点一：串并联电路中电压规律</a:t>
            </a:r>
            <a:endParaRPr 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: 圆角 2"/>
          <p:cNvSpPr/>
          <p:nvPr>
            <p:custDataLst>
              <p:tags r:id="rId4"/>
            </p:custDataLst>
          </p:nvPr>
        </p:nvSpPr>
        <p:spPr>
          <a:xfrm>
            <a:off x="419031" y="1899435"/>
            <a:ext cx="1784505" cy="522130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5"/>
            </p:custDataLst>
          </p:nvPr>
        </p:nvSpPr>
        <p:spPr>
          <a:xfrm>
            <a:off x="3119733" y="2421467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2.5</a:t>
            </a:r>
          </a:p>
        </p:txBody>
      </p:sp>
      <p:sp>
        <p:nvSpPr>
          <p:cNvPr id="2" name="TextBox 20"/>
          <p:cNvSpPr txBox="1"/>
          <p:nvPr>
            <p:custDataLst>
              <p:tags r:id="rId6"/>
            </p:custDataLst>
          </p:nvPr>
        </p:nvSpPr>
        <p:spPr>
          <a:xfrm>
            <a:off x="2203537" y="1748838"/>
            <a:ext cx="9554536" cy="2349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在图甲所示的电路中，闭合开关后电压表V</a:t>
            </a:r>
            <a:r>
              <a:rPr kumimoji="1" lang="zh-CN" altLang="zh-CN" sz="2400" kern="1200" cap="none" spc="0" normalizeH="0" baseline="-250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的示数为2.5V，V</a:t>
            </a:r>
            <a:r>
              <a:rPr kumimoji="1" lang="zh-CN" altLang="zh-CN" sz="2400" kern="1200" cap="none" spc="0" normalizeH="0" baseline="-250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的示数应 为 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V，V的示数应为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V。在图乙所示的测量电路中，闭合开关后电压表V</a:t>
            </a:r>
            <a:r>
              <a:rPr kumimoji="1" lang="zh-CN" altLang="zh-CN" sz="2400" kern="1200" cap="none" spc="0" normalizeH="0" baseline="-250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的示数为2.5V，V</a:t>
            </a:r>
            <a:r>
              <a:rPr kumimoji="1" lang="zh-CN" altLang="zh-CN" sz="2400" kern="1200" cap="none" spc="0" normalizeH="0" baseline="-2500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的示数 为3.8V，V的示数应为</a:t>
            </a:r>
            <a:r>
              <a:rPr kumimoji="1" lang="en-US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</a:t>
            </a:r>
            <a:r>
              <a:rPr kumimoji="1" lang="zh-CN" altLang="zh-CN" sz="2400" kern="1200" cap="none" spc="0" normalizeH="0" baseline="0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121627" y="3724040"/>
            <a:ext cx="4219925" cy="2583803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6362339" y="2421467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2.5</a:t>
            </a: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2306246" y="3471158"/>
            <a:ext cx="8290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6.3V</a:t>
            </a:r>
          </a:p>
        </p:txBody>
      </p:sp>
    </p:spTree>
    <p:extLst>
      <p:ext uri="{BB962C8B-B14F-4D97-AF65-F5344CB8AC3E}">
        <p14:creationId xmlns:p14="http://schemas.microsoft.com/office/powerpoint/2010/main" val="1732245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20" grpId="0" animBg="1"/>
      <p:bldP spid="21" grpId="0"/>
      <p:bldP spid="2" grpId="0"/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9031" y="1080735"/>
            <a:ext cx="471835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考点一：串并联电路中电压的规律</a:t>
            </a:r>
            <a:endParaRPr 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: 圆角 2"/>
          <p:cNvSpPr/>
          <p:nvPr>
            <p:custDataLst>
              <p:tags r:id="rId4"/>
            </p:custDataLst>
          </p:nvPr>
        </p:nvSpPr>
        <p:spPr>
          <a:xfrm>
            <a:off x="419031" y="1660159"/>
            <a:ext cx="1784505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4771912" y="2725444"/>
            <a:ext cx="499687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18438" name="TextBox 2"/>
          <p:cNvSpPr txBox="1"/>
          <p:nvPr>
            <p:custDataLst>
              <p:tags r:id="rId6"/>
            </p:custDataLst>
          </p:nvPr>
        </p:nvSpPr>
        <p:spPr>
          <a:xfrm>
            <a:off x="2203536" y="1549636"/>
            <a:ext cx="9493415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88900" indent="-88900">
              <a:lnSpc>
                <a:spcPct val="150000"/>
              </a:lnSpc>
            </a:pPr>
            <a:r>
              <a:rPr lang="zh-CN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小明按图甲的电路进行实验，当闭合开关用电器正常工作时，电压表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en-US" altLang="zh-CN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en-US" altLang="zh-CN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的指针完全一样，如图乙所示，则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两端的电压为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 V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两端的电压为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 V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pic>
        <p:nvPicPr>
          <p:cNvPr id="18440" name="Picture 13" descr="R4-1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394466" y="3805532"/>
            <a:ext cx="5528688" cy="2492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0131728" y="2178286"/>
            <a:ext cx="602396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402917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20" grpId="0" animBg="1"/>
      <p:bldP spid="2" grpId="0"/>
      <p:bldP spid="18438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3" name="图示 2"/>
          <p:cNvGraphicFramePr/>
          <p:nvPr>
            <p:custDataLst>
              <p:tags r:id="rId3"/>
            </p:custDataLst>
          </p:nvPr>
        </p:nvGraphicFramePr>
        <p:xfrm>
          <a:off x="1052303" y="1045164"/>
          <a:ext cx="9620699" cy="48940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094249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94968" y="167687"/>
            <a:ext cx="9813128" cy="2010774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</a:t>
            </a:r>
            <a:r>
              <a:rPr lang="en-US" altLang="zh-CN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-202</a:t>
            </a:r>
            <a:r>
              <a:rPr lang="en-US" altLang="zh-CN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</a:t>
            </a: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年人教</a:t>
            </a: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版九年级物理</a:t>
            </a:r>
            <a:endParaRPr lang="zh-CN" altLang="en-US" sz="24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3133164" y="2196356"/>
            <a:ext cx="5868324" cy="675863"/>
          </a:xfrm>
        </p:spPr>
        <p:txBody>
          <a:bodyPr>
            <a:noAutofit/>
          </a:bodyPr>
          <a:lstStyle/>
          <a:p>
            <a:r>
              <a:rPr lang="zh-CN" altLang="en-US" sz="4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第十六章  电压  电阻</a:t>
            </a: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48144" y="3996556"/>
            <a:ext cx="10611251" cy="6758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b="1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16.2</a:t>
            </a:r>
            <a:r>
              <a:rPr lang="zh-CN" altLang="en-US" sz="5400" b="1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串</a:t>
            </a:r>
            <a:r>
              <a:rPr lang="zh-CN" altLang="en-US" sz="5400" b="1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、并联电路中电压的规律</a:t>
            </a:r>
          </a:p>
        </p:txBody>
      </p:sp>
    </p:spTree>
    <p:extLst>
      <p:ext uri="{BB962C8B-B14F-4D97-AF65-F5344CB8AC3E}">
        <p14:creationId xmlns:p14="http://schemas.microsoft.com/office/powerpoint/2010/main" val="295385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48078" y="747007"/>
            <a:ext cx="11640870" cy="34782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两个完全相同的灯泡串联接入电路中，两灯泡两端的电压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_______(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填“相等”或“不相等”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；串联电路中，各部分电路两端的电压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____________(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填“一定相等”或“不一定相等”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如图所示，电源电压保持不变，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是从电压表的负接线柱引出的导线接头。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 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处相接时，电压表示数为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6.0 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；使 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 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处断开，然后与 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处相接，闭合开关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后，电压表示数为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4.5 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，这时灯泡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两端的电压为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268" name="Picture 7" descr="D5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4627" y="4352043"/>
            <a:ext cx="2192824" cy="183356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581999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53309" y="628004"/>
            <a:ext cx="11591090" cy="40428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eaLnBrk="0" hangingPunct="0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一种节日小彩灯是由多个小灯泡串联而成的，若每个小彩灯上标注的正常工作电压是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 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，则应将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个小彩灯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 (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填“串”或“并”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联接在家庭电路两端。</a:t>
            </a:r>
          </a:p>
          <a:p>
            <a:pPr marR="0" lv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如图所示电路，开关闭合后两灯发光。以下说法正确的是</a:t>
            </a: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</a:t>
            </a: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kumimoji="0" lang="en-US" altLang="zh-CN" sz="24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lv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．电压表 </a:t>
            </a: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 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的示数一定等于 </a:t>
            </a: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</a:t>
            </a:r>
            <a:r>
              <a:rPr lang="en-US" altLang="zh-CN" sz="2400" baseline="-250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 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的示数；</a:t>
            </a:r>
            <a:endParaRPr kumimoji="0" lang="zh-CN" altLang="en-US" sz="24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lv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．电压表 </a:t>
            </a: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 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的示数一定大于 </a:t>
            </a: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</a:t>
            </a:r>
            <a:r>
              <a:rPr lang="en-US" altLang="zh-CN" sz="2400" baseline="-250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 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的示数；</a:t>
            </a:r>
            <a:endParaRPr kumimoji="0" lang="zh-CN" altLang="en-US" sz="24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lv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．电流表 </a:t>
            </a: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的示数一定等于 </a:t>
            </a: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en-US" altLang="zh-CN" sz="2400" baseline="-250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 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的示数；</a:t>
            </a:r>
            <a:endParaRPr kumimoji="0" lang="zh-CN" altLang="en-US" sz="24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lv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．电流表 </a:t>
            </a: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的示数一定等于 </a:t>
            </a: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en-US" altLang="zh-CN" sz="2400" baseline="-250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 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的示数的</a:t>
            </a: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倍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6388" name="Picture 10" descr="R10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1154" y="2754872"/>
            <a:ext cx="1832080" cy="191602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New picture"/>
          <p:cNvPicPr/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2539423" y="11512315"/>
            <a:ext cx="327663" cy="245769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852576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3044118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流程图: 可选过程 6"/>
          <p:cNvSpPr/>
          <p:nvPr>
            <p:custDataLst>
              <p:tags r:id="rId3"/>
            </p:custDataLst>
          </p:nvPr>
        </p:nvSpPr>
        <p:spPr>
          <a:xfrm>
            <a:off x="249529" y="1040636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课前复习</a:t>
            </a:r>
          </a:p>
        </p:txBody>
      </p:sp>
      <p:sp>
        <p:nvSpPr>
          <p:cNvPr id="7176" name="Text Box 8"/>
          <p:cNvSpPr txBox="1"/>
          <p:nvPr>
            <p:custDataLst>
              <p:tags r:id="rId4"/>
            </p:custDataLst>
          </p:nvPr>
        </p:nvSpPr>
        <p:spPr>
          <a:xfrm>
            <a:off x="249528" y="1764359"/>
            <a:ext cx="11637089" cy="29142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、电压表有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个接线柱，经组合后可有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个量程，分别为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它们的分度值分别是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、电压表要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联在待测电路的两端。 而且要让电流从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流入，从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流出。被测电压不超电压表的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、说出下面各图中用电压表测灯泡电压不恰当的地方。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243" name="组合 8242"/>
          <p:cNvGrpSpPr/>
          <p:nvPr>
            <p:custDataLst>
              <p:tags r:id="rId5"/>
            </p:custDataLst>
          </p:nvPr>
        </p:nvGrpSpPr>
        <p:grpSpPr>
          <a:xfrm>
            <a:off x="1619413" y="4668955"/>
            <a:ext cx="4899197" cy="1852319"/>
            <a:chOff x="54" y="1550"/>
            <a:chExt cx="4015" cy="2004"/>
          </a:xfrm>
        </p:grpSpPr>
        <p:grpSp>
          <p:nvGrpSpPr>
            <p:cNvPr id="8227" name="Group 7"/>
            <p:cNvGrpSpPr/>
            <p:nvPr>
              <p:custDataLst>
                <p:tags r:id="rId7"/>
              </p:custDataLst>
            </p:nvPr>
          </p:nvGrpSpPr>
          <p:grpSpPr>
            <a:xfrm>
              <a:off x="54" y="1550"/>
              <a:ext cx="2043" cy="2004"/>
              <a:chOff x="336" y="2655"/>
              <a:chExt cx="1392" cy="1311"/>
            </a:xfrm>
          </p:grpSpPr>
          <p:pic>
            <p:nvPicPr>
              <p:cNvPr id="8229" name="Picture 8" descr="dm"/>
              <p:cNvPicPr>
                <a:picLocks noChangeAspect="1"/>
              </p:cNvPicPr>
              <p:nvPr>
                <p:custDataLst>
                  <p:tags r:id="rId24"/>
                </p:custDataLst>
              </p:nvPr>
            </p:nvPicPr>
            <p:blipFill>
              <a:blip r:embed="rId39"/>
              <a:stretch>
                <a:fillRect/>
              </a:stretch>
            </p:blipFill>
            <p:spPr>
              <a:xfrm>
                <a:off x="336" y="3264"/>
                <a:ext cx="464" cy="3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230" name="Picture 9" descr="______4"/>
              <p:cNvPicPr>
                <a:picLocks noChangeAspect="1"/>
              </p:cNvPicPr>
              <p:nvPr>
                <p:custDataLst>
                  <p:tags r:id="rId25"/>
                </p:custDataLst>
              </p:nvPr>
            </p:nvPicPr>
            <p:blipFill>
              <a:blip r:embed="rId40"/>
              <a:stretch>
                <a:fillRect/>
              </a:stretch>
            </p:blipFill>
            <p:spPr>
              <a:xfrm>
                <a:off x="1152" y="3121"/>
                <a:ext cx="576" cy="4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8231" name="Group 10"/>
              <p:cNvGrpSpPr/>
              <p:nvPr>
                <p:custDataLst>
                  <p:tags r:id="rId26"/>
                </p:custDataLst>
              </p:nvPr>
            </p:nvGrpSpPr>
            <p:grpSpPr>
              <a:xfrm>
                <a:off x="576" y="2655"/>
                <a:ext cx="528" cy="614"/>
                <a:chOff x="576" y="2655"/>
                <a:chExt cx="528" cy="614"/>
              </a:xfrm>
            </p:grpSpPr>
            <p:pic>
              <p:nvPicPr>
                <p:cNvPr id="8238" name="Picture 11"/>
                <p:cNvPicPr>
                  <a:picLocks noChangeAspect="1"/>
                </p:cNvPicPr>
                <p:nvPr>
                  <p:custDataLst>
                    <p:tags r:id="rId33"/>
                  </p:custDataLst>
                </p:nvPr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639" y="2655"/>
                  <a:ext cx="465" cy="5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239" name="Rectangle 12"/>
                <p:cNvSpPr/>
                <p:nvPr>
                  <p:custDataLst>
                    <p:tags r:id="rId34"/>
                  </p:custDataLst>
                </p:nvPr>
              </p:nvSpPr>
              <p:spPr>
                <a:xfrm>
                  <a:off x="916" y="2897"/>
                  <a:ext cx="174" cy="28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000" b="1">
                      <a:solidFill>
                        <a:srgbClr val="FF0000"/>
                      </a:solidFill>
                      <a:latin typeface="Verdana" panose="020B0604030504040204" pitchFamily="34" charset="0"/>
                    </a:rPr>
                    <a:t>+</a:t>
                  </a:r>
                </a:p>
              </p:txBody>
            </p:sp>
            <p:sp>
              <p:nvSpPr>
                <p:cNvPr id="8240" name="Rectangle 13"/>
                <p:cNvSpPr/>
                <p:nvPr>
                  <p:custDataLst>
                    <p:tags r:id="rId35"/>
                  </p:custDataLst>
                </p:nvPr>
              </p:nvSpPr>
              <p:spPr>
                <a:xfrm>
                  <a:off x="787" y="2976"/>
                  <a:ext cx="118" cy="17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1000" b="1">
                      <a:solidFill>
                        <a:srgbClr val="00FFFF"/>
                      </a:solidFill>
                      <a:latin typeface="Verdana" panose="020B0604030504040204" pitchFamily="34" charset="0"/>
                    </a:rPr>
                    <a:t>3</a:t>
                  </a:r>
                </a:p>
              </p:txBody>
            </p:sp>
            <p:sp>
              <p:nvSpPr>
                <p:cNvPr id="8241" name="Rectangle 14"/>
                <p:cNvSpPr/>
                <p:nvPr>
                  <p:custDataLst>
                    <p:tags r:id="rId36"/>
                  </p:custDataLst>
                </p:nvPr>
              </p:nvSpPr>
              <p:spPr>
                <a:xfrm>
                  <a:off x="576" y="2986"/>
                  <a:ext cx="157" cy="2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1000" b="1">
                      <a:solidFill>
                        <a:srgbClr val="00FFFF"/>
                      </a:solidFill>
                      <a:latin typeface="Verdana" panose="020B0604030504040204" pitchFamily="34" charset="0"/>
                    </a:rPr>
                    <a:t>15</a:t>
                  </a:r>
                </a:p>
              </p:txBody>
            </p:sp>
          </p:grpSp>
          <p:pic>
            <p:nvPicPr>
              <p:cNvPr id="8232" name="Picture 15"/>
              <p:cNvPicPr>
                <a:picLocks noChangeAspect="1"/>
              </p:cNvPicPr>
              <p:nvPr>
                <p:custDataLst>
                  <p:tags r:id="rId27"/>
                </p:custDataLst>
              </p:nvPr>
            </p:nvPicPr>
            <p:blipFill>
              <a:blip r:embed="rId42"/>
              <a:stretch>
                <a:fillRect/>
              </a:stretch>
            </p:blipFill>
            <p:spPr>
              <a:xfrm>
                <a:off x="816" y="3696"/>
                <a:ext cx="600" cy="2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233" name="Freeform 16"/>
              <p:cNvSpPr/>
              <p:nvPr>
                <p:custDataLst>
                  <p:tags r:id="rId28"/>
                </p:custDataLst>
              </p:nvPr>
            </p:nvSpPr>
            <p:spPr>
              <a:xfrm>
                <a:off x="377" y="3501"/>
                <a:ext cx="464" cy="349"/>
              </a:xfrm>
              <a:custGeom>
                <a:avLst/>
                <a:gdLst>
                  <a:gd name="txL" fmla="*/ 0 w 464"/>
                  <a:gd name="txT" fmla="*/ 0 h 349"/>
                  <a:gd name="txR" fmla="*/ 464 w 464"/>
                  <a:gd name="txB" fmla="*/ 349 h 349"/>
                </a:gdLst>
                <a:ahLst/>
                <a:cxnLst>
                  <a:cxn ang="0">
                    <a:pos x="2" y="0"/>
                  </a:cxn>
                  <a:cxn ang="0">
                    <a:pos x="17" y="84"/>
                  </a:cxn>
                  <a:cxn ang="0">
                    <a:pos x="214" y="228"/>
                  </a:cxn>
                  <a:cxn ang="0">
                    <a:pos x="366" y="326"/>
                  </a:cxn>
                  <a:cxn ang="0">
                    <a:pos x="464" y="349"/>
                  </a:cxn>
                </a:cxnLst>
                <a:rect l="txL" t="txT" r="txR" b="txB"/>
                <a:pathLst>
                  <a:path w="463" h="349">
                    <a:moveTo>
                      <a:pt x="2" y="0"/>
                    </a:moveTo>
                    <a:cubicBezTo>
                      <a:pt x="6" y="28"/>
                      <a:pt x="0" y="62"/>
                      <a:pt x="17" y="84"/>
                    </a:cubicBezTo>
                    <a:cubicBezTo>
                      <a:pt x="70" y="152"/>
                      <a:pt x="153" y="167"/>
                      <a:pt x="214" y="228"/>
                    </a:cubicBezTo>
                    <a:cubicBezTo>
                      <a:pt x="319" y="333"/>
                      <a:pt x="262" y="314"/>
                      <a:pt x="366" y="326"/>
                    </a:cubicBezTo>
                    <a:cubicBezTo>
                      <a:pt x="401" y="338"/>
                      <a:pt x="427" y="349"/>
                      <a:pt x="464" y="349"/>
                    </a:cubicBezTo>
                  </a:path>
                </a:pathLst>
              </a:custGeom>
              <a:noFill/>
              <a:ln w="9525" cap="flat" cmpd="sng">
                <a:solidFill>
                  <a:srgbClr val="0000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8234" name="Line 17"/>
              <p:cNvSpPr/>
              <p:nvPr>
                <p:custDataLst>
                  <p:tags r:id="rId29"/>
                </p:custDataLst>
              </p:nvPr>
            </p:nvSpPr>
            <p:spPr>
              <a:xfrm flipV="1">
                <a:off x="672" y="3408"/>
                <a:ext cx="624" cy="48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8235" name="Line 18"/>
              <p:cNvSpPr/>
              <p:nvPr>
                <p:custDataLst>
                  <p:tags r:id="rId30"/>
                </p:custDataLst>
              </p:nvPr>
            </p:nvSpPr>
            <p:spPr>
              <a:xfrm flipH="1">
                <a:off x="1392" y="3408"/>
                <a:ext cx="240" cy="480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8236" name="Line 19"/>
              <p:cNvSpPr/>
              <p:nvPr>
                <p:custDataLst>
                  <p:tags r:id="rId31"/>
                </p:custDataLst>
              </p:nvPr>
            </p:nvSpPr>
            <p:spPr>
              <a:xfrm>
                <a:off x="1008" y="2976"/>
                <a:ext cx="336" cy="432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8237" name="Freeform 20"/>
              <p:cNvSpPr/>
              <p:nvPr>
                <p:custDataLst>
                  <p:tags r:id="rId32"/>
                </p:custDataLst>
              </p:nvPr>
            </p:nvSpPr>
            <p:spPr>
              <a:xfrm>
                <a:off x="387" y="2986"/>
                <a:ext cx="506" cy="515"/>
              </a:xfrm>
              <a:custGeom>
                <a:avLst/>
                <a:gdLst>
                  <a:gd name="txL" fmla="*/ 0 w 506"/>
                  <a:gd name="txT" fmla="*/ 0 h 515"/>
                  <a:gd name="txR" fmla="*/ 506 w 506"/>
                  <a:gd name="txB" fmla="*/ 515 h 515"/>
                </a:gdLst>
                <a:ahLst/>
                <a:cxnLst>
                  <a:cxn ang="0">
                    <a:pos x="0" y="515"/>
                  </a:cxn>
                  <a:cxn ang="0">
                    <a:pos x="45" y="364"/>
                  </a:cxn>
                  <a:cxn ang="0">
                    <a:pos x="128" y="258"/>
                  </a:cxn>
                  <a:cxn ang="0">
                    <a:pos x="363" y="250"/>
                  </a:cxn>
                  <a:cxn ang="0">
                    <a:pos x="477" y="190"/>
                  </a:cxn>
                  <a:cxn ang="0">
                    <a:pos x="500" y="0"/>
                  </a:cxn>
                </a:cxnLst>
                <a:rect l="txL" t="txT" r="txR" b="txB"/>
                <a:pathLst>
                  <a:path w="506" h="515">
                    <a:moveTo>
                      <a:pt x="0" y="515"/>
                    </a:moveTo>
                    <a:cubicBezTo>
                      <a:pt x="5" y="466"/>
                      <a:pt x="0" y="393"/>
                      <a:pt x="45" y="364"/>
                    </a:cubicBezTo>
                    <a:cubicBezTo>
                      <a:pt x="54" y="351"/>
                      <a:pt x="119" y="259"/>
                      <a:pt x="128" y="258"/>
                    </a:cubicBezTo>
                    <a:cubicBezTo>
                      <a:pt x="206" y="251"/>
                      <a:pt x="285" y="253"/>
                      <a:pt x="363" y="250"/>
                    </a:cubicBezTo>
                    <a:cubicBezTo>
                      <a:pt x="408" y="240"/>
                      <a:pt x="444" y="222"/>
                      <a:pt x="477" y="190"/>
                    </a:cubicBezTo>
                    <a:cubicBezTo>
                      <a:pt x="506" y="107"/>
                      <a:pt x="500" y="134"/>
                      <a:pt x="500" y="0"/>
                    </a:cubicBezTo>
                  </a:path>
                </a:pathLst>
              </a:custGeom>
              <a:noFill/>
              <a:ln w="952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8210" name="Group 23"/>
            <p:cNvGrpSpPr/>
            <p:nvPr>
              <p:custDataLst>
                <p:tags r:id="rId8"/>
              </p:custDataLst>
            </p:nvPr>
          </p:nvGrpSpPr>
          <p:grpSpPr>
            <a:xfrm>
              <a:off x="2026" y="1697"/>
              <a:ext cx="2043" cy="1846"/>
              <a:chOff x="1920" y="2736"/>
              <a:chExt cx="1392" cy="1416"/>
            </a:xfrm>
          </p:grpSpPr>
          <p:pic>
            <p:nvPicPr>
              <p:cNvPr id="8212" name="Picture 24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43"/>
              <a:stretch>
                <a:fillRect/>
              </a:stretch>
            </p:blipFill>
            <p:spPr>
              <a:xfrm>
                <a:off x="2064" y="3855"/>
                <a:ext cx="600" cy="27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213" name="Picture 25" descr="dm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39"/>
              <a:stretch>
                <a:fillRect/>
              </a:stretch>
            </p:blipFill>
            <p:spPr>
              <a:xfrm>
                <a:off x="1920" y="3345"/>
                <a:ext cx="464" cy="3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214" name="Picture 26" descr="______4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40"/>
              <a:stretch>
                <a:fillRect/>
              </a:stretch>
            </p:blipFill>
            <p:spPr>
              <a:xfrm>
                <a:off x="2736" y="3202"/>
                <a:ext cx="576" cy="4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8215" name="Group 27"/>
              <p:cNvGrpSpPr/>
              <p:nvPr>
                <p:custDataLst>
                  <p:tags r:id="rId12"/>
                </p:custDataLst>
              </p:nvPr>
            </p:nvGrpSpPr>
            <p:grpSpPr>
              <a:xfrm>
                <a:off x="2160" y="2736"/>
                <a:ext cx="528" cy="699"/>
                <a:chOff x="576" y="2655"/>
                <a:chExt cx="528" cy="699"/>
              </a:xfrm>
            </p:grpSpPr>
            <p:pic>
              <p:nvPicPr>
                <p:cNvPr id="8223" name="Picture 28"/>
                <p:cNvPicPr>
                  <a:picLocks noChangeAspect="1"/>
                </p:cNvPicPr>
                <p:nvPr>
                  <p:custDataLst>
                    <p:tags r:id="rId20"/>
                  </p:custDataLst>
                </p:nvPr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639" y="2655"/>
                  <a:ext cx="465" cy="5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224" name="Rectangle 29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916" y="2898"/>
                  <a:ext cx="174" cy="33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000" b="1">
                      <a:solidFill>
                        <a:srgbClr val="FF0000"/>
                      </a:solidFill>
                      <a:latin typeface="Verdana" panose="020B0604030504040204" pitchFamily="34" charset="0"/>
                    </a:rPr>
                    <a:t>+</a:t>
                  </a:r>
                </a:p>
              </p:txBody>
            </p:sp>
            <p:sp>
              <p:nvSpPr>
                <p:cNvPr id="8225" name="Rectangle 30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787" y="3007"/>
                  <a:ext cx="118" cy="2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1000" b="1">
                      <a:solidFill>
                        <a:srgbClr val="00FFFF"/>
                      </a:solidFill>
                      <a:latin typeface="Verdana" panose="020B0604030504040204" pitchFamily="34" charset="0"/>
                    </a:rPr>
                    <a:t>3</a:t>
                  </a:r>
                </a:p>
              </p:txBody>
            </p:sp>
            <p:sp>
              <p:nvSpPr>
                <p:cNvPr id="8226" name="Rectangle 31"/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576" y="3022"/>
                  <a:ext cx="157" cy="3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1000" b="1">
                      <a:solidFill>
                        <a:srgbClr val="00FFFF"/>
                      </a:solidFill>
                      <a:latin typeface="Verdana" panose="020B0604030504040204" pitchFamily="34" charset="0"/>
                    </a:rPr>
                    <a:t>15</a:t>
                  </a:r>
                </a:p>
              </p:txBody>
            </p:sp>
          </p:grpSp>
          <p:sp>
            <p:nvSpPr>
              <p:cNvPr id="8216" name="Line 32"/>
              <p:cNvSpPr/>
              <p:nvPr>
                <p:custDataLst>
                  <p:tags r:id="rId13"/>
                </p:custDataLst>
              </p:nvPr>
            </p:nvSpPr>
            <p:spPr>
              <a:xfrm flipV="1">
                <a:off x="2256" y="3489"/>
                <a:ext cx="624" cy="48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8217" name="Line 33"/>
              <p:cNvSpPr/>
              <p:nvPr>
                <p:custDataLst>
                  <p:tags r:id="rId14"/>
                </p:custDataLst>
              </p:nvPr>
            </p:nvSpPr>
            <p:spPr>
              <a:xfrm flipH="1">
                <a:off x="2880" y="3489"/>
                <a:ext cx="336" cy="558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8218" name="Line 34"/>
              <p:cNvSpPr/>
              <p:nvPr>
                <p:custDataLst>
                  <p:tags r:id="rId15"/>
                </p:custDataLst>
              </p:nvPr>
            </p:nvSpPr>
            <p:spPr>
              <a:xfrm>
                <a:off x="2592" y="3039"/>
                <a:ext cx="336" cy="480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8219" name="Freeform 35"/>
              <p:cNvSpPr/>
              <p:nvPr>
                <p:custDataLst>
                  <p:tags r:id="rId16"/>
                </p:custDataLst>
              </p:nvPr>
            </p:nvSpPr>
            <p:spPr>
              <a:xfrm>
                <a:off x="1969" y="3082"/>
                <a:ext cx="487" cy="485"/>
              </a:xfrm>
              <a:custGeom>
                <a:avLst/>
                <a:gdLst>
                  <a:gd name="txL" fmla="*/ 0 w 487"/>
                  <a:gd name="txT" fmla="*/ 0 h 485"/>
                  <a:gd name="txR" fmla="*/ 487 w 487"/>
                  <a:gd name="txB" fmla="*/ 485 h 485"/>
                </a:gdLst>
                <a:ahLst/>
                <a:cxnLst>
                  <a:cxn ang="0">
                    <a:pos x="487" y="0"/>
                  </a:cxn>
                  <a:cxn ang="0">
                    <a:pos x="479" y="129"/>
                  </a:cxn>
                  <a:cxn ang="0">
                    <a:pos x="456" y="182"/>
                  </a:cxn>
                  <a:cxn ang="0">
                    <a:pos x="403" y="189"/>
                  </a:cxn>
                  <a:cxn ang="0">
                    <a:pos x="312" y="197"/>
                  </a:cxn>
                  <a:cxn ang="0">
                    <a:pos x="77" y="220"/>
                  </a:cxn>
                  <a:cxn ang="0">
                    <a:pos x="39" y="265"/>
                  </a:cxn>
                  <a:cxn ang="0">
                    <a:pos x="9" y="485"/>
                  </a:cxn>
                </a:cxnLst>
                <a:rect l="txL" t="txT" r="txR" b="txB"/>
                <a:pathLst>
                  <a:path w="487" h="485">
                    <a:moveTo>
                      <a:pt x="487" y="0"/>
                    </a:moveTo>
                    <a:cubicBezTo>
                      <a:pt x="484" y="43"/>
                      <a:pt x="483" y="86"/>
                      <a:pt x="479" y="129"/>
                    </a:cubicBezTo>
                    <a:cubicBezTo>
                      <a:pt x="478" y="138"/>
                      <a:pt x="468" y="177"/>
                      <a:pt x="456" y="182"/>
                    </a:cubicBezTo>
                    <a:cubicBezTo>
                      <a:pt x="440" y="189"/>
                      <a:pt x="421" y="187"/>
                      <a:pt x="403" y="189"/>
                    </a:cubicBezTo>
                    <a:cubicBezTo>
                      <a:pt x="373" y="192"/>
                      <a:pt x="342" y="194"/>
                      <a:pt x="312" y="197"/>
                    </a:cubicBezTo>
                    <a:cubicBezTo>
                      <a:pt x="235" y="218"/>
                      <a:pt x="153" y="194"/>
                      <a:pt x="77" y="220"/>
                    </a:cubicBezTo>
                    <a:cubicBezTo>
                      <a:pt x="65" y="236"/>
                      <a:pt x="49" y="248"/>
                      <a:pt x="39" y="265"/>
                    </a:cubicBezTo>
                    <a:cubicBezTo>
                      <a:pt x="0" y="330"/>
                      <a:pt x="9" y="415"/>
                      <a:pt x="9" y="485"/>
                    </a:cubicBezTo>
                  </a:path>
                </a:pathLst>
              </a:custGeom>
              <a:noFill/>
              <a:ln w="952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pic>
            <p:nvPicPr>
              <p:cNvPr id="8220" name="Picture 36"/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44"/>
              <a:stretch>
                <a:fillRect/>
              </a:stretch>
            </p:blipFill>
            <p:spPr>
              <a:xfrm>
                <a:off x="2640" y="3855"/>
                <a:ext cx="295" cy="26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221" name="Line 37"/>
              <p:cNvSpPr/>
              <p:nvPr>
                <p:custDataLst>
                  <p:tags r:id="rId18"/>
                </p:custDataLst>
              </p:nvPr>
            </p:nvSpPr>
            <p:spPr>
              <a:xfrm>
                <a:off x="1968" y="3567"/>
                <a:ext cx="96" cy="432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8222" name="Rectangle 38"/>
              <p:cNvSpPr/>
              <p:nvPr>
                <p:custDataLst>
                  <p:tags r:id="rId19"/>
                </p:custDataLst>
              </p:nvPr>
            </p:nvSpPr>
            <p:spPr>
              <a:xfrm>
                <a:off x="2352" y="3711"/>
                <a:ext cx="274" cy="44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1400" b="1">
                    <a:solidFill>
                      <a:srgbClr val="FF0000"/>
                    </a:solidFill>
                    <a:latin typeface="Verdana" panose="020B0604030504040204" pitchFamily="34" charset="0"/>
                  </a:rPr>
                  <a:t>4.5V</a:t>
                </a:r>
              </a:p>
            </p:txBody>
          </p:sp>
        </p:grpSp>
      </p:grpSp>
      <p:pic>
        <p:nvPicPr>
          <p:cNvPr id="8208" name="Picture 4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5"/>
          <a:stretch>
            <a:fillRect/>
          </a:stretch>
        </p:blipFill>
        <p:spPr>
          <a:xfrm>
            <a:off x="7127623" y="4804452"/>
            <a:ext cx="2482680" cy="185296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74648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71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71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17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3044118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流程图: 可选过程 6"/>
          <p:cNvSpPr/>
          <p:nvPr>
            <p:custDataLst>
              <p:tags r:id="rId3"/>
            </p:custDataLst>
          </p:nvPr>
        </p:nvSpPr>
        <p:spPr>
          <a:xfrm>
            <a:off x="249529" y="829146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观察与思考</a:t>
            </a:r>
          </a:p>
        </p:txBody>
      </p:sp>
      <p:sp>
        <p:nvSpPr>
          <p:cNvPr id="2" name="TextBox 2"/>
          <p:cNvSpPr/>
          <p:nvPr>
            <p:custDataLst>
              <p:tags r:id="rId4"/>
            </p:custDataLst>
          </p:nvPr>
        </p:nvSpPr>
        <p:spPr>
          <a:xfrm>
            <a:off x="249529" y="1653763"/>
            <a:ext cx="11621336" cy="1353196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把不同规格的两灯泡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L</a:t>
            </a:r>
            <a:r>
              <a:rPr lang="en-US" altLang="zh-CN" sz="24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L</a:t>
            </a:r>
            <a:r>
              <a:rPr lang="en-US" altLang="zh-CN" sz="2400" baseline="-25000">
                <a:uFillTx/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串联在电路中，闭合开关，两灯都能发光，但亮度不同，这是为什么？</a:t>
            </a:r>
          </a:p>
        </p:txBody>
      </p:sp>
      <p:grpSp>
        <p:nvGrpSpPr>
          <p:cNvPr id="3" name="组合 17"/>
          <p:cNvGrpSpPr/>
          <p:nvPr>
            <p:custDataLst>
              <p:tags r:id="rId5"/>
            </p:custDataLst>
          </p:nvPr>
        </p:nvGrpSpPr>
        <p:grpSpPr>
          <a:xfrm>
            <a:off x="7286729" y="2790766"/>
            <a:ext cx="3742293" cy="2414999"/>
            <a:chOff x="5076056" y="2132856"/>
            <a:chExt cx="3445298" cy="2031032"/>
          </a:xfrm>
        </p:grpSpPr>
        <p:grpSp>
          <p:nvGrpSpPr>
            <p:cNvPr id="3083" name="Group 12"/>
            <p:cNvGrpSpPr/>
            <p:nvPr>
              <p:custDataLst>
                <p:tags r:id="rId8"/>
              </p:custDataLst>
            </p:nvPr>
          </p:nvGrpSpPr>
          <p:grpSpPr>
            <a:xfrm>
              <a:off x="5076056" y="2132856"/>
              <a:ext cx="3445298" cy="2031032"/>
              <a:chOff x="0" y="0"/>
              <a:chExt cx="2535" cy="1726"/>
            </a:xfrm>
          </p:grpSpPr>
          <p:pic>
            <p:nvPicPr>
              <p:cNvPr id="3086" name="Picture 3" descr="H:\2\人教教参资源\九\图\铡刀开关.JPG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21"/>
              <a:stretch>
                <a:fillRect/>
              </a:stretch>
            </p:blipFill>
            <p:spPr>
              <a:xfrm>
                <a:off x="1659" y="1089"/>
                <a:ext cx="862" cy="5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7" name="Picture 5" descr="H:\2\人教教参资源\九\图\小灯泡.JPG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22"/>
              <a:stretch>
                <a:fillRect/>
              </a:stretch>
            </p:blipFill>
            <p:spPr>
              <a:xfrm>
                <a:off x="139" y="23"/>
                <a:ext cx="771" cy="53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8" name="Picture 10" descr="H:\2\人教教参资源\九\图\电池组.JPG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23"/>
              <a:stretch>
                <a:fillRect/>
              </a:stretch>
            </p:blipFill>
            <p:spPr>
              <a:xfrm>
                <a:off x="3" y="1202"/>
                <a:ext cx="1329" cy="5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9" name="Picture 5" descr="H:\2\人教教参资源\九\图\小灯泡.JPG"/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22"/>
              <a:stretch>
                <a:fillRect/>
              </a:stretch>
            </p:blipFill>
            <p:spPr>
              <a:xfrm>
                <a:off x="1455" y="0"/>
                <a:ext cx="771" cy="53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90" name="未知"/>
              <p:cNvSpPr/>
              <p:nvPr>
                <p:custDataLst>
                  <p:tags r:id="rId15"/>
                </p:custDataLst>
              </p:nvPr>
            </p:nvSpPr>
            <p:spPr>
              <a:xfrm>
                <a:off x="774" y="347"/>
                <a:ext cx="862" cy="260"/>
              </a:xfrm>
              <a:custGeom>
                <a:avLst/>
                <a:gdLst>
                  <a:gd name="txL" fmla="*/ 0 w 862"/>
                  <a:gd name="txT" fmla="*/ 0 h 260"/>
                  <a:gd name="txR" fmla="*/ 862 w 862"/>
                  <a:gd name="txB" fmla="*/ 260 h 260"/>
                </a:gdLst>
                <a:ahLst/>
                <a:cxnLst>
                  <a:cxn ang="0">
                    <a:pos x="0" y="16"/>
                  </a:cxn>
                  <a:cxn ang="0">
                    <a:pos x="137" y="38"/>
                  </a:cxn>
                  <a:cxn ang="0">
                    <a:pos x="318" y="243"/>
                  </a:cxn>
                  <a:cxn ang="0">
                    <a:pos x="613" y="138"/>
                  </a:cxn>
                  <a:cxn ang="0">
                    <a:pos x="752" y="25"/>
                  </a:cxn>
                  <a:cxn ang="0">
                    <a:pos x="862" y="16"/>
                  </a:cxn>
                </a:cxnLst>
                <a:rect l="txL" t="txT" r="txR" b="txB"/>
                <a:pathLst>
                  <a:path w="862" h="260">
                    <a:moveTo>
                      <a:pt x="0" y="16"/>
                    </a:moveTo>
                    <a:cubicBezTo>
                      <a:pt x="42" y="8"/>
                      <a:pt x="84" y="0"/>
                      <a:pt x="137" y="38"/>
                    </a:cubicBezTo>
                    <a:cubicBezTo>
                      <a:pt x="190" y="76"/>
                      <a:pt x="239" y="226"/>
                      <a:pt x="318" y="243"/>
                    </a:cubicBezTo>
                    <a:cubicBezTo>
                      <a:pt x="397" y="260"/>
                      <a:pt x="541" y="174"/>
                      <a:pt x="613" y="138"/>
                    </a:cubicBezTo>
                    <a:cubicBezTo>
                      <a:pt x="685" y="102"/>
                      <a:pt x="710" y="45"/>
                      <a:pt x="752" y="25"/>
                    </a:cubicBezTo>
                    <a:cubicBezTo>
                      <a:pt x="794" y="5"/>
                      <a:pt x="839" y="18"/>
                      <a:pt x="862" y="16"/>
                    </a:cubicBezTo>
                  </a:path>
                </a:pathLst>
              </a:custGeom>
              <a:noFill/>
              <a:ln w="28575" cap="flat" cmpd="sng">
                <a:solidFill>
                  <a:srgbClr val="00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1" name="未知"/>
              <p:cNvSpPr/>
              <p:nvPr>
                <p:custDataLst>
                  <p:tags r:id="rId16"/>
                </p:custDataLst>
              </p:nvPr>
            </p:nvSpPr>
            <p:spPr>
              <a:xfrm>
                <a:off x="0" y="385"/>
                <a:ext cx="263" cy="1139"/>
              </a:xfrm>
              <a:custGeom>
                <a:avLst/>
                <a:gdLst>
                  <a:gd name="txL" fmla="*/ 0 w 263"/>
                  <a:gd name="txT" fmla="*/ 0 h 1139"/>
                  <a:gd name="txR" fmla="*/ 263 w 263"/>
                  <a:gd name="txB" fmla="*/ 1139 h 1139"/>
                </a:gdLst>
                <a:ahLst/>
                <a:cxnLst>
                  <a:cxn ang="0">
                    <a:pos x="263" y="0"/>
                  </a:cxn>
                  <a:cxn ang="0">
                    <a:pos x="177" y="86"/>
                  </a:cxn>
                  <a:cxn ang="0">
                    <a:pos x="229" y="363"/>
                  </a:cxn>
                  <a:cxn ang="0">
                    <a:pos x="38" y="643"/>
                  </a:cxn>
                  <a:cxn ang="0">
                    <a:pos x="10" y="868"/>
                  </a:cxn>
                  <a:cxn ang="0">
                    <a:pos x="96" y="1000"/>
                  </a:cxn>
                  <a:cxn ang="0">
                    <a:pos x="129" y="1139"/>
                  </a:cxn>
                </a:cxnLst>
                <a:rect l="txL" t="txT" r="txR" b="txB"/>
                <a:pathLst>
                  <a:path w="263" h="1139">
                    <a:moveTo>
                      <a:pt x="263" y="0"/>
                    </a:moveTo>
                    <a:cubicBezTo>
                      <a:pt x="249" y="14"/>
                      <a:pt x="183" y="26"/>
                      <a:pt x="177" y="86"/>
                    </a:cubicBezTo>
                    <a:cubicBezTo>
                      <a:pt x="171" y="146"/>
                      <a:pt x="252" y="270"/>
                      <a:pt x="229" y="363"/>
                    </a:cubicBezTo>
                    <a:cubicBezTo>
                      <a:pt x="206" y="456"/>
                      <a:pt x="74" y="559"/>
                      <a:pt x="38" y="643"/>
                    </a:cubicBezTo>
                    <a:cubicBezTo>
                      <a:pt x="2" y="727"/>
                      <a:pt x="0" y="809"/>
                      <a:pt x="10" y="868"/>
                    </a:cubicBezTo>
                    <a:cubicBezTo>
                      <a:pt x="20" y="927"/>
                      <a:pt x="76" y="955"/>
                      <a:pt x="96" y="1000"/>
                    </a:cubicBezTo>
                    <a:cubicBezTo>
                      <a:pt x="116" y="1045"/>
                      <a:pt x="122" y="1110"/>
                      <a:pt x="129" y="1139"/>
                    </a:cubicBezTo>
                  </a:path>
                </a:pathLst>
              </a:custGeom>
              <a:noFill/>
              <a:ln w="28575" cap="flat" cmpd="sng">
                <a:solidFill>
                  <a:srgbClr val="00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2" name="未知"/>
              <p:cNvSpPr/>
              <p:nvPr>
                <p:custDataLst>
                  <p:tags r:id="rId17"/>
                </p:custDataLst>
              </p:nvPr>
            </p:nvSpPr>
            <p:spPr>
              <a:xfrm>
                <a:off x="2060" y="325"/>
                <a:ext cx="475" cy="1179"/>
              </a:xfrm>
              <a:custGeom>
                <a:avLst/>
                <a:gdLst>
                  <a:gd name="txL" fmla="*/ 0 w 475"/>
                  <a:gd name="txT" fmla="*/ 0 h 1179"/>
                  <a:gd name="txR" fmla="*/ 475 w 475"/>
                  <a:gd name="txB" fmla="*/ 1179 h 1179"/>
                </a:gdLst>
                <a:ahLst/>
                <a:cxnLst>
                  <a:cxn ang="0">
                    <a:pos x="287" y="1179"/>
                  </a:cxn>
                  <a:cxn ang="0">
                    <a:pos x="452" y="1034"/>
                  </a:cxn>
                  <a:cxn ang="0">
                    <a:pos x="426" y="676"/>
                  </a:cxn>
                  <a:cxn ang="0">
                    <a:pos x="241" y="305"/>
                  </a:cxn>
                  <a:cxn ang="0">
                    <a:pos x="39" y="106"/>
                  </a:cxn>
                  <a:cxn ang="0">
                    <a:pos x="9" y="0"/>
                  </a:cxn>
                </a:cxnLst>
                <a:rect l="txL" t="txT" r="txR" b="txB"/>
                <a:pathLst>
                  <a:path w="475" h="1179">
                    <a:moveTo>
                      <a:pt x="287" y="1179"/>
                    </a:moveTo>
                    <a:cubicBezTo>
                      <a:pt x="314" y="1155"/>
                      <a:pt x="429" y="1118"/>
                      <a:pt x="452" y="1034"/>
                    </a:cubicBezTo>
                    <a:cubicBezTo>
                      <a:pt x="475" y="950"/>
                      <a:pt x="461" y="798"/>
                      <a:pt x="426" y="676"/>
                    </a:cubicBezTo>
                    <a:cubicBezTo>
                      <a:pt x="391" y="554"/>
                      <a:pt x="305" y="400"/>
                      <a:pt x="241" y="305"/>
                    </a:cubicBezTo>
                    <a:cubicBezTo>
                      <a:pt x="177" y="210"/>
                      <a:pt x="78" y="157"/>
                      <a:pt x="39" y="106"/>
                    </a:cubicBezTo>
                    <a:cubicBezTo>
                      <a:pt x="0" y="55"/>
                      <a:pt x="15" y="22"/>
                      <a:pt x="9" y="0"/>
                    </a:cubicBezTo>
                  </a:path>
                </a:pathLst>
              </a:custGeom>
              <a:noFill/>
              <a:ln w="28575" cap="flat" cmpd="sng">
                <a:solidFill>
                  <a:srgbClr val="00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3" name="未知"/>
              <p:cNvSpPr/>
              <p:nvPr>
                <p:custDataLst>
                  <p:tags r:id="rId18"/>
                </p:custDataLst>
              </p:nvPr>
            </p:nvSpPr>
            <p:spPr>
              <a:xfrm>
                <a:off x="1215" y="1472"/>
                <a:ext cx="642" cy="207"/>
              </a:xfrm>
              <a:custGeom>
                <a:avLst/>
                <a:gdLst>
                  <a:gd name="txL" fmla="*/ 0 w 642"/>
                  <a:gd name="txT" fmla="*/ 0 h 207"/>
                  <a:gd name="txR" fmla="*/ 642 w 642"/>
                  <a:gd name="txB" fmla="*/ 207 h 207"/>
                </a:gdLst>
                <a:ahLst/>
                <a:cxnLst>
                  <a:cxn ang="0">
                    <a:pos x="0" y="85"/>
                  </a:cxn>
                  <a:cxn ang="0">
                    <a:pos x="225" y="198"/>
                  </a:cxn>
                  <a:cxn ang="0">
                    <a:pos x="573" y="29"/>
                  </a:cxn>
                  <a:cxn ang="0">
                    <a:pos x="639" y="22"/>
                  </a:cxn>
                </a:cxnLst>
                <a:rect l="txL" t="txT" r="txR" b="txB"/>
                <a:pathLst>
                  <a:path w="642" h="206">
                    <a:moveTo>
                      <a:pt x="0" y="85"/>
                    </a:moveTo>
                    <a:cubicBezTo>
                      <a:pt x="37" y="104"/>
                      <a:pt x="130" y="207"/>
                      <a:pt x="225" y="198"/>
                    </a:cubicBezTo>
                    <a:cubicBezTo>
                      <a:pt x="320" y="189"/>
                      <a:pt x="504" y="58"/>
                      <a:pt x="573" y="29"/>
                    </a:cubicBezTo>
                    <a:cubicBezTo>
                      <a:pt x="642" y="0"/>
                      <a:pt x="625" y="24"/>
                      <a:pt x="639" y="22"/>
                    </a:cubicBezTo>
                  </a:path>
                </a:pathLst>
              </a:custGeom>
              <a:noFill/>
              <a:ln w="28575" cap="flat" cmpd="sng">
                <a:solidFill>
                  <a:srgbClr val="00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84" name="Text Box 31"/>
            <p:cNvSpPr txBox="1"/>
            <p:nvPr>
              <p:custDataLst>
                <p:tags r:id="rId9"/>
              </p:custDataLst>
            </p:nvPr>
          </p:nvSpPr>
          <p:spPr>
            <a:xfrm>
              <a:off x="5652492" y="2668850"/>
              <a:ext cx="647700" cy="3415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sz="2000" baseline="-25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85" name="Text Box 32"/>
            <p:cNvSpPr txBox="1"/>
            <p:nvPr>
              <p:custDataLst>
                <p:tags r:id="rId10"/>
              </p:custDataLst>
            </p:nvPr>
          </p:nvSpPr>
          <p:spPr>
            <a:xfrm>
              <a:off x="7452692" y="2668850"/>
              <a:ext cx="647700" cy="3415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sz="2000" baseline="-25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6" name="TextBox 2"/>
          <p:cNvSpPr/>
          <p:nvPr>
            <p:custDataLst>
              <p:tags r:id="rId6"/>
            </p:custDataLst>
          </p:nvPr>
        </p:nvSpPr>
        <p:spPr>
          <a:xfrm>
            <a:off x="249528" y="2961511"/>
            <a:ext cx="6946462" cy="1978905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我们知道，两灯泡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L</a:t>
            </a:r>
            <a:r>
              <a:rPr lang="en-US" altLang="zh-CN" sz="240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L</a:t>
            </a:r>
            <a:r>
              <a:rPr lang="en-US" altLang="zh-CN" sz="240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串联，闭合开关，通过两灯泡的电流相同，亮度不同，由此可知两灯泡两端电压可能不同。</a:t>
            </a:r>
          </a:p>
        </p:txBody>
      </p:sp>
      <p:sp>
        <p:nvSpPr>
          <p:cNvPr id="8" name="TextBox 2"/>
          <p:cNvSpPr/>
          <p:nvPr>
            <p:custDataLst>
              <p:tags r:id="rId7"/>
            </p:custDataLst>
          </p:nvPr>
        </p:nvSpPr>
        <p:spPr>
          <a:xfrm>
            <a:off x="252679" y="4850695"/>
            <a:ext cx="8827376" cy="1978380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提出问题：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串联电路中，用电器两端电压满足怎样的规律呢？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并联电路中，用电器两端电压又满足什么规律你？</a:t>
            </a:r>
          </a:p>
        </p:txBody>
      </p:sp>
    </p:spTree>
    <p:extLst>
      <p:ext uri="{BB962C8B-B14F-4D97-AF65-F5344CB8AC3E}">
        <p14:creationId xmlns:p14="http://schemas.microsoft.com/office/powerpoint/2010/main" val="1981320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28734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44" name="TextBox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1798" y="1178395"/>
            <a:ext cx="11122909" cy="3854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l" eaLnBrk="0" fontAlgn="auto" hangingPunct="0">
              <a:lnSpc>
                <a:spcPct val="200000"/>
              </a:lnSpc>
            </a:pPr>
            <a:r>
              <a:rPr lang="en-US" altLang="zh-CN" sz="24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通过实验探究串联电路中的电压规律；提高连接电路的能力，分析实验，掌握规律，并能运用规律解决问题。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eaLnBrk="0" fontAlgn="auto" hangingPunct="0">
              <a:lnSpc>
                <a:spcPct val="20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通过实验探究并联电路中的电压规律；提高连接电路的能力，分析实验，掌握规律，并能运用规律解决问题。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200000"/>
              </a:lnSpc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进一步提高对电压表使用与电压测量的理解。</a:t>
            </a:r>
          </a:p>
        </p:txBody>
      </p:sp>
    </p:spTree>
    <p:extLst>
      <p:ext uri="{BB962C8B-B14F-4D97-AF65-F5344CB8AC3E}">
        <p14:creationId xmlns:p14="http://schemas.microsoft.com/office/powerpoint/2010/main" val="2429815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480782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一、串联电路中电压的规律</a:t>
            </a:r>
          </a:p>
        </p:txBody>
      </p:sp>
      <p:sp>
        <p:nvSpPr>
          <p:cNvPr id="8" name="流程图: 可选过程 7"/>
          <p:cNvSpPr/>
          <p:nvPr>
            <p:custDataLst>
              <p:tags r:id="rId4"/>
            </p:custDataLst>
          </p:nvPr>
        </p:nvSpPr>
        <p:spPr>
          <a:xfrm>
            <a:off x="249529" y="2097441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实验一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2316958" y="2224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串联电路中的电压规律</a:t>
            </a:r>
          </a:p>
        </p:txBody>
      </p:sp>
      <p:sp>
        <p:nvSpPr>
          <p:cNvPr id="15368" name="Rectangle 8"/>
          <p:cNvSpPr/>
          <p:nvPr>
            <p:custDataLst>
              <p:tags r:id="rId6"/>
            </p:custDataLst>
          </p:nvPr>
        </p:nvSpPr>
        <p:spPr>
          <a:xfrm>
            <a:off x="249528" y="3257727"/>
            <a:ext cx="9638343" cy="468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提出问题：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串联电路中各部分电路的电压与总电压有什么关系。</a:t>
            </a:r>
          </a:p>
        </p:txBody>
      </p:sp>
      <p:sp>
        <p:nvSpPr>
          <p:cNvPr id="64" name="Rectangle 4"/>
          <p:cNvSpPr/>
          <p:nvPr>
            <p:custDataLst>
              <p:tags r:id="rId7"/>
            </p:custDataLst>
          </p:nvPr>
        </p:nvSpPr>
        <p:spPr>
          <a:xfrm>
            <a:off x="249528" y="4035132"/>
            <a:ext cx="1953377" cy="46890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设计实验：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272226" y="4633384"/>
            <a:ext cx="2904861" cy="1931870"/>
          </a:xfrm>
          <a:prstGeom prst="rect">
            <a:avLst/>
          </a:prstGeom>
        </p:spPr>
      </p:pic>
      <p:sp>
        <p:nvSpPr>
          <p:cNvPr id="9" name="Rectangle 8"/>
          <p:cNvSpPr/>
          <p:nvPr>
            <p:custDataLst>
              <p:tags r:id="rId9"/>
            </p:custDataLst>
          </p:nvPr>
        </p:nvSpPr>
        <p:spPr>
          <a:xfrm>
            <a:off x="2085703" y="4035132"/>
            <a:ext cx="9653466" cy="468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根据电路图，连接好实物电路，并标记好实物电路中的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三点</a:t>
            </a: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952137" y="4545425"/>
            <a:ext cx="3578462" cy="2019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059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4" grpId="0"/>
      <p:bldP spid="15368" grpId="0"/>
      <p:bldP spid="64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480782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一、串联电路中电压的规律</a:t>
            </a:r>
          </a:p>
        </p:txBody>
      </p:sp>
      <p:sp>
        <p:nvSpPr>
          <p:cNvPr id="8" name="流程图: 可选过程 7"/>
          <p:cNvSpPr/>
          <p:nvPr>
            <p:custDataLst>
              <p:tags r:id="rId4"/>
            </p:custDataLst>
          </p:nvPr>
        </p:nvSpPr>
        <p:spPr>
          <a:xfrm>
            <a:off x="249529" y="2097441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实验一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2316958" y="2224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串联电路中的电压规律</a:t>
            </a:r>
          </a:p>
        </p:txBody>
      </p:sp>
      <p:sp>
        <p:nvSpPr>
          <p:cNvPr id="64" name="Rectangle 4"/>
          <p:cNvSpPr/>
          <p:nvPr>
            <p:custDataLst>
              <p:tags r:id="rId6"/>
            </p:custDataLst>
          </p:nvPr>
        </p:nvSpPr>
        <p:spPr>
          <a:xfrm>
            <a:off x="250159" y="3084396"/>
            <a:ext cx="1953377" cy="46890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实验步骤：</a:t>
            </a:r>
          </a:p>
        </p:txBody>
      </p:sp>
      <p:sp>
        <p:nvSpPr>
          <p:cNvPr id="9" name="Rectangle 8"/>
          <p:cNvSpPr/>
          <p:nvPr>
            <p:custDataLst>
              <p:tags r:id="rId7"/>
            </p:custDataLst>
          </p:nvPr>
        </p:nvSpPr>
        <p:spPr>
          <a:xfrm>
            <a:off x="2114689" y="3084396"/>
            <a:ext cx="5537510" cy="468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）调节电压表指针，使其指在零位；</a:t>
            </a:r>
          </a:p>
        </p:txBody>
      </p:sp>
      <p:sp>
        <p:nvSpPr>
          <p:cNvPr id="2" name="Rectangle 8"/>
          <p:cNvSpPr/>
          <p:nvPr>
            <p:custDataLst>
              <p:tags r:id="rId8"/>
            </p:custDataLst>
          </p:nvPr>
        </p:nvSpPr>
        <p:spPr>
          <a:xfrm>
            <a:off x="2114689" y="3693643"/>
            <a:ext cx="5537510" cy="468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）检查电路连接，确认无误；</a:t>
            </a:r>
          </a:p>
        </p:txBody>
      </p:sp>
      <p:sp>
        <p:nvSpPr>
          <p:cNvPr id="4" name="Rectangle 8"/>
          <p:cNvSpPr/>
          <p:nvPr>
            <p:custDataLst>
              <p:tags r:id="rId9"/>
            </p:custDataLst>
          </p:nvPr>
        </p:nvSpPr>
        <p:spPr>
          <a:xfrm>
            <a:off x="2114689" y="4181299"/>
            <a:ext cx="9829270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）闭合开关，用电压表测量小灯泡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L</a:t>
            </a:r>
            <a:r>
              <a:rPr lang="en-US" altLang="zh-CN" sz="24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两电压，记为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U</a:t>
            </a:r>
            <a:r>
              <a:rPr lang="en-US" altLang="zh-CN" sz="2400" baseline="-25000">
                <a:uFillTx/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；数据记入表格；</a:t>
            </a:r>
          </a:p>
        </p:txBody>
      </p:sp>
      <p:sp>
        <p:nvSpPr>
          <p:cNvPr id="6" name="Rectangle 8"/>
          <p:cNvSpPr/>
          <p:nvPr>
            <p:custDataLst>
              <p:tags r:id="rId10"/>
            </p:custDataLst>
          </p:nvPr>
        </p:nvSpPr>
        <p:spPr>
          <a:xfrm>
            <a:off x="2145564" y="4848754"/>
            <a:ext cx="9456868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）用电压表测量小灯泡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L</a:t>
            </a:r>
            <a:r>
              <a:rPr lang="en-US" altLang="zh-CN" sz="24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两电压，记为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U</a:t>
            </a:r>
            <a:r>
              <a:rPr lang="en-US" altLang="zh-CN" sz="2400" baseline="-25000">
                <a:uFillTx/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；数据记入表格；</a:t>
            </a:r>
          </a:p>
        </p:txBody>
      </p:sp>
      <p:sp>
        <p:nvSpPr>
          <p:cNvPr id="10" name="Rectangle 8"/>
          <p:cNvSpPr/>
          <p:nvPr>
            <p:custDataLst>
              <p:tags r:id="rId11"/>
            </p:custDataLst>
          </p:nvPr>
        </p:nvSpPr>
        <p:spPr>
          <a:xfrm>
            <a:off x="2145564" y="5505862"/>
            <a:ext cx="9456868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）用电压表测量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L</a:t>
            </a:r>
            <a:r>
              <a:rPr lang="en-US" altLang="zh-CN" sz="2400" baseline="-2500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L</a:t>
            </a:r>
            <a:r>
              <a:rPr lang="en-US" altLang="zh-CN" sz="24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的总电压，记为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U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；数据记入表格；</a:t>
            </a:r>
          </a:p>
        </p:txBody>
      </p:sp>
      <p:sp>
        <p:nvSpPr>
          <p:cNvPr id="11" name="Rectangle 8"/>
          <p:cNvSpPr/>
          <p:nvPr>
            <p:custDataLst>
              <p:tags r:id="rId12"/>
            </p:custDataLst>
          </p:nvPr>
        </p:nvSpPr>
        <p:spPr>
          <a:xfrm>
            <a:off x="2145565" y="6057547"/>
            <a:ext cx="7398260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）更换小灯泡，重复步骤（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）和（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）。</a:t>
            </a:r>
            <a:endParaRPr 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5209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4" grpId="0"/>
      <p:bldP spid="64" grpId="0"/>
      <p:bldP spid="9" grpId="0"/>
      <p:bldP spid="2" grpId="0"/>
      <p:bldP spid="4" grpId="0"/>
      <p:bldP spid="6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480782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一、串联电路中电压的规律</a:t>
            </a:r>
          </a:p>
        </p:txBody>
      </p:sp>
      <p:sp>
        <p:nvSpPr>
          <p:cNvPr id="8" name="流程图: 可选过程 7"/>
          <p:cNvSpPr/>
          <p:nvPr>
            <p:custDataLst>
              <p:tags r:id="rId4"/>
            </p:custDataLst>
          </p:nvPr>
        </p:nvSpPr>
        <p:spPr>
          <a:xfrm>
            <a:off x="249529" y="2097441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实验一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2316958" y="2224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串联电路中的电压规律</a:t>
            </a:r>
          </a:p>
        </p:txBody>
      </p:sp>
      <p:sp>
        <p:nvSpPr>
          <p:cNvPr id="64" name="Rectangle 4"/>
          <p:cNvSpPr/>
          <p:nvPr>
            <p:custDataLst>
              <p:tags r:id="rId6"/>
            </p:custDataLst>
          </p:nvPr>
        </p:nvSpPr>
        <p:spPr>
          <a:xfrm>
            <a:off x="250159" y="3084396"/>
            <a:ext cx="1953377" cy="46890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实验表格：</a:t>
            </a:r>
          </a:p>
        </p:txBody>
      </p:sp>
      <p:graphicFrame>
        <p:nvGraphicFramePr>
          <p:cNvPr id="11267" name="表格 11266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2316958" y="2962804"/>
          <a:ext cx="9489004" cy="3654189"/>
        </p:xfrm>
        <a:graphic>
          <a:graphicData uri="http://schemas.openxmlformats.org/drawingml/2006/table">
            <a:tbl>
              <a:tblPr/>
              <a:tblGrid>
                <a:gridCol w="866417"/>
                <a:gridCol w="1361693"/>
                <a:gridCol w="2172030"/>
                <a:gridCol w="2669196"/>
                <a:gridCol w="2419668"/>
              </a:tblGrid>
              <a:tr h="1210733"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观测对象</a:t>
                      </a:r>
                    </a:p>
                  </a:txBody>
                  <a:tcPr marL="90738" marR="90738" marT="46567" marB="46567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灯泡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lang="en-US" altLang="zh-CN" sz="2400" b="1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两端的电压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en-US" altLang="zh-CN" sz="2400" b="1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/V</a:t>
                      </a: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灯泡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lang="en-US" altLang="zh-CN" sz="2400" b="1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两端的电压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en-US" altLang="zh-CN" sz="2400" b="1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/V</a:t>
                      </a: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lang="en-US" altLang="zh-CN" sz="2400" b="1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和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lang="en-US" altLang="zh-CN" sz="2400" b="1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串联后的总电压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U/V</a:t>
                      </a: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4813"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测量结果</a:t>
                      </a:r>
                    </a:p>
                  </a:txBody>
                  <a:tcPr marL="90738" marR="90738" marT="46567" marB="46567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第一次</a:t>
                      </a: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zh-CN" sz="24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zh-CN" sz="24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zh-CN" sz="24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8643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第二次</a:t>
                      </a: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zh-CN" sz="24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zh-CN" sz="24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¡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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zh-CN" sz="24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333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4" grpId="0"/>
      <p:bldP spid="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64847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190297" y="816857"/>
            <a:ext cx="480782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一、串联电路中电压的规律</a:t>
            </a:r>
          </a:p>
        </p:txBody>
      </p:sp>
      <p:sp>
        <p:nvSpPr>
          <p:cNvPr id="8" name="流程图: 可选过程 7"/>
          <p:cNvSpPr/>
          <p:nvPr>
            <p:custDataLst>
              <p:tags r:id="rId4"/>
            </p:custDataLst>
          </p:nvPr>
        </p:nvSpPr>
        <p:spPr>
          <a:xfrm>
            <a:off x="249529" y="2097441"/>
            <a:ext cx="1954008" cy="723724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实验一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2316958" y="2224853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串联电路中的电压规律</a:t>
            </a:r>
          </a:p>
        </p:txBody>
      </p:sp>
      <p:sp>
        <p:nvSpPr>
          <p:cNvPr id="64" name="Rectangle 4"/>
          <p:cNvSpPr/>
          <p:nvPr>
            <p:custDataLst>
              <p:tags r:id="rId6"/>
            </p:custDataLst>
          </p:nvPr>
        </p:nvSpPr>
        <p:spPr>
          <a:xfrm>
            <a:off x="250159" y="3084396"/>
            <a:ext cx="1953377" cy="46890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实验结论</a:t>
            </a:r>
            <a:endParaRPr lang="en-US"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446" name="Rectangle 62"/>
          <p:cNvSpPr/>
          <p:nvPr>
            <p:custDataLst>
              <p:tags r:id="rId7"/>
            </p:custDataLst>
          </p:nvPr>
        </p:nvSpPr>
        <p:spPr>
          <a:xfrm>
            <a:off x="2009459" y="2943402"/>
            <a:ext cx="8079421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串联电路的总电压等于各部分电路的两端电压之和。</a:t>
            </a:r>
          </a:p>
        </p:txBody>
      </p:sp>
      <p:sp>
        <p:nvSpPr>
          <p:cNvPr id="2" name="Rectangle 62"/>
          <p:cNvSpPr/>
          <p:nvPr>
            <p:custDataLst>
              <p:tags r:id="rId8"/>
            </p:custDataLst>
          </p:nvPr>
        </p:nvSpPr>
        <p:spPr>
          <a:xfrm>
            <a:off x="2009459" y="3811353"/>
            <a:ext cx="4286718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公式：</a:t>
            </a:r>
            <a:r>
              <a:rPr lang="en-US" altLang="zh-CN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2400" b="1" baseline="-25000">
                <a:solidFill>
                  <a:srgbClr val="281AE2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串</a:t>
            </a:r>
            <a:r>
              <a:rPr lang="en-US" altLang="zh-CN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=U</a:t>
            </a:r>
            <a:r>
              <a:rPr lang="zh-CN" altLang="en-US" sz="2400" b="1" baseline="-25000">
                <a:solidFill>
                  <a:srgbClr val="281AE2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+U</a:t>
            </a:r>
            <a:r>
              <a:rPr lang="zh-CN" altLang="en-US" sz="2400" b="1" baseline="-25000">
                <a:solidFill>
                  <a:srgbClr val="281AE2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en-US" altLang="zh-CN" sz="2400" b="1">
                <a:solidFill>
                  <a:srgbClr val="281AE2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…</a:t>
            </a:r>
          </a:p>
        </p:txBody>
      </p:sp>
      <p:grpSp>
        <p:nvGrpSpPr>
          <p:cNvPr id="6" name="Group 4"/>
          <p:cNvGrpSpPr/>
          <p:nvPr>
            <p:custDataLst>
              <p:tags r:id="rId9"/>
            </p:custDataLst>
          </p:nvPr>
        </p:nvGrpSpPr>
        <p:grpSpPr>
          <a:xfrm>
            <a:off x="6372737" y="3517724"/>
            <a:ext cx="3716143" cy="2787532"/>
            <a:chOff x="0" y="0"/>
            <a:chExt cx="2359" cy="1724"/>
          </a:xfrm>
        </p:grpSpPr>
        <p:sp>
          <p:nvSpPr>
            <p:cNvPr id="7" name="Rectangle 5"/>
            <p:cNvSpPr/>
            <p:nvPr>
              <p:custDataLst>
                <p:tags r:id="rId17"/>
              </p:custDataLst>
            </p:nvPr>
          </p:nvSpPr>
          <p:spPr>
            <a:xfrm>
              <a:off x="0" y="476"/>
              <a:ext cx="2359" cy="108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9" name="AutoShape 21"/>
            <p:cNvSpPr/>
            <p:nvPr>
              <p:custDataLst>
                <p:tags r:id="rId18"/>
              </p:custDataLst>
            </p:nvPr>
          </p:nvSpPr>
          <p:spPr>
            <a:xfrm>
              <a:off x="590" y="31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Calibri" panose="020F0502020204030204" charset="0"/>
              </a:endParaRPr>
            </a:p>
          </p:txBody>
        </p:sp>
        <p:sp>
          <p:nvSpPr>
            <p:cNvPr id="10" name="Text Box 7"/>
            <p:cNvSpPr txBox="1"/>
            <p:nvPr>
              <p:custDataLst>
                <p:tags r:id="rId19"/>
              </p:custDataLst>
            </p:nvPr>
          </p:nvSpPr>
          <p:spPr>
            <a:xfrm>
              <a:off x="1542" y="0"/>
              <a:ext cx="310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sz="2400" baseline="-25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grpSp>
          <p:nvGrpSpPr>
            <p:cNvPr id="11" name="Group 8"/>
            <p:cNvGrpSpPr/>
            <p:nvPr>
              <p:custDataLst>
                <p:tags r:id="rId20"/>
              </p:custDataLst>
            </p:nvPr>
          </p:nvGrpSpPr>
          <p:grpSpPr>
            <a:xfrm>
              <a:off x="522" y="1463"/>
              <a:ext cx="283" cy="170"/>
              <a:chOff x="0" y="0"/>
              <a:chExt cx="256" cy="142"/>
            </a:xfrm>
          </p:grpSpPr>
          <p:sp>
            <p:nvSpPr>
              <p:cNvPr id="13" name="Rectangle 15"/>
              <p:cNvSpPr/>
              <p:nvPr>
                <p:custDataLst>
                  <p:tags r:id="rId27"/>
                </p:custDataLst>
              </p:nvPr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" name="Line 16"/>
              <p:cNvSpPr/>
              <p:nvPr>
                <p:custDataLst>
                  <p:tags r:id="rId28"/>
                </p:custDataLst>
              </p:nvPr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6" name="Oval 17"/>
              <p:cNvSpPr/>
              <p:nvPr>
                <p:custDataLst>
                  <p:tags r:id="rId29"/>
                </p:custDataLst>
              </p:nvPr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4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7" name="Group 12"/>
            <p:cNvGrpSpPr/>
            <p:nvPr>
              <p:custDataLst>
                <p:tags r:id="rId21"/>
              </p:custDataLst>
            </p:nvPr>
          </p:nvGrpSpPr>
          <p:grpSpPr>
            <a:xfrm>
              <a:off x="1587" y="1384"/>
              <a:ext cx="85" cy="340"/>
              <a:chOff x="0" y="0"/>
              <a:chExt cx="85" cy="340"/>
            </a:xfrm>
          </p:grpSpPr>
          <p:sp>
            <p:nvSpPr>
              <p:cNvPr id="18" name="Rectangle 19"/>
              <p:cNvSpPr/>
              <p:nvPr>
                <p:custDataLst>
                  <p:tags r:id="rId24"/>
                </p:custDataLst>
              </p:nvPr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" name="Line 20"/>
              <p:cNvSpPr/>
              <p:nvPr>
                <p:custDataLst>
                  <p:tags r:id="rId25"/>
                </p:custDataLst>
              </p:nvPr>
            </p:nvSpPr>
            <p:spPr>
              <a:xfrm flipH="1"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0" name="Line 21"/>
              <p:cNvSpPr/>
              <p:nvPr>
                <p:custDataLst>
                  <p:tags r:id="rId26"/>
                </p:custDataLst>
              </p:nvPr>
            </p:nvSpPr>
            <p:spPr>
              <a:xfrm flipH="1"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21" name="AutoShape 21"/>
            <p:cNvSpPr/>
            <p:nvPr>
              <p:custDataLst>
                <p:tags r:id="rId22"/>
              </p:custDataLst>
            </p:nvPr>
          </p:nvSpPr>
          <p:spPr>
            <a:xfrm>
              <a:off x="1551" y="31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>
                <a:solidFill>
                  <a:srgbClr val="000000"/>
                </a:solidFill>
                <a:latin typeface="Calibri" panose="020F0502020204030204" charset="0"/>
              </a:endParaRPr>
            </a:p>
          </p:txBody>
        </p:sp>
        <p:sp>
          <p:nvSpPr>
            <p:cNvPr id="22" name="Text Box 17"/>
            <p:cNvSpPr txBox="1"/>
            <p:nvPr>
              <p:custDataLst>
                <p:tags r:id="rId23"/>
              </p:custDataLst>
            </p:nvPr>
          </p:nvSpPr>
          <p:spPr>
            <a:xfrm>
              <a:off x="613" y="0"/>
              <a:ext cx="310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sz="2400" baseline="-25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sp>
        <p:nvSpPr>
          <p:cNvPr id="41" name="Line 19"/>
          <p:cNvSpPr/>
          <p:nvPr>
            <p:custDataLst>
              <p:tags r:id="rId10"/>
            </p:custDataLst>
          </p:nvPr>
        </p:nvSpPr>
        <p:spPr>
          <a:xfrm flipH="1">
            <a:off x="8195364" y="4526668"/>
            <a:ext cx="0" cy="743773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42" name="Line 20"/>
          <p:cNvSpPr/>
          <p:nvPr>
            <p:custDataLst>
              <p:tags r:id="rId11"/>
            </p:custDataLst>
          </p:nvPr>
        </p:nvSpPr>
        <p:spPr>
          <a:xfrm>
            <a:off x="6408969" y="5087732"/>
            <a:ext cx="1713931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  <p:txBody>
          <a:bodyPr/>
          <a:lstStyle/>
          <a:p>
            <a:endParaRPr/>
          </a:p>
        </p:txBody>
      </p:sp>
      <p:sp>
        <p:nvSpPr>
          <p:cNvPr id="43" name="Line 21"/>
          <p:cNvSpPr/>
          <p:nvPr>
            <p:custDataLst>
              <p:tags r:id="rId12"/>
            </p:custDataLst>
          </p:nvPr>
        </p:nvSpPr>
        <p:spPr>
          <a:xfrm>
            <a:off x="8302485" y="5124920"/>
            <a:ext cx="1713931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  <p:txBody>
          <a:bodyPr/>
          <a:lstStyle/>
          <a:p>
            <a:endParaRPr/>
          </a:p>
        </p:txBody>
      </p:sp>
      <p:sp>
        <p:nvSpPr>
          <p:cNvPr id="44" name="Line 22"/>
          <p:cNvSpPr/>
          <p:nvPr>
            <p:custDataLst>
              <p:tags r:id="rId13"/>
            </p:custDataLst>
          </p:nvPr>
        </p:nvSpPr>
        <p:spPr>
          <a:xfrm>
            <a:off x="6445201" y="5711855"/>
            <a:ext cx="346567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  <p:txBody>
          <a:bodyPr/>
          <a:lstStyle/>
          <a:p>
            <a:endParaRPr/>
          </a:p>
        </p:txBody>
      </p:sp>
      <p:sp>
        <p:nvSpPr>
          <p:cNvPr id="45" name="Rectangle 23"/>
          <p:cNvSpPr/>
          <p:nvPr>
            <p:custDataLst>
              <p:tags r:id="rId14"/>
            </p:custDataLst>
          </p:nvPr>
        </p:nvSpPr>
        <p:spPr>
          <a:xfrm>
            <a:off x="7981122" y="5419196"/>
            <a:ext cx="404854" cy="47051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i="1">
                <a:solidFill>
                  <a:srgbClr val="CC0000"/>
                </a:solidFill>
                <a:latin typeface="Times New Roman" panose="02020603050405020304" pitchFamily="18" charset="0"/>
              </a:rPr>
              <a:t>U</a:t>
            </a:r>
          </a:p>
        </p:txBody>
      </p:sp>
      <p:sp>
        <p:nvSpPr>
          <p:cNvPr id="46" name="Rectangle 24"/>
          <p:cNvSpPr/>
          <p:nvPr>
            <p:custDataLst>
              <p:tags r:id="rId15"/>
            </p:custDataLst>
          </p:nvPr>
        </p:nvSpPr>
        <p:spPr>
          <a:xfrm>
            <a:off x="7124157" y="4832262"/>
            <a:ext cx="505673" cy="47051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i="1">
                <a:solidFill>
                  <a:srgbClr val="CC00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400" baseline="-25000">
                <a:solidFill>
                  <a:srgbClr val="CC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47" name="Rectangle 25"/>
          <p:cNvSpPr/>
          <p:nvPr>
            <p:custDataLst>
              <p:tags r:id="rId16"/>
            </p:custDataLst>
          </p:nvPr>
        </p:nvSpPr>
        <p:spPr>
          <a:xfrm>
            <a:off x="8838088" y="4832262"/>
            <a:ext cx="505673" cy="47051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i="1">
                <a:solidFill>
                  <a:srgbClr val="CC00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400" baseline="-25000">
                <a:solidFill>
                  <a:srgbClr val="CC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 baseline="-2500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395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4" grpId="0"/>
      <p:bldP spid="64" grpId="0"/>
      <p:bldP spid="16446" grpId="0"/>
      <p:bldP spid="2" grpId="0"/>
      <p:bldP spid="45" grpId="0" animBg="1"/>
      <p:bldP spid="46" grpId="0" animBg="1"/>
      <p:bldP spid="4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2233</Words>
  <Application>Microsoft Office PowerPoint</Application>
  <PresentationFormat>自定义</PresentationFormat>
  <Paragraphs>232</Paragraphs>
  <Slides>21</Slides>
  <Notes>20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2021-2022学年人教版九年级物理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8</cp:revision>
  <dcterms:created xsi:type="dcterms:W3CDTF">2021-02-22T07:19:52Z</dcterms:created>
  <dcterms:modified xsi:type="dcterms:W3CDTF">2021-08-06T02:07:27Z</dcterms:modified>
</cp:coreProperties>
</file>