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heme/theme3.xml" ContentType="application/vnd.openxmlformats-officedocument.them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heme/theme4.xml" ContentType="application/vnd.openxmlformats-officedocument.them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notesSlides/notesSlide1.xml" ContentType="application/vnd.openxmlformats-officedocument.presentationml.notesSlide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notesSlides/notesSlide2.xml" ContentType="application/vnd.openxmlformats-officedocument.presentationml.notesSlide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notesSlides/notesSlide3.xml" ContentType="application/vnd.openxmlformats-officedocument.presentationml.notesSlide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</p:sldMasterIdLst>
  <p:notesMasterIdLst>
    <p:notesMasterId r:id="rId27"/>
  </p:notesMasterIdLst>
  <p:handoutMasterIdLst>
    <p:handoutMasterId r:id="rId28"/>
  </p:handoutMasterIdLst>
  <p:sldIdLst>
    <p:sldId id="389" r:id="rId3"/>
    <p:sldId id="304" r:id="rId4"/>
    <p:sldId id="349" r:id="rId5"/>
    <p:sldId id="307" r:id="rId6"/>
    <p:sldId id="350" r:id="rId7"/>
    <p:sldId id="351" r:id="rId8"/>
    <p:sldId id="309" r:id="rId9"/>
    <p:sldId id="310" r:id="rId10"/>
    <p:sldId id="311" r:id="rId11"/>
    <p:sldId id="354" r:id="rId12"/>
    <p:sldId id="355" r:id="rId13"/>
    <p:sldId id="352" r:id="rId14"/>
    <p:sldId id="364" r:id="rId15"/>
    <p:sldId id="317" r:id="rId16"/>
    <p:sldId id="356" r:id="rId17"/>
    <p:sldId id="318" r:id="rId18"/>
    <p:sldId id="357" r:id="rId19"/>
    <p:sldId id="362" r:id="rId20"/>
    <p:sldId id="363" r:id="rId21"/>
    <p:sldId id="360" r:id="rId22"/>
    <p:sldId id="361" r:id="rId23"/>
    <p:sldId id="358" r:id="rId24"/>
    <p:sldId id="359" r:id="rId25"/>
    <p:sldId id="390" r:id="rId26"/>
  </p:sldIdLst>
  <p:sldSz cx="9144000" cy="7021513"/>
  <p:notesSz cx="6858000" cy="9144000"/>
  <p:custDataLst>
    <p:tags r:id="rId2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-1794" y="-96"/>
      </p:cViewPr>
      <p:guideLst>
        <p:guide orient="horz" pos="2224"/>
        <p:guide pos="291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heme" Target="../theme/theme4.xml"/><Relationship Id="rId5" Type="http://schemas.openxmlformats.org/officeDocument/2006/relationships/tags" Target="../tags/tag51.xml"/><Relationship Id="rId4" Type="http://schemas.openxmlformats.org/officeDocument/2006/relationships/tags" Target="../tags/tag5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  <p:custDataLst>
              <p:tags r:id="rId3"/>
            </p:custDataLst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A9BA809-2B43-47D2-A8F7-BBB3881D05C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2021/5/3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  <p:custDataLst>
              <p:tags r:id="rId4"/>
            </p:custDataLst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  <p:custDataLst>
              <p:tags r:id="rId5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/>
              <a:t>‹#›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4066461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2" Type="http://schemas.openxmlformats.org/officeDocument/2006/relationships/tags" Target="../tags/tag42.xml"/><Relationship Id="rId1" Type="http://schemas.openxmlformats.org/officeDocument/2006/relationships/theme" Target="../theme/theme3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B164300-D284-41F5-B431-2C67F67C856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2021/5/3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1196975" y="685800"/>
            <a:ext cx="4464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/>
              <a:t>‹#›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1779169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39.xml"/><Relationship Id="rId2" Type="http://schemas.openxmlformats.org/officeDocument/2006/relationships/tags" Target="../tags/tag338.xml"/><Relationship Id="rId1" Type="http://schemas.openxmlformats.org/officeDocument/2006/relationships/tags" Target="../tags/tag337.xml"/><Relationship Id="rId5" Type="http://schemas.openxmlformats.org/officeDocument/2006/relationships/slide" Target="../slides/slide11.xml"/><Relationship Id="rId4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94.xml"/><Relationship Id="rId2" Type="http://schemas.openxmlformats.org/officeDocument/2006/relationships/tags" Target="../tags/tag393.xml"/><Relationship Id="rId1" Type="http://schemas.openxmlformats.org/officeDocument/2006/relationships/tags" Target="../tags/tag392.xml"/><Relationship Id="rId5" Type="http://schemas.openxmlformats.org/officeDocument/2006/relationships/slide" Target="../slides/slide12.xml"/><Relationship Id="rId4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507.xml"/><Relationship Id="rId2" Type="http://schemas.openxmlformats.org/officeDocument/2006/relationships/tags" Target="../tags/tag506.xml"/><Relationship Id="rId1" Type="http://schemas.openxmlformats.org/officeDocument/2006/relationships/tags" Target="../tags/tag505.xml"/><Relationship Id="rId5" Type="http://schemas.openxmlformats.org/officeDocument/2006/relationships/slide" Target="../slides/slide20.xml"/><Relationship Id="rId4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/>
          </p:cNvSpPr>
          <p:nvPr>
            <p:ph type="sldNum" sz="quarter"/>
            <p:custDataLst>
              <p:tags r:id="rId1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zh-CN" sz="1200">
                <a:latin typeface="Comic Sans MS" panose="030F0702030302020204" pitchFamily="66" charset="0"/>
              </a:rPr>
              <a:t>11</a:t>
            </a:fld>
            <a:endParaRPr lang="en-US" altLang="zh-CN" sz="1200">
              <a:latin typeface="Comic Sans MS" panose="030F0702030302020204" pitchFamily="66" charset="0"/>
            </a:endParaRPr>
          </a:p>
        </p:txBody>
      </p:sp>
      <p:sp>
        <p:nvSpPr>
          <p:cNvPr id="33795" name="Rectangle 2"/>
          <p:cNvSpPr>
            <a:spLocks noGrp="1" noRot="1" noChangeAspect="1" noTextEdit="1"/>
          </p:cNvSpPr>
          <p:nvPr>
            <p:ph type="sldImg" idx="2"/>
            <p:custDataLst>
              <p:tags r:id="rId2"/>
            </p:custDataLst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3796" name="Rectangle 3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/>
          </p:cNvSpPr>
          <p:nvPr>
            <p:ph type="sldNum" sz="quarter"/>
            <p:custDataLst>
              <p:tags r:id="rId1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zh-CN" sz="1200">
                <a:latin typeface="Comic Sans MS" panose="030F0702030302020204" pitchFamily="66" charset="0"/>
              </a:rPr>
              <a:t>12</a:t>
            </a:fld>
            <a:endParaRPr lang="en-US" altLang="zh-CN" sz="12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TextEdit="1"/>
          </p:cNvSpPr>
          <p:nvPr>
            <p:ph type="sldImg" idx="2"/>
            <p:custDataLst>
              <p:tags r:id="rId2"/>
            </p:custDataLst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4820" name="Rectangle 3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/>
          </p:cNvSpPr>
          <p:nvPr>
            <p:ph type="sldNum" sz="quarter"/>
            <p:custDataLst>
              <p:tags r:id="rId1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zh-CN" sz="1200">
                <a:latin typeface="Comic Sans MS" panose="030F0702030302020204" pitchFamily="66" charset="0"/>
              </a:rPr>
              <a:t>20</a:t>
            </a:fld>
            <a:endParaRPr lang="en-US" altLang="zh-CN" sz="1200">
              <a:latin typeface="Comic Sans MS" panose="030F0702030302020204" pitchFamily="66" charset="0"/>
            </a:endParaRPr>
          </a:p>
        </p:txBody>
      </p:sp>
      <p:sp>
        <p:nvSpPr>
          <p:cNvPr id="35843" name="Rectangle 2"/>
          <p:cNvSpPr>
            <a:spLocks noGrp="1" noRot="1" noChangeAspect="1" noTextEdit="1"/>
          </p:cNvSpPr>
          <p:nvPr>
            <p:ph type="sldImg" idx="2"/>
            <p:custDataLst>
              <p:tags r:id="rId2"/>
            </p:custDataLst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5844" name="Rectangle 3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914400" y="4343400"/>
            <a:ext cx="5029200" cy="4114800"/>
          </a:xfrm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6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1.xml"/><Relationship Id="rId4" Type="http://schemas.openxmlformats.org/officeDocument/2006/relationships/tags" Target="../tags/tag40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51062A7-C726-4919-9ABB-7D11FC2C54D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2021/5/3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>
                <a:latin typeface="Calibri" panose="020F0502020204030204" pitchFamily="34" charset="0"/>
              </a:rPr>
              <a:t>‹#›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  <p:custDataLst>
              <p:tags r:id="rId1"/>
            </p:custDataLst>
          </p:nvPr>
        </p:nvSpPr>
        <p:spPr>
          <a:xfrm>
            <a:off x="685800" y="156041"/>
            <a:ext cx="7696200" cy="546142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1371600" y="6397667"/>
            <a:ext cx="1905000" cy="46812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556000" y="6397667"/>
            <a:ext cx="2895600" cy="46812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718300" y="6397667"/>
            <a:ext cx="1905000" cy="46812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DD150-5DBE-4BDB-BCD4-4747AAC76060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57200" y="6508197"/>
            <a:ext cx="2133600" cy="37384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124200" y="6508197"/>
            <a:ext cx="2895600" cy="37384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553200" y="6508197"/>
            <a:ext cx="2133600" cy="373848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r">
              <a:buNone/>
            </a:pPr>
            <a:fld id="{9A0DB2DC-4C9A-4742-B13C-FB6460FD350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81187"/>
            <a:ext cx="8229600" cy="117025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38354"/>
            <a:ext cx="8229600" cy="46338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>
          <a:xfrm>
            <a:off x="457200" y="6394450"/>
            <a:ext cx="2133600" cy="4889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>
          <a:xfrm>
            <a:off x="3124200" y="6394450"/>
            <a:ext cx="2895600" cy="4889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>
          <a:xfrm>
            <a:off x="6553200" y="6394450"/>
            <a:ext cx="2133600" cy="4889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51062A7-C726-4919-9ABB-7D11FC2C54D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2021/5/3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>
                <a:latin typeface="Calibri" panose="020F0502020204030204" pitchFamily="34" charset="0"/>
              </a:rPr>
              <a:t>‹#›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1371600" y="3978857"/>
            <a:ext cx="6400800" cy="17943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51062A7-C726-4919-9ABB-7D11FC2C54D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2021/5/3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>
                <a:latin typeface="Calibri" panose="020F0502020204030204" pitchFamily="34" charset="0"/>
              </a:rPr>
              <a:t>‹#›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blinds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4A98C99D-8E74-4537-88B0-EECF9994FE54}" type="datetimeFigureOut">
              <a:rPr lang="zh-CN" altLang="en-US" smtClean="0"/>
              <a:t>2021/5/3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C076540D-FCF9-4008-BDE7-411655F7C7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sz="quarter" idx="10"/>
            <p:custDataLst>
              <p:tags r:id="rId1"/>
            </p:custDataLst>
          </p:nvPr>
        </p:nvSpPr>
        <p:spPr>
          <a:xfrm>
            <a:off x="3883884" y="2059592"/>
            <a:ext cx="3448050" cy="348978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单击图标添加图片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ll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2000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ags" Target="../tags/tag23.xml"/><Relationship Id="rId18" Type="http://schemas.openxmlformats.org/officeDocument/2006/relationships/tags" Target="../tags/tag28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ags" Target="../tags/tag22.xml"/><Relationship Id="rId17" Type="http://schemas.openxmlformats.org/officeDocument/2006/relationships/tags" Target="../tags/tag27.xml"/><Relationship Id="rId2" Type="http://schemas.openxmlformats.org/officeDocument/2006/relationships/slideLayout" Target="../slideLayouts/slideLayout6.xml"/><Relationship Id="rId16" Type="http://schemas.openxmlformats.org/officeDocument/2006/relationships/tags" Target="../tags/tag2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ags" Target="../tags/tag21.xml"/><Relationship Id="rId5" Type="http://schemas.openxmlformats.org/officeDocument/2006/relationships/slideLayout" Target="../slideLayouts/slideLayout9.xml"/><Relationship Id="rId15" Type="http://schemas.openxmlformats.org/officeDocument/2006/relationships/tags" Target="../tags/tag25.xml"/><Relationship Id="rId10" Type="http://schemas.openxmlformats.org/officeDocument/2006/relationships/tags" Target="../tags/tag2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2.xml"/><Relationship Id="rId14" Type="http://schemas.openxmlformats.org/officeDocument/2006/relationships/tags" Target="../tags/tag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457200" y="6507163"/>
            <a:ext cx="2133600" cy="376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51062A7-C726-4919-9ABB-7D11FC2C54D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2021/5/3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3124200" y="6507163"/>
            <a:ext cx="2895600" cy="376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6553200" y="6507163"/>
            <a:ext cx="2133600" cy="376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>
                <a:latin typeface="Calibri" panose="020F0502020204030204" pitchFamily="34" charset="0"/>
              </a:rPr>
              <a:t>‹#›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28650" y="6508197"/>
            <a:ext cx="2057400" cy="373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51062A7-C726-4919-9ABB-7D11FC2C54D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2021/5/3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3028950" y="6508197"/>
            <a:ext cx="3086100" cy="373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6457950" y="6508197"/>
            <a:ext cx="2057400" cy="373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>
                <a:latin typeface="Calibri" panose="020F0502020204030204" pitchFamily="34" charset="0"/>
              </a:rPr>
              <a:t>‹#›</a:t>
            </a:fld>
            <a:endParaRPr lang="zh-CN" altLang="en-US">
              <a:latin typeface="Calibri" panose="020F0502020204030204" pitchFamily="34" charset="0"/>
            </a:endParaRPr>
          </a:p>
        </p:txBody>
      </p:sp>
      <p:grpSp>
        <p:nvGrpSpPr>
          <p:cNvPr id="7" name="组合 6"/>
          <p:cNvGrpSpPr/>
          <p:nvPr>
            <p:custDataLst>
              <p:tags r:id="rId13"/>
            </p:custDataLst>
          </p:nvPr>
        </p:nvGrpSpPr>
        <p:grpSpPr>
          <a:xfrm>
            <a:off x="7806520" y="85888"/>
            <a:ext cx="1253012" cy="605191"/>
            <a:chOff x="468128" y="370735"/>
            <a:chExt cx="1135204" cy="341359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19"/>
            <a:stretch>
              <a:fillRect/>
            </a:stretch>
          </p:blipFill>
          <p:spPr bwMode="auto">
            <a:xfrm>
              <a:off x="749670" y="370735"/>
              <a:ext cx="490406" cy="177473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9" name="图片 8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0"/>
            <a:stretch>
              <a:fillRect/>
            </a:stretch>
          </p:blipFill>
          <p:spPr bwMode="auto">
            <a:xfrm>
              <a:off x="468128" y="558194"/>
              <a:ext cx="1135204" cy="1539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</p:grpSp>
      <p:grpSp>
        <p:nvGrpSpPr>
          <p:cNvPr id="10" name="组合 9"/>
          <p:cNvGrpSpPr/>
          <p:nvPr>
            <p:custDataLst>
              <p:tags r:id="rId14"/>
            </p:custDataLst>
          </p:nvPr>
        </p:nvGrpSpPr>
        <p:grpSpPr>
          <a:xfrm>
            <a:off x="7806520" y="85888"/>
            <a:ext cx="1253012" cy="605191"/>
            <a:chOff x="468128" y="370735"/>
            <a:chExt cx="1135204" cy="341359"/>
          </a:xfrm>
        </p:grpSpPr>
        <p:pic>
          <p:nvPicPr>
            <p:cNvPr id="11" name="图片 10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9"/>
            <a:stretch>
              <a:fillRect/>
            </a:stretch>
          </p:blipFill>
          <p:spPr bwMode="auto">
            <a:xfrm>
              <a:off x="749670" y="370735"/>
              <a:ext cx="490406" cy="177473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12" name="图片 11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0"/>
            <a:stretch>
              <a:fillRect/>
            </a:stretch>
          </p:blipFill>
          <p:spPr bwMode="auto">
            <a:xfrm>
              <a:off x="468128" y="558194"/>
              <a:ext cx="1135204" cy="1539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</p:sldLayoutIdLst>
  <p:transition/>
  <p:txStyles>
    <p:titleStyle>
      <a:lvl1pPr algn="l" defTabSz="513080" rtl="0" eaLnBrk="1" latinLnBrk="0" hangingPunct="1">
        <a:lnSpc>
          <a:spcPct val="90000"/>
        </a:lnSpc>
        <a:spcBef>
          <a:spcPct val="0"/>
        </a:spcBef>
        <a:buNone/>
        <a:defRPr sz="24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270" indent="-128270" algn="l" defTabSz="513080" rtl="0" eaLnBrk="1" latinLnBrk="0" hangingPunct="1">
        <a:lnSpc>
          <a:spcPct val="90000"/>
        </a:lnSpc>
        <a:spcBef>
          <a:spcPts val="560"/>
        </a:spcBef>
        <a:buFont typeface="Arial" panose="020B0604020202020204" pitchFamily="34" charset="0"/>
        <a:buChar char="•"/>
        <a:defRPr sz="1570" kern="1200">
          <a:solidFill>
            <a:schemeClr val="tx1"/>
          </a:solidFill>
          <a:latin typeface="+mn-lt"/>
          <a:ea typeface="+mn-ea"/>
          <a:cs typeface="+mn-cs"/>
        </a:defRPr>
      </a:lvl1pPr>
      <a:lvl2pPr marL="384810" indent="-128270" algn="l" defTabSz="51308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45" kern="1200">
          <a:solidFill>
            <a:schemeClr val="tx1"/>
          </a:solidFill>
          <a:latin typeface="+mn-lt"/>
          <a:ea typeface="+mn-ea"/>
          <a:cs typeface="+mn-cs"/>
        </a:defRPr>
      </a:lvl2pPr>
      <a:lvl3pPr marL="641350" indent="-128270" algn="l" defTabSz="51308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0" kern="1200">
          <a:solidFill>
            <a:schemeClr val="tx1"/>
          </a:solidFill>
          <a:latin typeface="+mn-lt"/>
          <a:ea typeface="+mn-ea"/>
          <a:cs typeface="+mn-cs"/>
        </a:defRPr>
      </a:lvl3pPr>
      <a:lvl4pPr marL="897890" indent="-128270" algn="l" defTabSz="51308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4pPr>
      <a:lvl5pPr marL="1154430" indent="-128270" algn="l" defTabSz="51308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5pPr>
      <a:lvl6pPr marL="1410970" indent="-128270" algn="l" defTabSz="51308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6pPr>
      <a:lvl7pPr marL="1667510" indent="-128270" algn="l" defTabSz="51308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7pPr>
      <a:lvl8pPr marL="1924050" indent="-128270" algn="l" defTabSz="51308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8pPr>
      <a:lvl9pPr marL="2180590" indent="-128270" algn="l" defTabSz="51308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1308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1pPr>
      <a:lvl2pPr marL="256540" algn="l" defTabSz="51308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2pPr>
      <a:lvl3pPr marL="513080" algn="l" defTabSz="51308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3pPr>
      <a:lvl4pPr marL="769620" algn="l" defTabSz="51308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4pPr>
      <a:lvl5pPr marL="1026160" algn="l" defTabSz="51308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5pPr>
      <a:lvl6pPr marL="1282700" algn="l" defTabSz="51308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6pPr>
      <a:lvl7pPr marL="1539240" algn="l" defTabSz="51308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7pPr>
      <a:lvl8pPr marL="1795780" algn="l" defTabSz="51308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8pPr>
      <a:lvl9pPr marL="2052320" algn="l" defTabSz="51308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7" Type="http://schemas.openxmlformats.org/officeDocument/2006/relationships/image" Target="../media/image3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slideLayout" Target="../slideLayouts/slideLayout10.xml"/><Relationship Id="rId5" Type="http://schemas.openxmlformats.org/officeDocument/2006/relationships/tags" Target="../tags/tag56.xml"/><Relationship Id="rId4" Type="http://schemas.openxmlformats.org/officeDocument/2006/relationships/tags" Target="../tags/tag5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295.xml"/><Relationship Id="rId7" Type="http://schemas.openxmlformats.org/officeDocument/2006/relationships/tags" Target="../tags/tag299.xml"/><Relationship Id="rId2" Type="http://schemas.openxmlformats.org/officeDocument/2006/relationships/tags" Target="../tags/tag294.xml"/><Relationship Id="rId1" Type="http://schemas.openxmlformats.org/officeDocument/2006/relationships/tags" Target="../tags/tag293.xml"/><Relationship Id="rId6" Type="http://schemas.openxmlformats.org/officeDocument/2006/relationships/tags" Target="../tags/tag298.xml"/><Relationship Id="rId5" Type="http://schemas.openxmlformats.org/officeDocument/2006/relationships/tags" Target="../tags/tag297.xml"/><Relationship Id="rId4" Type="http://schemas.openxmlformats.org/officeDocument/2006/relationships/tags" Target="../tags/tag29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307.xml"/><Relationship Id="rId13" Type="http://schemas.openxmlformats.org/officeDocument/2006/relationships/tags" Target="../tags/tag312.xml"/><Relationship Id="rId18" Type="http://schemas.openxmlformats.org/officeDocument/2006/relationships/tags" Target="../tags/tag317.xml"/><Relationship Id="rId26" Type="http://schemas.openxmlformats.org/officeDocument/2006/relationships/tags" Target="../tags/tag325.xml"/><Relationship Id="rId39" Type="http://schemas.openxmlformats.org/officeDocument/2006/relationships/notesSlide" Target="../notesSlides/notesSlide1.xml"/><Relationship Id="rId3" Type="http://schemas.openxmlformats.org/officeDocument/2006/relationships/tags" Target="../tags/tag302.xml"/><Relationship Id="rId21" Type="http://schemas.openxmlformats.org/officeDocument/2006/relationships/tags" Target="../tags/tag320.xml"/><Relationship Id="rId34" Type="http://schemas.openxmlformats.org/officeDocument/2006/relationships/tags" Target="../tags/tag333.xml"/><Relationship Id="rId7" Type="http://schemas.openxmlformats.org/officeDocument/2006/relationships/tags" Target="../tags/tag306.xml"/><Relationship Id="rId12" Type="http://schemas.openxmlformats.org/officeDocument/2006/relationships/tags" Target="../tags/tag311.xml"/><Relationship Id="rId17" Type="http://schemas.openxmlformats.org/officeDocument/2006/relationships/tags" Target="../tags/tag316.xml"/><Relationship Id="rId25" Type="http://schemas.openxmlformats.org/officeDocument/2006/relationships/tags" Target="../tags/tag324.xml"/><Relationship Id="rId33" Type="http://schemas.openxmlformats.org/officeDocument/2006/relationships/tags" Target="../tags/tag332.xml"/><Relationship Id="rId38" Type="http://schemas.openxmlformats.org/officeDocument/2006/relationships/slideLayout" Target="../slideLayouts/slideLayout10.xml"/><Relationship Id="rId2" Type="http://schemas.openxmlformats.org/officeDocument/2006/relationships/tags" Target="../tags/tag301.xml"/><Relationship Id="rId16" Type="http://schemas.openxmlformats.org/officeDocument/2006/relationships/tags" Target="../tags/tag315.xml"/><Relationship Id="rId20" Type="http://schemas.openxmlformats.org/officeDocument/2006/relationships/tags" Target="../tags/tag319.xml"/><Relationship Id="rId29" Type="http://schemas.openxmlformats.org/officeDocument/2006/relationships/tags" Target="../tags/tag328.xml"/><Relationship Id="rId1" Type="http://schemas.openxmlformats.org/officeDocument/2006/relationships/tags" Target="../tags/tag300.xml"/><Relationship Id="rId6" Type="http://schemas.openxmlformats.org/officeDocument/2006/relationships/tags" Target="../tags/tag305.xml"/><Relationship Id="rId11" Type="http://schemas.openxmlformats.org/officeDocument/2006/relationships/tags" Target="../tags/tag310.xml"/><Relationship Id="rId24" Type="http://schemas.openxmlformats.org/officeDocument/2006/relationships/tags" Target="../tags/tag323.xml"/><Relationship Id="rId32" Type="http://schemas.openxmlformats.org/officeDocument/2006/relationships/tags" Target="../tags/tag331.xml"/><Relationship Id="rId37" Type="http://schemas.openxmlformats.org/officeDocument/2006/relationships/tags" Target="../tags/tag336.xml"/><Relationship Id="rId5" Type="http://schemas.openxmlformats.org/officeDocument/2006/relationships/tags" Target="../tags/tag304.xml"/><Relationship Id="rId15" Type="http://schemas.openxmlformats.org/officeDocument/2006/relationships/tags" Target="../tags/tag314.xml"/><Relationship Id="rId23" Type="http://schemas.openxmlformats.org/officeDocument/2006/relationships/tags" Target="../tags/tag322.xml"/><Relationship Id="rId28" Type="http://schemas.openxmlformats.org/officeDocument/2006/relationships/tags" Target="../tags/tag327.xml"/><Relationship Id="rId36" Type="http://schemas.openxmlformats.org/officeDocument/2006/relationships/tags" Target="../tags/tag335.xml"/><Relationship Id="rId10" Type="http://schemas.openxmlformats.org/officeDocument/2006/relationships/tags" Target="../tags/tag309.xml"/><Relationship Id="rId19" Type="http://schemas.openxmlformats.org/officeDocument/2006/relationships/tags" Target="../tags/tag318.xml"/><Relationship Id="rId31" Type="http://schemas.openxmlformats.org/officeDocument/2006/relationships/tags" Target="../tags/tag330.xml"/><Relationship Id="rId4" Type="http://schemas.openxmlformats.org/officeDocument/2006/relationships/tags" Target="../tags/tag303.xml"/><Relationship Id="rId9" Type="http://schemas.openxmlformats.org/officeDocument/2006/relationships/tags" Target="../tags/tag308.xml"/><Relationship Id="rId14" Type="http://schemas.openxmlformats.org/officeDocument/2006/relationships/tags" Target="../tags/tag313.xml"/><Relationship Id="rId22" Type="http://schemas.openxmlformats.org/officeDocument/2006/relationships/tags" Target="../tags/tag321.xml"/><Relationship Id="rId27" Type="http://schemas.openxmlformats.org/officeDocument/2006/relationships/tags" Target="../tags/tag326.xml"/><Relationship Id="rId30" Type="http://schemas.openxmlformats.org/officeDocument/2006/relationships/tags" Target="../tags/tag329.xml"/><Relationship Id="rId35" Type="http://schemas.openxmlformats.org/officeDocument/2006/relationships/tags" Target="../tags/tag334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352.xml"/><Relationship Id="rId18" Type="http://schemas.openxmlformats.org/officeDocument/2006/relationships/tags" Target="../tags/tag357.xml"/><Relationship Id="rId26" Type="http://schemas.openxmlformats.org/officeDocument/2006/relationships/tags" Target="../tags/tag365.xml"/><Relationship Id="rId39" Type="http://schemas.openxmlformats.org/officeDocument/2006/relationships/tags" Target="../tags/tag378.xml"/><Relationship Id="rId3" Type="http://schemas.openxmlformats.org/officeDocument/2006/relationships/tags" Target="../tags/tag342.xml"/><Relationship Id="rId21" Type="http://schemas.openxmlformats.org/officeDocument/2006/relationships/tags" Target="../tags/tag360.xml"/><Relationship Id="rId34" Type="http://schemas.openxmlformats.org/officeDocument/2006/relationships/tags" Target="../tags/tag373.xml"/><Relationship Id="rId42" Type="http://schemas.openxmlformats.org/officeDocument/2006/relationships/tags" Target="../tags/tag381.xml"/><Relationship Id="rId47" Type="http://schemas.openxmlformats.org/officeDocument/2006/relationships/tags" Target="../tags/tag386.xml"/><Relationship Id="rId50" Type="http://schemas.openxmlformats.org/officeDocument/2006/relationships/tags" Target="../tags/tag389.xml"/><Relationship Id="rId7" Type="http://schemas.openxmlformats.org/officeDocument/2006/relationships/tags" Target="../tags/tag346.xml"/><Relationship Id="rId12" Type="http://schemas.openxmlformats.org/officeDocument/2006/relationships/tags" Target="../tags/tag351.xml"/><Relationship Id="rId17" Type="http://schemas.openxmlformats.org/officeDocument/2006/relationships/tags" Target="../tags/tag356.xml"/><Relationship Id="rId25" Type="http://schemas.openxmlformats.org/officeDocument/2006/relationships/tags" Target="../tags/tag364.xml"/><Relationship Id="rId33" Type="http://schemas.openxmlformats.org/officeDocument/2006/relationships/tags" Target="../tags/tag372.xml"/><Relationship Id="rId38" Type="http://schemas.openxmlformats.org/officeDocument/2006/relationships/tags" Target="../tags/tag377.xml"/><Relationship Id="rId46" Type="http://schemas.openxmlformats.org/officeDocument/2006/relationships/tags" Target="../tags/tag385.xml"/><Relationship Id="rId2" Type="http://schemas.openxmlformats.org/officeDocument/2006/relationships/tags" Target="../tags/tag341.xml"/><Relationship Id="rId16" Type="http://schemas.openxmlformats.org/officeDocument/2006/relationships/tags" Target="../tags/tag355.xml"/><Relationship Id="rId20" Type="http://schemas.openxmlformats.org/officeDocument/2006/relationships/tags" Target="../tags/tag359.xml"/><Relationship Id="rId29" Type="http://schemas.openxmlformats.org/officeDocument/2006/relationships/tags" Target="../tags/tag368.xml"/><Relationship Id="rId41" Type="http://schemas.openxmlformats.org/officeDocument/2006/relationships/tags" Target="../tags/tag380.xml"/><Relationship Id="rId54" Type="http://schemas.openxmlformats.org/officeDocument/2006/relationships/notesSlide" Target="../notesSlides/notesSlide2.xml"/><Relationship Id="rId1" Type="http://schemas.openxmlformats.org/officeDocument/2006/relationships/tags" Target="../tags/tag340.xml"/><Relationship Id="rId6" Type="http://schemas.openxmlformats.org/officeDocument/2006/relationships/tags" Target="../tags/tag345.xml"/><Relationship Id="rId11" Type="http://schemas.openxmlformats.org/officeDocument/2006/relationships/tags" Target="../tags/tag350.xml"/><Relationship Id="rId24" Type="http://schemas.openxmlformats.org/officeDocument/2006/relationships/tags" Target="../tags/tag363.xml"/><Relationship Id="rId32" Type="http://schemas.openxmlformats.org/officeDocument/2006/relationships/tags" Target="../tags/tag371.xml"/><Relationship Id="rId37" Type="http://schemas.openxmlformats.org/officeDocument/2006/relationships/tags" Target="../tags/tag376.xml"/><Relationship Id="rId40" Type="http://schemas.openxmlformats.org/officeDocument/2006/relationships/tags" Target="../tags/tag379.xml"/><Relationship Id="rId45" Type="http://schemas.openxmlformats.org/officeDocument/2006/relationships/tags" Target="../tags/tag384.xml"/><Relationship Id="rId53" Type="http://schemas.openxmlformats.org/officeDocument/2006/relationships/slideLayout" Target="../slideLayouts/slideLayout10.xml"/><Relationship Id="rId5" Type="http://schemas.openxmlformats.org/officeDocument/2006/relationships/tags" Target="../tags/tag344.xml"/><Relationship Id="rId15" Type="http://schemas.openxmlformats.org/officeDocument/2006/relationships/tags" Target="../tags/tag354.xml"/><Relationship Id="rId23" Type="http://schemas.openxmlformats.org/officeDocument/2006/relationships/tags" Target="../tags/tag362.xml"/><Relationship Id="rId28" Type="http://schemas.openxmlformats.org/officeDocument/2006/relationships/tags" Target="../tags/tag367.xml"/><Relationship Id="rId36" Type="http://schemas.openxmlformats.org/officeDocument/2006/relationships/tags" Target="../tags/tag375.xml"/><Relationship Id="rId49" Type="http://schemas.openxmlformats.org/officeDocument/2006/relationships/tags" Target="../tags/tag388.xml"/><Relationship Id="rId10" Type="http://schemas.openxmlformats.org/officeDocument/2006/relationships/tags" Target="../tags/tag349.xml"/><Relationship Id="rId19" Type="http://schemas.openxmlformats.org/officeDocument/2006/relationships/tags" Target="../tags/tag358.xml"/><Relationship Id="rId31" Type="http://schemas.openxmlformats.org/officeDocument/2006/relationships/tags" Target="../tags/tag370.xml"/><Relationship Id="rId44" Type="http://schemas.openxmlformats.org/officeDocument/2006/relationships/tags" Target="../tags/tag383.xml"/><Relationship Id="rId52" Type="http://schemas.openxmlformats.org/officeDocument/2006/relationships/tags" Target="../tags/tag391.xml"/><Relationship Id="rId4" Type="http://schemas.openxmlformats.org/officeDocument/2006/relationships/tags" Target="../tags/tag343.xml"/><Relationship Id="rId9" Type="http://schemas.openxmlformats.org/officeDocument/2006/relationships/tags" Target="../tags/tag348.xml"/><Relationship Id="rId14" Type="http://schemas.openxmlformats.org/officeDocument/2006/relationships/tags" Target="../tags/tag353.xml"/><Relationship Id="rId22" Type="http://schemas.openxmlformats.org/officeDocument/2006/relationships/tags" Target="../tags/tag361.xml"/><Relationship Id="rId27" Type="http://schemas.openxmlformats.org/officeDocument/2006/relationships/tags" Target="../tags/tag366.xml"/><Relationship Id="rId30" Type="http://schemas.openxmlformats.org/officeDocument/2006/relationships/tags" Target="../tags/tag369.xml"/><Relationship Id="rId35" Type="http://schemas.openxmlformats.org/officeDocument/2006/relationships/tags" Target="../tags/tag374.xml"/><Relationship Id="rId43" Type="http://schemas.openxmlformats.org/officeDocument/2006/relationships/tags" Target="../tags/tag382.xml"/><Relationship Id="rId48" Type="http://schemas.openxmlformats.org/officeDocument/2006/relationships/tags" Target="../tags/tag387.xml"/><Relationship Id="rId8" Type="http://schemas.openxmlformats.org/officeDocument/2006/relationships/tags" Target="../tags/tag347.xml"/><Relationship Id="rId51" Type="http://schemas.openxmlformats.org/officeDocument/2006/relationships/tags" Target="../tags/tag39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402.xml"/><Relationship Id="rId13" Type="http://schemas.openxmlformats.org/officeDocument/2006/relationships/tags" Target="../tags/tag407.xml"/><Relationship Id="rId18" Type="http://schemas.openxmlformats.org/officeDocument/2006/relationships/slideLayout" Target="../slideLayouts/slideLayout10.xml"/><Relationship Id="rId3" Type="http://schemas.openxmlformats.org/officeDocument/2006/relationships/tags" Target="../tags/tag397.xml"/><Relationship Id="rId7" Type="http://schemas.openxmlformats.org/officeDocument/2006/relationships/tags" Target="../tags/tag401.xml"/><Relationship Id="rId12" Type="http://schemas.openxmlformats.org/officeDocument/2006/relationships/tags" Target="../tags/tag406.xml"/><Relationship Id="rId17" Type="http://schemas.openxmlformats.org/officeDocument/2006/relationships/tags" Target="../tags/tag411.xml"/><Relationship Id="rId2" Type="http://schemas.openxmlformats.org/officeDocument/2006/relationships/tags" Target="../tags/tag396.xml"/><Relationship Id="rId16" Type="http://schemas.openxmlformats.org/officeDocument/2006/relationships/tags" Target="../tags/tag410.xml"/><Relationship Id="rId1" Type="http://schemas.openxmlformats.org/officeDocument/2006/relationships/tags" Target="../tags/tag395.xml"/><Relationship Id="rId6" Type="http://schemas.openxmlformats.org/officeDocument/2006/relationships/tags" Target="../tags/tag400.xml"/><Relationship Id="rId11" Type="http://schemas.openxmlformats.org/officeDocument/2006/relationships/tags" Target="../tags/tag405.xml"/><Relationship Id="rId5" Type="http://schemas.openxmlformats.org/officeDocument/2006/relationships/tags" Target="../tags/tag399.xml"/><Relationship Id="rId15" Type="http://schemas.openxmlformats.org/officeDocument/2006/relationships/tags" Target="../tags/tag409.xml"/><Relationship Id="rId10" Type="http://schemas.openxmlformats.org/officeDocument/2006/relationships/tags" Target="../tags/tag404.xml"/><Relationship Id="rId4" Type="http://schemas.openxmlformats.org/officeDocument/2006/relationships/tags" Target="../tags/tag398.xml"/><Relationship Id="rId9" Type="http://schemas.openxmlformats.org/officeDocument/2006/relationships/tags" Target="../tags/tag403.xml"/><Relationship Id="rId14" Type="http://schemas.openxmlformats.org/officeDocument/2006/relationships/tags" Target="../tags/tag40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419.xml"/><Relationship Id="rId13" Type="http://schemas.openxmlformats.org/officeDocument/2006/relationships/tags" Target="../tags/tag424.xml"/><Relationship Id="rId18" Type="http://schemas.openxmlformats.org/officeDocument/2006/relationships/tags" Target="../tags/tag429.xml"/><Relationship Id="rId3" Type="http://schemas.openxmlformats.org/officeDocument/2006/relationships/tags" Target="../tags/tag414.xml"/><Relationship Id="rId7" Type="http://schemas.openxmlformats.org/officeDocument/2006/relationships/tags" Target="../tags/tag418.xml"/><Relationship Id="rId12" Type="http://schemas.openxmlformats.org/officeDocument/2006/relationships/tags" Target="../tags/tag423.xml"/><Relationship Id="rId17" Type="http://schemas.openxmlformats.org/officeDocument/2006/relationships/tags" Target="../tags/tag428.xml"/><Relationship Id="rId2" Type="http://schemas.openxmlformats.org/officeDocument/2006/relationships/tags" Target="../tags/tag413.xml"/><Relationship Id="rId16" Type="http://schemas.openxmlformats.org/officeDocument/2006/relationships/tags" Target="../tags/tag427.xml"/><Relationship Id="rId20" Type="http://schemas.openxmlformats.org/officeDocument/2006/relationships/slideLayout" Target="../slideLayouts/slideLayout10.xml"/><Relationship Id="rId1" Type="http://schemas.openxmlformats.org/officeDocument/2006/relationships/tags" Target="../tags/tag412.xml"/><Relationship Id="rId6" Type="http://schemas.openxmlformats.org/officeDocument/2006/relationships/tags" Target="../tags/tag417.xml"/><Relationship Id="rId11" Type="http://schemas.openxmlformats.org/officeDocument/2006/relationships/tags" Target="../tags/tag422.xml"/><Relationship Id="rId5" Type="http://schemas.openxmlformats.org/officeDocument/2006/relationships/tags" Target="../tags/tag416.xml"/><Relationship Id="rId15" Type="http://schemas.openxmlformats.org/officeDocument/2006/relationships/tags" Target="../tags/tag426.xml"/><Relationship Id="rId10" Type="http://schemas.openxmlformats.org/officeDocument/2006/relationships/tags" Target="../tags/tag421.xml"/><Relationship Id="rId19" Type="http://schemas.openxmlformats.org/officeDocument/2006/relationships/tags" Target="../tags/tag430.xml"/><Relationship Id="rId4" Type="http://schemas.openxmlformats.org/officeDocument/2006/relationships/tags" Target="../tags/tag415.xml"/><Relationship Id="rId9" Type="http://schemas.openxmlformats.org/officeDocument/2006/relationships/tags" Target="../tags/tag420.xml"/><Relationship Id="rId14" Type="http://schemas.openxmlformats.org/officeDocument/2006/relationships/tags" Target="../tags/tag42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438.xml"/><Relationship Id="rId3" Type="http://schemas.openxmlformats.org/officeDocument/2006/relationships/tags" Target="../tags/tag433.xml"/><Relationship Id="rId7" Type="http://schemas.openxmlformats.org/officeDocument/2006/relationships/tags" Target="../tags/tag437.xml"/><Relationship Id="rId12" Type="http://schemas.openxmlformats.org/officeDocument/2006/relationships/image" Target="../media/image10.png"/><Relationship Id="rId2" Type="http://schemas.openxmlformats.org/officeDocument/2006/relationships/tags" Target="../tags/tag432.xml"/><Relationship Id="rId1" Type="http://schemas.openxmlformats.org/officeDocument/2006/relationships/tags" Target="../tags/tag431.xml"/><Relationship Id="rId6" Type="http://schemas.openxmlformats.org/officeDocument/2006/relationships/tags" Target="../tags/tag436.xml"/><Relationship Id="rId11" Type="http://schemas.openxmlformats.org/officeDocument/2006/relationships/slideLayout" Target="../slideLayouts/slideLayout10.xml"/><Relationship Id="rId5" Type="http://schemas.openxmlformats.org/officeDocument/2006/relationships/tags" Target="../tags/tag435.xml"/><Relationship Id="rId10" Type="http://schemas.openxmlformats.org/officeDocument/2006/relationships/tags" Target="../tags/tag440.xml"/><Relationship Id="rId4" Type="http://schemas.openxmlformats.org/officeDocument/2006/relationships/tags" Target="../tags/tag434.xml"/><Relationship Id="rId9" Type="http://schemas.openxmlformats.org/officeDocument/2006/relationships/tags" Target="../tags/tag43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448.xml"/><Relationship Id="rId13" Type="http://schemas.openxmlformats.org/officeDocument/2006/relationships/tags" Target="../tags/tag453.xml"/><Relationship Id="rId3" Type="http://schemas.openxmlformats.org/officeDocument/2006/relationships/tags" Target="../tags/tag443.xml"/><Relationship Id="rId7" Type="http://schemas.openxmlformats.org/officeDocument/2006/relationships/tags" Target="../tags/tag447.xml"/><Relationship Id="rId12" Type="http://schemas.openxmlformats.org/officeDocument/2006/relationships/tags" Target="../tags/tag452.xml"/><Relationship Id="rId2" Type="http://schemas.openxmlformats.org/officeDocument/2006/relationships/tags" Target="../tags/tag442.xml"/><Relationship Id="rId16" Type="http://schemas.openxmlformats.org/officeDocument/2006/relationships/slideLayout" Target="../slideLayouts/slideLayout12.xml"/><Relationship Id="rId1" Type="http://schemas.openxmlformats.org/officeDocument/2006/relationships/tags" Target="../tags/tag441.xml"/><Relationship Id="rId6" Type="http://schemas.openxmlformats.org/officeDocument/2006/relationships/tags" Target="../tags/tag446.xml"/><Relationship Id="rId11" Type="http://schemas.openxmlformats.org/officeDocument/2006/relationships/tags" Target="../tags/tag451.xml"/><Relationship Id="rId5" Type="http://schemas.openxmlformats.org/officeDocument/2006/relationships/tags" Target="../tags/tag445.xml"/><Relationship Id="rId15" Type="http://schemas.openxmlformats.org/officeDocument/2006/relationships/tags" Target="../tags/tag455.xml"/><Relationship Id="rId10" Type="http://schemas.openxmlformats.org/officeDocument/2006/relationships/tags" Target="../tags/tag450.xml"/><Relationship Id="rId4" Type="http://schemas.openxmlformats.org/officeDocument/2006/relationships/tags" Target="../tags/tag444.xml"/><Relationship Id="rId9" Type="http://schemas.openxmlformats.org/officeDocument/2006/relationships/tags" Target="../tags/tag449.xml"/><Relationship Id="rId14" Type="http://schemas.openxmlformats.org/officeDocument/2006/relationships/tags" Target="../tags/tag45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463.xml"/><Relationship Id="rId13" Type="http://schemas.openxmlformats.org/officeDocument/2006/relationships/tags" Target="../tags/tag468.xml"/><Relationship Id="rId18" Type="http://schemas.openxmlformats.org/officeDocument/2006/relationships/audio" Target="../media/audio2.wav"/><Relationship Id="rId3" Type="http://schemas.openxmlformats.org/officeDocument/2006/relationships/tags" Target="../tags/tag458.xml"/><Relationship Id="rId7" Type="http://schemas.openxmlformats.org/officeDocument/2006/relationships/tags" Target="../tags/tag462.xml"/><Relationship Id="rId12" Type="http://schemas.openxmlformats.org/officeDocument/2006/relationships/tags" Target="../tags/tag467.xml"/><Relationship Id="rId17" Type="http://schemas.openxmlformats.org/officeDocument/2006/relationships/audio" Target="../media/audio1.wav"/><Relationship Id="rId2" Type="http://schemas.openxmlformats.org/officeDocument/2006/relationships/tags" Target="../tags/tag457.xml"/><Relationship Id="rId16" Type="http://schemas.openxmlformats.org/officeDocument/2006/relationships/slideLayout" Target="../slideLayouts/slideLayout10.xml"/><Relationship Id="rId1" Type="http://schemas.openxmlformats.org/officeDocument/2006/relationships/tags" Target="../tags/tag456.xml"/><Relationship Id="rId6" Type="http://schemas.openxmlformats.org/officeDocument/2006/relationships/tags" Target="../tags/tag461.xml"/><Relationship Id="rId11" Type="http://schemas.openxmlformats.org/officeDocument/2006/relationships/tags" Target="../tags/tag466.xml"/><Relationship Id="rId5" Type="http://schemas.openxmlformats.org/officeDocument/2006/relationships/tags" Target="../tags/tag460.xml"/><Relationship Id="rId15" Type="http://schemas.openxmlformats.org/officeDocument/2006/relationships/tags" Target="../tags/tag470.xml"/><Relationship Id="rId10" Type="http://schemas.openxmlformats.org/officeDocument/2006/relationships/tags" Target="../tags/tag465.xml"/><Relationship Id="rId4" Type="http://schemas.openxmlformats.org/officeDocument/2006/relationships/tags" Target="../tags/tag459.xml"/><Relationship Id="rId9" Type="http://schemas.openxmlformats.org/officeDocument/2006/relationships/tags" Target="../tags/tag464.xml"/><Relationship Id="rId14" Type="http://schemas.openxmlformats.org/officeDocument/2006/relationships/tags" Target="../tags/tag46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477.xml"/><Relationship Id="rId13" Type="http://schemas.openxmlformats.org/officeDocument/2006/relationships/slideLayout" Target="../slideLayouts/slideLayout10.xml"/><Relationship Id="rId3" Type="http://schemas.openxmlformats.org/officeDocument/2006/relationships/tags" Target="../tags/tag472.xml"/><Relationship Id="rId7" Type="http://schemas.openxmlformats.org/officeDocument/2006/relationships/tags" Target="../tags/tag476.xml"/><Relationship Id="rId12" Type="http://schemas.openxmlformats.org/officeDocument/2006/relationships/tags" Target="../tags/tag481.xml"/><Relationship Id="rId17" Type="http://schemas.openxmlformats.org/officeDocument/2006/relationships/image" Target="../media/image11.png"/><Relationship Id="rId2" Type="http://schemas.openxmlformats.org/officeDocument/2006/relationships/tags" Target="../tags/tag471.xml"/><Relationship Id="rId16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6" Type="http://schemas.openxmlformats.org/officeDocument/2006/relationships/tags" Target="../tags/tag475.xml"/><Relationship Id="rId11" Type="http://schemas.openxmlformats.org/officeDocument/2006/relationships/tags" Target="../tags/tag480.xml"/><Relationship Id="rId5" Type="http://schemas.openxmlformats.org/officeDocument/2006/relationships/tags" Target="../tags/tag474.xml"/><Relationship Id="rId15" Type="http://schemas.openxmlformats.org/officeDocument/2006/relationships/image" Target="../media/image13.png"/><Relationship Id="rId10" Type="http://schemas.openxmlformats.org/officeDocument/2006/relationships/tags" Target="../tags/tag479.xml"/><Relationship Id="rId4" Type="http://schemas.openxmlformats.org/officeDocument/2006/relationships/tags" Target="../tags/tag473.xml"/><Relationship Id="rId9" Type="http://schemas.openxmlformats.org/officeDocument/2006/relationships/tags" Target="../tags/tag478.xml"/><Relationship Id="rId1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488.xml"/><Relationship Id="rId13" Type="http://schemas.openxmlformats.org/officeDocument/2006/relationships/tags" Target="../tags/tag493.xml"/><Relationship Id="rId18" Type="http://schemas.openxmlformats.org/officeDocument/2006/relationships/image" Target="../media/image16.jpeg"/><Relationship Id="rId3" Type="http://schemas.openxmlformats.org/officeDocument/2006/relationships/tags" Target="../tags/tag483.xml"/><Relationship Id="rId7" Type="http://schemas.openxmlformats.org/officeDocument/2006/relationships/tags" Target="../tags/tag487.xml"/><Relationship Id="rId12" Type="http://schemas.openxmlformats.org/officeDocument/2006/relationships/tags" Target="../tags/tag492.xml"/><Relationship Id="rId17" Type="http://schemas.openxmlformats.org/officeDocument/2006/relationships/image" Target="../media/image14.png"/><Relationship Id="rId2" Type="http://schemas.openxmlformats.org/officeDocument/2006/relationships/tags" Target="../tags/tag482.xml"/><Relationship Id="rId16" Type="http://schemas.openxmlformats.org/officeDocument/2006/relationships/oleObject" Target="../embeddings/oleObject2.bin"/><Relationship Id="rId1" Type="http://schemas.openxmlformats.org/officeDocument/2006/relationships/vmlDrawing" Target="../drawings/vmlDrawing2.vml"/><Relationship Id="rId6" Type="http://schemas.openxmlformats.org/officeDocument/2006/relationships/tags" Target="../tags/tag486.xml"/><Relationship Id="rId11" Type="http://schemas.openxmlformats.org/officeDocument/2006/relationships/tags" Target="../tags/tag491.xml"/><Relationship Id="rId5" Type="http://schemas.openxmlformats.org/officeDocument/2006/relationships/tags" Target="../tags/tag485.xml"/><Relationship Id="rId15" Type="http://schemas.openxmlformats.org/officeDocument/2006/relationships/image" Target="../media/image15.jpeg"/><Relationship Id="rId10" Type="http://schemas.openxmlformats.org/officeDocument/2006/relationships/tags" Target="../tags/tag490.xml"/><Relationship Id="rId19" Type="http://schemas.openxmlformats.org/officeDocument/2006/relationships/image" Target="../media/image17.jpeg"/><Relationship Id="rId4" Type="http://schemas.openxmlformats.org/officeDocument/2006/relationships/tags" Target="../tags/tag484.xml"/><Relationship Id="rId9" Type="http://schemas.openxmlformats.org/officeDocument/2006/relationships/tags" Target="../tags/tag489.xml"/><Relationship Id="rId14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501.xml"/><Relationship Id="rId13" Type="http://schemas.openxmlformats.org/officeDocument/2006/relationships/notesSlide" Target="../notesSlides/notesSlide3.xml"/><Relationship Id="rId3" Type="http://schemas.openxmlformats.org/officeDocument/2006/relationships/tags" Target="../tags/tag496.xml"/><Relationship Id="rId7" Type="http://schemas.openxmlformats.org/officeDocument/2006/relationships/tags" Target="../tags/tag500.xml"/><Relationship Id="rId12" Type="http://schemas.openxmlformats.org/officeDocument/2006/relationships/slideLayout" Target="../slideLayouts/slideLayout10.xml"/><Relationship Id="rId2" Type="http://schemas.openxmlformats.org/officeDocument/2006/relationships/tags" Target="../tags/tag495.xml"/><Relationship Id="rId1" Type="http://schemas.openxmlformats.org/officeDocument/2006/relationships/tags" Target="../tags/tag494.xml"/><Relationship Id="rId6" Type="http://schemas.openxmlformats.org/officeDocument/2006/relationships/tags" Target="../tags/tag499.xml"/><Relationship Id="rId11" Type="http://schemas.openxmlformats.org/officeDocument/2006/relationships/tags" Target="../tags/tag504.xml"/><Relationship Id="rId5" Type="http://schemas.openxmlformats.org/officeDocument/2006/relationships/tags" Target="../tags/tag498.xml"/><Relationship Id="rId10" Type="http://schemas.openxmlformats.org/officeDocument/2006/relationships/tags" Target="../tags/tag503.xml"/><Relationship Id="rId4" Type="http://schemas.openxmlformats.org/officeDocument/2006/relationships/tags" Target="../tags/tag497.xml"/><Relationship Id="rId9" Type="http://schemas.openxmlformats.org/officeDocument/2006/relationships/tags" Target="../tags/tag502.xml"/><Relationship Id="rId1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515.xml"/><Relationship Id="rId13" Type="http://schemas.openxmlformats.org/officeDocument/2006/relationships/tags" Target="../tags/tag520.xml"/><Relationship Id="rId3" Type="http://schemas.openxmlformats.org/officeDocument/2006/relationships/tags" Target="../tags/tag510.xml"/><Relationship Id="rId7" Type="http://schemas.openxmlformats.org/officeDocument/2006/relationships/tags" Target="../tags/tag514.xml"/><Relationship Id="rId12" Type="http://schemas.openxmlformats.org/officeDocument/2006/relationships/tags" Target="../tags/tag519.xml"/><Relationship Id="rId2" Type="http://schemas.openxmlformats.org/officeDocument/2006/relationships/tags" Target="../tags/tag509.xml"/><Relationship Id="rId1" Type="http://schemas.openxmlformats.org/officeDocument/2006/relationships/tags" Target="../tags/tag508.xml"/><Relationship Id="rId6" Type="http://schemas.openxmlformats.org/officeDocument/2006/relationships/tags" Target="../tags/tag513.xml"/><Relationship Id="rId11" Type="http://schemas.openxmlformats.org/officeDocument/2006/relationships/tags" Target="../tags/tag518.xml"/><Relationship Id="rId5" Type="http://schemas.openxmlformats.org/officeDocument/2006/relationships/tags" Target="../tags/tag512.xml"/><Relationship Id="rId15" Type="http://schemas.openxmlformats.org/officeDocument/2006/relationships/slideLayout" Target="../slideLayouts/slideLayout10.xml"/><Relationship Id="rId10" Type="http://schemas.openxmlformats.org/officeDocument/2006/relationships/tags" Target="../tags/tag517.xml"/><Relationship Id="rId4" Type="http://schemas.openxmlformats.org/officeDocument/2006/relationships/tags" Target="../tags/tag511.xml"/><Relationship Id="rId9" Type="http://schemas.openxmlformats.org/officeDocument/2006/relationships/tags" Target="../tags/tag516.xml"/><Relationship Id="rId14" Type="http://schemas.openxmlformats.org/officeDocument/2006/relationships/tags" Target="../tags/tag52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529.xml"/><Relationship Id="rId13" Type="http://schemas.openxmlformats.org/officeDocument/2006/relationships/tags" Target="../tags/tag534.xml"/><Relationship Id="rId3" Type="http://schemas.openxmlformats.org/officeDocument/2006/relationships/tags" Target="../tags/tag524.xml"/><Relationship Id="rId7" Type="http://schemas.openxmlformats.org/officeDocument/2006/relationships/tags" Target="../tags/tag528.xml"/><Relationship Id="rId12" Type="http://schemas.openxmlformats.org/officeDocument/2006/relationships/tags" Target="../tags/tag533.xml"/><Relationship Id="rId2" Type="http://schemas.openxmlformats.org/officeDocument/2006/relationships/tags" Target="../tags/tag523.xml"/><Relationship Id="rId1" Type="http://schemas.openxmlformats.org/officeDocument/2006/relationships/tags" Target="../tags/tag522.xml"/><Relationship Id="rId6" Type="http://schemas.openxmlformats.org/officeDocument/2006/relationships/tags" Target="../tags/tag527.xml"/><Relationship Id="rId11" Type="http://schemas.openxmlformats.org/officeDocument/2006/relationships/tags" Target="../tags/tag532.xml"/><Relationship Id="rId5" Type="http://schemas.openxmlformats.org/officeDocument/2006/relationships/tags" Target="../tags/tag526.xml"/><Relationship Id="rId15" Type="http://schemas.openxmlformats.org/officeDocument/2006/relationships/image" Target="../media/image7.png"/><Relationship Id="rId10" Type="http://schemas.openxmlformats.org/officeDocument/2006/relationships/tags" Target="../tags/tag531.xml"/><Relationship Id="rId4" Type="http://schemas.openxmlformats.org/officeDocument/2006/relationships/tags" Target="../tags/tag525.xml"/><Relationship Id="rId9" Type="http://schemas.openxmlformats.org/officeDocument/2006/relationships/tags" Target="../tags/tag530.xml"/><Relationship Id="rId14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537.xml"/><Relationship Id="rId7" Type="http://schemas.openxmlformats.org/officeDocument/2006/relationships/tags" Target="../tags/tag541.xml"/><Relationship Id="rId2" Type="http://schemas.openxmlformats.org/officeDocument/2006/relationships/tags" Target="../tags/tag536.xml"/><Relationship Id="rId1" Type="http://schemas.openxmlformats.org/officeDocument/2006/relationships/tags" Target="../tags/tag535.xml"/><Relationship Id="rId6" Type="http://schemas.openxmlformats.org/officeDocument/2006/relationships/tags" Target="../tags/tag540.xml"/><Relationship Id="rId5" Type="http://schemas.openxmlformats.org/officeDocument/2006/relationships/tags" Target="../tags/tag539.xml"/><Relationship Id="rId4" Type="http://schemas.openxmlformats.org/officeDocument/2006/relationships/tags" Target="../tags/tag538.xml"/><Relationship Id="rId9" Type="http://schemas.openxmlformats.org/officeDocument/2006/relationships/hyperlink" Target="../../&#26700;&#38754;/&#26032;&#24314;&#25991;&#20214;&#22841;%20(2)/AVSEQ17.DAT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544.xml"/><Relationship Id="rId7" Type="http://schemas.openxmlformats.org/officeDocument/2006/relationships/image" Target="../media/image18.png"/><Relationship Id="rId2" Type="http://schemas.openxmlformats.org/officeDocument/2006/relationships/tags" Target="../tags/tag543.xml"/><Relationship Id="rId1" Type="http://schemas.openxmlformats.org/officeDocument/2006/relationships/tags" Target="../tags/tag542.xml"/><Relationship Id="rId6" Type="http://schemas.openxmlformats.org/officeDocument/2006/relationships/slideLayout" Target="../slideLayouts/slideLayout10.xml"/><Relationship Id="rId5" Type="http://schemas.openxmlformats.org/officeDocument/2006/relationships/tags" Target="../tags/tag546.xml"/><Relationship Id="rId4" Type="http://schemas.openxmlformats.org/officeDocument/2006/relationships/tags" Target="../tags/tag545.xml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72.xml"/><Relationship Id="rId18" Type="http://schemas.openxmlformats.org/officeDocument/2006/relationships/tags" Target="../tags/tag77.xml"/><Relationship Id="rId26" Type="http://schemas.openxmlformats.org/officeDocument/2006/relationships/tags" Target="../tags/tag85.xml"/><Relationship Id="rId39" Type="http://schemas.openxmlformats.org/officeDocument/2006/relationships/tags" Target="../tags/tag98.xml"/><Relationship Id="rId3" Type="http://schemas.openxmlformats.org/officeDocument/2006/relationships/tags" Target="../tags/tag62.xml"/><Relationship Id="rId21" Type="http://schemas.openxmlformats.org/officeDocument/2006/relationships/tags" Target="../tags/tag80.xml"/><Relationship Id="rId34" Type="http://schemas.openxmlformats.org/officeDocument/2006/relationships/tags" Target="../tags/tag93.xml"/><Relationship Id="rId42" Type="http://schemas.openxmlformats.org/officeDocument/2006/relationships/tags" Target="../tags/tag101.xml"/><Relationship Id="rId47" Type="http://schemas.openxmlformats.org/officeDocument/2006/relationships/tags" Target="../tags/tag106.xml"/><Relationship Id="rId50" Type="http://schemas.openxmlformats.org/officeDocument/2006/relationships/tags" Target="../tags/tag109.xml"/><Relationship Id="rId7" Type="http://schemas.openxmlformats.org/officeDocument/2006/relationships/tags" Target="../tags/tag66.xml"/><Relationship Id="rId12" Type="http://schemas.openxmlformats.org/officeDocument/2006/relationships/tags" Target="../tags/tag71.xml"/><Relationship Id="rId17" Type="http://schemas.openxmlformats.org/officeDocument/2006/relationships/tags" Target="../tags/tag76.xml"/><Relationship Id="rId25" Type="http://schemas.openxmlformats.org/officeDocument/2006/relationships/tags" Target="../tags/tag84.xml"/><Relationship Id="rId33" Type="http://schemas.openxmlformats.org/officeDocument/2006/relationships/tags" Target="../tags/tag92.xml"/><Relationship Id="rId38" Type="http://schemas.openxmlformats.org/officeDocument/2006/relationships/tags" Target="../tags/tag97.xml"/><Relationship Id="rId46" Type="http://schemas.openxmlformats.org/officeDocument/2006/relationships/tags" Target="../tags/tag105.xml"/><Relationship Id="rId2" Type="http://schemas.openxmlformats.org/officeDocument/2006/relationships/tags" Target="../tags/tag61.xml"/><Relationship Id="rId16" Type="http://schemas.openxmlformats.org/officeDocument/2006/relationships/tags" Target="../tags/tag75.xml"/><Relationship Id="rId20" Type="http://schemas.openxmlformats.org/officeDocument/2006/relationships/tags" Target="../tags/tag79.xml"/><Relationship Id="rId29" Type="http://schemas.openxmlformats.org/officeDocument/2006/relationships/tags" Target="../tags/tag88.xml"/><Relationship Id="rId41" Type="http://schemas.openxmlformats.org/officeDocument/2006/relationships/tags" Target="../tags/tag100.xml"/><Relationship Id="rId54" Type="http://schemas.openxmlformats.org/officeDocument/2006/relationships/image" Target="../media/image6.png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24" Type="http://schemas.openxmlformats.org/officeDocument/2006/relationships/tags" Target="../tags/tag83.xml"/><Relationship Id="rId32" Type="http://schemas.openxmlformats.org/officeDocument/2006/relationships/tags" Target="../tags/tag91.xml"/><Relationship Id="rId37" Type="http://schemas.openxmlformats.org/officeDocument/2006/relationships/tags" Target="../tags/tag96.xml"/><Relationship Id="rId40" Type="http://schemas.openxmlformats.org/officeDocument/2006/relationships/tags" Target="../tags/tag99.xml"/><Relationship Id="rId45" Type="http://schemas.openxmlformats.org/officeDocument/2006/relationships/tags" Target="../tags/tag104.xml"/><Relationship Id="rId53" Type="http://schemas.openxmlformats.org/officeDocument/2006/relationships/slideLayout" Target="../slideLayouts/slideLayout10.xml"/><Relationship Id="rId5" Type="http://schemas.openxmlformats.org/officeDocument/2006/relationships/tags" Target="../tags/tag64.xml"/><Relationship Id="rId15" Type="http://schemas.openxmlformats.org/officeDocument/2006/relationships/tags" Target="../tags/tag74.xml"/><Relationship Id="rId23" Type="http://schemas.openxmlformats.org/officeDocument/2006/relationships/tags" Target="../tags/tag82.xml"/><Relationship Id="rId28" Type="http://schemas.openxmlformats.org/officeDocument/2006/relationships/tags" Target="../tags/tag87.xml"/><Relationship Id="rId36" Type="http://schemas.openxmlformats.org/officeDocument/2006/relationships/tags" Target="../tags/tag95.xml"/><Relationship Id="rId49" Type="http://schemas.openxmlformats.org/officeDocument/2006/relationships/tags" Target="../tags/tag108.xml"/><Relationship Id="rId10" Type="http://schemas.openxmlformats.org/officeDocument/2006/relationships/tags" Target="../tags/tag69.xml"/><Relationship Id="rId19" Type="http://schemas.openxmlformats.org/officeDocument/2006/relationships/tags" Target="../tags/tag78.xml"/><Relationship Id="rId31" Type="http://schemas.openxmlformats.org/officeDocument/2006/relationships/tags" Target="../tags/tag90.xml"/><Relationship Id="rId44" Type="http://schemas.openxmlformats.org/officeDocument/2006/relationships/tags" Target="../tags/tag103.xml"/><Relationship Id="rId52" Type="http://schemas.openxmlformats.org/officeDocument/2006/relationships/tags" Target="../tags/tag111.xml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tags" Target="../tags/tag73.xml"/><Relationship Id="rId22" Type="http://schemas.openxmlformats.org/officeDocument/2006/relationships/tags" Target="../tags/tag81.xml"/><Relationship Id="rId27" Type="http://schemas.openxmlformats.org/officeDocument/2006/relationships/tags" Target="../tags/tag86.xml"/><Relationship Id="rId30" Type="http://schemas.openxmlformats.org/officeDocument/2006/relationships/tags" Target="../tags/tag89.xml"/><Relationship Id="rId35" Type="http://schemas.openxmlformats.org/officeDocument/2006/relationships/tags" Target="../tags/tag94.xml"/><Relationship Id="rId43" Type="http://schemas.openxmlformats.org/officeDocument/2006/relationships/tags" Target="../tags/tag102.xml"/><Relationship Id="rId48" Type="http://schemas.openxmlformats.org/officeDocument/2006/relationships/tags" Target="../tags/tag107.xml"/><Relationship Id="rId8" Type="http://schemas.openxmlformats.org/officeDocument/2006/relationships/tags" Target="../tags/tag67.xml"/><Relationship Id="rId51" Type="http://schemas.openxmlformats.org/officeDocument/2006/relationships/tags" Target="../tags/tag1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13" Type="http://schemas.openxmlformats.org/officeDocument/2006/relationships/tags" Target="../tags/tag128.xml"/><Relationship Id="rId18" Type="http://schemas.openxmlformats.org/officeDocument/2006/relationships/tags" Target="../tags/tag133.xml"/><Relationship Id="rId26" Type="http://schemas.openxmlformats.org/officeDocument/2006/relationships/tags" Target="../tags/tag141.xml"/><Relationship Id="rId39" Type="http://schemas.openxmlformats.org/officeDocument/2006/relationships/slideLayout" Target="../slideLayouts/slideLayout10.xml"/><Relationship Id="rId3" Type="http://schemas.openxmlformats.org/officeDocument/2006/relationships/tags" Target="../tags/tag118.xml"/><Relationship Id="rId21" Type="http://schemas.openxmlformats.org/officeDocument/2006/relationships/tags" Target="../tags/tag136.xml"/><Relationship Id="rId34" Type="http://schemas.openxmlformats.org/officeDocument/2006/relationships/tags" Target="../tags/tag149.xml"/><Relationship Id="rId7" Type="http://schemas.openxmlformats.org/officeDocument/2006/relationships/tags" Target="../tags/tag122.xml"/><Relationship Id="rId12" Type="http://schemas.openxmlformats.org/officeDocument/2006/relationships/tags" Target="../tags/tag127.xml"/><Relationship Id="rId17" Type="http://schemas.openxmlformats.org/officeDocument/2006/relationships/tags" Target="../tags/tag132.xml"/><Relationship Id="rId25" Type="http://schemas.openxmlformats.org/officeDocument/2006/relationships/tags" Target="../tags/tag140.xml"/><Relationship Id="rId33" Type="http://schemas.openxmlformats.org/officeDocument/2006/relationships/tags" Target="../tags/tag148.xml"/><Relationship Id="rId38" Type="http://schemas.openxmlformats.org/officeDocument/2006/relationships/tags" Target="../tags/tag153.xml"/><Relationship Id="rId2" Type="http://schemas.openxmlformats.org/officeDocument/2006/relationships/tags" Target="../tags/tag117.xml"/><Relationship Id="rId16" Type="http://schemas.openxmlformats.org/officeDocument/2006/relationships/tags" Target="../tags/tag131.xml"/><Relationship Id="rId20" Type="http://schemas.openxmlformats.org/officeDocument/2006/relationships/tags" Target="../tags/tag135.xml"/><Relationship Id="rId29" Type="http://schemas.openxmlformats.org/officeDocument/2006/relationships/tags" Target="../tags/tag144.xml"/><Relationship Id="rId41" Type="http://schemas.openxmlformats.org/officeDocument/2006/relationships/image" Target="../media/image6.png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tags" Target="../tags/tag126.xml"/><Relationship Id="rId24" Type="http://schemas.openxmlformats.org/officeDocument/2006/relationships/tags" Target="../tags/tag139.xml"/><Relationship Id="rId32" Type="http://schemas.openxmlformats.org/officeDocument/2006/relationships/tags" Target="../tags/tag147.xml"/><Relationship Id="rId37" Type="http://schemas.openxmlformats.org/officeDocument/2006/relationships/tags" Target="../tags/tag152.xml"/><Relationship Id="rId40" Type="http://schemas.openxmlformats.org/officeDocument/2006/relationships/image" Target="../media/image7.png"/><Relationship Id="rId5" Type="http://schemas.openxmlformats.org/officeDocument/2006/relationships/tags" Target="../tags/tag120.xml"/><Relationship Id="rId15" Type="http://schemas.openxmlformats.org/officeDocument/2006/relationships/tags" Target="../tags/tag130.xml"/><Relationship Id="rId23" Type="http://schemas.openxmlformats.org/officeDocument/2006/relationships/tags" Target="../tags/tag138.xml"/><Relationship Id="rId28" Type="http://schemas.openxmlformats.org/officeDocument/2006/relationships/tags" Target="../tags/tag143.xml"/><Relationship Id="rId36" Type="http://schemas.openxmlformats.org/officeDocument/2006/relationships/tags" Target="../tags/tag151.xml"/><Relationship Id="rId10" Type="http://schemas.openxmlformats.org/officeDocument/2006/relationships/tags" Target="../tags/tag125.xml"/><Relationship Id="rId19" Type="http://schemas.openxmlformats.org/officeDocument/2006/relationships/tags" Target="../tags/tag134.xml"/><Relationship Id="rId31" Type="http://schemas.openxmlformats.org/officeDocument/2006/relationships/tags" Target="../tags/tag146.xml"/><Relationship Id="rId4" Type="http://schemas.openxmlformats.org/officeDocument/2006/relationships/tags" Target="../tags/tag119.xml"/><Relationship Id="rId9" Type="http://schemas.openxmlformats.org/officeDocument/2006/relationships/tags" Target="../tags/tag124.xml"/><Relationship Id="rId14" Type="http://schemas.openxmlformats.org/officeDocument/2006/relationships/tags" Target="../tags/tag129.xml"/><Relationship Id="rId22" Type="http://schemas.openxmlformats.org/officeDocument/2006/relationships/tags" Target="../tags/tag137.xml"/><Relationship Id="rId27" Type="http://schemas.openxmlformats.org/officeDocument/2006/relationships/tags" Target="../tags/tag142.xml"/><Relationship Id="rId30" Type="http://schemas.openxmlformats.org/officeDocument/2006/relationships/tags" Target="../tags/tag145.xml"/><Relationship Id="rId35" Type="http://schemas.openxmlformats.org/officeDocument/2006/relationships/tags" Target="../tags/tag150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66.xml"/><Relationship Id="rId18" Type="http://schemas.openxmlformats.org/officeDocument/2006/relationships/tags" Target="../tags/tag171.xml"/><Relationship Id="rId26" Type="http://schemas.openxmlformats.org/officeDocument/2006/relationships/tags" Target="../tags/tag179.xml"/><Relationship Id="rId39" Type="http://schemas.openxmlformats.org/officeDocument/2006/relationships/tags" Target="../tags/tag192.xml"/><Relationship Id="rId21" Type="http://schemas.openxmlformats.org/officeDocument/2006/relationships/tags" Target="../tags/tag174.xml"/><Relationship Id="rId34" Type="http://schemas.openxmlformats.org/officeDocument/2006/relationships/tags" Target="../tags/tag187.xml"/><Relationship Id="rId42" Type="http://schemas.openxmlformats.org/officeDocument/2006/relationships/tags" Target="../tags/tag195.xml"/><Relationship Id="rId47" Type="http://schemas.openxmlformats.org/officeDocument/2006/relationships/tags" Target="../tags/tag200.xml"/><Relationship Id="rId50" Type="http://schemas.openxmlformats.org/officeDocument/2006/relationships/tags" Target="../tags/tag203.xml"/><Relationship Id="rId55" Type="http://schemas.openxmlformats.org/officeDocument/2006/relationships/tags" Target="../tags/tag208.xml"/><Relationship Id="rId63" Type="http://schemas.openxmlformats.org/officeDocument/2006/relationships/tags" Target="../tags/tag216.xml"/><Relationship Id="rId68" Type="http://schemas.openxmlformats.org/officeDocument/2006/relationships/tags" Target="../tags/tag221.xml"/><Relationship Id="rId76" Type="http://schemas.openxmlformats.org/officeDocument/2006/relationships/tags" Target="../tags/tag229.xml"/><Relationship Id="rId84" Type="http://schemas.openxmlformats.org/officeDocument/2006/relationships/slideLayout" Target="../slideLayouts/slideLayout10.xml"/><Relationship Id="rId7" Type="http://schemas.openxmlformats.org/officeDocument/2006/relationships/tags" Target="../tags/tag160.xml"/><Relationship Id="rId71" Type="http://schemas.openxmlformats.org/officeDocument/2006/relationships/tags" Target="../tags/tag224.xml"/><Relationship Id="rId2" Type="http://schemas.openxmlformats.org/officeDocument/2006/relationships/tags" Target="../tags/tag155.xml"/><Relationship Id="rId16" Type="http://schemas.openxmlformats.org/officeDocument/2006/relationships/tags" Target="../tags/tag169.xml"/><Relationship Id="rId29" Type="http://schemas.openxmlformats.org/officeDocument/2006/relationships/tags" Target="../tags/tag182.xml"/><Relationship Id="rId11" Type="http://schemas.openxmlformats.org/officeDocument/2006/relationships/tags" Target="../tags/tag164.xml"/><Relationship Id="rId24" Type="http://schemas.openxmlformats.org/officeDocument/2006/relationships/tags" Target="../tags/tag177.xml"/><Relationship Id="rId32" Type="http://schemas.openxmlformats.org/officeDocument/2006/relationships/tags" Target="../tags/tag185.xml"/><Relationship Id="rId37" Type="http://schemas.openxmlformats.org/officeDocument/2006/relationships/tags" Target="../tags/tag190.xml"/><Relationship Id="rId40" Type="http://schemas.openxmlformats.org/officeDocument/2006/relationships/tags" Target="../tags/tag193.xml"/><Relationship Id="rId45" Type="http://schemas.openxmlformats.org/officeDocument/2006/relationships/tags" Target="../tags/tag198.xml"/><Relationship Id="rId53" Type="http://schemas.openxmlformats.org/officeDocument/2006/relationships/tags" Target="../tags/tag206.xml"/><Relationship Id="rId58" Type="http://schemas.openxmlformats.org/officeDocument/2006/relationships/tags" Target="../tags/tag211.xml"/><Relationship Id="rId66" Type="http://schemas.openxmlformats.org/officeDocument/2006/relationships/tags" Target="../tags/tag219.xml"/><Relationship Id="rId74" Type="http://schemas.openxmlformats.org/officeDocument/2006/relationships/tags" Target="../tags/tag227.xml"/><Relationship Id="rId79" Type="http://schemas.openxmlformats.org/officeDocument/2006/relationships/tags" Target="../tags/tag232.xml"/><Relationship Id="rId5" Type="http://schemas.openxmlformats.org/officeDocument/2006/relationships/tags" Target="../tags/tag158.xml"/><Relationship Id="rId61" Type="http://schemas.openxmlformats.org/officeDocument/2006/relationships/tags" Target="../tags/tag214.xml"/><Relationship Id="rId82" Type="http://schemas.openxmlformats.org/officeDocument/2006/relationships/tags" Target="../tags/tag235.xml"/><Relationship Id="rId10" Type="http://schemas.openxmlformats.org/officeDocument/2006/relationships/tags" Target="../tags/tag163.xml"/><Relationship Id="rId19" Type="http://schemas.openxmlformats.org/officeDocument/2006/relationships/tags" Target="../tags/tag172.xml"/><Relationship Id="rId31" Type="http://schemas.openxmlformats.org/officeDocument/2006/relationships/tags" Target="../tags/tag184.xml"/><Relationship Id="rId44" Type="http://schemas.openxmlformats.org/officeDocument/2006/relationships/tags" Target="../tags/tag197.xml"/><Relationship Id="rId52" Type="http://schemas.openxmlformats.org/officeDocument/2006/relationships/tags" Target="../tags/tag205.xml"/><Relationship Id="rId60" Type="http://schemas.openxmlformats.org/officeDocument/2006/relationships/tags" Target="../tags/tag213.xml"/><Relationship Id="rId65" Type="http://schemas.openxmlformats.org/officeDocument/2006/relationships/tags" Target="../tags/tag218.xml"/><Relationship Id="rId73" Type="http://schemas.openxmlformats.org/officeDocument/2006/relationships/tags" Target="../tags/tag226.xml"/><Relationship Id="rId78" Type="http://schemas.openxmlformats.org/officeDocument/2006/relationships/tags" Target="../tags/tag231.xml"/><Relationship Id="rId81" Type="http://schemas.openxmlformats.org/officeDocument/2006/relationships/tags" Target="../tags/tag234.xml"/><Relationship Id="rId4" Type="http://schemas.openxmlformats.org/officeDocument/2006/relationships/tags" Target="../tags/tag157.xml"/><Relationship Id="rId9" Type="http://schemas.openxmlformats.org/officeDocument/2006/relationships/tags" Target="../tags/tag162.xml"/><Relationship Id="rId14" Type="http://schemas.openxmlformats.org/officeDocument/2006/relationships/tags" Target="../tags/tag167.xml"/><Relationship Id="rId22" Type="http://schemas.openxmlformats.org/officeDocument/2006/relationships/tags" Target="../tags/tag175.xml"/><Relationship Id="rId27" Type="http://schemas.openxmlformats.org/officeDocument/2006/relationships/tags" Target="../tags/tag180.xml"/><Relationship Id="rId30" Type="http://schemas.openxmlformats.org/officeDocument/2006/relationships/tags" Target="../tags/tag183.xml"/><Relationship Id="rId35" Type="http://schemas.openxmlformats.org/officeDocument/2006/relationships/tags" Target="../tags/tag188.xml"/><Relationship Id="rId43" Type="http://schemas.openxmlformats.org/officeDocument/2006/relationships/tags" Target="../tags/tag196.xml"/><Relationship Id="rId48" Type="http://schemas.openxmlformats.org/officeDocument/2006/relationships/tags" Target="../tags/tag201.xml"/><Relationship Id="rId56" Type="http://schemas.openxmlformats.org/officeDocument/2006/relationships/tags" Target="../tags/tag209.xml"/><Relationship Id="rId64" Type="http://schemas.openxmlformats.org/officeDocument/2006/relationships/tags" Target="../tags/tag217.xml"/><Relationship Id="rId69" Type="http://schemas.openxmlformats.org/officeDocument/2006/relationships/tags" Target="../tags/tag222.xml"/><Relationship Id="rId77" Type="http://schemas.openxmlformats.org/officeDocument/2006/relationships/tags" Target="../tags/tag230.xml"/><Relationship Id="rId8" Type="http://schemas.openxmlformats.org/officeDocument/2006/relationships/tags" Target="../tags/tag161.xml"/><Relationship Id="rId51" Type="http://schemas.openxmlformats.org/officeDocument/2006/relationships/tags" Target="../tags/tag204.xml"/><Relationship Id="rId72" Type="http://schemas.openxmlformats.org/officeDocument/2006/relationships/tags" Target="../tags/tag225.xml"/><Relationship Id="rId80" Type="http://schemas.openxmlformats.org/officeDocument/2006/relationships/tags" Target="../tags/tag233.xml"/><Relationship Id="rId3" Type="http://schemas.openxmlformats.org/officeDocument/2006/relationships/tags" Target="../tags/tag156.xml"/><Relationship Id="rId12" Type="http://schemas.openxmlformats.org/officeDocument/2006/relationships/tags" Target="../tags/tag165.xml"/><Relationship Id="rId17" Type="http://schemas.openxmlformats.org/officeDocument/2006/relationships/tags" Target="../tags/tag170.xml"/><Relationship Id="rId25" Type="http://schemas.openxmlformats.org/officeDocument/2006/relationships/tags" Target="../tags/tag178.xml"/><Relationship Id="rId33" Type="http://schemas.openxmlformats.org/officeDocument/2006/relationships/tags" Target="../tags/tag186.xml"/><Relationship Id="rId38" Type="http://schemas.openxmlformats.org/officeDocument/2006/relationships/tags" Target="../tags/tag191.xml"/><Relationship Id="rId46" Type="http://schemas.openxmlformats.org/officeDocument/2006/relationships/tags" Target="../tags/tag199.xml"/><Relationship Id="rId59" Type="http://schemas.openxmlformats.org/officeDocument/2006/relationships/tags" Target="../tags/tag212.xml"/><Relationship Id="rId67" Type="http://schemas.openxmlformats.org/officeDocument/2006/relationships/tags" Target="../tags/tag220.xml"/><Relationship Id="rId20" Type="http://schemas.openxmlformats.org/officeDocument/2006/relationships/tags" Target="../tags/tag173.xml"/><Relationship Id="rId41" Type="http://schemas.openxmlformats.org/officeDocument/2006/relationships/tags" Target="../tags/tag194.xml"/><Relationship Id="rId54" Type="http://schemas.openxmlformats.org/officeDocument/2006/relationships/tags" Target="../tags/tag207.xml"/><Relationship Id="rId62" Type="http://schemas.openxmlformats.org/officeDocument/2006/relationships/tags" Target="../tags/tag215.xml"/><Relationship Id="rId70" Type="http://schemas.openxmlformats.org/officeDocument/2006/relationships/tags" Target="../tags/tag223.xml"/><Relationship Id="rId75" Type="http://schemas.openxmlformats.org/officeDocument/2006/relationships/tags" Target="../tags/tag228.xml"/><Relationship Id="rId83" Type="http://schemas.openxmlformats.org/officeDocument/2006/relationships/tags" Target="../tags/tag236.xml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15" Type="http://schemas.openxmlformats.org/officeDocument/2006/relationships/tags" Target="../tags/tag168.xml"/><Relationship Id="rId23" Type="http://schemas.openxmlformats.org/officeDocument/2006/relationships/tags" Target="../tags/tag176.xml"/><Relationship Id="rId28" Type="http://schemas.openxmlformats.org/officeDocument/2006/relationships/tags" Target="../tags/tag181.xml"/><Relationship Id="rId36" Type="http://schemas.openxmlformats.org/officeDocument/2006/relationships/tags" Target="../tags/tag189.xml"/><Relationship Id="rId49" Type="http://schemas.openxmlformats.org/officeDocument/2006/relationships/tags" Target="../tags/tag202.xml"/><Relationship Id="rId57" Type="http://schemas.openxmlformats.org/officeDocument/2006/relationships/tags" Target="../tags/tag2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44.xml"/><Relationship Id="rId13" Type="http://schemas.openxmlformats.org/officeDocument/2006/relationships/tags" Target="../tags/tag249.xml"/><Relationship Id="rId18" Type="http://schemas.openxmlformats.org/officeDocument/2006/relationships/tags" Target="../tags/tag254.xml"/><Relationship Id="rId26" Type="http://schemas.openxmlformats.org/officeDocument/2006/relationships/tags" Target="../tags/tag262.xml"/><Relationship Id="rId39" Type="http://schemas.openxmlformats.org/officeDocument/2006/relationships/tags" Target="../tags/tag275.xml"/><Relationship Id="rId3" Type="http://schemas.openxmlformats.org/officeDocument/2006/relationships/tags" Target="../tags/tag239.xml"/><Relationship Id="rId21" Type="http://schemas.openxmlformats.org/officeDocument/2006/relationships/tags" Target="../tags/tag257.xml"/><Relationship Id="rId34" Type="http://schemas.openxmlformats.org/officeDocument/2006/relationships/tags" Target="../tags/tag270.xml"/><Relationship Id="rId42" Type="http://schemas.openxmlformats.org/officeDocument/2006/relationships/tags" Target="../tags/tag278.xml"/><Relationship Id="rId7" Type="http://schemas.openxmlformats.org/officeDocument/2006/relationships/tags" Target="../tags/tag243.xml"/><Relationship Id="rId12" Type="http://schemas.openxmlformats.org/officeDocument/2006/relationships/tags" Target="../tags/tag248.xml"/><Relationship Id="rId17" Type="http://schemas.openxmlformats.org/officeDocument/2006/relationships/tags" Target="../tags/tag253.xml"/><Relationship Id="rId25" Type="http://schemas.openxmlformats.org/officeDocument/2006/relationships/tags" Target="../tags/tag261.xml"/><Relationship Id="rId33" Type="http://schemas.openxmlformats.org/officeDocument/2006/relationships/tags" Target="../tags/tag269.xml"/><Relationship Id="rId38" Type="http://schemas.openxmlformats.org/officeDocument/2006/relationships/tags" Target="../tags/tag274.xml"/><Relationship Id="rId46" Type="http://schemas.openxmlformats.org/officeDocument/2006/relationships/image" Target="../media/image7.png"/><Relationship Id="rId2" Type="http://schemas.openxmlformats.org/officeDocument/2006/relationships/tags" Target="../tags/tag238.xml"/><Relationship Id="rId16" Type="http://schemas.openxmlformats.org/officeDocument/2006/relationships/tags" Target="../tags/tag252.xml"/><Relationship Id="rId20" Type="http://schemas.openxmlformats.org/officeDocument/2006/relationships/tags" Target="../tags/tag256.xml"/><Relationship Id="rId29" Type="http://schemas.openxmlformats.org/officeDocument/2006/relationships/tags" Target="../tags/tag265.xml"/><Relationship Id="rId41" Type="http://schemas.openxmlformats.org/officeDocument/2006/relationships/tags" Target="../tags/tag277.xml"/><Relationship Id="rId1" Type="http://schemas.openxmlformats.org/officeDocument/2006/relationships/tags" Target="../tags/tag237.xml"/><Relationship Id="rId6" Type="http://schemas.openxmlformats.org/officeDocument/2006/relationships/tags" Target="../tags/tag242.xml"/><Relationship Id="rId11" Type="http://schemas.openxmlformats.org/officeDocument/2006/relationships/tags" Target="../tags/tag247.xml"/><Relationship Id="rId24" Type="http://schemas.openxmlformats.org/officeDocument/2006/relationships/tags" Target="../tags/tag260.xml"/><Relationship Id="rId32" Type="http://schemas.openxmlformats.org/officeDocument/2006/relationships/tags" Target="../tags/tag268.xml"/><Relationship Id="rId37" Type="http://schemas.openxmlformats.org/officeDocument/2006/relationships/tags" Target="../tags/tag273.xml"/><Relationship Id="rId40" Type="http://schemas.openxmlformats.org/officeDocument/2006/relationships/tags" Target="../tags/tag276.xml"/><Relationship Id="rId45" Type="http://schemas.openxmlformats.org/officeDocument/2006/relationships/slideLayout" Target="../slideLayouts/slideLayout12.xml"/><Relationship Id="rId5" Type="http://schemas.openxmlformats.org/officeDocument/2006/relationships/tags" Target="../tags/tag241.xml"/><Relationship Id="rId15" Type="http://schemas.openxmlformats.org/officeDocument/2006/relationships/tags" Target="../tags/tag251.xml"/><Relationship Id="rId23" Type="http://schemas.openxmlformats.org/officeDocument/2006/relationships/tags" Target="../tags/tag259.xml"/><Relationship Id="rId28" Type="http://schemas.openxmlformats.org/officeDocument/2006/relationships/tags" Target="../tags/tag264.xml"/><Relationship Id="rId36" Type="http://schemas.openxmlformats.org/officeDocument/2006/relationships/tags" Target="../tags/tag272.xml"/><Relationship Id="rId10" Type="http://schemas.openxmlformats.org/officeDocument/2006/relationships/tags" Target="../tags/tag246.xml"/><Relationship Id="rId19" Type="http://schemas.openxmlformats.org/officeDocument/2006/relationships/tags" Target="../tags/tag255.xml"/><Relationship Id="rId31" Type="http://schemas.openxmlformats.org/officeDocument/2006/relationships/tags" Target="../tags/tag267.xml"/><Relationship Id="rId44" Type="http://schemas.openxmlformats.org/officeDocument/2006/relationships/tags" Target="../tags/tag280.xml"/><Relationship Id="rId4" Type="http://schemas.openxmlformats.org/officeDocument/2006/relationships/tags" Target="../tags/tag240.xml"/><Relationship Id="rId9" Type="http://schemas.openxmlformats.org/officeDocument/2006/relationships/tags" Target="../tags/tag245.xml"/><Relationship Id="rId14" Type="http://schemas.openxmlformats.org/officeDocument/2006/relationships/tags" Target="../tags/tag250.xml"/><Relationship Id="rId22" Type="http://schemas.openxmlformats.org/officeDocument/2006/relationships/tags" Target="../tags/tag258.xml"/><Relationship Id="rId27" Type="http://schemas.openxmlformats.org/officeDocument/2006/relationships/tags" Target="../tags/tag263.xml"/><Relationship Id="rId30" Type="http://schemas.openxmlformats.org/officeDocument/2006/relationships/tags" Target="../tags/tag266.xml"/><Relationship Id="rId35" Type="http://schemas.openxmlformats.org/officeDocument/2006/relationships/tags" Target="../tags/tag271.xml"/><Relationship Id="rId43" Type="http://schemas.openxmlformats.org/officeDocument/2006/relationships/tags" Target="../tags/tag27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83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282.xml"/><Relationship Id="rId1" Type="http://schemas.openxmlformats.org/officeDocument/2006/relationships/tags" Target="../tags/tag281.xml"/><Relationship Id="rId6" Type="http://schemas.openxmlformats.org/officeDocument/2006/relationships/tags" Target="../tags/tag286.xml"/><Relationship Id="rId5" Type="http://schemas.openxmlformats.org/officeDocument/2006/relationships/tags" Target="../tags/tag285.xml"/><Relationship Id="rId4" Type="http://schemas.openxmlformats.org/officeDocument/2006/relationships/tags" Target="../tags/tag28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289.xml"/><Relationship Id="rId7" Type="http://schemas.openxmlformats.org/officeDocument/2006/relationships/slideLayout" Target="../slideLayouts/slideLayout10.xml"/><Relationship Id="rId2" Type="http://schemas.openxmlformats.org/officeDocument/2006/relationships/tags" Target="../tags/tag288.xml"/><Relationship Id="rId1" Type="http://schemas.openxmlformats.org/officeDocument/2006/relationships/tags" Target="../tags/tag287.xml"/><Relationship Id="rId6" Type="http://schemas.openxmlformats.org/officeDocument/2006/relationships/tags" Target="../tags/tag292.xml"/><Relationship Id="rId5" Type="http://schemas.openxmlformats.org/officeDocument/2006/relationships/tags" Target="../tags/tag291.xml"/><Relationship Id="rId4" Type="http://schemas.openxmlformats.org/officeDocument/2006/relationships/tags" Target="../tags/tag290.xml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>
            <p:custDataLst>
              <p:tags r:id="rId1"/>
            </p:custDataLst>
          </p:nvPr>
        </p:nvSpPr>
        <p:spPr>
          <a:xfrm>
            <a:off x="433388" y="1936750"/>
            <a:ext cx="3313113" cy="33115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charset="-122"/>
              <a:cs typeface="Arial"/>
            </a:endParaRPr>
          </a:p>
        </p:txBody>
      </p:sp>
      <p:sp>
        <p:nvSpPr>
          <p:cNvPr id="23555" name="Shape 40"/>
          <p:cNvSpPr/>
          <p:nvPr>
            <p:custDataLst>
              <p:tags r:id="rId2"/>
            </p:custDataLst>
          </p:nvPr>
        </p:nvSpPr>
        <p:spPr>
          <a:xfrm>
            <a:off x="4716463" y="3367088"/>
            <a:ext cx="4014787" cy="1056700"/>
          </a:xfrm>
          <a:prstGeom prst="rect">
            <a:avLst/>
          </a:prstGeom>
          <a:noFill/>
          <a:ln w="12700">
            <a:noFill/>
          </a:ln>
        </p:spPr>
        <p:txBody>
          <a:bodyPr lIns="45719" rIns="45719">
            <a:spAutoFit/>
          </a:bodyPr>
          <a:lstStyle/>
          <a:p>
            <a:pPr eaLnBrk="1" hangingPunct="1">
              <a:buNone/>
            </a:pPr>
            <a:r>
              <a:rPr lang="zh-CN" altLang="zh-CN" sz="4000" baseline="-25000" dirty="0">
                <a:solidFill>
                  <a:srgbClr val="000000"/>
                </a:solidFill>
                <a:latin typeface="等线"/>
                <a:ea typeface="等线" panose="02010600030101010101" charset="-122"/>
                <a:sym typeface="微软雅黑" panose="020B0503020204020204" pitchFamily="34" charset="-122"/>
              </a:rPr>
              <a:t>第十章   第一节</a:t>
            </a:r>
          </a:p>
          <a:p>
            <a:pPr eaLnBrk="1" hangingPunct="1">
              <a:buNone/>
            </a:pPr>
            <a:r>
              <a:rPr lang="zh-CN" altLang="en-US" sz="5400" b="1" baseline="-25000" dirty="0" smtClean="0">
                <a:solidFill>
                  <a:srgbClr val="FF0000"/>
                </a:solidFill>
                <a:latin typeface="等线"/>
                <a:ea typeface="等线" panose="02010600030101010101" charset="-122"/>
                <a:sym typeface="微软雅黑" panose="020B0503020204020204" pitchFamily="34" charset="-122"/>
              </a:rPr>
              <a:t>    压</a:t>
            </a:r>
            <a:r>
              <a:rPr lang="zh-CN" altLang="en-US" sz="5400" b="1" baseline="-25000" dirty="0">
                <a:solidFill>
                  <a:srgbClr val="FF0000"/>
                </a:solidFill>
                <a:latin typeface="等线"/>
                <a:ea typeface="等线" panose="02010600030101010101" charset="-122"/>
                <a:sym typeface="微软雅黑" panose="020B0503020204020204" pitchFamily="34" charset="-122"/>
              </a:rPr>
              <a:t>强</a:t>
            </a:r>
          </a:p>
        </p:txBody>
      </p:sp>
      <p:sp>
        <p:nvSpPr>
          <p:cNvPr id="23556" name="Shape 40"/>
          <p:cNvSpPr/>
          <p:nvPr>
            <p:custDataLst>
              <p:tags r:id="rId3"/>
            </p:custDataLst>
          </p:nvPr>
        </p:nvSpPr>
        <p:spPr>
          <a:xfrm>
            <a:off x="4225925" y="1747838"/>
            <a:ext cx="4270375" cy="1531937"/>
          </a:xfrm>
          <a:prstGeom prst="rect">
            <a:avLst/>
          </a:prstGeom>
          <a:noFill/>
          <a:ln w="12700">
            <a:noFill/>
          </a:ln>
        </p:spPr>
        <p:txBody>
          <a:bodyPr lIns="45719" rIns="45719">
            <a:spAutoFit/>
          </a:bodyPr>
          <a:lstStyle/>
          <a:p>
            <a:pPr eaLnBrk="1" hangingPunct="1">
              <a:buNone/>
            </a:pPr>
            <a:r>
              <a:rPr lang="zh-CN" altLang="en-US" sz="7200" b="1" baseline="-25000">
                <a:solidFill>
                  <a:srgbClr val="007E27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微软雅黑" panose="020B0503020204020204" pitchFamily="34" charset="-122"/>
              </a:rPr>
              <a:t>苏科版  物理</a:t>
            </a:r>
            <a:endParaRPr lang="en-US" altLang="zh-CN" sz="7200" b="1" baseline="-25000">
              <a:solidFill>
                <a:srgbClr val="007E27"/>
              </a:solidFill>
              <a:latin typeface="方正姚体" pitchFamily="2" charset="-122"/>
              <a:ea typeface="方正姚体" panose="02010601030101010101" pitchFamily="2" charset="-122"/>
              <a:sym typeface="微软雅黑" pitchFamily="34" charset="-122"/>
            </a:endParaRPr>
          </a:p>
          <a:p>
            <a:pPr eaLnBrk="1" hangingPunct="1">
              <a:buNone/>
            </a:pPr>
            <a:endParaRPr lang="en-US" altLang="zh-CN" sz="7200" b="1" baseline="-25000">
              <a:solidFill>
                <a:srgbClr val="007E27"/>
              </a:solidFill>
              <a:latin typeface="方正姚体" pitchFamily="2" charset="-122"/>
              <a:ea typeface="方正姚体" panose="02010601030101010101" pitchFamily="2" charset="-122"/>
              <a:sym typeface="微软雅黑" pitchFamily="3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4999038" y="2951163"/>
            <a:ext cx="2430463" cy="36671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>
            <a:spAutoFit/>
          </a:bodyPr>
          <a:lstStyle/>
          <a:p>
            <a:pPr marL="0" marR="0" lvl="0" indent="0" algn="l" defTabSz="914400" rtl="0" eaLnBrk="1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7E27"/>
                </a:solidFill>
                <a:effectLst/>
                <a:uLnTx/>
                <a:uFillTx/>
                <a:latin typeface="方正幼线简体" pitchFamily="65" charset="-122"/>
                <a:ea typeface="方正幼线简体" pitchFamily="65" charset="-122"/>
                <a:cs typeface="Arial"/>
              </a:rPr>
              <a:t>八年级   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7E27"/>
                </a:solidFill>
                <a:effectLst/>
                <a:uLnTx/>
                <a:uFillTx/>
                <a:latin typeface="方正幼线简体" pitchFamily="65" charset="-122"/>
                <a:ea typeface="方正幼线简体" pitchFamily="65" charset="-122"/>
                <a:cs typeface="Arial"/>
                <a:sym typeface="Arial"/>
              </a:rPr>
              <a:t>第二学期 </a:t>
            </a:r>
          </a:p>
        </p:txBody>
      </p:sp>
      <p:pic>
        <p:nvPicPr>
          <p:cNvPr id="23558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41350" y="2139950"/>
            <a:ext cx="2647950" cy="3108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2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 bwMode="auto">
          <a:xfrm>
            <a:off x="0" y="1997075"/>
            <a:ext cx="2794000" cy="722630"/>
          </a:xfrm>
          <a:ln>
            <a:miter lim="800000"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猜 想：</a:t>
            </a:r>
          </a:p>
        </p:txBody>
      </p:sp>
      <p:sp>
        <p:nvSpPr>
          <p:cNvPr id="1843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6875" y="2921000"/>
            <a:ext cx="8785225" cy="873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猜想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：压力的作用效果可能跟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____</a:t>
            </a:r>
            <a:r>
              <a:rPr kumimoji="0" lang="en-US" altLang="zh-CN" sz="2800" b="1" i="0" u="sng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____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有关；</a:t>
            </a:r>
          </a:p>
        </p:txBody>
      </p:sp>
      <p:sp>
        <p:nvSpPr>
          <p:cNvPr id="1843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92275" y="1887538"/>
            <a:ext cx="6972300" cy="7540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压力的作用效果可能与哪些因素有关？</a:t>
            </a:r>
          </a:p>
        </p:txBody>
      </p:sp>
      <p:sp>
        <p:nvSpPr>
          <p:cNvPr id="18438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5288" y="4394200"/>
            <a:ext cx="7848600" cy="874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猜想</a:t>
            </a:r>
            <a:r>
              <a: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0" 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：压力的作用效果可能跟</a:t>
            </a:r>
            <a:r>
              <a: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_</a:t>
            </a:r>
            <a:r>
              <a: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___________</a:t>
            </a:r>
            <a:r>
              <a: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_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__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   </a:t>
            </a:r>
            <a:r>
              <a:rPr kumimoji="0" 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有关；</a:t>
            </a:r>
          </a:p>
        </p:txBody>
      </p:sp>
      <p:sp>
        <p:nvSpPr>
          <p:cNvPr id="18439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09738" y="5721350"/>
            <a:ext cx="2286000" cy="54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……</a:t>
            </a:r>
          </a:p>
        </p:txBody>
      </p:sp>
      <p:sp>
        <p:nvSpPr>
          <p:cNvPr id="43016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516563" y="2995613"/>
            <a:ext cx="186690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>
                <a:solidFill>
                  <a:srgbClr val="FF0000"/>
                </a:solidFill>
                <a:latin typeface="+mn-ea"/>
                <a:ea typeface="+mn-ea"/>
                <a:cs typeface="+mn-cs"/>
              </a:rPr>
              <a:t>压力大小</a:t>
            </a:r>
          </a:p>
        </p:txBody>
      </p:sp>
      <p:sp>
        <p:nvSpPr>
          <p:cNvPr id="43017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86388" y="4211638"/>
            <a:ext cx="26670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>
                <a:solidFill>
                  <a:srgbClr val="FF0000"/>
                </a:solidFill>
                <a:latin typeface="+mn-ea"/>
                <a:ea typeface="+mn-ea"/>
                <a:cs typeface="+mn-cs"/>
              </a:rPr>
              <a:t>受力面积大小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6" grpId="0"/>
      <p:bldP spid="430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49263" y="914400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探究一 </a:t>
            </a:r>
          </a:p>
        </p:txBody>
      </p:sp>
      <p:sp>
        <p:nvSpPr>
          <p:cNvPr id="39939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08175" y="908050"/>
            <a:ext cx="5208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压力的作用效果与压力大小的关系</a:t>
            </a:r>
          </a:p>
        </p:txBody>
      </p:sp>
      <p:sp>
        <p:nvSpPr>
          <p:cNvPr id="39941" name="AutoShap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05150" y="2152650"/>
            <a:ext cx="5195888" cy="2573338"/>
          </a:xfrm>
          <a:prstGeom prst="wedgeRoundRectCallout">
            <a:avLst>
              <a:gd name="adj1" fmla="val -40032"/>
              <a:gd name="adj2" fmla="val 32574"/>
              <a:gd name="adj3" fmla="val 16667"/>
            </a:avLst>
          </a:prstGeom>
          <a:gradFill rotWithShape="1">
            <a:gsLst>
              <a:gs pos="0">
                <a:srgbClr val="00CC66"/>
              </a:gs>
              <a:gs pos="100000">
                <a:srgbClr val="CEF5E2"/>
              </a:gs>
            </a:gsLst>
            <a:path path="rect">
              <a:fillToRect l="100000" t="10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因为压力作用效果可能与多个因素有关，因此在探究过程中要使用：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grpSp>
        <p:nvGrpSpPr>
          <p:cNvPr id="2" name="Group 6"/>
          <p:cNvGrpSpPr/>
          <p:nvPr>
            <p:custDataLst>
              <p:tags r:id="rId4"/>
            </p:custDataLst>
          </p:nvPr>
        </p:nvGrpSpPr>
        <p:grpSpPr>
          <a:xfrm>
            <a:off x="517525" y="2273300"/>
            <a:ext cx="1871663" cy="884238"/>
            <a:chOff x="521" y="3067"/>
            <a:chExt cx="1225" cy="545"/>
          </a:xfrm>
        </p:grpSpPr>
        <p:sp>
          <p:nvSpPr>
            <p:cNvPr id="19493" name="AutoShape 7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521" y="3158"/>
              <a:ext cx="1225" cy="454"/>
            </a:xfrm>
            <a:prstGeom prst="flowChartProcess">
              <a:avLst/>
            </a:prstGeom>
            <a:pattFill prst="pct50">
              <a:fgClr>
                <a:srgbClr val="000000"/>
              </a:fgClr>
              <a:bgClr>
                <a:schemeClr val="bg1"/>
              </a:bgClr>
            </a:patt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9494" name="AutoShape 8"/>
            <p:cNvSpPr/>
            <p:nvPr>
              <p:custDataLst>
                <p:tags r:id="rId37"/>
              </p:custDataLst>
            </p:nvPr>
          </p:nvSpPr>
          <p:spPr bwMode="auto">
            <a:xfrm rot="-5400000">
              <a:off x="860" y="2728"/>
              <a:ext cx="544" cy="1225"/>
            </a:xfrm>
            <a:prstGeom prst="leftBracket">
              <a:avLst>
                <a:gd name="adj" fmla="val 0"/>
              </a:avLst>
            </a:prstGeom>
            <a:noFill/>
            <a:ln w="38100">
              <a:solidFill>
                <a:srgbClr val="333333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3" name="Group 9"/>
          <p:cNvGrpSpPr/>
          <p:nvPr>
            <p:custDataLst>
              <p:tags r:id="rId5"/>
            </p:custDataLst>
          </p:nvPr>
        </p:nvGrpSpPr>
        <p:grpSpPr>
          <a:xfrm>
            <a:off x="974725" y="2039938"/>
            <a:ext cx="936625" cy="441325"/>
            <a:chOff x="839" y="2886"/>
            <a:chExt cx="590" cy="272"/>
          </a:xfrm>
        </p:grpSpPr>
        <p:sp>
          <p:nvSpPr>
            <p:cNvPr id="19490" name="Rectangle 10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839" y="2886"/>
              <a:ext cx="590" cy="4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9491" name="Rectangle 11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292" y="2931"/>
              <a:ext cx="4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9492" name="Rectangle 12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929" y="2931"/>
              <a:ext cx="4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4" name="Group 13"/>
          <p:cNvGrpSpPr/>
          <p:nvPr>
            <p:custDataLst>
              <p:tags r:id="rId6"/>
            </p:custDataLst>
          </p:nvPr>
        </p:nvGrpSpPr>
        <p:grpSpPr>
          <a:xfrm>
            <a:off x="593725" y="3989388"/>
            <a:ext cx="1871663" cy="884237"/>
            <a:chOff x="521" y="3067"/>
            <a:chExt cx="1225" cy="545"/>
          </a:xfrm>
        </p:grpSpPr>
        <p:sp>
          <p:nvSpPr>
            <p:cNvPr id="19488" name="AutoShape 14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521" y="3158"/>
              <a:ext cx="1225" cy="454"/>
            </a:xfrm>
            <a:prstGeom prst="flowChartProcess">
              <a:avLst/>
            </a:prstGeom>
            <a:pattFill prst="pct50">
              <a:fgClr>
                <a:srgbClr val="000000"/>
              </a:fgClr>
              <a:bgClr>
                <a:schemeClr val="bg1"/>
              </a:bgClr>
            </a:patt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9489" name="AutoShape 15"/>
            <p:cNvSpPr/>
            <p:nvPr>
              <p:custDataLst>
                <p:tags r:id="rId32"/>
              </p:custDataLst>
            </p:nvPr>
          </p:nvSpPr>
          <p:spPr bwMode="auto">
            <a:xfrm rot="-5400000">
              <a:off x="860" y="2728"/>
              <a:ext cx="544" cy="1225"/>
            </a:xfrm>
            <a:prstGeom prst="leftBracket">
              <a:avLst>
                <a:gd name="adj" fmla="val 0"/>
              </a:avLst>
            </a:prstGeom>
            <a:noFill/>
            <a:ln w="38100">
              <a:solidFill>
                <a:srgbClr val="333333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5" name="Group 16"/>
          <p:cNvGrpSpPr/>
          <p:nvPr>
            <p:custDataLst>
              <p:tags r:id="rId7"/>
            </p:custDataLst>
          </p:nvPr>
        </p:nvGrpSpPr>
        <p:grpSpPr>
          <a:xfrm>
            <a:off x="974725" y="3911600"/>
            <a:ext cx="914400" cy="363538"/>
            <a:chOff x="839" y="2886"/>
            <a:chExt cx="590" cy="272"/>
          </a:xfrm>
        </p:grpSpPr>
        <p:sp>
          <p:nvSpPr>
            <p:cNvPr id="19485" name="Rectangle 17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839" y="2886"/>
              <a:ext cx="590" cy="4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9486" name="Rectangle 18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292" y="2931"/>
              <a:ext cx="4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9487" name="Rectangle 19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929" y="2931"/>
              <a:ext cx="4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6" name="Group 20"/>
          <p:cNvGrpSpPr/>
          <p:nvPr>
            <p:custDataLst>
              <p:tags r:id="rId8"/>
            </p:custDataLst>
          </p:nvPr>
        </p:nvGrpSpPr>
        <p:grpSpPr>
          <a:xfrm>
            <a:off x="1279525" y="3363913"/>
            <a:ext cx="366713" cy="671512"/>
            <a:chOff x="1020" y="2558"/>
            <a:chExt cx="231" cy="413"/>
          </a:xfrm>
        </p:grpSpPr>
        <p:grpSp>
          <p:nvGrpSpPr>
            <p:cNvPr id="19480" name="Group 21"/>
            <p:cNvGrpSpPr/>
            <p:nvPr>
              <p:custDataLst>
                <p:tags r:id="rId23"/>
              </p:custDataLst>
            </p:nvPr>
          </p:nvGrpSpPr>
          <p:grpSpPr>
            <a:xfrm>
              <a:off x="1020" y="2558"/>
              <a:ext cx="227" cy="328"/>
              <a:chOff x="1020" y="2558"/>
              <a:chExt cx="227" cy="328"/>
            </a:xfrm>
          </p:grpSpPr>
          <p:sp>
            <p:nvSpPr>
              <p:cNvPr id="19482" name="Rectangle 22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020" y="2659"/>
                <a:ext cx="227" cy="22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19483" name="Rectangle 23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111" y="2609"/>
                <a:ext cx="46" cy="45"/>
              </a:xfrm>
              <a:prstGeom prst="rect">
                <a:avLst/>
              </a:prstGeom>
              <a:solidFill>
                <a:srgbClr val="000000">
                  <a:alpha val="89803"/>
                </a:srgbClr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19484" name="AutoShape 24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 rot="-5400000">
                <a:off x="1109" y="2536"/>
                <a:ext cx="45" cy="91"/>
              </a:xfrm>
              <a:prstGeom prst="flowChartDelay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</p:grpSp>
        <p:sp>
          <p:nvSpPr>
            <p:cNvPr id="19481" name="Text Box 25"/>
            <p:cNvSpPr txBox="1"/>
            <p:nvPr>
              <p:custDataLst>
                <p:tags r:id="rId24"/>
              </p:custDataLst>
            </p:nvPr>
          </p:nvSpPr>
          <p:spPr>
            <a:xfrm>
              <a:off x="1021" y="2649"/>
              <a:ext cx="230" cy="3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800" b="1">
                  <a:solidFill>
                    <a:schemeClr val="bg1"/>
                  </a:solidFill>
                  <a:latin typeface="宋体" panose="02010600030101010101" pitchFamily="2" charset="-122"/>
                </a:rPr>
                <a:t>G</a:t>
              </a:r>
            </a:p>
          </p:txBody>
        </p:sp>
      </p:grpSp>
      <p:grpSp>
        <p:nvGrpSpPr>
          <p:cNvPr id="8" name="Group 26"/>
          <p:cNvGrpSpPr/>
          <p:nvPr>
            <p:custDataLst>
              <p:tags r:id="rId9"/>
            </p:custDataLst>
          </p:nvPr>
        </p:nvGrpSpPr>
        <p:grpSpPr>
          <a:xfrm>
            <a:off x="974725" y="3387725"/>
            <a:ext cx="914400" cy="982663"/>
            <a:chOff x="2245" y="1509"/>
            <a:chExt cx="590" cy="605"/>
          </a:xfrm>
        </p:grpSpPr>
        <p:grpSp>
          <p:nvGrpSpPr>
            <p:cNvPr id="19470" name="Group 27"/>
            <p:cNvGrpSpPr/>
            <p:nvPr>
              <p:custDataLst>
                <p:tags r:id="rId13"/>
              </p:custDataLst>
            </p:nvPr>
          </p:nvGrpSpPr>
          <p:grpSpPr>
            <a:xfrm>
              <a:off x="2245" y="1842"/>
              <a:ext cx="590" cy="272"/>
              <a:chOff x="839" y="2886"/>
              <a:chExt cx="590" cy="272"/>
            </a:xfrm>
          </p:grpSpPr>
          <p:sp>
            <p:nvSpPr>
              <p:cNvPr id="19477" name="Rectangle 28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839" y="2886"/>
                <a:ext cx="590" cy="4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19478" name="Rectangle 29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292" y="2931"/>
                <a:ext cx="46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19479" name="Rectangle 30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929" y="2931"/>
                <a:ext cx="46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</p:grpSp>
        <p:grpSp>
          <p:nvGrpSpPr>
            <p:cNvPr id="19471" name="Group 31"/>
            <p:cNvGrpSpPr/>
            <p:nvPr>
              <p:custDataLst>
                <p:tags r:id="rId14"/>
              </p:custDataLst>
            </p:nvPr>
          </p:nvGrpSpPr>
          <p:grpSpPr>
            <a:xfrm>
              <a:off x="2426" y="1509"/>
              <a:ext cx="237" cy="332"/>
              <a:chOff x="1020" y="2554"/>
              <a:chExt cx="237" cy="332"/>
            </a:xfrm>
          </p:grpSpPr>
          <p:grpSp>
            <p:nvGrpSpPr>
              <p:cNvPr id="19472" name="Group 32"/>
              <p:cNvGrpSpPr/>
              <p:nvPr>
                <p:custDataLst>
                  <p:tags r:id="rId15"/>
                </p:custDataLst>
              </p:nvPr>
            </p:nvGrpSpPr>
            <p:grpSpPr>
              <a:xfrm>
                <a:off x="1020" y="2558"/>
                <a:ext cx="227" cy="328"/>
                <a:chOff x="1020" y="2558"/>
                <a:chExt cx="227" cy="328"/>
              </a:xfrm>
            </p:grpSpPr>
            <p:sp>
              <p:nvSpPr>
                <p:cNvPr id="19474" name="Rectangle 33"/>
                <p:cNvSpPr>
                  <a:spLocks noChangeArrowheads="1"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1020" y="2659"/>
                  <a:ext cx="222" cy="229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ea"/>
                    <a:ea typeface="+mn-ea"/>
                    <a:cs typeface="+mn-cs"/>
                  </a:endParaRPr>
                </a:p>
              </p:txBody>
            </p:sp>
            <p:sp>
              <p:nvSpPr>
                <p:cNvPr id="19475" name="Rectangle 34"/>
                <p:cNvSpPr>
                  <a:spLocks noChangeArrowheads="1"/>
                </p:cNvSpPr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1111" y="2609"/>
                  <a:ext cx="41" cy="45"/>
                </a:xfrm>
                <a:prstGeom prst="rect">
                  <a:avLst/>
                </a:prstGeom>
                <a:solidFill>
                  <a:srgbClr val="000000">
                    <a:alpha val="89803"/>
                  </a:srgbClr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ea"/>
                    <a:ea typeface="+mn-ea"/>
                    <a:cs typeface="+mn-cs"/>
                  </a:endParaRPr>
                </a:p>
              </p:txBody>
            </p:sp>
            <p:sp>
              <p:nvSpPr>
                <p:cNvPr id="19476" name="AutoShape 35"/>
                <p:cNvSpPr>
                  <a:spLocks noChangeArrowheads="1"/>
                </p:cNvSpPr>
                <p:nvPr>
                  <p:custDataLst>
                    <p:tags r:id="rId19"/>
                  </p:custDataLst>
                </p:nvPr>
              </p:nvSpPr>
              <p:spPr bwMode="auto">
                <a:xfrm rot="-5400000">
                  <a:off x="1108" y="2536"/>
                  <a:ext cx="47" cy="91"/>
                </a:xfrm>
                <a:prstGeom prst="flowChartDelay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ea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9473" name="Text Box 36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1021" y="2554"/>
                <a:ext cx="236" cy="3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>
                    <a:solidFill>
                      <a:schemeClr val="bg1"/>
                    </a:solidFill>
                    <a:latin typeface="宋体" panose="02010600030101010101" pitchFamily="2" charset="-122"/>
                  </a:rPr>
                  <a:t>G</a:t>
                </a:r>
              </a:p>
            </p:txBody>
          </p:sp>
        </p:grpSp>
      </p:grpSp>
      <p:sp>
        <p:nvSpPr>
          <p:cNvPr id="39973" name="Text Box 3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65163" y="5459413"/>
            <a:ext cx="1112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结论：</a:t>
            </a:r>
          </a:p>
        </p:txBody>
      </p:sp>
      <p:sp>
        <p:nvSpPr>
          <p:cNvPr id="39974" name="Text Box 3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476375" y="5497513"/>
            <a:ext cx="5194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压力作用效果与压力大小有关</a:t>
            </a:r>
          </a:p>
        </p:txBody>
      </p:sp>
      <p:sp>
        <p:nvSpPr>
          <p:cNvPr id="39975" name="Text Box 39"/>
          <p:cNvSpPr txBox="1"/>
          <p:nvPr>
            <p:custDataLst>
              <p:tags r:id="rId12"/>
            </p:custDataLst>
          </p:nvPr>
        </p:nvSpPr>
        <p:spPr>
          <a:xfrm>
            <a:off x="4500563" y="4013200"/>
            <a:ext cx="32321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隶书" panose="02010509060101010101" pitchFamily="49" charset="-122"/>
              </a:rPr>
              <a:t>控制变量法</a:t>
            </a: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1" presetClass="entr" presetSubtype="8" fill="hold" grpId="0" nodeType="afterEffect">
                                  <p:stCondLst>
                                    <p:cond delay="6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75"/>
                                        <p:tgtEl>
                                          <p:spTgt spid="39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  <p:cond evt="onBegin" delay="0">
                          <p:tn val="21"/>
                        </p:cond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  <p:cond evt="onBegin" delay="0">
                          <p:tn val="32"/>
                        </p:cond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  <p:cond evt="onBegin" delay="0">
                          <p:tn val="49"/>
                        </p:cond>
                      </p:stCondLst>
                      <p:childTnLst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  <p:cond evt="onBegin" delay="0">
                          <p:tn val="53"/>
                        </p:cond>
                      </p:stCondLst>
                      <p:childTnLst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/>
      <p:bldP spid="39941" grpId="0" animBg="1"/>
      <p:bldP spid="39973" grpId="0"/>
      <p:bldP spid="39974" grpId="0"/>
      <p:bldP spid="3997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4663" y="1044575"/>
            <a:ext cx="1112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探究二</a:t>
            </a:r>
          </a:p>
        </p:txBody>
      </p:sp>
      <p:sp>
        <p:nvSpPr>
          <p:cNvPr id="40963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63713" y="1049338"/>
            <a:ext cx="4824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压力的作用效果与受力面积的关系</a:t>
            </a:r>
          </a:p>
        </p:txBody>
      </p:sp>
      <p:sp>
        <p:nvSpPr>
          <p:cNvPr id="40964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50875" y="4921250"/>
            <a:ext cx="1112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结论：</a:t>
            </a:r>
          </a:p>
        </p:txBody>
      </p:sp>
      <p:sp>
        <p:nvSpPr>
          <p:cNvPr id="40965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14475" y="4973638"/>
            <a:ext cx="4206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压力作用效果与受力面积有关</a:t>
            </a:r>
          </a:p>
        </p:txBody>
      </p:sp>
      <p:grpSp>
        <p:nvGrpSpPr>
          <p:cNvPr id="2" name="Group 6"/>
          <p:cNvGrpSpPr/>
          <p:nvPr>
            <p:custDataLst>
              <p:tags r:id="rId5"/>
            </p:custDataLst>
          </p:nvPr>
        </p:nvGrpSpPr>
        <p:grpSpPr>
          <a:xfrm>
            <a:off x="2163763" y="3138488"/>
            <a:ext cx="1871662" cy="885825"/>
            <a:chOff x="521" y="3067"/>
            <a:chExt cx="1225" cy="545"/>
          </a:xfrm>
        </p:grpSpPr>
        <p:sp>
          <p:nvSpPr>
            <p:cNvPr id="20532" name="AutoShape 7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521" y="3158"/>
              <a:ext cx="1225" cy="454"/>
            </a:xfrm>
            <a:prstGeom prst="flowChartProcess">
              <a:avLst/>
            </a:prstGeom>
            <a:pattFill prst="pct50">
              <a:fgClr>
                <a:srgbClr val="000000"/>
              </a:fgClr>
              <a:bgClr>
                <a:schemeClr val="bg1"/>
              </a:bgClr>
            </a:patt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20533" name="AutoShape 8"/>
            <p:cNvSpPr/>
            <p:nvPr>
              <p:custDataLst>
                <p:tags r:id="rId52"/>
              </p:custDataLst>
            </p:nvPr>
          </p:nvSpPr>
          <p:spPr bwMode="auto">
            <a:xfrm rot="-5400000">
              <a:off x="858" y="2729"/>
              <a:ext cx="544" cy="1225"/>
            </a:xfrm>
            <a:prstGeom prst="leftBracket">
              <a:avLst>
                <a:gd name="adj" fmla="val 0"/>
              </a:avLst>
            </a:prstGeom>
            <a:noFill/>
            <a:ln w="38100">
              <a:solidFill>
                <a:srgbClr val="333333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3" name="Group 9"/>
          <p:cNvGrpSpPr/>
          <p:nvPr>
            <p:custDataLst>
              <p:tags r:id="rId6"/>
            </p:custDataLst>
          </p:nvPr>
        </p:nvGrpSpPr>
        <p:grpSpPr>
          <a:xfrm>
            <a:off x="2617788" y="3070225"/>
            <a:ext cx="936625" cy="442913"/>
            <a:chOff x="839" y="2886"/>
            <a:chExt cx="590" cy="272"/>
          </a:xfrm>
        </p:grpSpPr>
        <p:sp>
          <p:nvSpPr>
            <p:cNvPr id="20529" name="Rectangle 10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839" y="2886"/>
              <a:ext cx="590" cy="4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20530" name="Rectangle 11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1292" y="2931"/>
              <a:ext cx="4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20531" name="Rectangle 12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929" y="2931"/>
              <a:ext cx="4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4" name="Group 13"/>
          <p:cNvGrpSpPr/>
          <p:nvPr>
            <p:custDataLst>
              <p:tags r:id="rId7"/>
            </p:custDataLst>
          </p:nvPr>
        </p:nvGrpSpPr>
        <p:grpSpPr>
          <a:xfrm>
            <a:off x="2846388" y="2524125"/>
            <a:ext cx="366712" cy="671513"/>
            <a:chOff x="1020" y="2558"/>
            <a:chExt cx="231" cy="413"/>
          </a:xfrm>
        </p:grpSpPr>
        <p:grpSp>
          <p:nvGrpSpPr>
            <p:cNvPr id="20524" name="Group 14"/>
            <p:cNvGrpSpPr/>
            <p:nvPr>
              <p:custDataLst>
                <p:tags r:id="rId43"/>
              </p:custDataLst>
            </p:nvPr>
          </p:nvGrpSpPr>
          <p:grpSpPr>
            <a:xfrm>
              <a:off x="1020" y="2558"/>
              <a:ext cx="227" cy="328"/>
              <a:chOff x="1020" y="2558"/>
              <a:chExt cx="227" cy="328"/>
            </a:xfrm>
          </p:grpSpPr>
          <p:sp>
            <p:nvSpPr>
              <p:cNvPr id="20526" name="Rectangle 15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1020" y="2659"/>
                <a:ext cx="227" cy="22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20527" name="Rectangle 16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1111" y="2609"/>
                <a:ext cx="46" cy="45"/>
              </a:xfrm>
              <a:prstGeom prst="rect">
                <a:avLst/>
              </a:prstGeom>
              <a:solidFill>
                <a:srgbClr val="000000">
                  <a:alpha val="89803"/>
                </a:srgbClr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20528" name="AutoShape 17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 rot="-5400000">
                <a:off x="1109" y="2537"/>
                <a:ext cx="45" cy="91"/>
              </a:xfrm>
              <a:prstGeom prst="flowChartDelay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</p:grpSp>
        <p:sp>
          <p:nvSpPr>
            <p:cNvPr id="20525" name="Text Box 18"/>
            <p:cNvSpPr txBox="1"/>
            <p:nvPr>
              <p:custDataLst>
                <p:tags r:id="rId44"/>
              </p:custDataLst>
            </p:nvPr>
          </p:nvSpPr>
          <p:spPr>
            <a:xfrm>
              <a:off x="1021" y="2649"/>
              <a:ext cx="230" cy="3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800" b="1">
                  <a:solidFill>
                    <a:schemeClr val="bg1"/>
                  </a:solidFill>
                  <a:latin typeface="宋体" panose="02010600030101010101" pitchFamily="2" charset="-122"/>
                </a:rPr>
                <a:t>G</a:t>
              </a:r>
            </a:p>
          </p:txBody>
        </p:sp>
      </p:grpSp>
      <p:grpSp>
        <p:nvGrpSpPr>
          <p:cNvPr id="6" name="Group 19"/>
          <p:cNvGrpSpPr/>
          <p:nvPr>
            <p:custDataLst>
              <p:tags r:id="rId8"/>
            </p:custDataLst>
          </p:nvPr>
        </p:nvGrpSpPr>
        <p:grpSpPr>
          <a:xfrm>
            <a:off x="2617788" y="2524125"/>
            <a:ext cx="936625" cy="977900"/>
            <a:chOff x="2245" y="1513"/>
            <a:chExt cx="590" cy="601"/>
          </a:xfrm>
        </p:grpSpPr>
        <p:grpSp>
          <p:nvGrpSpPr>
            <p:cNvPr id="20514" name="Group 20"/>
            <p:cNvGrpSpPr/>
            <p:nvPr>
              <p:custDataLst>
                <p:tags r:id="rId33"/>
              </p:custDataLst>
            </p:nvPr>
          </p:nvGrpSpPr>
          <p:grpSpPr>
            <a:xfrm>
              <a:off x="2245" y="1842"/>
              <a:ext cx="590" cy="272"/>
              <a:chOff x="839" y="2886"/>
              <a:chExt cx="590" cy="272"/>
            </a:xfrm>
          </p:grpSpPr>
          <p:sp>
            <p:nvSpPr>
              <p:cNvPr id="20521" name="Rectangle 21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839" y="2886"/>
                <a:ext cx="590" cy="4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20522" name="Rectangle 22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292" y="2931"/>
                <a:ext cx="46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20523" name="Rectangle 23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929" y="2931"/>
                <a:ext cx="46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</p:grpSp>
        <p:grpSp>
          <p:nvGrpSpPr>
            <p:cNvPr id="20515" name="Group 24"/>
            <p:cNvGrpSpPr/>
            <p:nvPr>
              <p:custDataLst>
                <p:tags r:id="rId34"/>
              </p:custDataLst>
            </p:nvPr>
          </p:nvGrpSpPr>
          <p:grpSpPr>
            <a:xfrm>
              <a:off x="2426" y="1513"/>
              <a:ext cx="231" cy="413"/>
              <a:chOff x="1020" y="2558"/>
              <a:chExt cx="231" cy="413"/>
            </a:xfrm>
          </p:grpSpPr>
          <p:grpSp>
            <p:nvGrpSpPr>
              <p:cNvPr id="20516" name="Group 25"/>
              <p:cNvGrpSpPr/>
              <p:nvPr>
                <p:custDataLst>
                  <p:tags r:id="rId35"/>
                </p:custDataLst>
              </p:nvPr>
            </p:nvGrpSpPr>
            <p:grpSpPr>
              <a:xfrm>
                <a:off x="1020" y="2558"/>
                <a:ext cx="227" cy="328"/>
                <a:chOff x="1020" y="2558"/>
                <a:chExt cx="227" cy="328"/>
              </a:xfrm>
            </p:grpSpPr>
            <p:sp>
              <p:nvSpPr>
                <p:cNvPr id="20518" name="Rectangle 26"/>
                <p:cNvSpPr>
                  <a:spLocks noChangeArrowheads="1"/>
                </p:cNvSpPr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1020" y="2658"/>
                  <a:ext cx="227" cy="22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ea"/>
                    <a:ea typeface="+mn-ea"/>
                    <a:cs typeface="+mn-cs"/>
                  </a:endParaRPr>
                </a:p>
              </p:txBody>
            </p:sp>
            <p:sp>
              <p:nvSpPr>
                <p:cNvPr id="20519" name="Rectangle 27"/>
                <p:cNvSpPr>
                  <a:spLocks noChangeArrowheads="1"/>
                </p:cNvSpPr>
                <p:nvPr>
                  <p:custDataLst>
                    <p:tags r:id="rId38"/>
                  </p:custDataLst>
                </p:nvPr>
              </p:nvSpPr>
              <p:spPr bwMode="auto">
                <a:xfrm>
                  <a:off x="1111" y="2609"/>
                  <a:ext cx="46" cy="45"/>
                </a:xfrm>
                <a:prstGeom prst="rect">
                  <a:avLst/>
                </a:prstGeom>
                <a:solidFill>
                  <a:srgbClr val="000000">
                    <a:alpha val="89803"/>
                  </a:srgbClr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ea"/>
                    <a:ea typeface="+mn-ea"/>
                    <a:cs typeface="+mn-cs"/>
                  </a:endParaRPr>
                </a:p>
              </p:txBody>
            </p:sp>
            <p:sp>
              <p:nvSpPr>
                <p:cNvPr id="20520" name="AutoShape 28"/>
                <p:cNvSpPr>
                  <a:spLocks noChangeArrowheads="1"/>
                </p:cNvSpPr>
                <p:nvPr>
                  <p:custDataLst>
                    <p:tags r:id="rId39"/>
                  </p:custDataLst>
                </p:nvPr>
              </p:nvSpPr>
              <p:spPr bwMode="auto">
                <a:xfrm rot="-5400000">
                  <a:off x="1109" y="2536"/>
                  <a:ext cx="45" cy="91"/>
                </a:xfrm>
                <a:prstGeom prst="flowChartDelay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ea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517" name="Text Box 29"/>
              <p:cNvSpPr txBox="1"/>
              <p:nvPr>
                <p:custDataLst>
                  <p:tags r:id="rId36"/>
                </p:custDataLst>
              </p:nvPr>
            </p:nvSpPr>
            <p:spPr>
              <a:xfrm>
                <a:off x="1021" y="2649"/>
                <a:ext cx="230" cy="3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>
                    <a:solidFill>
                      <a:schemeClr val="bg1"/>
                    </a:solidFill>
                    <a:latin typeface="宋体" panose="02010600030101010101" pitchFamily="2" charset="-122"/>
                  </a:rPr>
                  <a:t>G</a:t>
                </a:r>
              </a:p>
            </p:txBody>
          </p:sp>
        </p:grpSp>
      </p:grpSp>
      <p:grpSp>
        <p:nvGrpSpPr>
          <p:cNvPr id="10" name="Group 30"/>
          <p:cNvGrpSpPr/>
          <p:nvPr>
            <p:custDataLst>
              <p:tags r:id="rId9"/>
            </p:custDataLst>
          </p:nvPr>
        </p:nvGrpSpPr>
        <p:grpSpPr>
          <a:xfrm>
            <a:off x="5403850" y="3138488"/>
            <a:ext cx="1871663" cy="885825"/>
            <a:chOff x="521" y="3067"/>
            <a:chExt cx="1225" cy="545"/>
          </a:xfrm>
        </p:grpSpPr>
        <p:sp>
          <p:nvSpPr>
            <p:cNvPr id="20512" name="AutoShape 31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521" y="3158"/>
              <a:ext cx="1225" cy="454"/>
            </a:xfrm>
            <a:prstGeom prst="flowChartProcess">
              <a:avLst/>
            </a:prstGeom>
            <a:pattFill prst="pct50">
              <a:fgClr>
                <a:srgbClr val="000000"/>
              </a:fgClr>
              <a:bgClr>
                <a:schemeClr val="bg1"/>
              </a:bgClr>
            </a:patt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20513" name="AutoShape 32"/>
            <p:cNvSpPr/>
            <p:nvPr>
              <p:custDataLst>
                <p:tags r:id="rId32"/>
              </p:custDataLst>
            </p:nvPr>
          </p:nvSpPr>
          <p:spPr bwMode="auto">
            <a:xfrm rot="-5400000">
              <a:off x="860" y="2728"/>
              <a:ext cx="544" cy="1225"/>
            </a:xfrm>
            <a:prstGeom prst="leftBracket">
              <a:avLst>
                <a:gd name="adj" fmla="val 0"/>
              </a:avLst>
            </a:prstGeom>
            <a:noFill/>
            <a:ln w="38100">
              <a:solidFill>
                <a:srgbClr val="333333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11" name="Group 33"/>
          <p:cNvGrpSpPr/>
          <p:nvPr>
            <p:custDataLst>
              <p:tags r:id="rId10"/>
            </p:custDataLst>
          </p:nvPr>
        </p:nvGrpSpPr>
        <p:grpSpPr>
          <a:xfrm flipV="1">
            <a:off x="5835650" y="2844800"/>
            <a:ext cx="936625" cy="442913"/>
            <a:chOff x="839" y="2886"/>
            <a:chExt cx="590" cy="272"/>
          </a:xfrm>
        </p:grpSpPr>
        <p:sp>
          <p:nvSpPr>
            <p:cNvPr id="20509" name="Rectangle 3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839" y="2886"/>
              <a:ext cx="590" cy="4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20510" name="Rectangle 3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292" y="2931"/>
              <a:ext cx="4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20511" name="Rectangle 36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929" y="2931"/>
              <a:ext cx="4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12" name="Group 37"/>
          <p:cNvGrpSpPr/>
          <p:nvPr>
            <p:custDataLst>
              <p:tags r:id="rId11"/>
            </p:custDataLst>
          </p:nvPr>
        </p:nvGrpSpPr>
        <p:grpSpPr>
          <a:xfrm>
            <a:off x="6122988" y="2678113"/>
            <a:ext cx="366712" cy="671512"/>
            <a:chOff x="1020" y="2558"/>
            <a:chExt cx="231" cy="413"/>
          </a:xfrm>
        </p:grpSpPr>
        <p:grpSp>
          <p:nvGrpSpPr>
            <p:cNvPr id="20504" name="Group 38"/>
            <p:cNvGrpSpPr/>
            <p:nvPr>
              <p:custDataLst>
                <p:tags r:id="rId23"/>
              </p:custDataLst>
            </p:nvPr>
          </p:nvGrpSpPr>
          <p:grpSpPr>
            <a:xfrm>
              <a:off x="1020" y="2558"/>
              <a:ext cx="227" cy="328"/>
              <a:chOff x="1020" y="2558"/>
              <a:chExt cx="227" cy="328"/>
            </a:xfrm>
          </p:grpSpPr>
          <p:sp>
            <p:nvSpPr>
              <p:cNvPr id="20506" name="Rectangle 39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020" y="2659"/>
                <a:ext cx="227" cy="22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20507" name="Rectangle 40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111" y="2609"/>
                <a:ext cx="46" cy="45"/>
              </a:xfrm>
              <a:prstGeom prst="rect">
                <a:avLst/>
              </a:prstGeom>
              <a:solidFill>
                <a:srgbClr val="000000">
                  <a:alpha val="89803"/>
                </a:srgbClr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20508" name="AutoShape 41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 rot="-5400000">
                <a:off x="1109" y="2538"/>
                <a:ext cx="45" cy="91"/>
              </a:xfrm>
              <a:prstGeom prst="flowChartDelay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</p:grpSp>
        <p:sp>
          <p:nvSpPr>
            <p:cNvPr id="20505" name="Text Box 42"/>
            <p:cNvSpPr txBox="1"/>
            <p:nvPr>
              <p:custDataLst>
                <p:tags r:id="rId24"/>
              </p:custDataLst>
            </p:nvPr>
          </p:nvSpPr>
          <p:spPr>
            <a:xfrm>
              <a:off x="1021" y="2649"/>
              <a:ext cx="230" cy="3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800" b="1">
                  <a:solidFill>
                    <a:schemeClr val="bg1"/>
                  </a:solidFill>
                  <a:latin typeface="宋体" panose="02010600030101010101" pitchFamily="2" charset="-122"/>
                </a:rPr>
                <a:t>G</a:t>
              </a:r>
            </a:p>
          </p:txBody>
        </p:sp>
      </p:grpSp>
      <p:grpSp>
        <p:nvGrpSpPr>
          <p:cNvPr id="14" name="Group 43"/>
          <p:cNvGrpSpPr/>
          <p:nvPr>
            <p:custDataLst>
              <p:tags r:id="rId12"/>
            </p:custDataLst>
          </p:nvPr>
        </p:nvGrpSpPr>
        <p:grpSpPr>
          <a:xfrm>
            <a:off x="5835650" y="2687638"/>
            <a:ext cx="936625" cy="671512"/>
            <a:chOff x="3470" y="1740"/>
            <a:chExt cx="590" cy="413"/>
          </a:xfrm>
        </p:grpSpPr>
        <p:grpSp>
          <p:nvGrpSpPr>
            <p:cNvPr id="20494" name="Group 44"/>
            <p:cNvGrpSpPr/>
            <p:nvPr>
              <p:custDataLst>
                <p:tags r:id="rId13"/>
              </p:custDataLst>
            </p:nvPr>
          </p:nvGrpSpPr>
          <p:grpSpPr>
            <a:xfrm flipV="1">
              <a:off x="3470" y="1842"/>
              <a:ext cx="590" cy="272"/>
              <a:chOff x="839" y="2886"/>
              <a:chExt cx="590" cy="272"/>
            </a:xfrm>
          </p:grpSpPr>
          <p:sp>
            <p:nvSpPr>
              <p:cNvPr id="20501" name="Rectangle 45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839" y="2886"/>
                <a:ext cx="590" cy="4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20502" name="Rectangle 46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292" y="2931"/>
                <a:ext cx="46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20503" name="Rectangle 47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929" y="2931"/>
                <a:ext cx="46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</p:grpSp>
        <p:grpSp>
          <p:nvGrpSpPr>
            <p:cNvPr id="20495" name="Group 48"/>
            <p:cNvGrpSpPr/>
            <p:nvPr>
              <p:custDataLst>
                <p:tags r:id="rId14"/>
              </p:custDataLst>
            </p:nvPr>
          </p:nvGrpSpPr>
          <p:grpSpPr>
            <a:xfrm>
              <a:off x="3651" y="1740"/>
              <a:ext cx="231" cy="413"/>
              <a:chOff x="1020" y="2558"/>
              <a:chExt cx="231" cy="413"/>
            </a:xfrm>
          </p:grpSpPr>
          <p:grpSp>
            <p:nvGrpSpPr>
              <p:cNvPr id="20496" name="Group 49"/>
              <p:cNvGrpSpPr/>
              <p:nvPr>
                <p:custDataLst>
                  <p:tags r:id="rId15"/>
                </p:custDataLst>
              </p:nvPr>
            </p:nvGrpSpPr>
            <p:grpSpPr>
              <a:xfrm>
                <a:off x="1020" y="2558"/>
                <a:ext cx="227" cy="328"/>
                <a:chOff x="1020" y="2558"/>
                <a:chExt cx="227" cy="328"/>
              </a:xfrm>
            </p:grpSpPr>
            <p:sp>
              <p:nvSpPr>
                <p:cNvPr id="20498" name="Rectangle 50"/>
                <p:cNvSpPr>
                  <a:spLocks noChangeArrowheads="1"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1020" y="2659"/>
                  <a:ext cx="227" cy="22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ea"/>
                    <a:ea typeface="+mn-ea"/>
                    <a:cs typeface="+mn-cs"/>
                  </a:endParaRPr>
                </a:p>
              </p:txBody>
            </p:sp>
            <p:sp>
              <p:nvSpPr>
                <p:cNvPr id="20499" name="Rectangle 51"/>
                <p:cNvSpPr>
                  <a:spLocks noChangeArrowheads="1"/>
                </p:cNvSpPr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1111" y="2609"/>
                  <a:ext cx="46" cy="45"/>
                </a:xfrm>
                <a:prstGeom prst="rect">
                  <a:avLst/>
                </a:prstGeom>
                <a:solidFill>
                  <a:srgbClr val="000000">
                    <a:alpha val="89803"/>
                  </a:srgbClr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ea"/>
                    <a:ea typeface="+mn-ea"/>
                    <a:cs typeface="+mn-cs"/>
                  </a:endParaRPr>
                </a:p>
              </p:txBody>
            </p:sp>
            <p:sp>
              <p:nvSpPr>
                <p:cNvPr id="20500" name="AutoShape 52"/>
                <p:cNvSpPr>
                  <a:spLocks noChangeArrowheads="1"/>
                </p:cNvSpPr>
                <p:nvPr>
                  <p:custDataLst>
                    <p:tags r:id="rId19"/>
                  </p:custDataLst>
                </p:nvPr>
              </p:nvSpPr>
              <p:spPr bwMode="auto">
                <a:xfrm rot="-5400000">
                  <a:off x="1109" y="2538"/>
                  <a:ext cx="45" cy="91"/>
                </a:xfrm>
                <a:prstGeom prst="flowChartDelay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ea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497" name="Text Box 53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1021" y="2649"/>
                <a:ext cx="230" cy="3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>
                    <a:solidFill>
                      <a:schemeClr val="bg1"/>
                    </a:solidFill>
                    <a:latin typeface="宋体" panose="02010600030101010101" pitchFamily="2" charset="-122"/>
                  </a:rPr>
                  <a:t>G</a:t>
                </a:r>
              </a:p>
            </p:txBody>
          </p:sp>
        </p:grpSp>
      </p:grp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  <p:cond evt="onBegin" delay="0">
                          <p:tn val="29"/>
                        </p:cond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  <p:cond evt="onBegin" delay="0">
                          <p:tn val="46"/>
                        </p:cond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  <p:cond evt="onBegin" delay="0">
                          <p:tn val="50"/>
                        </p:cond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/>
      <p:bldP spid="40964" grpId="0"/>
      <p:bldP spid="409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/>
          <p:nvPr>
            <p:custDataLst>
              <p:tags r:id="rId1"/>
            </p:custDataLst>
          </p:nvPr>
        </p:nvSpPr>
        <p:spPr>
          <a:xfrm>
            <a:off x="571500" y="2093913"/>
            <a:ext cx="6808788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Calibri" panose="020F0502020204030204" pitchFamily="34" charset="0"/>
              </a:rPr>
              <a:t>压力的作用效果与压力的大小和受力面积有关。</a:t>
            </a: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539750" y="3500438"/>
            <a:ext cx="1787525" cy="8302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压力的作用效果</a:t>
            </a:r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4000500" y="2914650"/>
            <a:ext cx="2803525" cy="8318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相同受力面积，比较压力大小</a:t>
            </a: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4000500" y="4011613"/>
            <a:ext cx="2803525" cy="8302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相同压力，比较受力面积大小</a:t>
            </a:r>
          </a:p>
        </p:txBody>
      </p:sp>
      <p:grpSp>
        <p:nvGrpSpPr>
          <p:cNvPr id="6" name="Group 24"/>
          <p:cNvGrpSpPr/>
          <p:nvPr>
            <p:custDataLst>
              <p:tags r:id="rId5"/>
            </p:custDataLst>
          </p:nvPr>
        </p:nvGrpSpPr>
        <p:grpSpPr>
          <a:xfrm>
            <a:off x="2484438" y="3322638"/>
            <a:ext cx="1322387" cy="830262"/>
            <a:chOff x="1565" y="1691"/>
            <a:chExt cx="833" cy="510"/>
          </a:xfrm>
        </p:grpSpPr>
        <p:sp>
          <p:nvSpPr>
            <p:cNvPr id="7" name="右箭头 6"/>
            <p:cNvSpPr/>
            <p:nvPr>
              <p:custDataLst>
                <p:tags r:id="rId16"/>
              </p:custDataLst>
            </p:nvPr>
          </p:nvSpPr>
          <p:spPr>
            <a:xfrm>
              <a:off x="1565" y="2021"/>
              <a:ext cx="833" cy="180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itchFamily="2" charset="-122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>
              <p:custDataLst>
                <p:tags r:id="rId17"/>
              </p:custDataLst>
            </p:nvPr>
          </p:nvSpPr>
          <p:spPr>
            <a:xfrm>
              <a:off x="1678" y="1691"/>
              <a:ext cx="504" cy="284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比较</a:t>
              </a:r>
            </a:p>
          </p:txBody>
        </p:sp>
      </p:grpSp>
      <p:grpSp>
        <p:nvGrpSpPr>
          <p:cNvPr id="9" name="组合 10"/>
          <p:cNvGrpSpPr/>
          <p:nvPr>
            <p:custDataLst>
              <p:tags r:id="rId6"/>
            </p:custDataLst>
          </p:nvPr>
        </p:nvGrpSpPr>
        <p:grpSpPr>
          <a:xfrm>
            <a:off x="6804025" y="3859213"/>
            <a:ext cx="1500188" cy="2344737"/>
            <a:chOff x="6786578" y="3214686"/>
            <a:chExt cx="1500198" cy="2000264"/>
          </a:xfrm>
        </p:grpSpPr>
        <p:sp>
          <p:nvSpPr>
            <p:cNvPr id="10" name="手杖形箭头 9"/>
            <p:cNvSpPr/>
            <p:nvPr>
              <p:custDataLst>
                <p:tags r:id="rId14"/>
              </p:custDataLst>
            </p:nvPr>
          </p:nvSpPr>
          <p:spPr>
            <a:xfrm rot="5400000">
              <a:off x="6179355" y="3821909"/>
              <a:ext cx="2000264" cy="785818"/>
            </a:xfrm>
            <a:prstGeom prst="uturn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TextBox 10"/>
            <p:cNvSpPr txBox="1"/>
            <p:nvPr>
              <p:custDataLst>
                <p:tags r:id="rId15"/>
              </p:custDataLst>
            </p:nvPr>
          </p:nvSpPr>
          <p:spPr>
            <a:xfrm>
              <a:off x="7732774" y="3643314"/>
              <a:ext cx="554002" cy="85410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eaVert"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求比值</a:t>
              </a:r>
            </a:p>
          </p:txBody>
        </p:sp>
      </p:grpSp>
      <p:sp>
        <p:nvSpPr>
          <p:cNvPr id="12" name="TextBox 11"/>
          <p:cNvSpPr txBox="1"/>
          <p:nvPr>
            <p:custDataLst>
              <p:tags r:id="rId7"/>
            </p:custDataLst>
          </p:nvPr>
        </p:nvSpPr>
        <p:spPr>
          <a:xfrm>
            <a:off x="4000500" y="5521325"/>
            <a:ext cx="2803525" cy="831850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rgbClr val="8064A2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/>
            <a:r>
              <a:rPr lang="zh-CN" altLang="en-US" sz="2400" b="1" u="sng">
                <a:solidFill>
                  <a:srgbClr val="000000"/>
                </a:solidFill>
                <a:latin typeface="宋体" panose="02010600030101010101" pitchFamily="2" charset="-122"/>
              </a:rPr>
              <a:t>   压力</a:t>
            </a:r>
            <a:r>
              <a:rPr lang="en-US" altLang="zh-CN" sz="2400" b="1" u="sng">
                <a:solidFill>
                  <a:srgbClr val="000000"/>
                </a:solidFill>
                <a:latin typeface="宋体" panose="02010600030101010101" pitchFamily="2" charset="-122"/>
              </a:rPr>
              <a:t>___     </a:t>
            </a:r>
          </a:p>
          <a:p>
            <a:pPr algn="ctr"/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</a:rPr>
              <a:t> 受力面积</a:t>
            </a:r>
          </a:p>
        </p:txBody>
      </p:sp>
      <p:grpSp>
        <p:nvGrpSpPr>
          <p:cNvPr id="13" name="Group 25"/>
          <p:cNvGrpSpPr/>
          <p:nvPr>
            <p:custDataLst>
              <p:tags r:id="rId8"/>
            </p:custDataLst>
          </p:nvPr>
        </p:nvGrpSpPr>
        <p:grpSpPr>
          <a:xfrm>
            <a:off x="2484438" y="5313363"/>
            <a:ext cx="1322387" cy="817562"/>
            <a:chOff x="1572" y="2916"/>
            <a:chExt cx="950" cy="502"/>
          </a:xfrm>
        </p:grpSpPr>
        <p:sp>
          <p:nvSpPr>
            <p:cNvPr id="14" name="左箭头 13"/>
            <p:cNvSpPr/>
            <p:nvPr>
              <p:custDataLst>
                <p:tags r:id="rId12"/>
              </p:custDataLst>
            </p:nvPr>
          </p:nvSpPr>
          <p:spPr>
            <a:xfrm>
              <a:off x="1572" y="3258"/>
              <a:ext cx="950" cy="160"/>
            </a:xfrm>
            <a:prstGeom prst="lef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TextBox 14"/>
            <p:cNvSpPr txBox="1"/>
            <p:nvPr>
              <p:custDataLst>
                <p:tags r:id="rId13"/>
              </p:custDataLst>
            </p:nvPr>
          </p:nvSpPr>
          <p:spPr>
            <a:xfrm>
              <a:off x="1701" y="2916"/>
              <a:ext cx="639" cy="284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定义</a:t>
              </a:r>
            </a:p>
          </p:txBody>
        </p:sp>
      </p:grpSp>
      <p:sp>
        <p:nvSpPr>
          <p:cNvPr id="16" name="TextBox 15"/>
          <p:cNvSpPr txBox="1"/>
          <p:nvPr>
            <p:custDataLst>
              <p:tags r:id="rId9"/>
            </p:custDataLst>
          </p:nvPr>
        </p:nvSpPr>
        <p:spPr>
          <a:xfrm>
            <a:off x="1138238" y="5743575"/>
            <a:ext cx="803275" cy="4603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压强</a:t>
            </a:r>
          </a:p>
        </p:txBody>
      </p:sp>
      <p:sp>
        <p:nvSpPr>
          <p:cNvPr id="17" name="上箭头 16"/>
          <p:cNvSpPr/>
          <p:nvPr>
            <p:custDataLst>
              <p:tags r:id="rId10"/>
            </p:custDataLst>
          </p:nvPr>
        </p:nvSpPr>
        <p:spPr>
          <a:xfrm>
            <a:off x="1470025" y="4524375"/>
            <a:ext cx="214313" cy="1096963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516" name="矩形 4"/>
          <p:cNvSpPr/>
          <p:nvPr>
            <p:custDataLst>
              <p:tags r:id="rId11"/>
            </p:custDataLst>
          </p:nvPr>
        </p:nvSpPr>
        <p:spPr>
          <a:xfrm>
            <a:off x="468313" y="889000"/>
            <a:ext cx="1831975" cy="584200"/>
          </a:xfrm>
          <a:prstGeom prst="rect">
            <a:avLst/>
          </a:prstGeom>
          <a:gradFill rotWithShape="1">
            <a:gsLst>
              <a:gs pos="0">
                <a:srgbClr val="2C5D98">
                  <a:alpha val="100000"/>
                </a:srgbClr>
              </a:gs>
              <a:gs pos="80000">
                <a:srgbClr val="3C7BC7">
                  <a:alpha val="100000"/>
                </a:srgbClr>
              </a:gs>
              <a:gs pos="100000">
                <a:srgbClr val="3A7CCB">
                  <a:alpha val="100000"/>
                </a:srgbClr>
              </a:gs>
            </a:gsLst>
            <a:lin ang="5400000"/>
          </a:gradFill>
          <a:ln w="9525" cap="flat" cmpd="sng">
            <a:solidFill>
              <a:srgbClr val="4A7EBB"/>
            </a:solidFill>
            <a:prstDash val="solid"/>
            <a:miter/>
            <a:headEnd type="none" w="med" len="med"/>
            <a:tailEnd type="none" w="med" len="med"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FFFF"/>
                </a:solidFill>
                <a:latin typeface="Calibri" panose="020F0502020204030204" pitchFamily="34" charset="0"/>
              </a:rPr>
              <a:t>二、压强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2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77850" y="1944688"/>
            <a:ext cx="63087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物体所受的</a:t>
            </a:r>
            <a:r>
              <a:rPr kumimoji="1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压力</a:t>
            </a:r>
            <a:r>
              <a:rPr kumimoji="1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与受力面积之比叫作压强。</a:t>
            </a:r>
            <a:endParaRPr kumimoji="1" lang="en-US" altLang="zh-CN" sz="2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20713" y="4446588"/>
            <a:ext cx="2438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3.</a:t>
            </a: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公式：</a:t>
            </a:r>
            <a:endParaRPr kumimoji="1" lang="zh-CN" altLang="en-US" sz="2800" b="1" i="1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25463" y="3582988"/>
            <a:ext cx="64230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压强是表示</a:t>
            </a:r>
            <a:r>
              <a:rPr kumimoji="1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压力的作用效果的物理量。</a:t>
            </a:r>
            <a:endParaRPr kumimoji="1" lang="en-US" altLang="zh-CN" sz="2400" b="1" i="0" u="none" strike="noStrike" kern="1200" cap="none" spc="0" normalizeH="0" baseline="0" noProof="0" smtClean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362200" y="4465638"/>
            <a:ext cx="2133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1" lang="en-US" altLang="zh-CN" sz="2400" b="1" kern="1200" cap="none" spc="0" normalizeH="0" baseline="0" noProof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n-cs"/>
              </a:rPr>
              <a:t> </a:t>
            </a:r>
            <a:r>
              <a:rPr kumimoji="1" lang="zh-CN" altLang="en-US" sz="2400" b="1" kern="1200" cap="none" spc="0" normalizeH="0" baseline="0" noProof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n-cs"/>
              </a:rPr>
              <a:t>压强</a:t>
            </a:r>
            <a:r>
              <a:rPr kumimoji="1" lang="en-US" altLang="zh-CN" sz="2400" b="1" kern="1200" cap="none" spc="0" normalizeH="0" baseline="0" noProof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n-cs"/>
              </a:rPr>
              <a:t>=</a:t>
            </a:r>
          </a:p>
        </p:txBody>
      </p:sp>
      <p:sp>
        <p:nvSpPr>
          <p:cNvPr id="18441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067175" y="4232275"/>
            <a:ext cx="19970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ea"/>
                <a:ea typeface="+mn-ea"/>
                <a:cs typeface="+mn-cs"/>
              </a:rPr>
              <a:t>压力</a:t>
            </a:r>
          </a:p>
        </p:txBody>
      </p:sp>
      <p:sp>
        <p:nvSpPr>
          <p:cNvPr id="18442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143375" y="4856163"/>
            <a:ext cx="2743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ea"/>
                <a:ea typeface="+mn-ea"/>
                <a:cs typeface="+mn-cs"/>
              </a:rPr>
              <a:t>受力面积</a:t>
            </a:r>
            <a:endParaRPr kumimoji="1" lang="zh-CN" altLang="en-US" sz="2400" b="1" i="0" u="none" strike="noStrike" kern="1200" cap="none" spc="0" normalizeH="0" baseline="44000" noProof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8443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995738" y="4759325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8444" name="Text Box 1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276600" y="5889625"/>
            <a:ext cx="2133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1" lang="en-US" altLang="zh-CN" sz="2400" b="1" i="1" kern="1200" cap="none" spc="0" normalizeH="0" baseline="0" noProof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n-cs"/>
              </a:rPr>
              <a:t>P </a:t>
            </a:r>
            <a:r>
              <a:rPr kumimoji="1" lang="en-US" altLang="zh-CN" sz="2400" b="1" kern="1200" cap="none" spc="0" normalizeH="0" baseline="0" noProof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n-cs"/>
              </a:rPr>
              <a:t>=</a:t>
            </a:r>
          </a:p>
        </p:txBody>
      </p:sp>
      <p:sp>
        <p:nvSpPr>
          <p:cNvPr id="18445" name="Rectangle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572000" y="5656263"/>
            <a:ext cx="19970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ea"/>
                <a:ea typeface="+mn-ea"/>
                <a:cs typeface="+mn-cs"/>
              </a:rPr>
              <a:t>F</a:t>
            </a:r>
          </a:p>
        </p:txBody>
      </p:sp>
      <p:sp>
        <p:nvSpPr>
          <p:cNvPr id="18446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6326188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ea"/>
                <a:ea typeface="+mn-ea"/>
                <a:cs typeface="+mn-cs"/>
              </a:rPr>
              <a:t>S</a:t>
            </a:r>
            <a:endParaRPr kumimoji="1" lang="en-US" altLang="zh-CN" sz="2400" b="1" i="1" u="none" strike="noStrike" kern="1200" cap="none" spc="0" normalizeH="0" baseline="44000" noProof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8447" name="Line 1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800600" y="6183313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8448" name="Rectangle 1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392863" y="6326188"/>
            <a:ext cx="14922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ea"/>
                <a:ea typeface="+mn-ea"/>
                <a:cs typeface="+mn-cs"/>
              </a:rPr>
              <a:t>受力面积</a:t>
            </a:r>
            <a:endParaRPr kumimoji="1" lang="zh-CN" altLang="en-US" sz="2400" b="1" i="0" u="none" strike="noStrike" kern="1200" cap="none" spc="0" normalizeH="0" baseline="44000" noProof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8449" name="Rectangle 1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324600" y="5265738"/>
            <a:ext cx="19970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ea"/>
                <a:ea typeface="+mn-ea"/>
                <a:cs typeface="+mn-cs"/>
              </a:rPr>
              <a:t>压力</a:t>
            </a:r>
          </a:p>
        </p:txBody>
      </p:sp>
      <p:sp>
        <p:nvSpPr>
          <p:cNvPr id="18450" name="Text Box 1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524000" y="6124575"/>
            <a:ext cx="2133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1" lang="en-US" altLang="zh-CN" sz="2400" b="1" kern="1200" cap="none" spc="0" normalizeH="0" baseline="0" noProof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n-cs"/>
              </a:rPr>
              <a:t> </a:t>
            </a:r>
            <a:r>
              <a:rPr kumimoji="1" lang="zh-CN" altLang="en-US" sz="2400" b="1" kern="1200" cap="none" spc="0" normalizeH="0" baseline="0" noProof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n-cs"/>
              </a:rPr>
              <a:t>压强</a:t>
            </a:r>
          </a:p>
        </p:txBody>
      </p:sp>
      <p:sp>
        <p:nvSpPr>
          <p:cNvPr id="18451" name="Line 19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3200400" y="6105525"/>
            <a:ext cx="914400" cy="2333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8452" name="Line 20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5715000" y="5559425"/>
            <a:ext cx="1143000" cy="2333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8453" name="Line 2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5676900" y="6572250"/>
            <a:ext cx="723900" cy="142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84200" y="955675"/>
            <a:ext cx="20431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1.</a:t>
            </a: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压强</a:t>
            </a: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:</a:t>
            </a:r>
            <a:endParaRPr kumimoji="1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09600" y="2755900"/>
            <a:ext cx="2438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2.</a:t>
            </a: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物理意义：</a:t>
            </a:r>
            <a:endParaRPr kumimoji="1" lang="zh-CN" altLang="en-US" sz="2800" b="1" i="1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50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50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50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50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50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50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50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50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50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500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500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500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500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500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500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500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500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500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500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500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500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500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500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500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9" dur="500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0" dur="500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500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1" dur="500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2" dur="500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500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3" dur="500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4" dur="500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500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6" grpId="0"/>
      <p:bldP spid="18438" grpId="0"/>
      <p:bldP spid="18439" grpId="0"/>
      <p:bldP spid="18441" grpId="0"/>
      <p:bldP spid="18442" grpId="0"/>
      <p:bldP spid="18444" grpId="0"/>
      <p:bldP spid="18445" grpId="0"/>
      <p:bldP spid="18446" grpId="0"/>
      <p:bldP spid="18448" grpId="0"/>
      <p:bldP spid="18449" grpId="0"/>
      <p:bldP spid="1845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35150" y="708025"/>
            <a:ext cx="4114800" cy="52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R="0" defTabSz="914400" eaLnBrk="0" hangingPunct="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800" b="1" i="1" kern="1200" cap="none" spc="0" normalizeH="0" baseline="0" noProof="0">
                <a:solidFill>
                  <a:schemeClr val="hlink"/>
                </a:solidFill>
                <a:latin typeface="+mn-ea"/>
                <a:ea typeface="+mn-ea"/>
                <a:cs typeface="+mn-cs"/>
              </a:rPr>
              <a:t>Ｓ</a:t>
            </a:r>
            <a:r>
              <a:rPr kumimoji="0" lang="zh-CN" altLang="en-US" sz="2800" b="1" kern="1200" cap="none" spc="0" normalizeH="0" baseline="0" noProof="0">
                <a:solidFill>
                  <a:schemeClr val="hlink"/>
                </a:solidFill>
                <a:latin typeface="+mn-ea"/>
                <a:ea typeface="+mn-ea"/>
                <a:cs typeface="+mn-cs"/>
              </a:rPr>
              <a:t> ：</a:t>
            </a:r>
            <a:r>
              <a:rPr kumimoji="0" lang="zh-CN" altLang="en-US" sz="2800" b="1" kern="1200" cap="none" spc="0" normalizeH="0" baseline="0" noProof="0">
                <a:latin typeface="+mn-ea"/>
                <a:ea typeface="+mn-ea"/>
                <a:cs typeface="+mn-cs"/>
              </a:rPr>
              <a:t> </a:t>
            </a:r>
            <a:r>
              <a:rPr kumimoji="0" lang="zh-CN" altLang="en-US" sz="2800" b="1" kern="1200" cap="none" spc="0" normalizeH="0" baseline="0" noProof="0">
                <a:solidFill>
                  <a:schemeClr val="hlink"/>
                </a:solidFill>
                <a:latin typeface="+mn-ea"/>
                <a:ea typeface="+mn-ea"/>
                <a:cs typeface="+mn-cs"/>
              </a:rPr>
              <a:t>受力面积</a:t>
            </a:r>
          </a:p>
        </p:txBody>
      </p:sp>
      <p:pic>
        <p:nvPicPr>
          <p:cNvPr id="65539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7813" y="2771775"/>
            <a:ext cx="6400800" cy="1716088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65540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94000" y="2332038"/>
            <a:ext cx="914400" cy="5222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R="0" defTabSz="914400" eaLnBrk="0" hangingPunct="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800" b="1" i="1" kern="1200" cap="none" spc="0" normalizeH="0" baseline="0" noProof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>Ｓ</a:t>
            </a:r>
            <a:r>
              <a:rPr kumimoji="0" lang="en-US" altLang="zh-CN" sz="2800" b="1" kern="1200" cap="none" spc="0" normalizeH="0" baseline="-25000" noProof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>1</a:t>
            </a:r>
          </a:p>
        </p:txBody>
      </p:sp>
      <p:sp>
        <p:nvSpPr>
          <p:cNvPr id="65541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97175" y="4249738"/>
            <a:ext cx="838200" cy="52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R="0" defTabSz="914400" eaLnBrk="0" hangingPunct="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800" b="1" i="1" kern="1200" cap="none" spc="0" normalizeH="0" baseline="0" noProof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>Ｓ</a:t>
            </a:r>
            <a:r>
              <a:rPr kumimoji="0" lang="en-US" altLang="zh-CN" sz="2800" b="1" kern="1200" cap="none" spc="0" normalizeH="0" baseline="-25000" noProof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>2</a:t>
            </a:r>
          </a:p>
        </p:txBody>
      </p:sp>
      <p:sp>
        <p:nvSpPr>
          <p:cNvPr id="65542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86400" y="4249738"/>
            <a:ext cx="838200" cy="52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R="0" defTabSz="914400" eaLnBrk="0" hangingPunct="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800" b="1" i="1" kern="1200" cap="none" spc="0" normalizeH="0" baseline="0" noProof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>Ｓ</a:t>
            </a:r>
            <a:r>
              <a:rPr kumimoji="0" lang="en-US" altLang="zh-CN" sz="2800" b="1" kern="1200" cap="none" spc="0" normalizeH="0" baseline="-25000" noProof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>1</a:t>
            </a:r>
          </a:p>
        </p:txBody>
      </p:sp>
      <p:sp>
        <p:nvSpPr>
          <p:cNvPr id="65543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486400" y="2405063"/>
            <a:ext cx="838200" cy="52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R="0" defTabSz="914400" eaLnBrk="0" hangingPunct="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800" b="1" i="1" kern="1200" cap="none" spc="0" normalizeH="0" baseline="0" noProof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>Ｓ</a:t>
            </a:r>
            <a:r>
              <a:rPr kumimoji="0" lang="en-US" altLang="zh-CN" sz="2800" b="1" kern="1200" cap="none" spc="0" normalizeH="0" baseline="-25000" noProof="0">
                <a:solidFill>
                  <a:srgbClr val="000000"/>
                </a:solidFill>
                <a:latin typeface="+mn-ea"/>
                <a:ea typeface="+mn-ea"/>
                <a:cs typeface="+mn-cs"/>
              </a:rPr>
              <a:t>2</a:t>
            </a:r>
          </a:p>
        </p:txBody>
      </p:sp>
      <p:sp>
        <p:nvSpPr>
          <p:cNvPr id="65544" name="AutoShape 8"/>
          <p:cNvSpPr/>
          <p:nvPr>
            <p:custDataLst>
              <p:tags r:id="rId7"/>
            </p:custDataLst>
          </p:nvPr>
        </p:nvSpPr>
        <p:spPr bwMode="auto">
          <a:xfrm rot="16200000">
            <a:off x="3006725" y="4105275"/>
            <a:ext cx="234950" cy="1676400"/>
          </a:xfrm>
          <a:prstGeom prst="leftBrace">
            <a:avLst>
              <a:gd name="adj1" fmla="val 61111"/>
              <a:gd name="adj2" fmla="val 50000"/>
            </a:avLst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65545" name="AutoShape 9"/>
          <p:cNvSpPr/>
          <p:nvPr>
            <p:custDataLst>
              <p:tags r:id="rId8"/>
            </p:custDataLst>
          </p:nvPr>
        </p:nvSpPr>
        <p:spPr bwMode="auto">
          <a:xfrm rot="16200000">
            <a:off x="5776119" y="4487069"/>
            <a:ext cx="157163" cy="838200"/>
          </a:xfrm>
          <a:prstGeom prst="leftBrace">
            <a:avLst>
              <a:gd name="adj1" fmla="val 45833"/>
              <a:gd name="adj2" fmla="val 54921"/>
            </a:avLst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897063" y="5353050"/>
            <a:ext cx="2530475" cy="5222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R="0" defTabSz="914400" eaLnBrk="0" hangingPunct="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>
                <a:solidFill>
                  <a:schemeClr val="hlink"/>
                </a:solidFill>
                <a:latin typeface="+mn-ea"/>
                <a:ea typeface="+mn-ea"/>
                <a:cs typeface="+mn-cs"/>
              </a:rPr>
              <a:t>受力面积</a:t>
            </a:r>
            <a:r>
              <a:rPr kumimoji="0" lang="zh-CN" altLang="en-US" sz="2800" b="1" i="1" kern="1200" cap="none" spc="0" normalizeH="0" baseline="0" noProof="0">
                <a:solidFill>
                  <a:srgbClr val="000000"/>
                </a:solidFill>
                <a:latin typeface="+mn-ea"/>
                <a:ea typeface="宋体" panose="02010600030101010101" pitchFamily="2" charset="-122"/>
                <a:cs typeface="+mn-cs"/>
              </a:rPr>
              <a:t>Ｓ</a:t>
            </a:r>
            <a:r>
              <a:rPr kumimoji="0" lang="en-US" altLang="zh-CN" sz="2800" b="1" kern="1200" cap="none" spc="0" normalizeH="0" baseline="-25000" noProof="0">
                <a:solidFill>
                  <a:srgbClr val="000000"/>
                </a:solidFill>
                <a:latin typeface="+mn-ea"/>
                <a:ea typeface="宋体" panose="02010600030101010101" pitchFamily="2" charset="-122"/>
                <a:cs typeface="+mn-cs"/>
              </a:rPr>
              <a:t>2</a:t>
            </a:r>
          </a:p>
        </p:txBody>
      </p:sp>
      <p:sp>
        <p:nvSpPr>
          <p:cNvPr id="11" name="Text Box 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137150" y="5378450"/>
            <a:ext cx="2530475" cy="52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R="0" defTabSz="914400" eaLnBrk="0" hangingPunct="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>
                <a:solidFill>
                  <a:schemeClr val="hlink"/>
                </a:solidFill>
                <a:latin typeface="+mn-ea"/>
                <a:ea typeface="+mn-ea"/>
                <a:cs typeface="+mn-cs"/>
              </a:rPr>
              <a:t>受力面积</a:t>
            </a:r>
            <a:r>
              <a:rPr kumimoji="0" lang="zh-CN" altLang="en-US" sz="2800" b="1" i="1" kern="1200" cap="none" spc="0" normalizeH="0" baseline="0" noProof="0">
                <a:solidFill>
                  <a:srgbClr val="000000"/>
                </a:solidFill>
                <a:latin typeface="+mn-ea"/>
                <a:ea typeface="宋体" panose="02010600030101010101" pitchFamily="2" charset="-122"/>
                <a:cs typeface="+mn-cs"/>
              </a:rPr>
              <a:t>Ｓ</a:t>
            </a:r>
            <a:r>
              <a:rPr kumimoji="0" lang="en-US" altLang="zh-CN" sz="2800" b="1" kern="1200" cap="none" spc="0" normalizeH="0" baseline="-25000" noProof="0">
                <a:solidFill>
                  <a:srgbClr val="000000"/>
                </a:solidFill>
                <a:latin typeface="+mn-ea"/>
                <a:ea typeface="宋体" panose="02010600030101010101" pitchFamily="2" charset="-122"/>
                <a:cs typeface="+mn-cs"/>
              </a:rPr>
              <a:t>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40" grpId="0"/>
      <p:bldP spid="65541" grpId="0"/>
      <p:bldP spid="65542" grpId="0"/>
      <p:bldP spid="65543" grpId="0"/>
      <p:bldP spid="65544" grpId="0" animBg="1"/>
      <p:bldP spid="65545" grpId="0" animBg="1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0660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930275"/>
            <a:ext cx="24384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3.</a:t>
            </a:r>
            <a:r>
              <a: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单位：</a:t>
            </a:r>
            <a:endParaRPr kumimoji="1" lang="zh-CN" altLang="en-US" sz="2800" b="1" i="1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70661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67000" y="1579563"/>
            <a:ext cx="2133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1" lang="en-US" altLang="zh-CN" sz="2400" b="1" i="1" kern="1200" cap="none" spc="0" normalizeH="0" baseline="0" noProof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n-cs"/>
              </a:rPr>
              <a:t>P</a:t>
            </a:r>
            <a:r>
              <a:rPr kumimoji="1" lang="en-US" altLang="zh-CN" sz="2400" b="1" kern="1200" cap="none" spc="0" normalizeH="0" baseline="0" noProof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n-cs"/>
              </a:rPr>
              <a:t>=</a:t>
            </a:r>
          </a:p>
        </p:txBody>
      </p:sp>
      <p:sp>
        <p:nvSpPr>
          <p:cNvPr id="70662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962400" y="1346200"/>
            <a:ext cx="19970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ea"/>
                <a:ea typeface="+mn-ea"/>
                <a:cs typeface="+mn-cs"/>
              </a:rPr>
              <a:t>F</a:t>
            </a:r>
          </a:p>
        </p:txBody>
      </p:sp>
      <p:sp>
        <p:nvSpPr>
          <p:cNvPr id="70663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648200" y="2016125"/>
            <a:ext cx="8382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ea"/>
                <a:ea typeface="+mn-ea"/>
                <a:cs typeface="+mn-cs"/>
              </a:rPr>
              <a:t>S</a:t>
            </a:r>
            <a:endParaRPr kumimoji="1" lang="en-US" altLang="zh-CN" sz="2400" b="1" i="1" u="none" strike="noStrike" kern="1200" cap="none" spc="0" normalizeH="0" baseline="44000" noProof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70664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4191000" y="1871663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70665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867400" y="1970088"/>
            <a:ext cx="1066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m</a:t>
            </a:r>
            <a:r>
              <a:rPr kumimoji="1" lang="en-US" altLang="zh-CN" sz="2800" b="1" i="0" u="none" strike="noStrike" kern="1200" cap="none" spc="0" normalizeH="0" baseline="30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endParaRPr kumimoji="1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70666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867400" y="955675"/>
            <a:ext cx="19970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ea"/>
                <a:ea typeface="+mn-ea"/>
                <a:cs typeface="+mn-cs"/>
              </a:rPr>
              <a:t>N(</a:t>
            </a: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ea"/>
                <a:ea typeface="+mn-ea"/>
                <a:cs typeface="+mn-cs"/>
              </a:rPr>
              <a:t>牛</a:t>
            </a:r>
            <a:r>
              <a:rPr kumimoji="1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ea"/>
                <a:ea typeface="+mn-ea"/>
                <a:cs typeface="+mn-cs"/>
              </a:rPr>
              <a:t>)</a:t>
            </a:r>
          </a:p>
        </p:txBody>
      </p:sp>
      <p:sp>
        <p:nvSpPr>
          <p:cNvPr id="70667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38200" y="1924050"/>
            <a:ext cx="2133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1" lang="en-US" altLang="zh-CN" sz="2000" b="1" kern="1200" cap="none" spc="0" normalizeH="0" baseline="0" noProof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n-cs"/>
              </a:rPr>
              <a:t> </a:t>
            </a:r>
            <a:r>
              <a:rPr kumimoji="1" lang="en-US" altLang="zh-CN" sz="2400" b="1" kern="1200" cap="none" spc="0" normalizeH="0" baseline="0" noProof="0">
                <a:latin typeface="+mn-ea"/>
                <a:ea typeface="+mn-ea"/>
                <a:cs typeface="+mn-cs"/>
              </a:rPr>
              <a:t>Pa(</a:t>
            </a:r>
            <a:r>
              <a:rPr kumimoji="1" lang="zh-CN" altLang="en-US" sz="2400" b="1" kern="1200" cap="none" spc="0" normalizeH="0" baseline="0" noProof="0">
                <a:latin typeface="+mn-ea"/>
                <a:ea typeface="+mn-ea"/>
                <a:cs typeface="+mn-cs"/>
              </a:rPr>
              <a:t>帕</a:t>
            </a:r>
            <a:r>
              <a:rPr kumimoji="1" lang="en-US" altLang="zh-CN" sz="2400" b="1" kern="1200" cap="none" spc="0" normalizeH="0" baseline="0" noProof="0">
                <a:latin typeface="+mn-ea"/>
                <a:ea typeface="+mn-ea"/>
                <a:cs typeface="+mn-cs"/>
              </a:rPr>
              <a:t>)</a:t>
            </a:r>
          </a:p>
        </p:txBody>
      </p:sp>
      <p:sp>
        <p:nvSpPr>
          <p:cNvPr id="70668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2590800" y="1793875"/>
            <a:ext cx="914400" cy="2349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70669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5105400" y="1247775"/>
            <a:ext cx="1143000" cy="2349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70670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067300" y="2262188"/>
            <a:ext cx="7239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70671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62000" y="3224213"/>
            <a:ext cx="5197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1Pa(</a:t>
            </a:r>
            <a:r>
              <a:rPr kumimoji="1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帕斯卡</a:t>
            </a:r>
            <a:r>
              <a:rPr kumimoji="1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)</a:t>
            </a:r>
            <a:r>
              <a:rPr kumimoji="1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＝</a:t>
            </a:r>
            <a:r>
              <a:rPr kumimoji="1" lang="zh-CN" altLang="en-US" sz="2400" b="1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</a:t>
            </a:r>
            <a:r>
              <a:rPr kumimoji="1" lang="en-US" altLang="zh-CN" sz="2400" b="1" i="0" u="sng" strike="noStrike" kern="1200" cap="none" spc="0" normalizeH="0" baseline="0" noProof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</a:t>
            </a:r>
            <a:r>
              <a:rPr kumimoji="1" lang="en-US" altLang="zh-CN" sz="2400" b="1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</a:t>
            </a:r>
            <a:r>
              <a:rPr kumimoji="1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N/m</a:t>
            </a:r>
            <a:r>
              <a:rPr kumimoji="1" lang="en-US" altLang="zh-CN" sz="2400" b="1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1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。 </a:t>
            </a:r>
          </a:p>
        </p:txBody>
      </p:sp>
      <p:sp>
        <p:nvSpPr>
          <p:cNvPr id="70672" name="Rectangle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30250" y="3987800"/>
            <a:ext cx="6865938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100Pa=</a:t>
            </a:r>
            <a:r>
              <a:rPr kumimoji="1" lang="en-US" altLang="zh-CN" sz="2400" b="1" i="0" u="sng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</a:t>
            </a:r>
            <a:r>
              <a:rPr kumimoji="1" lang="en-US" altLang="zh-CN" sz="2400" b="1" i="0" u="sng" strike="noStrike" kern="1200" cap="none" spc="0" normalizeH="0" baseline="0" noProof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100</a:t>
            </a:r>
            <a:r>
              <a:rPr kumimoji="1" lang="en-US" altLang="zh-CN" sz="2400" b="1" i="0" u="sng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</a:t>
            </a:r>
            <a:r>
              <a:rPr kumimoji="1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N/m</a:t>
            </a:r>
            <a:r>
              <a:rPr kumimoji="1" lang="en-US" altLang="zh-CN" sz="2400" b="1" i="0" u="none" strike="noStrike" kern="1200" cap="none" spc="0" normalizeH="0" baseline="30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，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一张报纸</a:t>
            </a: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平放</a:t>
            </a: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时对桌面的压强大约为</a:t>
            </a:r>
            <a:r>
              <a:rPr kumimoji="1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_</a:t>
            </a:r>
            <a:r>
              <a:rPr kumimoji="1" lang="en-US" altLang="zh-CN" sz="2400" b="1" i="0" u="sng" strike="noStrike" kern="1200" cap="none" spc="0" normalizeH="0" baseline="0" noProof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0.5</a:t>
            </a:r>
            <a:r>
              <a:rPr kumimoji="1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__Pa</a:t>
            </a: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；</a:t>
            </a: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成年人</a:t>
            </a: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站立时对地面压强接近</a:t>
            </a:r>
            <a:r>
              <a:rPr kumimoji="1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10</a:t>
            </a:r>
            <a:r>
              <a:rPr kumimoji="1" lang="en-US" altLang="zh-CN" sz="2400" b="1" i="0" u="none" strike="noStrike" kern="1200" cap="none" spc="0" normalizeH="0" baseline="30000" noProof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4</a:t>
            </a:r>
            <a:r>
              <a:rPr kumimoji="1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Pa</a:t>
            </a: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。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500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500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500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500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500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500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500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500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500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500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500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500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500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500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500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500"/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500"/>
                                        <p:tgtEl>
                                          <p:spTgt spid="706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500"/>
                                        <p:tgtEl>
                                          <p:spTgt spid="706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500"/>
                                        <p:tgtEl>
                                          <p:spTgt spid="70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500"/>
                                        <p:tgtEl>
                                          <p:spTgt spid="70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500"/>
                                        <p:tgtEl>
                                          <p:spTgt spid="70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500"/>
                                        <p:tgtEl>
                                          <p:spTgt spid="706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500"/>
                                        <p:tgtEl>
                                          <p:spTgt spid="706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500"/>
                                        <p:tgtEl>
                                          <p:spTgt spid="706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/>
      <p:bldP spid="70661" grpId="0"/>
      <p:bldP spid="70662" grpId="0"/>
      <p:bldP spid="70663" grpId="0"/>
      <p:bldP spid="70665" grpId="0"/>
      <p:bldP spid="70666" grpId="0"/>
      <p:bldP spid="70667" grpId="0"/>
      <p:bldP spid="70671" grpId="0"/>
      <p:bldP spid="70672" grpId="0" uiExpand="1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 bwMode="auto">
          <a:xfrm>
            <a:off x="0" y="2581275"/>
            <a:ext cx="3657600" cy="857250"/>
          </a:xfrm>
          <a:ln>
            <a:miter lim="800000"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增大压强</a:t>
            </a:r>
          </a:p>
        </p:txBody>
      </p:sp>
      <p:sp>
        <p:nvSpPr>
          <p:cNvPr id="67588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555875" y="2884488"/>
            <a:ext cx="685800" cy="0"/>
          </a:xfrm>
          <a:prstGeom prst="line">
            <a:avLst/>
          </a:prstGeom>
          <a:noFill/>
          <a:ln w="57150">
            <a:solidFill>
              <a:srgbClr val="0000FF"/>
            </a:solidFill>
            <a:miter lim="800000"/>
            <a:tailEnd type="triangle" w="med" len="med"/>
          </a:ln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67589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6350" y="2065338"/>
            <a:ext cx="5472113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altLang="zh-CN" sz="2800" b="1" i="1" kern="1200" cap="none" spc="0" normalizeH="0" baseline="0" noProof="0">
                <a:solidFill>
                  <a:srgbClr val="FF0000"/>
                </a:solidFill>
                <a:latin typeface="+mn-ea"/>
                <a:ea typeface="+mn-ea"/>
                <a:cs typeface="+mn-cs"/>
              </a:rPr>
              <a:t>F</a:t>
            </a:r>
            <a:r>
              <a:rPr kumimoji="0" lang="zh-CN" altLang="en-US" sz="2800" b="1" kern="1200" cap="none" spc="0" normalizeH="0" baseline="0" noProof="0">
                <a:solidFill>
                  <a:srgbClr val="FF0000"/>
                </a:solidFill>
                <a:latin typeface="+mn-ea"/>
                <a:ea typeface="+mn-ea"/>
                <a:cs typeface="+mn-cs"/>
              </a:rPr>
              <a:t>一定时，减小</a:t>
            </a:r>
            <a:r>
              <a:rPr kumimoji="0" lang="en-US" altLang="zh-CN" sz="2800" b="1" i="1" kern="1200" cap="none" spc="0" normalizeH="0" baseline="0" noProof="0">
                <a:solidFill>
                  <a:srgbClr val="FF0000"/>
                </a:solidFill>
                <a:latin typeface="+mn-ea"/>
                <a:ea typeface="+mn-ea"/>
                <a:cs typeface="+mn-cs"/>
              </a:rPr>
              <a:t>S</a:t>
            </a:r>
          </a:p>
        </p:txBody>
      </p:sp>
      <p:sp>
        <p:nvSpPr>
          <p:cNvPr id="67590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7688" y="5302250"/>
            <a:ext cx="32004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>
                <a:solidFill>
                  <a:srgbClr val="0000FF"/>
                </a:solidFill>
                <a:latin typeface="+mn-ea"/>
                <a:ea typeface="+mn-ea"/>
                <a:cs typeface="+mn-cs"/>
              </a:rPr>
              <a:t>减小压强</a:t>
            </a:r>
          </a:p>
        </p:txBody>
      </p:sp>
      <p:sp>
        <p:nvSpPr>
          <p:cNvPr id="67591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484438" y="5602288"/>
            <a:ext cx="838200" cy="0"/>
          </a:xfrm>
          <a:prstGeom prst="line">
            <a:avLst/>
          </a:prstGeom>
          <a:noFill/>
          <a:ln w="57150">
            <a:solidFill>
              <a:srgbClr val="0000FF"/>
            </a:solidFill>
            <a:miter lim="800000"/>
            <a:tailEnd type="triangle" w="med" len="med"/>
          </a:ln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67592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87788" y="4497388"/>
            <a:ext cx="396240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altLang="zh-CN" sz="2800" b="1" i="1" kern="1200" cap="none" spc="0" normalizeH="0" baseline="0" noProof="0">
                <a:solidFill>
                  <a:srgbClr val="FF0000"/>
                </a:solidFill>
                <a:latin typeface="+mn-ea"/>
                <a:ea typeface="+mn-ea"/>
                <a:cs typeface="+mn-cs"/>
              </a:rPr>
              <a:t>F</a:t>
            </a:r>
            <a:r>
              <a:rPr kumimoji="0" lang="zh-CN" altLang="en-US" sz="2800" b="1" kern="1200" cap="none" spc="0" normalizeH="0" baseline="0" noProof="0">
                <a:solidFill>
                  <a:srgbClr val="FF0000"/>
                </a:solidFill>
                <a:latin typeface="+mn-ea"/>
                <a:ea typeface="+mn-ea"/>
                <a:cs typeface="+mn-cs"/>
              </a:rPr>
              <a:t>一定时，增大</a:t>
            </a:r>
            <a:r>
              <a:rPr kumimoji="0" lang="en-US" altLang="zh-CN" sz="2800" b="1" i="1" kern="1200" cap="none" spc="0" normalizeH="0" baseline="0" noProof="0">
                <a:solidFill>
                  <a:srgbClr val="FF0000"/>
                </a:solidFill>
                <a:latin typeface="+mn-ea"/>
                <a:ea typeface="+mn-ea"/>
                <a:cs typeface="+mn-cs"/>
              </a:rPr>
              <a:t>S</a:t>
            </a:r>
          </a:p>
        </p:txBody>
      </p:sp>
      <p:sp>
        <p:nvSpPr>
          <p:cNvPr id="67594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743325" y="2654300"/>
            <a:ext cx="4608513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altLang="zh-CN" sz="2800" b="1" i="1" kern="1200" cap="none" spc="0" normalizeH="0" baseline="0" noProof="0">
                <a:solidFill>
                  <a:srgbClr val="FF0000"/>
                </a:solidFill>
                <a:latin typeface="+mn-ea"/>
                <a:ea typeface="+mn-ea"/>
                <a:cs typeface="+mn-cs"/>
              </a:rPr>
              <a:t>S</a:t>
            </a:r>
            <a:r>
              <a:rPr kumimoji="0" lang="zh-CN" altLang="en-US" sz="2800" b="1" kern="1200" cap="none" spc="0" normalizeH="0" baseline="0" noProof="0">
                <a:solidFill>
                  <a:srgbClr val="FF0000"/>
                </a:solidFill>
                <a:latin typeface="+mn-ea"/>
                <a:ea typeface="+mn-ea"/>
                <a:cs typeface="+mn-cs"/>
              </a:rPr>
              <a:t>一定时，增大</a:t>
            </a:r>
            <a:r>
              <a:rPr kumimoji="0" lang="en-US" altLang="zh-CN" sz="2800" b="1" i="1" kern="1200" cap="none" spc="0" normalizeH="0" baseline="0" noProof="0">
                <a:solidFill>
                  <a:srgbClr val="FF0000"/>
                </a:solidFill>
                <a:latin typeface="+mn-ea"/>
                <a:ea typeface="+mn-ea"/>
                <a:cs typeface="+mn-cs"/>
              </a:rPr>
              <a:t>F</a:t>
            </a:r>
          </a:p>
        </p:txBody>
      </p:sp>
      <p:sp>
        <p:nvSpPr>
          <p:cNvPr id="67595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87788" y="3390900"/>
            <a:ext cx="4176713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>
                <a:solidFill>
                  <a:srgbClr val="FF0000"/>
                </a:solidFill>
                <a:latin typeface="+mn-ea"/>
                <a:ea typeface="+mn-ea"/>
                <a:cs typeface="+mn-cs"/>
              </a:rPr>
              <a:t>减小</a:t>
            </a:r>
            <a:r>
              <a:rPr kumimoji="0" lang="en-US" altLang="zh-CN" sz="2800" b="1" i="1" kern="1200" cap="none" spc="0" normalizeH="0" baseline="0" noProof="0">
                <a:solidFill>
                  <a:srgbClr val="FF0000"/>
                </a:solidFill>
                <a:latin typeface="+mn-ea"/>
                <a:ea typeface="+mn-ea"/>
                <a:cs typeface="+mn-cs"/>
              </a:rPr>
              <a:t>S</a:t>
            </a:r>
            <a:r>
              <a:rPr kumimoji="0" lang="en-US" altLang="zh-CN" sz="2800" b="1" kern="1200" cap="none" spc="0" normalizeH="0" baseline="0" noProof="0">
                <a:solidFill>
                  <a:srgbClr val="FF0000"/>
                </a:solidFill>
                <a:latin typeface="+mn-ea"/>
                <a:ea typeface="+mn-ea"/>
                <a:cs typeface="+mn-cs"/>
              </a:rPr>
              <a:t> </a:t>
            </a:r>
            <a:r>
              <a:rPr kumimoji="0" lang="zh-CN" altLang="en-US" sz="2800" b="1" kern="1200" cap="none" spc="0" normalizeH="0" baseline="0" noProof="0">
                <a:solidFill>
                  <a:srgbClr val="FF0000"/>
                </a:solidFill>
                <a:latin typeface="+mn-ea"/>
                <a:ea typeface="+mn-ea"/>
                <a:cs typeface="+mn-cs"/>
              </a:rPr>
              <a:t>、同时增大</a:t>
            </a:r>
            <a:r>
              <a:rPr kumimoji="0" lang="en-US" altLang="zh-CN" sz="2800" b="1" i="1" kern="1200" cap="none" spc="0" normalizeH="0" baseline="0" noProof="0">
                <a:solidFill>
                  <a:srgbClr val="FF0000"/>
                </a:solidFill>
                <a:latin typeface="+mn-ea"/>
                <a:ea typeface="+mn-ea"/>
                <a:cs typeface="+mn-cs"/>
              </a:rPr>
              <a:t>F</a:t>
            </a:r>
          </a:p>
        </p:txBody>
      </p:sp>
      <p:sp>
        <p:nvSpPr>
          <p:cNvPr id="67596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887788" y="5159375"/>
            <a:ext cx="3886200" cy="1169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altLang="zh-CN" sz="2800" b="1" i="1" kern="1200" cap="none" spc="0" normalizeH="0" baseline="0" noProof="0">
                <a:solidFill>
                  <a:srgbClr val="FF0000"/>
                </a:solidFill>
                <a:latin typeface="+mn-ea"/>
                <a:ea typeface="+mn-ea"/>
                <a:cs typeface="+mn-cs"/>
              </a:rPr>
              <a:t>S</a:t>
            </a:r>
            <a:r>
              <a:rPr kumimoji="0" lang="zh-CN" altLang="en-US" sz="2800" b="1" kern="1200" cap="none" spc="0" normalizeH="0" baseline="0" noProof="0">
                <a:solidFill>
                  <a:srgbClr val="FF0000"/>
                </a:solidFill>
                <a:latin typeface="+mn-ea"/>
                <a:ea typeface="+mn-ea"/>
                <a:cs typeface="+mn-cs"/>
              </a:rPr>
              <a:t>一定时，减小</a:t>
            </a:r>
            <a:r>
              <a:rPr kumimoji="0" lang="en-US" altLang="zh-CN" sz="2800" b="1" i="1" kern="1200" cap="none" spc="0" normalizeH="0" baseline="0" noProof="0">
                <a:solidFill>
                  <a:srgbClr val="FF0000"/>
                </a:solidFill>
                <a:latin typeface="+mn-ea"/>
                <a:ea typeface="+mn-ea"/>
                <a:cs typeface="+mn-cs"/>
              </a:rPr>
              <a:t>F</a:t>
            </a:r>
          </a:p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endParaRPr kumimoji="0" lang="en-US" altLang="zh-CN" sz="2800" kern="1200" cap="none" spc="0" normalizeH="0" baseline="0" noProof="0">
              <a:solidFill>
                <a:srgbClr val="FF0000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67597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657850" y="6326188"/>
            <a:ext cx="381000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endParaRPr kumimoji="0" lang="zh-CN" altLang="zh-CN" sz="2800" kern="1200" cap="none" spc="0" normalizeH="0" baseline="0" noProof="0">
              <a:latin typeface="+mn-ea"/>
              <a:ea typeface="+mn-ea"/>
              <a:cs typeface="+mn-cs"/>
            </a:endParaRPr>
          </a:p>
        </p:txBody>
      </p:sp>
      <p:sp>
        <p:nvSpPr>
          <p:cNvPr id="67598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816350" y="5899150"/>
            <a:ext cx="388620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>
                <a:solidFill>
                  <a:srgbClr val="FF0000"/>
                </a:solidFill>
                <a:latin typeface="+mn-ea"/>
                <a:ea typeface="+mn-ea"/>
                <a:cs typeface="+mn-cs"/>
              </a:rPr>
              <a:t>增大</a:t>
            </a:r>
            <a:r>
              <a:rPr kumimoji="0" lang="en-US" altLang="zh-CN" sz="2800" b="1" i="1" kern="1200" cap="none" spc="0" normalizeH="0" baseline="0" noProof="0">
                <a:solidFill>
                  <a:srgbClr val="FF0000"/>
                </a:solidFill>
                <a:latin typeface="+mn-ea"/>
                <a:ea typeface="+mn-ea"/>
                <a:cs typeface="+mn-cs"/>
              </a:rPr>
              <a:t>S</a:t>
            </a:r>
            <a:r>
              <a:rPr kumimoji="0" lang="zh-CN" altLang="en-US" sz="2800" b="1" kern="1200" cap="none" spc="0" normalizeH="0" baseline="0" noProof="0">
                <a:solidFill>
                  <a:srgbClr val="FF0000"/>
                </a:solidFill>
                <a:latin typeface="+mn-ea"/>
                <a:ea typeface="+mn-ea"/>
                <a:cs typeface="+mn-cs"/>
              </a:rPr>
              <a:t>、同时减小</a:t>
            </a:r>
            <a:r>
              <a:rPr kumimoji="0" lang="en-US" altLang="zh-CN" sz="2800" b="1" i="1" kern="1200" cap="none" spc="0" normalizeH="0" baseline="0" noProof="0">
                <a:solidFill>
                  <a:srgbClr val="FF0000"/>
                </a:solidFill>
                <a:latin typeface="+mn-ea"/>
                <a:ea typeface="+mn-ea"/>
                <a:cs typeface="+mn-cs"/>
              </a:rPr>
              <a:t>F</a:t>
            </a:r>
          </a:p>
        </p:txBody>
      </p:sp>
      <p:sp>
        <p:nvSpPr>
          <p:cNvPr id="67599" name="AutoShape 15"/>
          <p:cNvSpPr/>
          <p:nvPr>
            <p:custDataLst>
              <p:tags r:id="rId12"/>
            </p:custDataLst>
          </p:nvPr>
        </p:nvSpPr>
        <p:spPr bwMode="auto">
          <a:xfrm>
            <a:off x="3311525" y="2212975"/>
            <a:ext cx="381000" cy="1482725"/>
          </a:xfrm>
          <a:prstGeom prst="leftBrace">
            <a:avLst>
              <a:gd name="adj1" fmla="val 31667"/>
              <a:gd name="adj2" fmla="val 50000"/>
            </a:avLst>
          </a:prstGeom>
          <a:noFill/>
          <a:ln w="9525">
            <a:solidFill>
              <a:schemeClr val="accent2"/>
            </a:solidFill>
            <a:rou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67600" name="AutoShape 16"/>
          <p:cNvSpPr/>
          <p:nvPr>
            <p:custDataLst>
              <p:tags r:id="rId13"/>
            </p:custDataLst>
          </p:nvPr>
        </p:nvSpPr>
        <p:spPr bwMode="auto">
          <a:xfrm>
            <a:off x="3382963" y="4865688"/>
            <a:ext cx="381000" cy="1481138"/>
          </a:xfrm>
          <a:prstGeom prst="leftBrace">
            <a:avLst>
              <a:gd name="adj1" fmla="val 31667"/>
              <a:gd name="adj2" fmla="val 50000"/>
            </a:avLst>
          </a:prstGeom>
          <a:noFill/>
          <a:ln w="12700">
            <a:solidFill>
              <a:schemeClr val="accent2"/>
            </a:solidFill>
            <a:rou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67601" name="Text Box 1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0" y="0"/>
            <a:ext cx="7632700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342900" marR="0" indent="-342900" defTabSz="914400">
              <a:spcBef>
                <a:spcPct val="5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zh-CN" altLang="en-US" sz="28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n-cs"/>
              </a:rPr>
              <a:t>　　</a:t>
            </a:r>
          </a:p>
        </p:txBody>
      </p:sp>
      <p:sp>
        <p:nvSpPr>
          <p:cNvPr id="25616" name="矩形 4"/>
          <p:cNvSpPr/>
          <p:nvPr>
            <p:custDataLst>
              <p:tags r:id="rId15"/>
            </p:custDataLst>
          </p:nvPr>
        </p:nvSpPr>
        <p:spPr>
          <a:xfrm>
            <a:off x="468313" y="889000"/>
            <a:ext cx="5127625" cy="584200"/>
          </a:xfrm>
          <a:prstGeom prst="rect">
            <a:avLst/>
          </a:prstGeom>
          <a:gradFill rotWithShape="1">
            <a:gsLst>
              <a:gs pos="0">
                <a:srgbClr val="2C5D98">
                  <a:alpha val="100000"/>
                </a:srgbClr>
              </a:gs>
              <a:gs pos="80000">
                <a:srgbClr val="3C7BC7">
                  <a:alpha val="100000"/>
                </a:srgbClr>
              </a:gs>
              <a:gs pos="100000">
                <a:srgbClr val="3A7CCB">
                  <a:alpha val="100000"/>
                </a:srgbClr>
              </a:gs>
            </a:gsLst>
            <a:lin ang="5400000"/>
          </a:gradFill>
          <a:ln w="9525" cap="flat" cmpd="sng">
            <a:solidFill>
              <a:srgbClr val="4A7EBB"/>
            </a:solidFill>
            <a:prstDash val="solid"/>
            <a:miter/>
            <a:headEnd type="none" w="med" len="med"/>
            <a:tailEnd type="none" w="med" len="med"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FFFF"/>
                </a:solidFill>
                <a:latin typeface="Calibri" panose="020F0502020204030204" pitchFamily="34" charset="0"/>
              </a:rPr>
              <a:t>三、增大和减小压强的方法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7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7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7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9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7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7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  <p:bldP spid="67589" grpId="0"/>
      <p:bldP spid="67590" grpId="0"/>
      <p:bldP spid="67592" grpId="0"/>
      <p:bldP spid="67594" grpId="0"/>
      <p:bldP spid="67595" grpId="0"/>
      <p:bldP spid="67596" grpId="0"/>
      <p:bldP spid="67597" grpId="0"/>
      <p:bldP spid="67598" grpId="0"/>
      <p:bldP spid="67599" grpId="0" animBg="1"/>
      <p:bldP spid="6760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{E4A43751-A6B9-4E42-8A48-53D962129448}0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/>
          <a:stretch>
            <a:fillRect/>
          </a:stretch>
        </p:blipFill>
        <p:spPr bwMode="auto">
          <a:xfrm>
            <a:off x="371475" y="1417638"/>
            <a:ext cx="2590800" cy="1800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3443288" y="687388"/>
            <a:ext cx="5214938" cy="13271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拖拉机在泥泞的田里工作，为了不陷进土里，我们用了什么办法减小它对地面的压强？</a:t>
            </a: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3481388" y="2582863"/>
            <a:ext cx="3914775" cy="51117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类似的事例你还知道哪些？</a:t>
            </a:r>
          </a:p>
        </p:txBody>
      </p:sp>
      <p:grpSp>
        <p:nvGrpSpPr>
          <p:cNvPr id="6" name="组合 11"/>
          <p:cNvGrpSpPr/>
          <p:nvPr>
            <p:custDataLst>
              <p:tags r:id="rId5"/>
            </p:custDataLst>
          </p:nvPr>
        </p:nvGrpSpPr>
        <p:grpSpPr>
          <a:xfrm>
            <a:off x="1085850" y="3390900"/>
            <a:ext cx="3286125" cy="2876550"/>
            <a:chOff x="1071538" y="3643314"/>
            <a:chExt cx="3286148" cy="2807385"/>
          </a:xfrm>
        </p:grpSpPr>
        <p:grpSp>
          <p:nvGrpSpPr>
            <p:cNvPr id="26633" name="Group 30"/>
            <p:cNvGrpSpPr/>
            <p:nvPr>
              <p:custDataLst>
                <p:tags r:id="rId9"/>
              </p:custDataLst>
            </p:nvPr>
          </p:nvGrpSpPr>
          <p:grpSpPr>
            <a:xfrm>
              <a:off x="1071538" y="3643314"/>
              <a:ext cx="3286148" cy="2418109"/>
              <a:chOff x="3935" y="2767"/>
              <a:chExt cx="1825" cy="1553"/>
            </a:xfrm>
          </p:grpSpPr>
          <p:pic>
            <p:nvPicPr>
              <p:cNvPr id="26635" name="Picture 31" descr="坦克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15"/>
              <a:stretch>
                <a:fillRect/>
              </a:stretch>
            </p:blipFill>
            <p:spPr>
              <a:xfrm>
                <a:off x="3935" y="2767"/>
                <a:ext cx="1825" cy="155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6636" name="Text Box 32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4164" y="2844"/>
                <a:ext cx="348" cy="28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altLang="zh-CN" sz="2400">
                  <a:solidFill>
                    <a:srgbClr val="FF00FF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>
              <p:custDataLst>
                <p:tags r:id="rId10"/>
              </p:custDataLst>
            </p:nvPr>
          </p:nvSpPr>
          <p:spPr>
            <a:xfrm>
              <a:off x="1785918" y="5999845"/>
              <a:ext cx="1731975" cy="45085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坦克的履带</a:t>
              </a:r>
            </a:p>
          </p:txBody>
        </p:sp>
      </p:grpSp>
      <p:grpSp>
        <p:nvGrpSpPr>
          <p:cNvPr id="8" name="组合 13"/>
          <p:cNvGrpSpPr/>
          <p:nvPr>
            <p:custDataLst>
              <p:tags r:id="rId6"/>
            </p:custDataLst>
          </p:nvPr>
        </p:nvGrpSpPr>
        <p:grpSpPr>
          <a:xfrm>
            <a:off x="5157788" y="3319463"/>
            <a:ext cx="3076575" cy="2995612"/>
            <a:chOff x="5143504" y="3571876"/>
            <a:chExt cx="3076575" cy="2926947"/>
          </a:xfrm>
        </p:grpSpPr>
        <p:graphicFrame>
          <p:nvGraphicFramePr>
            <p:cNvPr id="26631" name="Object 2"/>
            <p:cNvGraphicFramePr>
              <a:graphicFrameLocks noChangeAspect="1"/>
            </p:cNvGraphicFramePr>
            <p:nvPr>
              <p:custDataLst>
                <p:tags r:id="rId7"/>
              </p:custDataLst>
            </p:nvPr>
          </p:nvGraphicFramePr>
          <p:xfrm>
            <a:off x="5143504" y="3571876"/>
            <a:ext cx="3076575" cy="2476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" r:id="rId16" imgW="2505075" imgH="3781425" progId="PBrush">
                    <p:embed/>
                  </p:oleObj>
                </mc:Choice>
                <mc:Fallback>
                  <p:oleObj r:id="rId16" imgW="2505075" imgH="3781425" progId="PBrush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5143504" y="3571876"/>
                          <a:ext cx="3076575" cy="24765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Box 12"/>
            <p:cNvSpPr txBox="1"/>
            <p:nvPr>
              <p:custDataLst>
                <p:tags r:id="rId8"/>
              </p:custDataLst>
            </p:nvPr>
          </p:nvSpPr>
          <p:spPr>
            <a:xfrm>
              <a:off x="5572129" y="6047450"/>
              <a:ext cx="2041525" cy="451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铁轨下铺枕木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1"/>
          <p:cNvGrpSpPr/>
          <p:nvPr>
            <p:custDataLst>
              <p:tags r:id="rId2"/>
            </p:custDataLst>
          </p:nvPr>
        </p:nvGrpSpPr>
        <p:grpSpPr>
          <a:xfrm>
            <a:off x="722313" y="4030663"/>
            <a:ext cx="2767012" cy="2587625"/>
            <a:chOff x="857224" y="3901607"/>
            <a:chExt cx="2767755" cy="2527789"/>
          </a:xfrm>
        </p:grpSpPr>
        <p:pic>
          <p:nvPicPr>
            <p:cNvPr id="27660" name="Picture 6" descr="http://ws08.mbbimg.cn/disini/201106/14/12030093/12030093_08.jp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5"/>
            <a:srcRect t="11539"/>
            <a:stretch>
              <a:fillRect/>
            </a:stretch>
          </p:blipFill>
          <p:spPr>
            <a:xfrm>
              <a:off x="857224" y="3901607"/>
              <a:ext cx="2767755" cy="252778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10"/>
            <p:cNvSpPr txBox="1"/>
            <p:nvPr>
              <p:custDataLst>
                <p:tags r:id="rId13"/>
              </p:custDataLst>
            </p:nvPr>
          </p:nvSpPr>
          <p:spPr>
            <a:xfrm>
              <a:off x="1000137" y="5928490"/>
              <a:ext cx="2042073" cy="45128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宽大的书包带</a:t>
              </a:r>
            </a:p>
          </p:txBody>
        </p:sp>
      </p:grpSp>
      <p:grpSp>
        <p:nvGrpSpPr>
          <p:cNvPr id="3" name="组合 7"/>
          <p:cNvGrpSpPr/>
          <p:nvPr>
            <p:custDataLst>
              <p:tags r:id="rId3"/>
            </p:custDataLst>
          </p:nvPr>
        </p:nvGrpSpPr>
        <p:grpSpPr>
          <a:xfrm>
            <a:off x="365125" y="985838"/>
            <a:ext cx="3441700" cy="2876550"/>
            <a:chOff x="500034" y="928670"/>
            <a:chExt cx="3442096" cy="2807386"/>
          </a:xfrm>
        </p:grpSpPr>
        <p:graphicFrame>
          <p:nvGraphicFramePr>
            <p:cNvPr id="27658" name="Object 2"/>
            <p:cNvGraphicFramePr>
              <a:graphicFrameLocks noChangeAspect="1"/>
            </p:cNvGraphicFramePr>
            <p:nvPr>
              <p:custDataLst>
                <p:tags r:id="rId10"/>
              </p:custDataLst>
            </p:nvPr>
          </p:nvGraphicFramePr>
          <p:xfrm>
            <a:off x="500034" y="928670"/>
            <a:ext cx="3442096" cy="25717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" r:id="rId16" imgW="4086225" imgH="3219450" progId="PBrush">
                    <p:embed/>
                  </p:oleObj>
                </mc:Choice>
                <mc:Fallback>
                  <p:oleObj r:id="rId16" imgW="4086225" imgH="3219450" progId="PBrush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500034" y="928670"/>
                          <a:ext cx="3442096" cy="257176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Box 6"/>
            <p:cNvSpPr txBox="1"/>
            <p:nvPr>
              <p:custDataLst>
                <p:tags r:id="rId11"/>
              </p:custDataLst>
            </p:nvPr>
          </p:nvSpPr>
          <p:spPr>
            <a:xfrm>
              <a:off x="1235132" y="3285200"/>
              <a:ext cx="1732161" cy="45085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房屋的地基</a:t>
              </a:r>
            </a:p>
          </p:txBody>
        </p:sp>
      </p:grpSp>
      <p:grpSp>
        <p:nvGrpSpPr>
          <p:cNvPr id="4" name="组合 13"/>
          <p:cNvGrpSpPr/>
          <p:nvPr>
            <p:custDataLst>
              <p:tags r:id="rId4"/>
            </p:custDataLst>
          </p:nvPr>
        </p:nvGrpSpPr>
        <p:grpSpPr>
          <a:xfrm>
            <a:off x="4865688" y="3692525"/>
            <a:ext cx="3810000" cy="3062288"/>
            <a:chOff x="5000628" y="3571876"/>
            <a:chExt cx="3810000" cy="2990850"/>
          </a:xfrm>
        </p:grpSpPr>
        <p:pic>
          <p:nvPicPr>
            <p:cNvPr id="27656" name="Picture 4" descr="http://sheryoworks.free.fr/truckstore/prev/2005159182251278336_rs.jp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8"/>
            <a:stretch>
              <a:fillRect/>
            </a:stretch>
          </p:blipFill>
          <p:spPr>
            <a:xfrm>
              <a:off x="5000628" y="3571876"/>
              <a:ext cx="3810000" cy="29908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" name="TextBox 12"/>
            <p:cNvSpPr txBox="1"/>
            <p:nvPr>
              <p:custDataLst>
                <p:tags r:id="rId9"/>
              </p:custDataLst>
            </p:nvPr>
          </p:nvSpPr>
          <p:spPr>
            <a:xfrm>
              <a:off x="5000628" y="5930136"/>
              <a:ext cx="3278187" cy="45118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重型卡车装有很多车轮</a:t>
              </a:r>
            </a:p>
          </p:txBody>
        </p:sp>
      </p:grpSp>
      <p:grpSp>
        <p:nvGrpSpPr>
          <p:cNvPr id="5" name="组合 9"/>
          <p:cNvGrpSpPr/>
          <p:nvPr>
            <p:custDataLst>
              <p:tags r:id="rId5"/>
            </p:custDataLst>
          </p:nvPr>
        </p:nvGrpSpPr>
        <p:grpSpPr>
          <a:xfrm>
            <a:off x="4865688" y="912813"/>
            <a:ext cx="3851275" cy="2922587"/>
            <a:chOff x="5000628" y="857232"/>
            <a:chExt cx="3851275" cy="2855595"/>
          </a:xfrm>
        </p:grpSpPr>
        <p:pic>
          <p:nvPicPr>
            <p:cNvPr id="27654" name="Picture 7" descr="DSCN292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9"/>
            <a:srcRect b="12598"/>
            <a:stretch>
              <a:fillRect/>
            </a:stretch>
          </p:blipFill>
          <p:spPr>
            <a:xfrm>
              <a:off x="5000628" y="857232"/>
              <a:ext cx="3851275" cy="264320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TextBox 8"/>
            <p:cNvSpPr txBox="1"/>
            <p:nvPr>
              <p:custDataLst>
                <p:tags r:id="rId7"/>
              </p:custDataLst>
            </p:nvPr>
          </p:nvSpPr>
          <p:spPr>
            <a:xfrm>
              <a:off x="5786440" y="3261454"/>
              <a:ext cx="2041525" cy="451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螺丝下的垫圈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4"/>
          <p:cNvSpPr/>
          <p:nvPr>
            <p:custDataLst>
              <p:tags r:id="rId1"/>
            </p:custDataLst>
          </p:nvPr>
        </p:nvSpPr>
        <p:spPr>
          <a:xfrm>
            <a:off x="468313" y="889000"/>
            <a:ext cx="1831975" cy="584200"/>
          </a:xfrm>
          <a:prstGeom prst="rect">
            <a:avLst/>
          </a:prstGeom>
          <a:gradFill rotWithShape="1">
            <a:gsLst>
              <a:gs pos="0">
                <a:srgbClr val="2C5D98">
                  <a:alpha val="100000"/>
                </a:srgbClr>
              </a:gs>
              <a:gs pos="80000">
                <a:srgbClr val="3C7BC7">
                  <a:alpha val="100000"/>
                </a:srgbClr>
              </a:gs>
              <a:gs pos="100000">
                <a:srgbClr val="3A7CCB">
                  <a:alpha val="100000"/>
                </a:srgbClr>
              </a:gs>
            </a:gsLst>
            <a:lin ang="5400000"/>
          </a:gradFill>
          <a:ln w="9525" cap="flat" cmpd="sng">
            <a:solidFill>
              <a:srgbClr val="4A7EBB"/>
            </a:solidFill>
            <a:prstDash val="solid"/>
            <a:miter/>
            <a:headEnd type="none" w="med" len="med"/>
            <a:tailEnd type="none" w="med" len="med"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FFFF"/>
                </a:solidFill>
                <a:latin typeface="Calibri" panose="020F0502020204030204" pitchFamily="34" charset="0"/>
              </a:rPr>
              <a:t>一、压力</a:t>
            </a:r>
          </a:p>
        </p:txBody>
      </p:sp>
      <p:pic>
        <p:nvPicPr>
          <p:cNvPr id="11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283075" y="2036763"/>
            <a:ext cx="4826000" cy="4829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5875" y="2790825"/>
            <a:ext cx="4267200" cy="3657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/>
          <p:nvPr>
            <p:custDataLst>
              <p:tags r:id="rId1"/>
            </p:custDataLst>
          </p:nvPr>
        </p:nvSpPr>
        <p:spPr>
          <a:xfrm>
            <a:off x="841375" y="4527550"/>
            <a:ext cx="2819400" cy="1169988"/>
          </a:xfrm>
          <a:prstGeom prst="cube">
            <a:avLst>
              <a:gd name="adj" fmla="val 54167"/>
            </a:avLst>
          </a:prstGeom>
          <a:solidFill>
            <a:srgbClr val="80808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0" hangingPunct="0"/>
            <a:r>
              <a:rPr lang="en-US" altLang="zh-CN" sz="2800" b="1">
                <a:solidFill>
                  <a:schemeClr val="bg1"/>
                </a:solidFill>
                <a:latin typeface="宋体" panose="02010600030101010101" pitchFamily="2" charset="-122"/>
              </a:rPr>
              <a:t>A</a:t>
            </a:r>
          </a:p>
        </p:txBody>
      </p:sp>
      <p:sp>
        <p:nvSpPr>
          <p:cNvPr id="28675" name="AutoShape 3"/>
          <p:cNvSpPr/>
          <p:nvPr>
            <p:custDataLst>
              <p:tags r:id="rId2"/>
            </p:custDataLst>
          </p:nvPr>
        </p:nvSpPr>
        <p:spPr>
          <a:xfrm rot="-5400000">
            <a:off x="6370638" y="3994150"/>
            <a:ext cx="2886075" cy="1143000"/>
          </a:xfrm>
          <a:prstGeom prst="cube">
            <a:avLst>
              <a:gd name="adj" fmla="val 54167"/>
            </a:avLst>
          </a:prstGeom>
          <a:solidFill>
            <a:srgbClr val="80808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pPr algn="ctr"/>
            <a:r>
              <a:rPr lang="en-US" altLang="zh-CN" sz="2800" b="1">
                <a:solidFill>
                  <a:schemeClr val="bg1"/>
                </a:solidFill>
                <a:latin typeface="宋体" panose="02010600030101010101" pitchFamily="2" charset="-122"/>
              </a:rPr>
              <a:t>C</a:t>
            </a:r>
          </a:p>
        </p:txBody>
      </p:sp>
      <p:sp>
        <p:nvSpPr>
          <p:cNvPr id="28676" name="AutoShape 4"/>
          <p:cNvSpPr/>
          <p:nvPr>
            <p:custDataLst>
              <p:tags r:id="rId3"/>
            </p:custDataLst>
          </p:nvPr>
        </p:nvSpPr>
        <p:spPr>
          <a:xfrm rot="-10799949" flipV="1">
            <a:off x="4117975" y="4217988"/>
            <a:ext cx="2438400" cy="1557337"/>
          </a:xfrm>
          <a:prstGeom prst="cube">
            <a:avLst>
              <a:gd name="adj" fmla="val 17856"/>
            </a:avLst>
          </a:prstGeom>
          <a:solidFill>
            <a:srgbClr val="80808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0" hangingPunct="0"/>
            <a:r>
              <a:rPr lang="en-US" altLang="zh-CN" sz="2800" b="1">
                <a:solidFill>
                  <a:schemeClr val="bg1"/>
                </a:solidFill>
                <a:latin typeface="宋体" panose="02010600030101010101" pitchFamily="2" charset="-122"/>
              </a:rPr>
              <a:t>B</a:t>
            </a:r>
          </a:p>
        </p:txBody>
      </p:sp>
      <p:sp>
        <p:nvSpPr>
          <p:cNvPr id="40965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2600" y="1957388"/>
            <a:ext cx="7775575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 eaLnBrk="0" hangingPunct="0">
              <a:buClrTx/>
              <a:buSzTx/>
              <a:buFontTx/>
              <a:buNone/>
              <a:defRPr/>
            </a:pPr>
            <a:r>
              <a:rPr kumimoji="0" lang="en-US" altLang="zh-CN" sz="2400" b="1" kern="1200" cap="none" spc="0" normalizeH="0" baseline="0" noProof="0">
                <a:latin typeface="+mn-ea"/>
                <a:ea typeface="+mn-ea"/>
                <a:cs typeface="+mn-cs"/>
              </a:rPr>
              <a:t>1.</a:t>
            </a:r>
            <a:r>
              <a:rPr kumimoji="0" lang="zh-CN" altLang="en-US" sz="2400" b="1" kern="1200" cap="none" spc="0" normalizeH="0" baseline="0" noProof="0">
                <a:latin typeface="+mn-ea"/>
                <a:ea typeface="+mn-ea"/>
                <a:cs typeface="+mn-cs"/>
              </a:rPr>
              <a:t>同一块砖怎样放置压强最大？</a:t>
            </a:r>
          </a:p>
        </p:txBody>
      </p:sp>
      <p:sp>
        <p:nvSpPr>
          <p:cNvPr id="28678" name="Text Box 6"/>
          <p:cNvSpPr txBox="1"/>
          <p:nvPr>
            <p:custDataLst>
              <p:tags r:id="rId5"/>
            </p:custDataLst>
          </p:nvPr>
        </p:nvSpPr>
        <p:spPr>
          <a:xfrm>
            <a:off x="1755775" y="3684588"/>
            <a:ext cx="906463" cy="5222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隶书" panose="02010509060101010101" pitchFamily="49" charset="-122"/>
              </a:rPr>
              <a:t>平放</a:t>
            </a:r>
          </a:p>
        </p:txBody>
      </p:sp>
      <p:sp>
        <p:nvSpPr>
          <p:cNvPr id="28679" name="Text Box 7"/>
          <p:cNvSpPr txBox="1"/>
          <p:nvPr>
            <p:custDataLst>
              <p:tags r:id="rId6"/>
            </p:custDataLst>
          </p:nvPr>
        </p:nvSpPr>
        <p:spPr>
          <a:xfrm>
            <a:off x="4695825" y="3200400"/>
            <a:ext cx="906463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隶书" panose="02010509060101010101" pitchFamily="49" charset="-122"/>
              </a:rPr>
              <a:t>侧放</a:t>
            </a:r>
          </a:p>
        </p:txBody>
      </p:sp>
      <p:sp>
        <p:nvSpPr>
          <p:cNvPr id="28680" name="Text Box 8"/>
          <p:cNvSpPr txBox="1"/>
          <p:nvPr>
            <p:custDataLst>
              <p:tags r:id="rId7"/>
            </p:custDataLst>
          </p:nvPr>
        </p:nvSpPr>
        <p:spPr>
          <a:xfrm>
            <a:off x="6937375" y="2343150"/>
            <a:ext cx="906463" cy="5222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隶书" panose="02010509060101010101" pitchFamily="49" charset="-122"/>
              </a:rPr>
              <a:t>竖放</a:t>
            </a:r>
          </a:p>
        </p:txBody>
      </p:sp>
      <p:sp>
        <p:nvSpPr>
          <p:cNvPr id="68617" name="Text Box 9"/>
          <p:cNvSpPr txBox="1"/>
          <p:nvPr>
            <p:custDataLst>
              <p:tags r:id="rId8"/>
            </p:custDataLst>
          </p:nvPr>
        </p:nvSpPr>
        <p:spPr>
          <a:xfrm>
            <a:off x="7731125" y="4913313"/>
            <a:ext cx="798513" cy="922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5400" b="1">
                <a:solidFill>
                  <a:srgbClr val="FF0000"/>
                </a:solidFill>
                <a:latin typeface="宋体" panose="02010600030101010101" pitchFamily="2" charset="-122"/>
                <a:ea typeface="隶书" panose="02010509060101010101" pitchFamily="49" charset="-122"/>
              </a:rPr>
              <a:t>√</a:t>
            </a:r>
          </a:p>
        </p:txBody>
      </p:sp>
      <p:grpSp>
        <p:nvGrpSpPr>
          <p:cNvPr id="28682" name="Group 53"/>
          <p:cNvGrpSpPr/>
          <p:nvPr>
            <p:custDataLst>
              <p:tags r:id="rId9"/>
            </p:custDataLst>
          </p:nvPr>
        </p:nvGrpSpPr>
        <p:grpSpPr>
          <a:xfrm>
            <a:off x="431800" y="884238"/>
            <a:ext cx="2789238" cy="942975"/>
            <a:chOff x="0" y="0"/>
            <a:chExt cx="2231" cy="580"/>
          </a:xfrm>
        </p:grpSpPr>
        <p:pic>
          <p:nvPicPr>
            <p:cNvPr id="28683" name="圆角矩形 1"/>
            <p:cNvPicPr/>
            <p:nvPr>
              <p:custDataLst>
                <p:tags r:id="rId10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>
              <a:off x="0" y="0"/>
              <a:ext cx="2231" cy="5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684" name="Text Box 55"/>
            <p:cNvSpPr txBox="1"/>
            <p:nvPr>
              <p:custDataLst>
                <p:tags r:id="rId11"/>
              </p:custDataLst>
            </p:nvPr>
          </p:nvSpPr>
          <p:spPr>
            <a:xfrm>
              <a:off x="59" y="105"/>
              <a:ext cx="2116" cy="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/>
            <a:p>
              <a:pPr algn="ctr"/>
              <a:r>
                <a:rPr lang="zh-CN" altLang="en-US" sz="3600" b="1">
                  <a:solidFill>
                    <a:srgbClr val="FFFFFF"/>
                  </a:solidFill>
                  <a:latin typeface="宋体" panose="02010600030101010101" pitchFamily="2" charset="-122"/>
                </a:rPr>
                <a:t>练一练</a:t>
              </a:r>
            </a:p>
          </p:txBody>
        </p:sp>
      </p:grp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0825" y="855663"/>
            <a:ext cx="8569325" cy="2862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　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2.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边长为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10cm,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质量为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2kg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的正立方体放在水平桌面上，若沿如图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所示的虚线去掉一半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,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其余部分不动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,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这时它对桌面的压强 ＿＿＿ 。如果沿如图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所示的虚线去掉一半，其余部分不动，这时它对桌面的压强 ＿＿＿（填“变大、变小或不变”）            </a:t>
            </a:r>
          </a:p>
        </p:txBody>
      </p:sp>
      <p:grpSp>
        <p:nvGrpSpPr>
          <p:cNvPr id="2" name="Group 3"/>
          <p:cNvGrpSpPr/>
          <p:nvPr>
            <p:custDataLst>
              <p:tags r:id="rId2"/>
            </p:custDataLst>
          </p:nvPr>
        </p:nvGrpSpPr>
        <p:grpSpPr>
          <a:xfrm>
            <a:off x="2124075" y="4402138"/>
            <a:ext cx="4968875" cy="2163762"/>
            <a:chOff x="2200" y="2160"/>
            <a:chExt cx="2675" cy="1016"/>
          </a:xfrm>
        </p:grpSpPr>
        <p:grpSp>
          <p:nvGrpSpPr>
            <p:cNvPr id="29702" name="Group 4"/>
            <p:cNvGrpSpPr/>
            <p:nvPr>
              <p:custDataLst>
                <p:tags r:id="rId5"/>
              </p:custDataLst>
            </p:nvPr>
          </p:nvGrpSpPr>
          <p:grpSpPr>
            <a:xfrm>
              <a:off x="2200" y="2160"/>
              <a:ext cx="2675" cy="816"/>
              <a:chOff x="2200" y="2205"/>
              <a:chExt cx="2675" cy="816"/>
            </a:xfrm>
          </p:grpSpPr>
          <p:sp>
            <p:nvSpPr>
              <p:cNvPr id="43017" name="AutoShape 5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3923" y="2205"/>
                <a:ext cx="952" cy="816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grpSp>
            <p:nvGrpSpPr>
              <p:cNvPr id="29706" name="Group 6"/>
              <p:cNvGrpSpPr/>
              <p:nvPr>
                <p:custDataLst>
                  <p:tags r:id="rId9"/>
                </p:custDataLst>
              </p:nvPr>
            </p:nvGrpSpPr>
            <p:grpSpPr>
              <a:xfrm>
                <a:off x="2200" y="2205"/>
                <a:ext cx="952" cy="816"/>
                <a:chOff x="2200" y="2205"/>
                <a:chExt cx="952" cy="816"/>
              </a:xfrm>
            </p:grpSpPr>
            <p:sp>
              <p:nvSpPr>
                <p:cNvPr id="43021" name="AutoShape 7"/>
                <p:cNvSpPr>
                  <a:spLocks noChangeArrowheads="1"/>
                </p:cNvSpPr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2200" y="2205"/>
                  <a:ext cx="952" cy="816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ea"/>
                    <a:ea typeface="+mn-ea"/>
                    <a:cs typeface="+mn-cs"/>
                  </a:endParaRPr>
                </a:p>
              </p:txBody>
            </p:sp>
            <p:sp>
              <p:nvSpPr>
                <p:cNvPr id="43022" name="Line 8"/>
                <p:cNvSpPr>
                  <a:spLocks noChangeShapeType="1"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2200" y="2704"/>
                  <a:ext cx="72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ea"/>
                    <a:ea typeface="+mn-ea"/>
                    <a:cs typeface="+mn-cs"/>
                  </a:endParaRPr>
                </a:p>
              </p:txBody>
            </p:sp>
            <p:sp>
              <p:nvSpPr>
                <p:cNvPr id="43023" name="Line 9"/>
                <p:cNvSpPr>
                  <a:spLocks noChangeShapeType="1"/>
                </p:cNvSpPr>
                <p:nvPr>
                  <p:custDataLst>
                    <p:tags r:id="rId14"/>
                  </p:custDataLst>
                </p:nvPr>
              </p:nvSpPr>
              <p:spPr bwMode="auto">
                <a:xfrm flipV="1">
                  <a:off x="2925" y="2523"/>
                  <a:ext cx="227" cy="18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ea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3019" name="Line 10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 flipH="1">
                <a:off x="4332" y="2205"/>
                <a:ext cx="135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43020" name="Line 11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 flipH="1">
                <a:off x="4308" y="2432"/>
                <a:ext cx="0" cy="58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</p:grpSp>
        <p:sp>
          <p:nvSpPr>
            <p:cNvPr id="29703" name="Text Box 12"/>
            <p:cNvSpPr txBox="1"/>
            <p:nvPr>
              <p:custDataLst>
                <p:tags r:id="rId6"/>
              </p:custDataLst>
            </p:nvPr>
          </p:nvSpPr>
          <p:spPr>
            <a:xfrm>
              <a:off x="2336" y="2930"/>
              <a:ext cx="453" cy="24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b="1">
                  <a:solidFill>
                    <a:srgbClr val="0000FF"/>
                  </a:solidFill>
                  <a:latin typeface="宋体" panose="02010600030101010101" pitchFamily="2" charset="-122"/>
                </a:rPr>
                <a:t>1</a:t>
              </a:r>
            </a:p>
          </p:txBody>
        </p:sp>
        <p:sp>
          <p:nvSpPr>
            <p:cNvPr id="29704" name="Text Box 13"/>
            <p:cNvSpPr txBox="1"/>
            <p:nvPr>
              <p:custDataLst>
                <p:tags r:id="rId7"/>
              </p:custDataLst>
            </p:nvPr>
          </p:nvSpPr>
          <p:spPr>
            <a:xfrm>
              <a:off x="3969" y="2930"/>
              <a:ext cx="635" cy="24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b="1">
                  <a:solidFill>
                    <a:srgbClr val="0000FF"/>
                  </a:solidFill>
                  <a:latin typeface="宋体" panose="02010600030101010101" pitchFamily="2" charset="-122"/>
                </a:rPr>
                <a:t>2</a:t>
              </a:r>
            </a:p>
          </p:txBody>
        </p:sp>
      </p:grpSp>
      <p:sp>
        <p:nvSpPr>
          <p:cNvPr id="70670" name="Text Box 1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47813" y="1998663"/>
            <a:ext cx="1368425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>
                <a:solidFill>
                  <a:srgbClr val="FF3300"/>
                </a:solidFill>
                <a:latin typeface="+mn-ea"/>
                <a:ea typeface="+mn-ea"/>
                <a:cs typeface="+mn-cs"/>
              </a:rPr>
              <a:t>变小</a:t>
            </a:r>
          </a:p>
        </p:txBody>
      </p:sp>
      <p:sp>
        <p:nvSpPr>
          <p:cNvPr id="70671" name="Text Box 1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59338" y="2574925"/>
            <a:ext cx="1368425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>
                <a:solidFill>
                  <a:srgbClr val="FF3300"/>
                </a:solidFill>
                <a:latin typeface="+mn-ea"/>
                <a:ea typeface="+mn-ea"/>
                <a:cs typeface="+mn-cs"/>
              </a:rPr>
              <a:t>不变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0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0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70" grpId="0"/>
      <p:bldP spid="7067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Rot="1" noChangeArrowheads="1"/>
          </p:cNvSpPr>
          <p:nvPr>
            <p:ph type="body" sz="half" idx="4294967295"/>
            <p:custDataLst>
              <p:tags r:id="rId1"/>
            </p:custDataLst>
          </p:nvPr>
        </p:nvSpPr>
        <p:spPr bwMode="auto">
          <a:xfrm>
            <a:off x="862330" y="1805305"/>
            <a:ext cx="8281670" cy="4633595"/>
          </a:xfrm>
          <a:ln>
            <a:miter lim="800000"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一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、</a:t>
            </a: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压力：</a:t>
            </a:r>
            <a:endParaRPr kumimoji="0" lang="en-US" altLang="zh-CN" sz="2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1.</a:t>
            </a: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定义：</a:t>
            </a: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物理学中把</a:t>
            </a: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垂直作用于</a:t>
            </a: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物体表面上的力叫作压力。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2.</a:t>
            </a: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压力的作用效果：</a:t>
            </a:r>
            <a:endParaRPr kumimoji="0" lang="en-US" altLang="zh-CN" sz="2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（</a:t>
            </a: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</a:t>
            </a: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）与压力的大小有关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；</a:t>
            </a: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（</a:t>
            </a: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）与受力面积有关。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二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、</a:t>
            </a: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压强</a:t>
            </a: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1.</a:t>
            </a: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定义：物体单位面积上受到的压力叫作压强。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2.</a:t>
            </a: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公式</a:t>
            </a: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:</a:t>
            </a:r>
            <a:endParaRPr kumimoji="0" lang="zh-CN" altLang="en-US" sz="2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grpSp>
        <p:nvGrpSpPr>
          <p:cNvPr id="2" name="Group 5"/>
          <p:cNvGrpSpPr/>
          <p:nvPr>
            <p:custDataLst>
              <p:tags r:id="rId2"/>
            </p:custDataLst>
          </p:nvPr>
        </p:nvGrpSpPr>
        <p:grpSpPr>
          <a:xfrm>
            <a:off x="1908175" y="5197475"/>
            <a:ext cx="1506538" cy="831850"/>
            <a:chOff x="-90" y="0"/>
            <a:chExt cx="949" cy="511"/>
          </a:xfrm>
        </p:grpSpPr>
        <p:sp>
          <p:nvSpPr>
            <p:cNvPr id="38927" name="Text Box 6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-90" y="100"/>
              <a:ext cx="425" cy="28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R="0" defTabSz="914400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kumimoji="0" lang="en-US" altLang="zh-CN" sz="2400" b="1" i="1" kern="1200" cap="none" spc="0" normalizeH="0" baseline="0" noProof="0">
                  <a:latin typeface="+mn-ea"/>
                  <a:ea typeface="+mn-ea"/>
                  <a:cs typeface="+mn-cs"/>
                </a:rPr>
                <a:t>p </a:t>
              </a:r>
              <a:r>
                <a:rPr kumimoji="0" lang="en-US" altLang="zh-CN" sz="2400" b="1" kern="1200" cap="none" spc="0" normalizeH="0" baseline="0" noProof="0">
                  <a:latin typeface="+mn-ea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30732" name="Text Box 7"/>
            <p:cNvSpPr txBox="1"/>
            <p:nvPr>
              <p:custDataLst>
                <p:tags r:id="rId11"/>
              </p:custDataLst>
            </p:nvPr>
          </p:nvSpPr>
          <p:spPr>
            <a:xfrm>
              <a:off x="490" y="0"/>
              <a:ext cx="360" cy="28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>
                  <a:latin typeface="宋体" panose="02010600030101010101" pitchFamily="2" charset="-122"/>
                </a:rPr>
                <a:t>F</a:t>
              </a:r>
            </a:p>
          </p:txBody>
        </p:sp>
        <p:sp>
          <p:nvSpPr>
            <p:cNvPr id="38929" name="Line 8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409" y="281"/>
              <a:ext cx="39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30734" name="Text Box 9"/>
            <p:cNvSpPr txBox="1"/>
            <p:nvPr>
              <p:custDataLst>
                <p:tags r:id="rId13"/>
              </p:custDataLst>
            </p:nvPr>
          </p:nvSpPr>
          <p:spPr>
            <a:xfrm>
              <a:off x="499" y="227"/>
              <a:ext cx="360" cy="28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>
                  <a:latin typeface="宋体" panose="02010600030101010101" pitchFamily="2" charset="-122"/>
                </a:rPr>
                <a:t>S</a:t>
              </a:r>
            </a:p>
          </p:txBody>
        </p:sp>
      </p:grpSp>
      <p:grpSp>
        <p:nvGrpSpPr>
          <p:cNvPr id="4" name="Group 15"/>
          <p:cNvGrpSpPr/>
          <p:nvPr>
            <p:custDataLst>
              <p:tags r:id="rId3"/>
            </p:custDataLst>
          </p:nvPr>
        </p:nvGrpSpPr>
        <p:grpSpPr>
          <a:xfrm>
            <a:off x="611188" y="5975350"/>
            <a:ext cx="6265862" cy="511175"/>
            <a:chOff x="0" y="0"/>
            <a:chExt cx="3947" cy="315"/>
          </a:xfrm>
        </p:grpSpPr>
        <p:sp>
          <p:nvSpPr>
            <p:cNvPr id="38920" name="Text Box 16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0" y="29"/>
              <a:ext cx="2547" cy="28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R="0" defTabSz="914400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kumimoji="0" lang="en-US" altLang="zh-CN" sz="2400" b="1" kern="1200" cap="none" spc="0" normalizeH="0" baseline="0" noProof="0">
                  <a:latin typeface="+mn-ea"/>
                  <a:ea typeface="+mn-ea"/>
                  <a:cs typeface="+mn-cs"/>
                </a:rPr>
                <a:t>3.</a:t>
              </a:r>
              <a:r>
                <a:rPr kumimoji="0" lang="zh-CN" altLang="en-US" sz="2400" b="1" kern="1200" cap="none" spc="0" normalizeH="0" baseline="0" noProof="0">
                  <a:latin typeface="+mn-ea"/>
                  <a:ea typeface="+mn-ea"/>
                  <a:cs typeface="+mn-cs"/>
                </a:rPr>
                <a:t>单位：</a:t>
              </a:r>
              <a:r>
                <a:rPr kumimoji="0" lang="en-US" altLang="zh-CN" sz="2400" b="1" kern="1200" cap="none" spc="0" normalizeH="0" baseline="0" noProof="0">
                  <a:latin typeface="+mn-ea"/>
                  <a:ea typeface="+mn-ea"/>
                  <a:cs typeface="+mn-cs"/>
                </a:rPr>
                <a:t>1</a:t>
              </a:r>
              <a:r>
                <a:rPr kumimoji="0" lang="zh-CN" altLang="en-US" sz="2400" b="1" kern="1200" cap="none" spc="0" normalizeH="0" baseline="0" noProof="0">
                  <a:latin typeface="+mn-ea"/>
                  <a:ea typeface="+mn-ea"/>
                  <a:cs typeface="+mn-cs"/>
                </a:rPr>
                <a:t>帕斯卡</a:t>
              </a:r>
              <a:r>
                <a:rPr kumimoji="0" lang="en-US" altLang="zh-CN" sz="2400" b="1" kern="1200" cap="none" spc="0" normalizeH="0" baseline="0" noProof="0">
                  <a:latin typeface="+mn-ea"/>
                  <a:ea typeface="+mn-ea"/>
                  <a:cs typeface="+mn-cs"/>
                </a:rPr>
                <a:t>=</a:t>
              </a:r>
              <a:endParaRPr kumimoji="0" lang="en-US" altLang="zh-CN" sz="2400" b="1" kern="1200" cap="none" spc="0" normalizeH="0" baseline="0" noProof="0">
                <a:solidFill>
                  <a:srgbClr val="FFFF66"/>
                </a:solidFill>
                <a:latin typeface="+mn-ea"/>
                <a:ea typeface="+mn-ea"/>
                <a:cs typeface="+mn-cs"/>
              </a:endParaRPr>
            </a:p>
          </p:txBody>
        </p:sp>
        <p:sp>
          <p:nvSpPr>
            <p:cNvPr id="38921" name="Text Box 17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832" y="31"/>
              <a:ext cx="849" cy="28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R="0" defTabSz="914400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kumimoji="0" lang="en-US" altLang="zh-CN" sz="2400" b="1" kern="1200" cap="none" spc="0" normalizeH="0" baseline="0" noProof="0">
                  <a:latin typeface="+mn-ea"/>
                  <a:ea typeface="+mn-ea"/>
                  <a:cs typeface="+mn-cs"/>
                </a:rPr>
                <a:t>1</a:t>
              </a:r>
              <a:r>
                <a:rPr kumimoji="0" lang="zh-CN" altLang="en-US" sz="2400" b="1" kern="1200" cap="none" spc="0" normalizeH="0" baseline="0" noProof="0">
                  <a:latin typeface="+mn-ea"/>
                  <a:ea typeface="+mn-ea"/>
                  <a:cs typeface="+mn-cs"/>
                </a:rPr>
                <a:t>牛</a:t>
              </a:r>
              <a:r>
                <a:rPr kumimoji="0" lang="en-US" altLang="zh-CN" sz="2400" b="1" kern="1200" cap="none" spc="0" normalizeH="0" baseline="0" noProof="0">
                  <a:latin typeface="+mn-ea"/>
                  <a:ea typeface="+mn-ea"/>
                  <a:cs typeface="+mn-cs"/>
                </a:rPr>
                <a:t>/</a:t>
              </a:r>
              <a:r>
                <a:rPr kumimoji="0" lang="zh-CN" altLang="en-US" sz="2400" b="1" kern="1200" cap="none" spc="0" normalizeH="0" baseline="0" noProof="0">
                  <a:latin typeface="+mn-ea"/>
                  <a:ea typeface="+mn-ea"/>
                  <a:cs typeface="+mn-cs"/>
                </a:rPr>
                <a:t>米</a:t>
              </a:r>
              <a:r>
                <a:rPr kumimoji="0" lang="en-US" altLang="zh-CN" sz="2400" b="1" kern="1200" cap="none" spc="0" normalizeH="0" baseline="30000" noProof="0">
                  <a:latin typeface="+mn-ea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8922" name="Text Box 18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681" y="0"/>
              <a:ext cx="1266" cy="28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R="0" defTabSz="914400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kumimoji="0" lang="zh-CN" altLang="en-US" sz="2400" b="1" kern="1200" cap="none" spc="0" normalizeH="0" baseline="0" noProof="0">
                  <a:latin typeface="+mn-ea"/>
                  <a:ea typeface="+mn-ea"/>
                  <a:cs typeface="+mn-cs"/>
                </a:rPr>
                <a:t>（</a:t>
              </a:r>
              <a:r>
                <a:rPr kumimoji="0" lang="en-US" altLang="zh-CN" sz="2400" b="1" kern="1200" cap="none" spc="0" normalizeH="0" baseline="0" noProof="0">
                  <a:latin typeface="+mn-ea"/>
                  <a:ea typeface="+mn-ea"/>
                  <a:cs typeface="+mn-cs"/>
                </a:rPr>
                <a:t>Pa</a:t>
              </a:r>
              <a:r>
                <a:rPr kumimoji="0" lang="zh-CN" altLang="en-US" sz="2400" b="1" kern="1200" cap="none" spc="0" normalizeH="0" baseline="0" noProof="0">
                  <a:latin typeface="+mn-ea"/>
                  <a:ea typeface="+mn-ea"/>
                  <a:cs typeface="+mn-cs"/>
                </a:rPr>
                <a:t>）</a:t>
              </a:r>
            </a:p>
          </p:txBody>
        </p:sp>
      </p:grpSp>
      <p:grpSp>
        <p:nvGrpSpPr>
          <p:cNvPr id="30725" name="Group 22"/>
          <p:cNvGrpSpPr/>
          <p:nvPr>
            <p:custDataLst>
              <p:tags r:id="rId4"/>
            </p:custDataLst>
          </p:nvPr>
        </p:nvGrpSpPr>
        <p:grpSpPr>
          <a:xfrm>
            <a:off x="431800" y="855663"/>
            <a:ext cx="2789238" cy="942975"/>
            <a:chOff x="0" y="0"/>
            <a:chExt cx="2231" cy="580"/>
          </a:xfrm>
        </p:grpSpPr>
        <p:pic>
          <p:nvPicPr>
            <p:cNvPr id="30726" name="圆角矩形 1"/>
            <p:cNvPicPr/>
            <p:nvPr>
              <p:custDataLst>
                <p:tags r:id="rId5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0" y="0"/>
              <a:ext cx="2231" cy="5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727" name="Text Box 24"/>
            <p:cNvSpPr txBox="1"/>
            <p:nvPr>
              <p:custDataLst>
                <p:tags r:id="rId6"/>
              </p:custDataLst>
            </p:nvPr>
          </p:nvSpPr>
          <p:spPr>
            <a:xfrm>
              <a:off x="59" y="105"/>
              <a:ext cx="2116" cy="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/>
            <a:p>
              <a:pPr algn="ctr"/>
              <a:r>
                <a:rPr lang="zh-CN" altLang="en-US" sz="3600" b="1">
                  <a:solidFill>
                    <a:srgbClr val="FFFFFF"/>
                  </a:solidFill>
                  <a:latin typeface="宋体" panose="02010600030101010101" pitchFamily="2" charset="-122"/>
                </a:rPr>
                <a:t>课堂小结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9750" y="1828800"/>
            <a:ext cx="2970213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400" b="1" kern="1200" cap="none" spc="0" normalizeH="0" baseline="0" noProof="0">
                <a:solidFill>
                  <a:srgbClr val="FF3300"/>
                </a:solidFill>
                <a:latin typeface="+mn-ea"/>
                <a:ea typeface="+mn-ea"/>
                <a:cs typeface="+mn-cs"/>
              </a:rPr>
              <a:t>1.</a:t>
            </a:r>
            <a:r>
              <a:rPr kumimoji="0" lang="zh-CN" altLang="en-US" sz="2400" b="1" kern="1200" cap="none" spc="0" normalizeH="0" baseline="0" noProof="0">
                <a:solidFill>
                  <a:srgbClr val="FF3300"/>
                </a:solidFill>
                <a:latin typeface="+mn-ea"/>
                <a:ea typeface="+mn-ea"/>
                <a:cs typeface="+mn-cs"/>
              </a:rPr>
              <a:t>增大压强的方法：</a:t>
            </a:r>
          </a:p>
        </p:txBody>
      </p:sp>
      <p:sp>
        <p:nvSpPr>
          <p:cNvPr id="39939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55638" y="4297363"/>
            <a:ext cx="2970213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400" b="1" kern="1200" cap="none" spc="0" normalizeH="0" baseline="0" noProof="0">
                <a:solidFill>
                  <a:srgbClr val="FF3300"/>
                </a:solidFill>
                <a:latin typeface="+mn-ea"/>
                <a:ea typeface="+mn-ea"/>
                <a:cs typeface="+mn-cs"/>
              </a:rPr>
              <a:t>2.</a:t>
            </a:r>
            <a:r>
              <a:rPr kumimoji="0" lang="zh-CN" altLang="en-US" sz="2400" b="1" kern="1200" cap="none" spc="0" normalizeH="0" baseline="0" noProof="0">
                <a:solidFill>
                  <a:srgbClr val="FF3300"/>
                </a:solidFill>
                <a:latin typeface="+mn-ea"/>
                <a:ea typeface="+mn-ea"/>
                <a:cs typeface="+mn-cs"/>
              </a:rPr>
              <a:t>减小压强的方法：</a:t>
            </a:r>
          </a:p>
        </p:txBody>
      </p:sp>
      <p:sp>
        <p:nvSpPr>
          <p:cNvPr id="144388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84238" y="2527300"/>
            <a:ext cx="4479925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>
                <a:latin typeface="+mn-ea"/>
                <a:ea typeface="+mn-ea"/>
                <a:cs typeface="+mn-cs"/>
              </a:rPr>
              <a:t>在压力一定时，减小受力面积</a:t>
            </a:r>
          </a:p>
        </p:txBody>
      </p:sp>
      <p:sp>
        <p:nvSpPr>
          <p:cNvPr id="144389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84238" y="3384550"/>
            <a:ext cx="4551363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>
                <a:latin typeface="+mn-ea"/>
                <a:ea typeface="+mn-ea"/>
                <a:cs typeface="+mn-cs"/>
              </a:rPr>
              <a:t>在受力面积一定时，增大压力</a:t>
            </a:r>
          </a:p>
        </p:txBody>
      </p:sp>
      <p:sp>
        <p:nvSpPr>
          <p:cNvPr id="144390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08038" y="5129213"/>
            <a:ext cx="4556125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>
                <a:latin typeface="+mn-ea"/>
                <a:ea typeface="+mn-ea"/>
                <a:cs typeface="+mn-cs"/>
              </a:rPr>
              <a:t>在压力一定时，增大受力面积</a:t>
            </a:r>
          </a:p>
        </p:txBody>
      </p:sp>
      <p:sp>
        <p:nvSpPr>
          <p:cNvPr id="144391" name="Text Box 7">
            <a:hlinkClick r:id="rId9" action="ppaction://hlinkfile"/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84238" y="5913438"/>
            <a:ext cx="4695825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>
                <a:latin typeface="+mn-ea"/>
                <a:ea typeface="+mn-ea"/>
                <a:cs typeface="+mn-cs"/>
              </a:rPr>
              <a:t>在受力面积一定时，减小压力</a:t>
            </a:r>
          </a:p>
        </p:txBody>
      </p:sp>
      <p:sp>
        <p:nvSpPr>
          <p:cNvPr id="8" name="Rectangle 3"/>
          <p:cNvSpPr txBox="1">
            <a:spLocks noRot="1" noChangeArrowheads="1"/>
          </p:cNvSpPr>
          <p:nvPr>
            <p:custDataLst>
              <p:tags r:id="rId7"/>
            </p:custDataLst>
          </p:nvPr>
        </p:nvSpPr>
        <p:spPr bwMode="auto">
          <a:xfrm>
            <a:off x="563563" y="1052513"/>
            <a:ext cx="3863975" cy="593725"/>
          </a:xfrm>
          <a:prstGeom prst="rect">
            <a:avLst/>
          </a:prstGeom>
          <a:ln>
            <a:miter lim="800000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三、增大和减小压强的方法</a:t>
            </a:r>
            <a:endParaRPr kumimoji="0" lang="en-US" altLang="zh-CN" sz="2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4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/>
      <p:bldP spid="144388" grpId="0"/>
      <p:bldP spid="144389" grpId="0"/>
      <p:bldP spid="144390" grpId="0"/>
      <p:bldP spid="14439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custDataLst>
              <p:tags r:id="rId1"/>
            </p:custDataLst>
          </p:nvPr>
        </p:nvSpPr>
        <p:spPr>
          <a:xfrm>
            <a:off x="4811713" y="3244850"/>
            <a:ext cx="3598863" cy="1014413"/>
          </a:xfrm>
          <a:prstGeom prst="rect">
            <a:avLst/>
          </a:prstGeom>
          <a:ln w="12700"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45719" rIns="45719">
            <a:spAutoFit/>
          </a:bodyPr>
          <a:lstStyle>
            <a:lvl1pPr algn="ctr">
              <a:defRPr sz="5400">
                <a:solidFill>
                  <a:srgbClr val="B61C2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sz="6000" b="0" i="0" u="none" strike="noStrike" kern="0" cap="none" spc="0" normalizeH="0" baseline="0" noProof="0">
                <a:ln>
                  <a:noFill/>
                </a:ln>
                <a:solidFill>
                  <a:srgbClr val="007E2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THANKS</a:t>
            </a:r>
          </a:p>
        </p:txBody>
      </p:sp>
      <p:pic>
        <p:nvPicPr>
          <p:cNvPr id="54277" name="New picture"/>
          <p:cNvPicPr/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287000" y="12198350"/>
            <a:ext cx="317500" cy="228600"/>
          </a:xfrm>
          <a:prstGeom prst="cube">
            <a:avLst/>
          </a:prstGeom>
        </p:spPr>
      </p:pic>
      <p:sp>
        <p:nvSpPr>
          <p:cNvPr id="10" name="椭圆 9"/>
          <p:cNvSpPr/>
          <p:nvPr>
            <p:custDataLst>
              <p:tags r:id="rId3"/>
            </p:custDataLst>
          </p:nvPr>
        </p:nvSpPr>
        <p:spPr>
          <a:xfrm>
            <a:off x="1011238" y="1543050"/>
            <a:ext cx="3313113" cy="33131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charset="-122"/>
              <a:cs typeface="Arial"/>
            </a:endParaRPr>
          </a:p>
        </p:txBody>
      </p:sp>
      <p:pic>
        <p:nvPicPr>
          <p:cNvPr id="34822" name="图片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116013" y="1644650"/>
            <a:ext cx="2646362" cy="3108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79" name="New picture" hidden="1"/>
          <p:cNvPicPr/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185400" y="10668000"/>
            <a:ext cx="419100" cy="381000"/>
          </a:xfrm>
          <a:prstGeom prst="cube">
            <a:avLst/>
          </a:prstGeom>
        </p:spPr>
      </p:pic>
    </p:spTree>
  </p:cSld>
  <p:clrMapOvr>
    <a:masterClrMapping/>
  </p:clrMapOvr>
  <p:transition spd="slow" advClick="0" advTm="2000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4"/>
          <a:stretch>
            <a:fillRect/>
          </a:stretch>
        </p:blipFill>
        <p:spPr>
          <a:xfrm>
            <a:off x="4787900" y="1544638"/>
            <a:ext cx="2800350" cy="13589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267" name="Group 18"/>
          <p:cNvGrpSpPr/>
          <p:nvPr>
            <p:custDataLst>
              <p:tags r:id="rId2"/>
            </p:custDataLst>
          </p:nvPr>
        </p:nvGrpSpPr>
        <p:grpSpPr>
          <a:xfrm>
            <a:off x="1885950" y="1052513"/>
            <a:ext cx="1924050" cy="3100387"/>
            <a:chOff x="1066" y="1842"/>
            <a:chExt cx="1212" cy="1906"/>
          </a:xfrm>
        </p:grpSpPr>
        <p:grpSp>
          <p:nvGrpSpPr>
            <p:cNvPr id="11288" name="Group 19"/>
            <p:cNvGrpSpPr/>
            <p:nvPr>
              <p:custDataLst>
                <p:tags r:id="rId23"/>
              </p:custDataLst>
            </p:nvPr>
          </p:nvGrpSpPr>
          <p:grpSpPr>
            <a:xfrm rot="-5400000" flipV="1">
              <a:off x="340" y="2750"/>
              <a:ext cx="1906" cy="90"/>
              <a:chOff x="703" y="1570"/>
              <a:chExt cx="2177" cy="91"/>
            </a:xfrm>
          </p:grpSpPr>
          <p:sp>
            <p:nvSpPr>
              <p:cNvPr id="2090" name="Line 20"/>
              <p:cNvSpPr>
                <a:spLocks noChangeShapeType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703" y="1570"/>
                <a:ext cx="217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2091" name="Line 21"/>
              <p:cNvSpPr>
                <a:spLocks noChangeShapeType="1"/>
              </p:cNvSpPr>
              <p:nvPr>
                <p:custDataLst>
                  <p:tags r:id="rId42"/>
                </p:custDataLst>
              </p:nvPr>
            </p:nvSpPr>
            <p:spPr bwMode="auto">
              <a:xfrm flipH="1">
                <a:off x="794" y="1570"/>
                <a:ext cx="88" cy="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2092" name="Line 22"/>
              <p:cNvSpPr>
                <a:spLocks noChangeShapeType="1"/>
              </p:cNvSpPr>
              <p:nvPr>
                <p:custDataLst>
                  <p:tags r:id="rId43"/>
                </p:custDataLst>
              </p:nvPr>
            </p:nvSpPr>
            <p:spPr bwMode="auto">
              <a:xfrm flipH="1">
                <a:off x="977" y="1570"/>
                <a:ext cx="90" cy="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2093" name="Line 23"/>
              <p:cNvSpPr>
                <a:spLocks noChangeShapeType="1"/>
              </p:cNvSpPr>
              <p:nvPr>
                <p:custDataLst>
                  <p:tags r:id="rId44"/>
                </p:custDataLst>
              </p:nvPr>
            </p:nvSpPr>
            <p:spPr bwMode="auto">
              <a:xfrm flipH="1">
                <a:off x="1161" y="1570"/>
                <a:ext cx="90" cy="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2094" name="Line 24"/>
              <p:cNvSpPr>
                <a:spLocks noChangeShapeType="1"/>
              </p:cNvSpPr>
              <p:nvPr>
                <p:custDataLst>
                  <p:tags r:id="rId45"/>
                </p:custDataLst>
              </p:nvPr>
            </p:nvSpPr>
            <p:spPr bwMode="auto">
              <a:xfrm flipH="1">
                <a:off x="1337" y="1570"/>
                <a:ext cx="89" cy="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2095" name="Line 25"/>
              <p:cNvSpPr>
                <a:spLocks noChangeShapeType="1"/>
              </p:cNvSpPr>
              <p:nvPr>
                <p:custDataLst>
                  <p:tags r:id="rId46"/>
                </p:custDataLst>
              </p:nvPr>
            </p:nvSpPr>
            <p:spPr bwMode="auto">
              <a:xfrm flipH="1">
                <a:off x="1517" y="1570"/>
                <a:ext cx="91" cy="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2096" name="Line 26"/>
              <p:cNvSpPr>
                <a:spLocks noChangeShapeType="1"/>
              </p:cNvSpPr>
              <p:nvPr>
                <p:custDataLst>
                  <p:tags r:id="rId47"/>
                </p:custDataLst>
              </p:nvPr>
            </p:nvSpPr>
            <p:spPr bwMode="auto">
              <a:xfrm flipH="1">
                <a:off x="2069" y="1570"/>
                <a:ext cx="90" cy="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2097" name="Line 27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 flipH="1">
                <a:off x="1703" y="1570"/>
                <a:ext cx="90" cy="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2098" name="Line 28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 flipH="1">
                <a:off x="2242" y="1570"/>
                <a:ext cx="91" cy="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2099" name="Line 29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 flipH="1">
                <a:off x="1881" y="1570"/>
                <a:ext cx="90" cy="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2100" name="Line 30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 flipH="1">
                <a:off x="2605" y="1570"/>
                <a:ext cx="91" cy="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2101" name="Line 31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 flipH="1">
                <a:off x="2431" y="1570"/>
                <a:ext cx="90" cy="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</p:grpSp>
        <p:grpSp>
          <p:nvGrpSpPr>
            <p:cNvPr id="11289" name="Group 32"/>
            <p:cNvGrpSpPr/>
            <p:nvPr>
              <p:custDataLst>
                <p:tags r:id="rId24"/>
              </p:custDataLst>
            </p:nvPr>
          </p:nvGrpSpPr>
          <p:grpSpPr>
            <a:xfrm>
              <a:off x="1384" y="2568"/>
              <a:ext cx="894" cy="727"/>
              <a:chOff x="3606" y="845"/>
              <a:chExt cx="894" cy="727"/>
            </a:xfrm>
          </p:grpSpPr>
          <p:grpSp>
            <p:nvGrpSpPr>
              <p:cNvPr id="11292" name="Group 33"/>
              <p:cNvGrpSpPr/>
              <p:nvPr>
                <p:custDataLst>
                  <p:tags r:id="rId27"/>
                </p:custDataLst>
              </p:nvPr>
            </p:nvGrpSpPr>
            <p:grpSpPr>
              <a:xfrm>
                <a:off x="3606" y="845"/>
                <a:ext cx="894" cy="727"/>
                <a:chOff x="3211" y="960"/>
                <a:chExt cx="894" cy="727"/>
              </a:xfrm>
            </p:grpSpPr>
            <p:sp>
              <p:nvSpPr>
                <p:cNvPr id="2081" name="Freeform 34"/>
                <p:cNvSpPr/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3243" y="1118"/>
                  <a:ext cx="317" cy="272"/>
                </a:xfrm>
                <a:custGeom>
                  <a:avLst/>
                  <a:gdLst>
                    <a:gd name="T0" fmla="*/ 91 w 294"/>
                    <a:gd name="T1" fmla="*/ 0 h 314"/>
                    <a:gd name="T2" fmla="*/ 52 w 294"/>
                    <a:gd name="T3" fmla="*/ 10 h 314"/>
                    <a:gd name="T4" fmla="*/ 0 w 294"/>
                    <a:gd name="T5" fmla="*/ 73 h 314"/>
                    <a:gd name="T6" fmla="*/ 116 w 294"/>
                    <a:gd name="T7" fmla="*/ 177 h 314"/>
                    <a:gd name="T8" fmla="*/ 155 w 294"/>
                    <a:gd name="T9" fmla="*/ 198 h 314"/>
                    <a:gd name="T10" fmla="*/ 259 w 294"/>
                    <a:gd name="T11" fmla="*/ 270 h 314"/>
                    <a:gd name="T12" fmla="*/ 311 w 294"/>
                    <a:gd name="T13" fmla="*/ 260 h 314"/>
                    <a:gd name="T14" fmla="*/ 272 w 294"/>
                    <a:gd name="T15" fmla="*/ 166 h 3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94"/>
                    <a:gd name="T25" fmla="*/ 0 h 314"/>
                    <a:gd name="T26" fmla="*/ 294 w 294"/>
                    <a:gd name="T27" fmla="*/ 314 h 3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94" h="314">
                      <a:moveTo>
                        <a:pt x="84" y="0"/>
                      </a:moveTo>
                      <a:cubicBezTo>
                        <a:pt x="72" y="4"/>
                        <a:pt x="57" y="3"/>
                        <a:pt x="48" y="12"/>
                      </a:cubicBezTo>
                      <a:cubicBezTo>
                        <a:pt x="28" y="32"/>
                        <a:pt x="0" y="84"/>
                        <a:pt x="0" y="84"/>
                      </a:cubicBezTo>
                      <a:cubicBezTo>
                        <a:pt x="23" y="152"/>
                        <a:pt x="44" y="161"/>
                        <a:pt x="108" y="204"/>
                      </a:cubicBezTo>
                      <a:cubicBezTo>
                        <a:pt x="120" y="212"/>
                        <a:pt x="144" y="228"/>
                        <a:pt x="144" y="228"/>
                      </a:cubicBezTo>
                      <a:cubicBezTo>
                        <a:pt x="172" y="270"/>
                        <a:pt x="191" y="296"/>
                        <a:pt x="240" y="312"/>
                      </a:cubicBezTo>
                      <a:cubicBezTo>
                        <a:pt x="256" y="308"/>
                        <a:pt x="280" y="314"/>
                        <a:pt x="288" y="300"/>
                      </a:cubicBezTo>
                      <a:cubicBezTo>
                        <a:pt x="294" y="289"/>
                        <a:pt x="260" y="207"/>
                        <a:pt x="252" y="19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ea"/>
                    <a:ea typeface="+mn-ea"/>
                    <a:cs typeface="+mn-cs"/>
                  </a:endParaRPr>
                </a:p>
              </p:txBody>
            </p:sp>
            <p:sp>
              <p:nvSpPr>
                <p:cNvPr id="2082" name="Freeform 35"/>
                <p:cNvSpPr/>
                <p:nvPr>
                  <p:custDataLst>
                    <p:tags r:id="rId33"/>
                  </p:custDataLst>
                </p:nvPr>
              </p:nvSpPr>
              <p:spPr bwMode="auto">
                <a:xfrm>
                  <a:off x="3243" y="1238"/>
                  <a:ext cx="353" cy="280"/>
                </a:xfrm>
                <a:custGeom>
                  <a:avLst/>
                  <a:gdLst>
                    <a:gd name="T0" fmla="*/ 27 w 353"/>
                    <a:gd name="T1" fmla="*/ 0 h 280"/>
                    <a:gd name="T2" fmla="*/ 27 w 353"/>
                    <a:gd name="T3" fmla="*/ 120 h 280"/>
                    <a:gd name="T4" fmla="*/ 99 w 353"/>
                    <a:gd name="T5" fmla="*/ 168 h 280"/>
                    <a:gd name="T6" fmla="*/ 135 w 353"/>
                    <a:gd name="T7" fmla="*/ 192 h 280"/>
                    <a:gd name="T8" fmla="*/ 159 w 353"/>
                    <a:gd name="T9" fmla="*/ 228 h 280"/>
                    <a:gd name="T10" fmla="*/ 231 w 353"/>
                    <a:gd name="T11" fmla="*/ 252 h 280"/>
                    <a:gd name="T12" fmla="*/ 267 w 353"/>
                    <a:gd name="T13" fmla="*/ 276 h 280"/>
                    <a:gd name="T14" fmla="*/ 327 w 353"/>
                    <a:gd name="T15" fmla="*/ 264 h 280"/>
                    <a:gd name="T16" fmla="*/ 255 w 353"/>
                    <a:gd name="T17" fmla="*/ 168 h 2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53"/>
                    <a:gd name="T28" fmla="*/ 0 h 280"/>
                    <a:gd name="T29" fmla="*/ 353 w 353"/>
                    <a:gd name="T30" fmla="*/ 280 h 28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53" h="280">
                      <a:moveTo>
                        <a:pt x="27" y="0"/>
                      </a:moveTo>
                      <a:cubicBezTo>
                        <a:pt x="17" y="38"/>
                        <a:pt x="0" y="81"/>
                        <a:pt x="27" y="120"/>
                      </a:cubicBezTo>
                      <a:cubicBezTo>
                        <a:pt x="44" y="144"/>
                        <a:pt x="75" y="152"/>
                        <a:pt x="99" y="168"/>
                      </a:cubicBezTo>
                      <a:cubicBezTo>
                        <a:pt x="111" y="176"/>
                        <a:pt x="135" y="192"/>
                        <a:pt x="135" y="192"/>
                      </a:cubicBezTo>
                      <a:cubicBezTo>
                        <a:pt x="143" y="204"/>
                        <a:pt x="147" y="220"/>
                        <a:pt x="159" y="228"/>
                      </a:cubicBezTo>
                      <a:cubicBezTo>
                        <a:pt x="180" y="241"/>
                        <a:pt x="210" y="238"/>
                        <a:pt x="231" y="252"/>
                      </a:cubicBezTo>
                      <a:cubicBezTo>
                        <a:pt x="243" y="260"/>
                        <a:pt x="255" y="268"/>
                        <a:pt x="267" y="276"/>
                      </a:cubicBezTo>
                      <a:cubicBezTo>
                        <a:pt x="287" y="272"/>
                        <a:pt x="314" y="280"/>
                        <a:pt x="327" y="264"/>
                      </a:cubicBezTo>
                      <a:cubicBezTo>
                        <a:pt x="353" y="232"/>
                        <a:pt x="271" y="184"/>
                        <a:pt x="255" y="16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ea"/>
                    <a:ea typeface="+mn-ea"/>
                    <a:cs typeface="+mn-cs"/>
                  </a:endParaRPr>
                </a:p>
              </p:txBody>
            </p:sp>
            <p:sp>
              <p:nvSpPr>
                <p:cNvPr id="2083" name="Freeform 36"/>
                <p:cNvSpPr/>
                <p:nvPr>
                  <p:custDataLst>
                    <p:tags r:id="rId34"/>
                  </p:custDataLst>
                </p:nvPr>
              </p:nvSpPr>
              <p:spPr bwMode="auto">
                <a:xfrm>
                  <a:off x="3282" y="1358"/>
                  <a:ext cx="302" cy="256"/>
                </a:xfrm>
                <a:custGeom>
                  <a:avLst/>
                  <a:gdLst>
                    <a:gd name="T0" fmla="*/ 0 w 302"/>
                    <a:gd name="T1" fmla="*/ 0 h 255"/>
                    <a:gd name="T2" fmla="*/ 12 w 302"/>
                    <a:gd name="T3" fmla="*/ 108 h 255"/>
                    <a:gd name="T4" fmla="*/ 108 w 302"/>
                    <a:gd name="T5" fmla="*/ 180 h 255"/>
                    <a:gd name="T6" fmla="*/ 204 w 302"/>
                    <a:gd name="T7" fmla="*/ 252 h 255"/>
                    <a:gd name="T8" fmla="*/ 276 w 302"/>
                    <a:gd name="T9" fmla="*/ 240 h 255"/>
                    <a:gd name="T10" fmla="*/ 228 w 302"/>
                    <a:gd name="T11" fmla="*/ 168 h 2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2"/>
                    <a:gd name="T19" fmla="*/ 0 h 255"/>
                    <a:gd name="T20" fmla="*/ 302 w 302"/>
                    <a:gd name="T21" fmla="*/ 255 h 2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2" h="255">
                      <a:moveTo>
                        <a:pt x="0" y="0"/>
                      </a:moveTo>
                      <a:cubicBezTo>
                        <a:pt x="4" y="36"/>
                        <a:pt x="3" y="73"/>
                        <a:pt x="12" y="108"/>
                      </a:cubicBezTo>
                      <a:cubicBezTo>
                        <a:pt x="23" y="150"/>
                        <a:pt x="76" y="159"/>
                        <a:pt x="108" y="180"/>
                      </a:cubicBezTo>
                      <a:cubicBezTo>
                        <a:pt x="140" y="228"/>
                        <a:pt x="157" y="221"/>
                        <a:pt x="204" y="252"/>
                      </a:cubicBezTo>
                      <a:cubicBezTo>
                        <a:pt x="228" y="248"/>
                        <a:pt x="257" y="255"/>
                        <a:pt x="276" y="240"/>
                      </a:cubicBezTo>
                      <a:cubicBezTo>
                        <a:pt x="302" y="220"/>
                        <a:pt x="228" y="187"/>
                        <a:pt x="228" y="16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ea"/>
                    <a:ea typeface="+mn-ea"/>
                    <a:cs typeface="+mn-cs"/>
                  </a:endParaRPr>
                </a:p>
              </p:txBody>
            </p:sp>
            <p:sp>
              <p:nvSpPr>
                <p:cNvPr id="2084" name="Freeform 37"/>
                <p:cNvSpPr/>
                <p:nvPr>
                  <p:custDataLst>
                    <p:tags r:id="rId35"/>
                  </p:custDataLst>
                </p:nvPr>
              </p:nvSpPr>
              <p:spPr bwMode="auto">
                <a:xfrm>
                  <a:off x="3302" y="1514"/>
                  <a:ext cx="264" cy="168"/>
                </a:xfrm>
                <a:custGeom>
                  <a:avLst/>
                  <a:gdLst>
                    <a:gd name="T0" fmla="*/ 4 w 264"/>
                    <a:gd name="T1" fmla="*/ 0 h 168"/>
                    <a:gd name="T2" fmla="*/ 16 w 264"/>
                    <a:gd name="T3" fmla="*/ 96 h 168"/>
                    <a:gd name="T4" fmla="*/ 172 w 264"/>
                    <a:gd name="T5" fmla="*/ 168 h 168"/>
                    <a:gd name="T6" fmla="*/ 208 w 264"/>
                    <a:gd name="T7" fmla="*/ 108 h 16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64"/>
                    <a:gd name="T13" fmla="*/ 0 h 168"/>
                    <a:gd name="T14" fmla="*/ 264 w 264"/>
                    <a:gd name="T15" fmla="*/ 168 h 16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64" h="168">
                      <a:moveTo>
                        <a:pt x="4" y="0"/>
                      </a:moveTo>
                      <a:cubicBezTo>
                        <a:pt x="8" y="32"/>
                        <a:pt x="0" y="68"/>
                        <a:pt x="16" y="96"/>
                      </a:cubicBezTo>
                      <a:cubicBezTo>
                        <a:pt x="42" y="141"/>
                        <a:pt x="127" y="157"/>
                        <a:pt x="172" y="168"/>
                      </a:cubicBezTo>
                      <a:cubicBezTo>
                        <a:pt x="231" y="156"/>
                        <a:pt x="264" y="164"/>
                        <a:pt x="208" y="10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ea"/>
                    <a:ea typeface="+mn-ea"/>
                    <a:cs typeface="+mn-cs"/>
                  </a:endParaRPr>
                </a:p>
              </p:txBody>
            </p:sp>
            <p:sp>
              <p:nvSpPr>
                <p:cNvPr id="2085" name="Freeform 38"/>
                <p:cNvSpPr/>
                <p:nvPr>
                  <p:custDataLst>
                    <p:tags r:id="rId36"/>
                  </p:custDataLst>
                </p:nvPr>
              </p:nvSpPr>
              <p:spPr bwMode="auto">
                <a:xfrm>
                  <a:off x="3534" y="1622"/>
                  <a:ext cx="420" cy="65"/>
                </a:xfrm>
                <a:custGeom>
                  <a:avLst/>
                  <a:gdLst>
                    <a:gd name="T0" fmla="*/ 0 w 420"/>
                    <a:gd name="T1" fmla="*/ 36 h 65"/>
                    <a:gd name="T2" fmla="*/ 420 w 420"/>
                    <a:gd name="T3" fmla="*/ 0 h 65"/>
                    <a:gd name="T4" fmla="*/ 0 60000 65536"/>
                    <a:gd name="T5" fmla="*/ 0 60000 65536"/>
                    <a:gd name="T6" fmla="*/ 0 w 420"/>
                    <a:gd name="T7" fmla="*/ 0 h 65"/>
                    <a:gd name="T8" fmla="*/ 420 w 420"/>
                    <a:gd name="T9" fmla="*/ 65 h 65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20" h="65">
                      <a:moveTo>
                        <a:pt x="0" y="36"/>
                      </a:moveTo>
                      <a:cubicBezTo>
                        <a:pt x="141" y="56"/>
                        <a:pt x="290" y="65"/>
                        <a:pt x="42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ea"/>
                    <a:ea typeface="+mn-ea"/>
                    <a:cs typeface="+mn-cs"/>
                  </a:endParaRPr>
                </a:p>
              </p:txBody>
            </p:sp>
            <p:sp>
              <p:nvSpPr>
                <p:cNvPr id="2086" name="Freeform 39"/>
                <p:cNvSpPr/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3211" y="984"/>
                  <a:ext cx="533" cy="408"/>
                </a:xfrm>
                <a:custGeom>
                  <a:avLst/>
                  <a:gdLst>
                    <a:gd name="T0" fmla="*/ 41 w 533"/>
                    <a:gd name="T1" fmla="*/ 0 h 408"/>
                    <a:gd name="T2" fmla="*/ 5 w 533"/>
                    <a:gd name="T3" fmla="*/ 24 h 408"/>
                    <a:gd name="T4" fmla="*/ 41 w 533"/>
                    <a:gd name="T5" fmla="*/ 96 h 408"/>
                    <a:gd name="T6" fmla="*/ 257 w 533"/>
                    <a:gd name="T7" fmla="*/ 216 h 408"/>
                    <a:gd name="T8" fmla="*/ 305 w 533"/>
                    <a:gd name="T9" fmla="*/ 264 h 408"/>
                    <a:gd name="T10" fmla="*/ 329 w 533"/>
                    <a:gd name="T11" fmla="*/ 300 h 408"/>
                    <a:gd name="T12" fmla="*/ 401 w 533"/>
                    <a:gd name="T13" fmla="*/ 324 h 408"/>
                    <a:gd name="T14" fmla="*/ 533 w 533"/>
                    <a:gd name="T15" fmla="*/ 408 h 40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33"/>
                    <a:gd name="T25" fmla="*/ 0 h 408"/>
                    <a:gd name="T26" fmla="*/ 533 w 533"/>
                    <a:gd name="T27" fmla="*/ 408 h 40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33" h="408">
                      <a:moveTo>
                        <a:pt x="41" y="0"/>
                      </a:moveTo>
                      <a:cubicBezTo>
                        <a:pt x="29" y="8"/>
                        <a:pt x="10" y="11"/>
                        <a:pt x="5" y="24"/>
                      </a:cubicBezTo>
                      <a:cubicBezTo>
                        <a:pt x="0" y="37"/>
                        <a:pt x="35" y="91"/>
                        <a:pt x="41" y="96"/>
                      </a:cubicBezTo>
                      <a:cubicBezTo>
                        <a:pt x="113" y="159"/>
                        <a:pt x="183" y="167"/>
                        <a:pt x="257" y="216"/>
                      </a:cubicBezTo>
                      <a:cubicBezTo>
                        <a:pt x="283" y="295"/>
                        <a:pt x="247" y="217"/>
                        <a:pt x="305" y="264"/>
                      </a:cubicBezTo>
                      <a:cubicBezTo>
                        <a:pt x="316" y="273"/>
                        <a:pt x="317" y="292"/>
                        <a:pt x="329" y="300"/>
                      </a:cubicBezTo>
                      <a:cubicBezTo>
                        <a:pt x="350" y="313"/>
                        <a:pt x="401" y="324"/>
                        <a:pt x="401" y="324"/>
                      </a:cubicBezTo>
                      <a:cubicBezTo>
                        <a:pt x="445" y="390"/>
                        <a:pt x="469" y="376"/>
                        <a:pt x="533" y="40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ea"/>
                    <a:ea typeface="+mn-ea"/>
                    <a:cs typeface="+mn-cs"/>
                  </a:endParaRPr>
                </a:p>
              </p:txBody>
            </p:sp>
            <p:sp>
              <p:nvSpPr>
                <p:cNvPr id="2087" name="Freeform 40"/>
                <p:cNvSpPr/>
                <p:nvPr>
                  <p:custDataLst>
                    <p:tags r:id="rId38"/>
                  </p:custDataLst>
                </p:nvPr>
              </p:nvSpPr>
              <p:spPr bwMode="auto">
                <a:xfrm>
                  <a:off x="3216" y="960"/>
                  <a:ext cx="456" cy="204"/>
                </a:xfrm>
                <a:custGeom>
                  <a:avLst/>
                  <a:gdLst>
                    <a:gd name="T0" fmla="*/ 0 w 456"/>
                    <a:gd name="T1" fmla="*/ 60 h 204"/>
                    <a:gd name="T2" fmla="*/ 96 w 456"/>
                    <a:gd name="T3" fmla="*/ 0 h 204"/>
                    <a:gd name="T4" fmla="*/ 180 w 456"/>
                    <a:gd name="T5" fmla="*/ 24 h 204"/>
                    <a:gd name="T6" fmla="*/ 252 w 456"/>
                    <a:gd name="T7" fmla="*/ 72 h 204"/>
                    <a:gd name="T8" fmla="*/ 288 w 456"/>
                    <a:gd name="T9" fmla="*/ 84 h 204"/>
                    <a:gd name="T10" fmla="*/ 360 w 456"/>
                    <a:gd name="T11" fmla="*/ 132 h 204"/>
                    <a:gd name="T12" fmla="*/ 432 w 456"/>
                    <a:gd name="T13" fmla="*/ 156 h 204"/>
                    <a:gd name="T14" fmla="*/ 456 w 456"/>
                    <a:gd name="T15" fmla="*/ 204 h 2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56"/>
                    <a:gd name="T25" fmla="*/ 0 h 204"/>
                    <a:gd name="T26" fmla="*/ 456 w 456"/>
                    <a:gd name="T27" fmla="*/ 204 h 2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56" h="204">
                      <a:moveTo>
                        <a:pt x="0" y="60"/>
                      </a:moveTo>
                      <a:cubicBezTo>
                        <a:pt x="60" y="40"/>
                        <a:pt x="36" y="20"/>
                        <a:pt x="96" y="0"/>
                      </a:cubicBezTo>
                      <a:cubicBezTo>
                        <a:pt x="124" y="9"/>
                        <a:pt x="154" y="11"/>
                        <a:pt x="180" y="24"/>
                      </a:cubicBezTo>
                      <a:cubicBezTo>
                        <a:pt x="206" y="37"/>
                        <a:pt x="228" y="56"/>
                        <a:pt x="252" y="72"/>
                      </a:cubicBezTo>
                      <a:cubicBezTo>
                        <a:pt x="263" y="79"/>
                        <a:pt x="277" y="78"/>
                        <a:pt x="288" y="84"/>
                      </a:cubicBezTo>
                      <a:cubicBezTo>
                        <a:pt x="313" y="98"/>
                        <a:pt x="333" y="123"/>
                        <a:pt x="360" y="132"/>
                      </a:cubicBezTo>
                      <a:cubicBezTo>
                        <a:pt x="384" y="140"/>
                        <a:pt x="432" y="156"/>
                        <a:pt x="432" y="156"/>
                      </a:cubicBezTo>
                      <a:cubicBezTo>
                        <a:pt x="446" y="197"/>
                        <a:pt x="435" y="183"/>
                        <a:pt x="456" y="20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ea"/>
                    <a:ea typeface="+mn-ea"/>
                    <a:cs typeface="+mn-cs"/>
                  </a:endParaRPr>
                </a:p>
              </p:txBody>
            </p:sp>
            <p:sp>
              <p:nvSpPr>
                <p:cNvPr id="2088" name="Freeform 41"/>
                <p:cNvSpPr/>
                <p:nvPr>
                  <p:custDataLst>
                    <p:tags r:id="rId39"/>
                  </p:custDataLst>
                </p:nvPr>
              </p:nvSpPr>
              <p:spPr bwMode="auto">
                <a:xfrm>
                  <a:off x="3264" y="972"/>
                  <a:ext cx="144" cy="72"/>
                </a:xfrm>
                <a:custGeom>
                  <a:avLst/>
                  <a:gdLst>
                    <a:gd name="T0" fmla="*/ 0 w 144"/>
                    <a:gd name="T1" fmla="*/ 0 h 72"/>
                    <a:gd name="T2" fmla="*/ 84 w 144"/>
                    <a:gd name="T3" fmla="*/ 72 h 72"/>
                    <a:gd name="T4" fmla="*/ 144 w 144"/>
                    <a:gd name="T5" fmla="*/ 48 h 7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72"/>
                    <a:gd name="T11" fmla="*/ 144 w 144"/>
                    <a:gd name="T12" fmla="*/ 72 h 7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72">
                      <a:moveTo>
                        <a:pt x="0" y="0"/>
                      </a:moveTo>
                      <a:cubicBezTo>
                        <a:pt x="18" y="54"/>
                        <a:pt x="32" y="55"/>
                        <a:pt x="84" y="72"/>
                      </a:cubicBezTo>
                      <a:cubicBezTo>
                        <a:pt x="128" y="57"/>
                        <a:pt x="109" y="66"/>
                        <a:pt x="144" y="4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ea"/>
                    <a:ea typeface="+mn-ea"/>
                    <a:cs typeface="+mn-cs"/>
                  </a:endParaRPr>
                </a:p>
              </p:txBody>
            </p:sp>
            <p:sp>
              <p:nvSpPr>
                <p:cNvPr id="2089" name="Freeform 42"/>
                <p:cNvSpPr/>
                <p:nvPr>
                  <p:custDataLst>
                    <p:tags r:id="rId40"/>
                  </p:custDataLst>
                </p:nvPr>
              </p:nvSpPr>
              <p:spPr bwMode="auto">
                <a:xfrm>
                  <a:off x="3528" y="1036"/>
                  <a:ext cx="577" cy="353"/>
                </a:xfrm>
                <a:custGeom>
                  <a:avLst/>
                  <a:gdLst>
                    <a:gd name="T0" fmla="*/ 0 w 508"/>
                    <a:gd name="T1" fmla="*/ 12 h 232"/>
                    <a:gd name="T2" fmla="*/ 300 w 508"/>
                    <a:gd name="T3" fmla="*/ 67 h 232"/>
                    <a:gd name="T4" fmla="*/ 423 w 508"/>
                    <a:gd name="T5" fmla="*/ 177 h 232"/>
                    <a:gd name="T6" fmla="*/ 463 w 508"/>
                    <a:gd name="T7" fmla="*/ 213 h 232"/>
                    <a:gd name="T8" fmla="*/ 504 w 508"/>
                    <a:gd name="T9" fmla="*/ 250 h 232"/>
                    <a:gd name="T10" fmla="*/ 532 w 508"/>
                    <a:gd name="T11" fmla="*/ 304 h 232"/>
                    <a:gd name="T12" fmla="*/ 572 w 508"/>
                    <a:gd name="T13" fmla="*/ 341 h 23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08"/>
                    <a:gd name="T22" fmla="*/ 0 h 232"/>
                    <a:gd name="T23" fmla="*/ 508 w 508"/>
                    <a:gd name="T24" fmla="*/ 232 h 23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08" h="231">
                      <a:moveTo>
                        <a:pt x="0" y="8"/>
                      </a:moveTo>
                      <a:cubicBezTo>
                        <a:pt x="217" y="22"/>
                        <a:pt x="131" y="0"/>
                        <a:pt x="264" y="44"/>
                      </a:cubicBezTo>
                      <a:cubicBezTo>
                        <a:pt x="264" y="44"/>
                        <a:pt x="354" y="104"/>
                        <a:pt x="372" y="116"/>
                      </a:cubicBezTo>
                      <a:cubicBezTo>
                        <a:pt x="384" y="124"/>
                        <a:pt x="396" y="132"/>
                        <a:pt x="408" y="140"/>
                      </a:cubicBezTo>
                      <a:cubicBezTo>
                        <a:pt x="420" y="148"/>
                        <a:pt x="444" y="164"/>
                        <a:pt x="444" y="164"/>
                      </a:cubicBezTo>
                      <a:cubicBezTo>
                        <a:pt x="452" y="176"/>
                        <a:pt x="457" y="191"/>
                        <a:pt x="468" y="200"/>
                      </a:cubicBezTo>
                      <a:cubicBezTo>
                        <a:pt x="508" y="232"/>
                        <a:pt x="504" y="193"/>
                        <a:pt x="504" y="22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ea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77" name="Freeform 43"/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3876" y="1320"/>
                <a:ext cx="48" cy="60"/>
              </a:xfrm>
              <a:custGeom>
                <a:avLst/>
                <a:gdLst>
                  <a:gd name="T0" fmla="*/ 48 w 48"/>
                  <a:gd name="T1" fmla="*/ 0 h 60"/>
                  <a:gd name="T2" fmla="*/ 0 w 48"/>
                  <a:gd name="T3" fmla="*/ 60 h 60"/>
                  <a:gd name="T4" fmla="*/ 0 60000 65536"/>
                  <a:gd name="T5" fmla="*/ 0 60000 65536"/>
                  <a:gd name="T6" fmla="*/ 0 w 48"/>
                  <a:gd name="T7" fmla="*/ 0 h 60"/>
                  <a:gd name="T8" fmla="*/ 48 w 48"/>
                  <a:gd name="T9" fmla="*/ 60 h 6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8" h="60">
                    <a:moveTo>
                      <a:pt x="48" y="0"/>
                    </a:moveTo>
                    <a:cubicBezTo>
                      <a:pt x="10" y="13"/>
                      <a:pt x="0" y="17"/>
                      <a:pt x="0" y="6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2078" name="Freeform 44"/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3852" y="1416"/>
                <a:ext cx="48" cy="61"/>
              </a:xfrm>
              <a:custGeom>
                <a:avLst/>
                <a:gdLst>
                  <a:gd name="T0" fmla="*/ 48 w 48"/>
                  <a:gd name="T1" fmla="*/ 0 h 60"/>
                  <a:gd name="T2" fmla="*/ 0 w 48"/>
                  <a:gd name="T3" fmla="*/ 60 h 60"/>
                  <a:gd name="T4" fmla="*/ 0 60000 65536"/>
                  <a:gd name="T5" fmla="*/ 0 60000 65536"/>
                  <a:gd name="T6" fmla="*/ 0 w 48"/>
                  <a:gd name="T7" fmla="*/ 0 h 60"/>
                  <a:gd name="T8" fmla="*/ 48 w 48"/>
                  <a:gd name="T9" fmla="*/ 60 h 6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8" h="60">
                    <a:moveTo>
                      <a:pt x="48" y="0"/>
                    </a:moveTo>
                    <a:cubicBezTo>
                      <a:pt x="10" y="13"/>
                      <a:pt x="0" y="17"/>
                      <a:pt x="0" y="6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2079" name="Freeform 45"/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3852" y="1500"/>
                <a:ext cx="48" cy="61"/>
              </a:xfrm>
              <a:custGeom>
                <a:avLst/>
                <a:gdLst>
                  <a:gd name="T0" fmla="*/ 48 w 48"/>
                  <a:gd name="T1" fmla="*/ 0 h 60"/>
                  <a:gd name="T2" fmla="*/ 12 w 48"/>
                  <a:gd name="T3" fmla="*/ 24 h 60"/>
                  <a:gd name="T4" fmla="*/ 0 w 48"/>
                  <a:gd name="T5" fmla="*/ 60 h 60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60"/>
                  <a:gd name="T11" fmla="*/ 48 w 48"/>
                  <a:gd name="T12" fmla="*/ 60 h 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60">
                    <a:moveTo>
                      <a:pt x="48" y="0"/>
                    </a:moveTo>
                    <a:cubicBezTo>
                      <a:pt x="36" y="8"/>
                      <a:pt x="21" y="13"/>
                      <a:pt x="12" y="24"/>
                    </a:cubicBezTo>
                    <a:cubicBezTo>
                      <a:pt x="4" y="34"/>
                      <a:pt x="0" y="60"/>
                      <a:pt x="0" y="6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2080" name="Freeform 46"/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3828" y="1203"/>
                <a:ext cx="84" cy="33"/>
              </a:xfrm>
              <a:custGeom>
                <a:avLst/>
                <a:gdLst>
                  <a:gd name="T0" fmla="*/ 0 w 84"/>
                  <a:gd name="T1" fmla="*/ 33 h 33"/>
                  <a:gd name="T2" fmla="*/ 84 w 84"/>
                  <a:gd name="T3" fmla="*/ 9 h 33"/>
                  <a:gd name="T4" fmla="*/ 0 60000 65536"/>
                  <a:gd name="T5" fmla="*/ 0 60000 65536"/>
                  <a:gd name="T6" fmla="*/ 0 w 84"/>
                  <a:gd name="T7" fmla="*/ 0 h 33"/>
                  <a:gd name="T8" fmla="*/ 84 w 84"/>
                  <a:gd name="T9" fmla="*/ 33 h 3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4" h="33">
                    <a:moveTo>
                      <a:pt x="0" y="33"/>
                    </a:moveTo>
                    <a:cubicBezTo>
                      <a:pt x="49" y="0"/>
                      <a:pt x="22" y="9"/>
                      <a:pt x="84" y="9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</p:grpSp>
        <p:sp>
          <p:nvSpPr>
            <p:cNvPr id="2074" name="Oval 47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1339" y="2476"/>
              <a:ext cx="91" cy="31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2075" name="AutoShape 48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 rot="10800000">
              <a:off x="1066" y="2612"/>
              <a:ext cx="272" cy="47"/>
            </a:xfrm>
            <a:prstGeom prst="homePlate">
              <a:avLst>
                <a:gd name="adj" fmla="val 147826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6" name="Group 101"/>
          <p:cNvGrpSpPr/>
          <p:nvPr>
            <p:custDataLst>
              <p:tags r:id="rId3"/>
            </p:custDataLst>
          </p:nvPr>
        </p:nvGrpSpPr>
        <p:grpSpPr>
          <a:xfrm>
            <a:off x="5972175" y="2698750"/>
            <a:ext cx="990600" cy="1555750"/>
            <a:chOff x="3792" y="2484"/>
            <a:chExt cx="624" cy="958"/>
          </a:xfrm>
        </p:grpSpPr>
        <p:sp>
          <p:nvSpPr>
            <p:cNvPr id="11282" name="Text Box 10"/>
            <p:cNvSpPr txBox="1"/>
            <p:nvPr>
              <p:custDataLst>
                <p:tags r:id="rId17"/>
              </p:custDataLst>
            </p:nvPr>
          </p:nvSpPr>
          <p:spPr>
            <a:xfrm>
              <a:off x="3984" y="3120"/>
              <a:ext cx="432" cy="32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>
                  <a:latin typeface="宋体" panose="02010600030101010101" pitchFamily="2" charset="-122"/>
                </a:rPr>
                <a:t>F</a:t>
              </a:r>
            </a:p>
          </p:txBody>
        </p:sp>
        <p:grpSp>
          <p:nvGrpSpPr>
            <p:cNvPr id="11283" name="Group 96"/>
            <p:cNvGrpSpPr/>
            <p:nvPr>
              <p:custDataLst>
                <p:tags r:id="rId18"/>
              </p:custDataLst>
            </p:nvPr>
          </p:nvGrpSpPr>
          <p:grpSpPr>
            <a:xfrm>
              <a:off x="3792" y="2484"/>
              <a:ext cx="144" cy="876"/>
              <a:chOff x="2592" y="1536"/>
              <a:chExt cx="144" cy="876"/>
            </a:xfrm>
          </p:grpSpPr>
          <p:sp>
            <p:nvSpPr>
              <p:cNvPr id="2068" name="Line 88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 flipH="1">
                <a:off x="2736" y="1536"/>
                <a:ext cx="0" cy="87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grpSp>
            <p:nvGrpSpPr>
              <p:cNvPr id="11285" name="Group 90"/>
              <p:cNvGrpSpPr/>
              <p:nvPr>
                <p:custDataLst>
                  <p:tags r:id="rId20"/>
                </p:custDataLst>
              </p:nvPr>
            </p:nvGrpSpPr>
            <p:grpSpPr>
              <a:xfrm>
                <a:off x="2592" y="1536"/>
                <a:ext cx="136" cy="136"/>
                <a:chOff x="2245" y="1888"/>
                <a:chExt cx="499" cy="453"/>
              </a:xfrm>
            </p:grpSpPr>
            <p:sp>
              <p:nvSpPr>
                <p:cNvPr id="2070" name="Line 91"/>
                <p:cNvSpPr>
                  <a:spLocks noChangeShapeType="1"/>
                </p:cNvSpPr>
                <p:nvPr>
                  <p:custDataLst>
                    <p:tags r:id="rId21"/>
                  </p:custDataLst>
                </p:nvPr>
              </p:nvSpPr>
              <p:spPr bwMode="auto">
                <a:xfrm flipH="1">
                  <a:off x="2245" y="1888"/>
                  <a:ext cx="0" cy="453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ea"/>
                    <a:ea typeface="+mn-ea"/>
                    <a:cs typeface="+mn-cs"/>
                  </a:endParaRPr>
                </a:p>
              </p:txBody>
            </p:sp>
            <p:sp>
              <p:nvSpPr>
                <p:cNvPr id="2071" name="Line 92"/>
                <p:cNvSpPr>
                  <a:spLocks noChangeShapeType="1"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2245" y="2341"/>
                  <a:ext cx="499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ea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9" name="Group 100"/>
          <p:cNvGrpSpPr/>
          <p:nvPr>
            <p:custDataLst>
              <p:tags r:id="rId4"/>
            </p:custDataLst>
          </p:nvPr>
        </p:nvGrpSpPr>
        <p:grpSpPr>
          <a:xfrm>
            <a:off x="771525" y="2166938"/>
            <a:ext cx="1514475" cy="666750"/>
            <a:chOff x="672" y="1928"/>
            <a:chExt cx="954" cy="410"/>
          </a:xfrm>
        </p:grpSpPr>
        <p:grpSp>
          <p:nvGrpSpPr>
            <p:cNvPr id="11276" name="Group 98"/>
            <p:cNvGrpSpPr/>
            <p:nvPr>
              <p:custDataLst>
                <p:tags r:id="rId11"/>
              </p:custDataLst>
            </p:nvPr>
          </p:nvGrpSpPr>
          <p:grpSpPr>
            <a:xfrm>
              <a:off x="768" y="1928"/>
              <a:ext cx="858" cy="136"/>
              <a:chOff x="432" y="2624"/>
              <a:chExt cx="858" cy="136"/>
            </a:xfrm>
          </p:grpSpPr>
          <p:sp>
            <p:nvSpPr>
              <p:cNvPr id="2062" name="Line 13"/>
              <p:cNvSpPr>
                <a:spLocks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 flipH="1">
                <a:off x="432" y="2734"/>
                <a:ext cx="858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grpSp>
            <p:nvGrpSpPr>
              <p:cNvPr id="11279" name="Group 15"/>
              <p:cNvGrpSpPr/>
              <p:nvPr>
                <p:custDataLst>
                  <p:tags r:id="rId14"/>
                </p:custDataLst>
              </p:nvPr>
            </p:nvGrpSpPr>
            <p:grpSpPr>
              <a:xfrm flipV="1">
                <a:off x="1150" y="2624"/>
                <a:ext cx="136" cy="136"/>
                <a:chOff x="2245" y="1888"/>
                <a:chExt cx="499" cy="453"/>
              </a:xfrm>
            </p:grpSpPr>
            <p:sp>
              <p:nvSpPr>
                <p:cNvPr id="2064" name="Line 16"/>
                <p:cNvSpPr>
                  <a:spLocks noChangeShapeType="1"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 flipH="1">
                  <a:off x="2245" y="1889"/>
                  <a:ext cx="0" cy="45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ea"/>
                    <a:ea typeface="+mn-ea"/>
                    <a:cs typeface="+mn-cs"/>
                  </a:endParaRPr>
                </a:p>
              </p:txBody>
            </p:sp>
            <p:sp>
              <p:nvSpPr>
                <p:cNvPr id="2065" name="Line 17"/>
                <p:cNvSpPr>
                  <a:spLocks noChangeShapeType="1"/>
                </p:cNvSpPr>
                <p:nvPr>
                  <p:custDataLst>
                    <p:tags r:id="rId16"/>
                  </p:custDataLst>
                </p:nvPr>
              </p:nvSpPr>
              <p:spPr bwMode="auto">
                <a:xfrm flipH="1" flipV="1">
                  <a:off x="2245" y="2341"/>
                  <a:ext cx="499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ea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1277" name="Rectangle 99"/>
            <p:cNvSpPr/>
            <p:nvPr>
              <p:custDataLst>
                <p:tags r:id="rId12"/>
              </p:custDataLst>
            </p:nvPr>
          </p:nvSpPr>
          <p:spPr>
            <a:xfrm>
              <a:off x="672" y="2016"/>
              <a:ext cx="230" cy="3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>
                  <a:latin typeface="宋体" panose="02010600030101010101" pitchFamily="2" charset="-122"/>
                </a:rPr>
                <a:t>F</a:t>
              </a:r>
            </a:p>
          </p:txBody>
        </p:sp>
      </p:grpSp>
      <p:sp>
        <p:nvSpPr>
          <p:cNvPr id="33894" name="Text Box 10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56150" y="4494213"/>
            <a:ext cx="3200400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>
                <a:latin typeface="+mn-ea"/>
                <a:ea typeface="+mn-ea"/>
                <a:cs typeface="+mn-cs"/>
              </a:rPr>
              <a:t>垂直于桌面向下</a:t>
            </a:r>
          </a:p>
        </p:txBody>
      </p:sp>
      <p:sp>
        <p:nvSpPr>
          <p:cNvPr id="33895" name="Text Box 10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65200" y="4505325"/>
            <a:ext cx="2743200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>
                <a:latin typeface="+mn-ea"/>
                <a:ea typeface="+mn-ea"/>
                <a:cs typeface="+mn-cs"/>
              </a:rPr>
              <a:t>垂直于墙面向里</a:t>
            </a:r>
          </a:p>
        </p:txBody>
      </p:sp>
      <p:grpSp>
        <p:nvGrpSpPr>
          <p:cNvPr id="12" name="Group 134"/>
          <p:cNvGrpSpPr/>
          <p:nvPr>
            <p:custDataLst>
              <p:tags r:id="rId7"/>
            </p:custDataLst>
          </p:nvPr>
        </p:nvGrpSpPr>
        <p:grpSpPr>
          <a:xfrm>
            <a:off x="1181100" y="5648325"/>
            <a:ext cx="5367338" cy="522288"/>
            <a:chOff x="2352" y="1248"/>
            <a:chExt cx="3381" cy="322"/>
          </a:xfrm>
        </p:grpSpPr>
        <p:sp>
          <p:nvSpPr>
            <p:cNvPr id="33921" name="Text Box 129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352" y="1248"/>
              <a:ext cx="2208" cy="32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defTabSz="914400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kumimoji="0" lang="zh-CN" altLang="en-US" sz="2800" b="1" kern="1200" cap="none" spc="0" normalizeH="0" baseline="0" noProof="0">
                  <a:solidFill>
                    <a:schemeClr val="accent2"/>
                  </a:solidFill>
                  <a:latin typeface="+mn-ea"/>
                  <a:ea typeface="+mn-ea"/>
                  <a:cs typeface="+mn-cs"/>
                </a:rPr>
                <a:t>压力的方向</a:t>
              </a:r>
            </a:p>
          </p:txBody>
        </p:sp>
        <p:sp>
          <p:nvSpPr>
            <p:cNvPr id="33922" name="Text Box 130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717" y="1248"/>
              <a:ext cx="2016" cy="32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defTabSz="914400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kumimoji="0" lang="zh-CN" altLang="en-US" sz="2800" b="1" kern="1200" cap="none" spc="0" normalizeH="0" baseline="0" noProof="0">
                  <a:solidFill>
                    <a:srgbClr val="FF3300"/>
                  </a:solidFill>
                  <a:latin typeface="+mn-ea"/>
                  <a:ea typeface="+mn-ea"/>
                  <a:cs typeface="+mn-cs"/>
                </a:rPr>
                <a:t>接触面垂直</a:t>
              </a:r>
              <a:endParaRPr kumimoji="0" lang="zh-CN" altLang="en-US" sz="2800" b="1" kern="1200" cap="none" spc="0" normalizeH="0" baseline="0" noProof="0">
                <a:latin typeface="+mn-ea"/>
                <a:ea typeface="+mn-ea"/>
                <a:cs typeface="+mn-cs"/>
              </a:endParaRPr>
            </a:p>
          </p:txBody>
        </p:sp>
        <p:sp>
          <p:nvSpPr>
            <p:cNvPr id="33923" name="Text Box 131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491" y="1248"/>
              <a:ext cx="768" cy="32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defTabSz="914400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kumimoji="0" lang="zh-CN" altLang="en-US" sz="2800" b="1" kern="1200" cap="none" spc="0" normalizeH="0" baseline="0" noProof="0">
                  <a:latin typeface="+mn-ea"/>
                  <a:ea typeface="+mn-ea"/>
                  <a:cs typeface="+mn-cs"/>
                </a:rPr>
                <a:t>与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" grpId="0"/>
      <p:bldP spid="3389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16013" y="1927225"/>
            <a:ext cx="1457325" cy="601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.</a:t>
            </a:r>
            <a:r>
              <a:rPr kumimoji="0" lang="zh-CN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压力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：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宋体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46125" y="3294063"/>
            <a:ext cx="8010525" cy="638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物理学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中把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垂直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作用于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物体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表面上的力叫做压力。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" name="Text Box 20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59163" y="955675"/>
            <a:ext cx="4497388" cy="1016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altLang="zh-CN" sz="24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n-cs"/>
              </a:rPr>
              <a:t>1.</a:t>
            </a:r>
            <a:r>
              <a:rPr kumimoji="0" lang="zh-CN" altLang="en-US" sz="24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n-cs"/>
              </a:rPr>
              <a:t>压力都是由重力产生的吗？</a:t>
            </a:r>
          </a:p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altLang="zh-CN" sz="24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n-cs"/>
              </a:rPr>
              <a:t>2.</a:t>
            </a:r>
            <a:r>
              <a:rPr kumimoji="0" lang="zh-CN" altLang="en-US" sz="24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n-cs"/>
              </a:rPr>
              <a:t>压力就是重力吗？</a:t>
            </a:r>
          </a:p>
        </p:txBody>
      </p:sp>
      <p:sp>
        <p:nvSpPr>
          <p:cNvPr id="5142" name="Text Box 2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743200" y="2782888"/>
            <a:ext cx="6019800" cy="461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n-cs"/>
              </a:rPr>
              <a:t>水平</a:t>
            </a:r>
            <a:r>
              <a:rPr kumimoji="0" lang="zh-CN" altLang="en-US" sz="24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n-cs"/>
              </a:rPr>
              <a:t>放置的物体，压力大小等于</a:t>
            </a:r>
            <a:r>
              <a:rPr kumimoji="0" lang="zh-CN" altLang="en-US" sz="2400" b="1" kern="1200" cap="none" spc="0" normalizeH="0" baseline="0" noProof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n-cs"/>
              </a:rPr>
              <a:t>重力。</a:t>
            </a:r>
          </a:p>
        </p:txBody>
      </p:sp>
      <p:grpSp>
        <p:nvGrpSpPr>
          <p:cNvPr id="2" name="Group 23"/>
          <p:cNvGrpSpPr/>
          <p:nvPr>
            <p:custDataLst>
              <p:tags r:id="rId3"/>
            </p:custDataLst>
          </p:nvPr>
        </p:nvGrpSpPr>
        <p:grpSpPr>
          <a:xfrm>
            <a:off x="639763" y="3711575"/>
            <a:ext cx="1924050" cy="2711450"/>
            <a:chOff x="1066" y="1842"/>
            <a:chExt cx="1212" cy="1906"/>
          </a:xfrm>
        </p:grpSpPr>
        <p:grpSp>
          <p:nvGrpSpPr>
            <p:cNvPr id="13322" name="Group 24"/>
            <p:cNvGrpSpPr/>
            <p:nvPr>
              <p:custDataLst>
                <p:tags r:id="rId9"/>
              </p:custDataLst>
            </p:nvPr>
          </p:nvGrpSpPr>
          <p:grpSpPr>
            <a:xfrm rot="-5400000" flipV="1">
              <a:off x="340" y="2750"/>
              <a:ext cx="1906" cy="90"/>
              <a:chOff x="703" y="1570"/>
              <a:chExt cx="2177" cy="91"/>
            </a:xfrm>
          </p:grpSpPr>
          <p:sp>
            <p:nvSpPr>
              <p:cNvPr id="3098" name="Line 25"/>
              <p:cNvSpPr>
                <a:spLocks noChangeShapeType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703" y="1570"/>
                <a:ext cx="217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3099" name="Line 26"/>
              <p:cNvSpPr>
                <a:spLocks noChangeShapeType="1"/>
              </p:cNvSpPr>
              <p:nvPr>
                <p:custDataLst>
                  <p:tags r:id="rId28"/>
                </p:custDataLst>
              </p:nvPr>
            </p:nvSpPr>
            <p:spPr bwMode="auto">
              <a:xfrm flipH="1">
                <a:off x="801" y="1574"/>
                <a:ext cx="89" cy="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3100" name="Line 27"/>
              <p:cNvSpPr>
                <a:spLocks noChangeShapeType="1"/>
              </p:cNvSpPr>
              <p:nvPr>
                <p:custDataLst>
                  <p:tags r:id="rId29"/>
                </p:custDataLst>
              </p:nvPr>
            </p:nvSpPr>
            <p:spPr bwMode="auto">
              <a:xfrm flipH="1">
                <a:off x="976" y="1572"/>
                <a:ext cx="92" cy="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3101" name="Line 28"/>
              <p:cNvSpPr>
                <a:spLocks noChangeShapeType="1"/>
              </p:cNvSpPr>
              <p:nvPr>
                <p:custDataLst>
                  <p:tags r:id="rId30"/>
                </p:custDataLst>
              </p:nvPr>
            </p:nvSpPr>
            <p:spPr bwMode="auto">
              <a:xfrm flipH="1">
                <a:off x="1159" y="1570"/>
                <a:ext cx="90" cy="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3102" name="Line 29"/>
              <p:cNvSpPr>
                <a:spLocks noChangeShapeType="1"/>
              </p:cNvSpPr>
              <p:nvPr>
                <p:custDataLst>
                  <p:tags r:id="rId31"/>
                </p:custDataLst>
              </p:nvPr>
            </p:nvSpPr>
            <p:spPr bwMode="auto">
              <a:xfrm flipH="1">
                <a:off x="1338" y="1570"/>
                <a:ext cx="88" cy="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3103" name="Line 30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 flipH="1">
                <a:off x="1519" y="1570"/>
                <a:ext cx="88" cy="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3104" name="Line 31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 flipH="1">
                <a:off x="2068" y="1570"/>
                <a:ext cx="90" cy="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3105" name="Line 32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 flipH="1">
                <a:off x="1702" y="1570"/>
                <a:ext cx="89" cy="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3106" name="Line 33"/>
              <p:cNvSpPr>
                <a:spLocks noChangeShapeType="1"/>
              </p:cNvSpPr>
              <p:nvPr>
                <p:custDataLst>
                  <p:tags r:id="rId35"/>
                </p:custDataLst>
              </p:nvPr>
            </p:nvSpPr>
            <p:spPr bwMode="auto">
              <a:xfrm flipH="1">
                <a:off x="2245" y="1570"/>
                <a:ext cx="90" cy="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3107" name="Line 34"/>
              <p:cNvSpPr>
                <a:spLocks noChangeShapeType="1"/>
              </p:cNvSpPr>
              <p:nvPr>
                <p:custDataLst>
                  <p:tags r:id="rId36"/>
                </p:custDataLst>
              </p:nvPr>
            </p:nvSpPr>
            <p:spPr bwMode="auto">
              <a:xfrm flipH="1">
                <a:off x="1883" y="1570"/>
                <a:ext cx="90" cy="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3108" name="Line 35"/>
              <p:cNvSpPr>
                <a:spLocks noChangeShapeType="1"/>
              </p:cNvSpPr>
              <p:nvPr>
                <p:custDataLst>
                  <p:tags r:id="rId37"/>
                </p:custDataLst>
              </p:nvPr>
            </p:nvSpPr>
            <p:spPr bwMode="auto">
              <a:xfrm flipH="1">
                <a:off x="2607" y="1570"/>
                <a:ext cx="89" cy="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3109" name="Line 36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 flipH="1">
                <a:off x="2430" y="1570"/>
                <a:ext cx="90" cy="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</p:grpSp>
        <p:grpSp>
          <p:nvGrpSpPr>
            <p:cNvPr id="13323" name="Group 37"/>
            <p:cNvGrpSpPr/>
            <p:nvPr>
              <p:custDataLst>
                <p:tags r:id="rId10"/>
              </p:custDataLst>
            </p:nvPr>
          </p:nvGrpSpPr>
          <p:grpSpPr>
            <a:xfrm>
              <a:off x="1384" y="2568"/>
              <a:ext cx="894" cy="727"/>
              <a:chOff x="3606" y="845"/>
              <a:chExt cx="894" cy="727"/>
            </a:xfrm>
          </p:grpSpPr>
          <p:grpSp>
            <p:nvGrpSpPr>
              <p:cNvPr id="13326" name="Group 38"/>
              <p:cNvGrpSpPr/>
              <p:nvPr>
                <p:custDataLst>
                  <p:tags r:id="rId13"/>
                </p:custDataLst>
              </p:nvPr>
            </p:nvGrpSpPr>
            <p:grpSpPr>
              <a:xfrm>
                <a:off x="3606" y="845"/>
                <a:ext cx="894" cy="727"/>
                <a:chOff x="3211" y="960"/>
                <a:chExt cx="894" cy="727"/>
              </a:xfrm>
            </p:grpSpPr>
            <p:sp>
              <p:nvSpPr>
                <p:cNvPr id="3089" name="Freeform 39"/>
                <p:cNvSpPr/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3243" y="1118"/>
                  <a:ext cx="317" cy="271"/>
                </a:xfrm>
                <a:custGeom>
                  <a:avLst/>
                  <a:gdLst>
                    <a:gd name="T0" fmla="*/ 91 w 294"/>
                    <a:gd name="T1" fmla="*/ 0 h 314"/>
                    <a:gd name="T2" fmla="*/ 52 w 294"/>
                    <a:gd name="T3" fmla="*/ 10 h 314"/>
                    <a:gd name="T4" fmla="*/ 0 w 294"/>
                    <a:gd name="T5" fmla="*/ 73 h 314"/>
                    <a:gd name="T6" fmla="*/ 116 w 294"/>
                    <a:gd name="T7" fmla="*/ 177 h 314"/>
                    <a:gd name="T8" fmla="*/ 155 w 294"/>
                    <a:gd name="T9" fmla="*/ 198 h 314"/>
                    <a:gd name="T10" fmla="*/ 259 w 294"/>
                    <a:gd name="T11" fmla="*/ 270 h 314"/>
                    <a:gd name="T12" fmla="*/ 311 w 294"/>
                    <a:gd name="T13" fmla="*/ 260 h 314"/>
                    <a:gd name="T14" fmla="*/ 272 w 294"/>
                    <a:gd name="T15" fmla="*/ 166 h 3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94"/>
                    <a:gd name="T25" fmla="*/ 0 h 314"/>
                    <a:gd name="T26" fmla="*/ 294 w 294"/>
                    <a:gd name="T27" fmla="*/ 314 h 3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94" h="314">
                      <a:moveTo>
                        <a:pt x="84" y="0"/>
                      </a:moveTo>
                      <a:cubicBezTo>
                        <a:pt x="72" y="4"/>
                        <a:pt x="57" y="3"/>
                        <a:pt x="48" y="12"/>
                      </a:cubicBezTo>
                      <a:cubicBezTo>
                        <a:pt x="28" y="32"/>
                        <a:pt x="0" y="84"/>
                        <a:pt x="0" y="84"/>
                      </a:cubicBezTo>
                      <a:cubicBezTo>
                        <a:pt x="23" y="152"/>
                        <a:pt x="44" y="161"/>
                        <a:pt x="108" y="204"/>
                      </a:cubicBezTo>
                      <a:cubicBezTo>
                        <a:pt x="120" y="212"/>
                        <a:pt x="144" y="228"/>
                        <a:pt x="144" y="228"/>
                      </a:cubicBezTo>
                      <a:cubicBezTo>
                        <a:pt x="172" y="270"/>
                        <a:pt x="191" y="296"/>
                        <a:pt x="240" y="312"/>
                      </a:cubicBezTo>
                      <a:cubicBezTo>
                        <a:pt x="256" y="308"/>
                        <a:pt x="280" y="314"/>
                        <a:pt x="288" y="300"/>
                      </a:cubicBezTo>
                      <a:cubicBezTo>
                        <a:pt x="294" y="289"/>
                        <a:pt x="260" y="207"/>
                        <a:pt x="252" y="19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ea"/>
                    <a:ea typeface="+mn-ea"/>
                    <a:cs typeface="+mn-cs"/>
                  </a:endParaRPr>
                </a:p>
              </p:txBody>
            </p:sp>
            <p:sp>
              <p:nvSpPr>
                <p:cNvPr id="3090" name="Freeform 40"/>
                <p:cNvSpPr/>
                <p:nvPr>
                  <p:custDataLst>
                    <p:tags r:id="rId19"/>
                  </p:custDataLst>
                </p:nvPr>
              </p:nvSpPr>
              <p:spPr bwMode="auto">
                <a:xfrm>
                  <a:off x="3243" y="1238"/>
                  <a:ext cx="353" cy="280"/>
                </a:xfrm>
                <a:custGeom>
                  <a:avLst/>
                  <a:gdLst>
                    <a:gd name="T0" fmla="*/ 27 w 353"/>
                    <a:gd name="T1" fmla="*/ 0 h 280"/>
                    <a:gd name="T2" fmla="*/ 27 w 353"/>
                    <a:gd name="T3" fmla="*/ 120 h 280"/>
                    <a:gd name="T4" fmla="*/ 99 w 353"/>
                    <a:gd name="T5" fmla="*/ 168 h 280"/>
                    <a:gd name="T6" fmla="*/ 135 w 353"/>
                    <a:gd name="T7" fmla="*/ 192 h 280"/>
                    <a:gd name="T8" fmla="*/ 159 w 353"/>
                    <a:gd name="T9" fmla="*/ 228 h 280"/>
                    <a:gd name="T10" fmla="*/ 231 w 353"/>
                    <a:gd name="T11" fmla="*/ 252 h 280"/>
                    <a:gd name="T12" fmla="*/ 267 w 353"/>
                    <a:gd name="T13" fmla="*/ 276 h 280"/>
                    <a:gd name="T14" fmla="*/ 327 w 353"/>
                    <a:gd name="T15" fmla="*/ 264 h 280"/>
                    <a:gd name="T16" fmla="*/ 255 w 353"/>
                    <a:gd name="T17" fmla="*/ 168 h 2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53"/>
                    <a:gd name="T28" fmla="*/ 0 h 280"/>
                    <a:gd name="T29" fmla="*/ 353 w 353"/>
                    <a:gd name="T30" fmla="*/ 280 h 28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53" h="280">
                      <a:moveTo>
                        <a:pt x="27" y="0"/>
                      </a:moveTo>
                      <a:cubicBezTo>
                        <a:pt x="17" y="38"/>
                        <a:pt x="0" y="81"/>
                        <a:pt x="27" y="120"/>
                      </a:cubicBezTo>
                      <a:cubicBezTo>
                        <a:pt x="44" y="144"/>
                        <a:pt x="75" y="152"/>
                        <a:pt x="99" y="168"/>
                      </a:cubicBezTo>
                      <a:cubicBezTo>
                        <a:pt x="111" y="176"/>
                        <a:pt x="135" y="192"/>
                        <a:pt x="135" y="192"/>
                      </a:cubicBezTo>
                      <a:cubicBezTo>
                        <a:pt x="143" y="204"/>
                        <a:pt x="147" y="220"/>
                        <a:pt x="159" y="228"/>
                      </a:cubicBezTo>
                      <a:cubicBezTo>
                        <a:pt x="180" y="241"/>
                        <a:pt x="210" y="238"/>
                        <a:pt x="231" y="252"/>
                      </a:cubicBezTo>
                      <a:cubicBezTo>
                        <a:pt x="243" y="260"/>
                        <a:pt x="255" y="268"/>
                        <a:pt x="267" y="276"/>
                      </a:cubicBezTo>
                      <a:cubicBezTo>
                        <a:pt x="287" y="272"/>
                        <a:pt x="314" y="280"/>
                        <a:pt x="327" y="264"/>
                      </a:cubicBezTo>
                      <a:cubicBezTo>
                        <a:pt x="353" y="232"/>
                        <a:pt x="271" y="184"/>
                        <a:pt x="255" y="16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ea"/>
                    <a:ea typeface="+mn-ea"/>
                    <a:cs typeface="+mn-cs"/>
                  </a:endParaRPr>
                </a:p>
              </p:txBody>
            </p:sp>
            <p:sp>
              <p:nvSpPr>
                <p:cNvPr id="3091" name="Freeform 41"/>
                <p:cNvSpPr/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3282" y="1358"/>
                  <a:ext cx="302" cy="254"/>
                </a:xfrm>
                <a:custGeom>
                  <a:avLst/>
                  <a:gdLst>
                    <a:gd name="T0" fmla="*/ 0 w 302"/>
                    <a:gd name="T1" fmla="*/ 0 h 255"/>
                    <a:gd name="T2" fmla="*/ 12 w 302"/>
                    <a:gd name="T3" fmla="*/ 108 h 255"/>
                    <a:gd name="T4" fmla="*/ 108 w 302"/>
                    <a:gd name="T5" fmla="*/ 180 h 255"/>
                    <a:gd name="T6" fmla="*/ 204 w 302"/>
                    <a:gd name="T7" fmla="*/ 252 h 255"/>
                    <a:gd name="T8" fmla="*/ 276 w 302"/>
                    <a:gd name="T9" fmla="*/ 240 h 255"/>
                    <a:gd name="T10" fmla="*/ 228 w 302"/>
                    <a:gd name="T11" fmla="*/ 168 h 2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2"/>
                    <a:gd name="T19" fmla="*/ 0 h 255"/>
                    <a:gd name="T20" fmla="*/ 302 w 302"/>
                    <a:gd name="T21" fmla="*/ 255 h 2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2" h="255">
                      <a:moveTo>
                        <a:pt x="0" y="0"/>
                      </a:moveTo>
                      <a:cubicBezTo>
                        <a:pt x="4" y="36"/>
                        <a:pt x="3" y="73"/>
                        <a:pt x="12" y="108"/>
                      </a:cubicBezTo>
                      <a:cubicBezTo>
                        <a:pt x="23" y="150"/>
                        <a:pt x="76" y="159"/>
                        <a:pt x="108" y="180"/>
                      </a:cubicBezTo>
                      <a:cubicBezTo>
                        <a:pt x="140" y="228"/>
                        <a:pt x="157" y="221"/>
                        <a:pt x="204" y="252"/>
                      </a:cubicBezTo>
                      <a:cubicBezTo>
                        <a:pt x="228" y="248"/>
                        <a:pt x="257" y="255"/>
                        <a:pt x="276" y="240"/>
                      </a:cubicBezTo>
                      <a:cubicBezTo>
                        <a:pt x="302" y="220"/>
                        <a:pt x="228" y="187"/>
                        <a:pt x="228" y="16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ea"/>
                    <a:ea typeface="+mn-ea"/>
                    <a:cs typeface="+mn-cs"/>
                  </a:endParaRPr>
                </a:p>
              </p:txBody>
            </p:sp>
            <p:sp>
              <p:nvSpPr>
                <p:cNvPr id="3092" name="Freeform 42"/>
                <p:cNvSpPr/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3302" y="1514"/>
                  <a:ext cx="264" cy="169"/>
                </a:xfrm>
                <a:custGeom>
                  <a:avLst/>
                  <a:gdLst>
                    <a:gd name="T0" fmla="*/ 4 w 264"/>
                    <a:gd name="T1" fmla="*/ 0 h 168"/>
                    <a:gd name="T2" fmla="*/ 16 w 264"/>
                    <a:gd name="T3" fmla="*/ 96 h 168"/>
                    <a:gd name="T4" fmla="*/ 172 w 264"/>
                    <a:gd name="T5" fmla="*/ 168 h 168"/>
                    <a:gd name="T6" fmla="*/ 208 w 264"/>
                    <a:gd name="T7" fmla="*/ 108 h 16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64"/>
                    <a:gd name="T13" fmla="*/ 0 h 168"/>
                    <a:gd name="T14" fmla="*/ 264 w 264"/>
                    <a:gd name="T15" fmla="*/ 168 h 16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64" h="168">
                      <a:moveTo>
                        <a:pt x="4" y="0"/>
                      </a:moveTo>
                      <a:cubicBezTo>
                        <a:pt x="8" y="32"/>
                        <a:pt x="0" y="68"/>
                        <a:pt x="16" y="96"/>
                      </a:cubicBezTo>
                      <a:cubicBezTo>
                        <a:pt x="42" y="141"/>
                        <a:pt x="127" y="157"/>
                        <a:pt x="172" y="168"/>
                      </a:cubicBezTo>
                      <a:cubicBezTo>
                        <a:pt x="231" y="156"/>
                        <a:pt x="264" y="164"/>
                        <a:pt x="208" y="10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ea"/>
                    <a:ea typeface="+mn-ea"/>
                    <a:cs typeface="+mn-cs"/>
                  </a:endParaRPr>
                </a:p>
              </p:txBody>
            </p:sp>
            <p:sp>
              <p:nvSpPr>
                <p:cNvPr id="3093" name="Freeform 43"/>
                <p:cNvSpPr/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3534" y="1622"/>
                  <a:ext cx="420" cy="66"/>
                </a:xfrm>
                <a:custGeom>
                  <a:avLst/>
                  <a:gdLst>
                    <a:gd name="T0" fmla="*/ 0 w 420"/>
                    <a:gd name="T1" fmla="*/ 36 h 65"/>
                    <a:gd name="T2" fmla="*/ 420 w 420"/>
                    <a:gd name="T3" fmla="*/ 0 h 65"/>
                    <a:gd name="T4" fmla="*/ 0 60000 65536"/>
                    <a:gd name="T5" fmla="*/ 0 60000 65536"/>
                    <a:gd name="T6" fmla="*/ 0 w 420"/>
                    <a:gd name="T7" fmla="*/ 0 h 65"/>
                    <a:gd name="T8" fmla="*/ 420 w 420"/>
                    <a:gd name="T9" fmla="*/ 65 h 65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20" h="65">
                      <a:moveTo>
                        <a:pt x="0" y="36"/>
                      </a:moveTo>
                      <a:cubicBezTo>
                        <a:pt x="141" y="56"/>
                        <a:pt x="290" y="65"/>
                        <a:pt x="42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ea"/>
                    <a:ea typeface="+mn-ea"/>
                    <a:cs typeface="+mn-cs"/>
                  </a:endParaRPr>
                </a:p>
              </p:txBody>
            </p:sp>
            <p:sp>
              <p:nvSpPr>
                <p:cNvPr id="3094" name="Freeform 44"/>
                <p:cNvSpPr/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3211" y="985"/>
                  <a:ext cx="533" cy="407"/>
                </a:xfrm>
                <a:custGeom>
                  <a:avLst/>
                  <a:gdLst>
                    <a:gd name="T0" fmla="*/ 41 w 533"/>
                    <a:gd name="T1" fmla="*/ 0 h 408"/>
                    <a:gd name="T2" fmla="*/ 5 w 533"/>
                    <a:gd name="T3" fmla="*/ 24 h 408"/>
                    <a:gd name="T4" fmla="*/ 41 w 533"/>
                    <a:gd name="T5" fmla="*/ 96 h 408"/>
                    <a:gd name="T6" fmla="*/ 257 w 533"/>
                    <a:gd name="T7" fmla="*/ 216 h 408"/>
                    <a:gd name="T8" fmla="*/ 305 w 533"/>
                    <a:gd name="T9" fmla="*/ 264 h 408"/>
                    <a:gd name="T10" fmla="*/ 329 w 533"/>
                    <a:gd name="T11" fmla="*/ 300 h 408"/>
                    <a:gd name="T12" fmla="*/ 401 w 533"/>
                    <a:gd name="T13" fmla="*/ 324 h 408"/>
                    <a:gd name="T14" fmla="*/ 533 w 533"/>
                    <a:gd name="T15" fmla="*/ 408 h 40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33"/>
                    <a:gd name="T25" fmla="*/ 0 h 408"/>
                    <a:gd name="T26" fmla="*/ 533 w 533"/>
                    <a:gd name="T27" fmla="*/ 408 h 40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33" h="408">
                      <a:moveTo>
                        <a:pt x="41" y="0"/>
                      </a:moveTo>
                      <a:cubicBezTo>
                        <a:pt x="29" y="8"/>
                        <a:pt x="10" y="11"/>
                        <a:pt x="5" y="24"/>
                      </a:cubicBezTo>
                      <a:cubicBezTo>
                        <a:pt x="0" y="37"/>
                        <a:pt x="35" y="91"/>
                        <a:pt x="41" y="96"/>
                      </a:cubicBezTo>
                      <a:cubicBezTo>
                        <a:pt x="113" y="159"/>
                        <a:pt x="183" y="167"/>
                        <a:pt x="257" y="216"/>
                      </a:cubicBezTo>
                      <a:cubicBezTo>
                        <a:pt x="283" y="295"/>
                        <a:pt x="247" y="217"/>
                        <a:pt x="305" y="264"/>
                      </a:cubicBezTo>
                      <a:cubicBezTo>
                        <a:pt x="316" y="273"/>
                        <a:pt x="317" y="292"/>
                        <a:pt x="329" y="300"/>
                      </a:cubicBezTo>
                      <a:cubicBezTo>
                        <a:pt x="350" y="313"/>
                        <a:pt x="401" y="324"/>
                        <a:pt x="401" y="324"/>
                      </a:cubicBezTo>
                      <a:cubicBezTo>
                        <a:pt x="445" y="390"/>
                        <a:pt x="469" y="376"/>
                        <a:pt x="533" y="40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ea"/>
                    <a:ea typeface="+mn-ea"/>
                    <a:cs typeface="+mn-cs"/>
                  </a:endParaRPr>
                </a:p>
              </p:txBody>
            </p:sp>
            <p:sp>
              <p:nvSpPr>
                <p:cNvPr id="3095" name="Freeform 45"/>
                <p:cNvSpPr/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3216" y="963"/>
                  <a:ext cx="456" cy="203"/>
                </a:xfrm>
                <a:custGeom>
                  <a:avLst/>
                  <a:gdLst>
                    <a:gd name="T0" fmla="*/ 0 w 456"/>
                    <a:gd name="T1" fmla="*/ 60 h 204"/>
                    <a:gd name="T2" fmla="*/ 96 w 456"/>
                    <a:gd name="T3" fmla="*/ 0 h 204"/>
                    <a:gd name="T4" fmla="*/ 180 w 456"/>
                    <a:gd name="T5" fmla="*/ 24 h 204"/>
                    <a:gd name="T6" fmla="*/ 252 w 456"/>
                    <a:gd name="T7" fmla="*/ 72 h 204"/>
                    <a:gd name="T8" fmla="*/ 288 w 456"/>
                    <a:gd name="T9" fmla="*/ 84 h 204"/>
                    <a:gd name="T10" fmla="*/ 360 w 456"/>
                    <a:gd name="T11" fmla="*/ 132 h 204"/>
                    <a:gd name="T12" fmla="*/ 432 w 456"/>
                    <a:gd name="T13" fmla="*/ 156 h 204"/>
                    <a:gd name="T14" fmla="*/ 456 w 456"/>
                    <a:gd name="T15" fmla="*/ 204 h 2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56"/>
                    <a:gd name="T25" fmla="*/ 0 h 204"/>
                    <a:gd name="T26" fmla="*/ 456 w 456"/>
                    <a:gd name="T27" fmla="*/ 204 h 2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56" h="204">
                      <a:moveTo>
                        <a:pt x="0" y="60"/>
                      </a:moveTo>
                      <a:cubicBezTo>
                        <a:pt x="60" y="40"/>
                        <a:pt x="36" y="20"/>
                        <a:pt x="96" y="0"/>
                      </a:cubicBezTo>
                      <a:cubicBezTo>
                        <a:pt x="124" y="9"/>
                        <a:pt x="154" y="11"/>
                        <a:pt x="180" y="24"/>
                      </a:cubicBezTo>
                      <a:cubicBezTo>
                        <a:pt x="206" y="37"/>
                        <a:pt x="228" y="56"/>
                        <a:pt x="252" y="72"/>
                      </a:cubicBezTo>
                      <a:cubicBezTo>
                        <a:pt x="263" y="79"/>
                        <a:pt x="277" y="78"/>
                        <a:pt x="288" y="84"/>
                      </a:cubicBezTo>
                      <a:cubicBezTo>
                        <a:pt x="313" y="98"/>
                        <a:pt x="333" y="123"/>
                        <a:pt x="360" y="132"/>
                      </a:cubicBezTo>
                      <a:cubicBezTo>
                        <a:pt x="384" y="140"/>
                        <a:pt x="432" y="156"/>
                        <a:pt x="432" y="156"/>
                      </a:cubicBezTo>
                      <a:cubicBezTo>
                        <a:pt x="446" y="197"/>
                        <a:pt x="435" y="183"/>
                        <a:pt x="456" y="20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ea"/>
                    <a:ea typeface="+mn-ea"/>
                    <a:cs typeface="+mn-cs"/>
                  </a:endParaRPr>
                </a:p>
              </p:txBody>
            </p:sp>
            <p:sp>
              <p:nvSpPr>
                <p:cNvPr id="3096" name="Freeform 46"/>
                <p:cNvSpPr/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3264" y="975"/>
                  <a:ext cx="144" cy="70"/>
                </a:xfrm>
                <a:custGeom>
                  <a:avLst/>
                  <a:gdLst>
                    <a:gd name="T0" fmla="*/ 0 w 144"/>
                    <a:gd name="T1" fmla="*/ 0 h 72"/>
                    <a:gd name="T2" fmla="*/ 84 w 144"/>
                    <a:gd name="T3" fmla="*/ 72 h 72"/>
                    <a:gd name="T4" fmla="*/ 144 w 144"/>
                    <a:gd name="T5" fmla="*/ 48 h 7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72"/>
                    <a:gd name="T11" fmla="*/ 144 w 144"/>
                    <a:gd name="T12" fmla="*/ 72 h 7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72">
                      <a:moveTo>
                        <a:pt x="0" y="0"/>
                      </a:moveTo>
                      <a:cubicBezTo>
                        <a:pt x="18" y="54"/>
                        <a:pt x="32" y="55"/>
                        <a:pt x="84" y="72"/>
                      </a:cubicBezTo>
                      <a:cubicBezTo>
                        <a:pt x="128" y="57"/>
                        <a:pt x="109" y="66"/>
                        <a:pt x="144" y="4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ea"/>
                    <a:ea typeface="+mn-ea"/>
                    <a:cs typeface="+mn-cs"/>
                  </a:endParaRPr>
                </a:p>
              </p:txBody>
            </p:sp>
            <p:sp>
              <p:nvSpPr>
                <p:cNvPr id="3097" name="Freeform 47"/>
                <p:cNvSpPr/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3528" y="1037"/>
                  <a:ext cx="577" cy="352"/>
                </a:xfrm>
                <a:custGeom>
                  <a:avLst/>
                  <a:gdLst>
                    <a:gd name="T0" fmla="*/ 0 w 508"/>
                    <a:gd name="T1" fmla="*/ 12 h 232"/>
                    <a:gd name="T2" fmla="*/ 300 w 508"/>
                    <a:gd name="T3" fmla="*/ 67 h 232"/>
                    <a:gd name="T4" fmla="*/ 423 w 508"/>
                    <a:gd name="T5" fmla="*/ 177 h 232"/>
                    <a:gd name="T6" fmla="*/ 463 w 508"/>
                    <a:gd name="T7" fmla="*/ 213 h 232"/>
                    <a:gd name="T8" fmla="*/ 504 w 508"/>
                    <a:gd name="T9" fmla="*/ 250 h 232"/>
                    <a:gd name="T10" fmla="*/ 532 w 508"/>
                    <a:gd name="T11" fmla="*/ 304 h 232"/>
                    <a:gd name="T12" fmla="*/ 572 w 508"/>
                    <a:gd name="T13" fmla="*/ 341 h 23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08"/>
                    <a:gd name="T22" fmla="*/ 0 h 232"/>
                    <a:gd name="T23" fmla="*/ 508 w 508"/>
                    <a:gd name="T24" fmla="*/ 232 h 23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08" h="231">
                      <a:moveTo>
                        <a:pt x="0" y="8"/>
                      </a:moveTo>
                      <a:cubicBezTo>
                        <a:pt x="217" y="22"/>
                        <a:pt x="131" y="0"/>
                        <a:pt x="264" y="44"/>
                      </a:cubicBezTo>
                      <a:cubicBezTo>
                        <a:pt x="264" y="44"/>
                        <a:pt x="354" y="104"/>
                        <a:pt x="372" y="116"/>
                      </a:cubicBezTo>
                      <a:cubicBezTo>
                        <a:pt x="384" y="124"/>
                        <a:pt x="396" y="132"/>
                        <a:pt x="408" y="140"/>
                      </a:cubicBezTo>
                      <a:cubicBezTo>
                        <a:pt x="420" y="148"/>
                        <a:pt x="444" y="164"/>
                        <a:pt x="444" y="164"/>
                      </a:cubicBezTo>
                      <a:cubicBezTo>
                        <a:pt x="452" y="176"/>
                        <a:pt x="457" y="191"/>
                        <a:pt x="468" y="200"/>
                      </a:cubicBezTo>
                      <a:cubicBezTo>
                        <a:pt x="508" y="232"/>
                        <a:pt x="504" y="193"/>
                        <a:pt x="504" y="22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ea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085" name="Freeform 48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3876" y="1321"/>
                <a:ext cx="48" cy="59"/>
              </a:xfrm>
              <a:custGeom>
                <a:avLst/>
                <a:gdLst>
                  <a:gd name="T0" fmla="*/ 48 w 48"/>
                  <a:gd name="T1" fmla="*/ 0 h 60"/>
                  <a:gd name="T2" fmla="*/ 0 w 48"/>
                  <a:gd name="T3" fmla="*/ 60 h 60"/>
                  <a:gd name="T4" fmla="*/ 0 60000 65536"/>
                  <a:gd name="T5" fmla="*/ 0 60000 65536"/>
                  <a:gd name="T6" fmla="*/ 0 w 48"/>
                  <a:gd name="T7" fmla="*/ 0 h 60"/>
                  <a:gd name="T8" fmla="*/ 48 w 48"/>
                  <a:gd name="T9" fmla="*/ 60 h 6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8" h="60">
                    <a:moveTo>
                      <a:pt x="48" y="0"/>
                    </a:moveTo>
                    <a:cubicBezTo>
                      <a:pt x="10" y="13"/>
                      <a:pt x="0" y="17"/>
                      <a:pt x="0" y="6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3086" name="Freeform 49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3852" y="1417"/>
                <a:ext cx="48" cy="59"/>
              </a:xfrm>
              <a:custGeom>
                <a:avLst/>
                <a:gdLst>
                  <a:gd name="T0" fmla="*/ 48 w 48"/>
                  <a:gd name="T1" fmla="*/ 0 h 60"/>
                  <a:gd name="T2" fmla="*/ 0 w 48"/>
                  <a:gd name="T3" fmla="*/ 60 h 60"/>
                  <a:gd name="T4" fmla="*/ 0 60000 65536"/>
                  <a:gd name="T5" fmla="*/ 0 60000 65536"/>
                  <a:gd name="T6" fmla="*/ 0 w 48"/>
                  <a:gd name="T7" fmla="*/ 0 h 60"/>
                  <a:gd name="T8" fmla="*/ 48 w 48"/>
                  <a:gd name="T9" fmla="*/ 60 h 6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8" h="60">
                    <a:moveTo>
                      <a:pt x="48" y="0"/>
                    </a:moveTo>
                    <a:cubicBezTo>
                      <a:pt x="10" y="13"/>
                      <a:pt x="0" y="17"/>
                      <a:pt x="0" y="6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3087" name="Freeform 50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3852" y="1501"/>
                <a:ext cx="48" cy="59"/>
              </a:xfrm>
              <a:custGeom>
                <a:avLst/>
                <a:gdLst>
                  <a:gd name="T0" fmla="*/ 48 w 48"/>
                  <a:gd name="T1" fmla="*/ 0 h 60"/>
                  <a:gd name="T2" fmla="*/ 12 w 48"/>
                  <a:gd name="T3" fmla="*/ 24 h 60"/>
                  <a:gd name="T4" fmla="*/ 0 w 48"/>
                  <a:gd name="T5" fmla="*/ 60 h 60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60"/>
                  <a:gd name="T11" fmla="*/ 48 w 48"/>
                  <a:gd name="T12" fmla="*/ 60 h 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60">
                    <a:moveTo>
                      <a:pt x="48" y="0"/>
                    </a:moveTo>
                    <a:cubicBezTo>
                      <a:pt x="36" y="8"/>
                      <a:pt x="21" y="13"/>
                      <a:pt x="12" y="24"/>
                    </a:cubicBezTo>
                    <a:cubicBezTo>
                      <a:pt x="4" y="34"/>
                      <a:pt x="0" y="60"/>
                      <a:pt x="0" y="6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3088" name="Freeform 51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3828" y="1204"/>
                <a:ext cx="84" cy="36"/>
              </a:xfrm>
              <a:custGeom>
                <a:avLst/>
                <a:gdLst>
                  <a:gd name="T0" fmla="*/ 0 w 84"/>
                  <a:gd name="T1" fmla="*/ 33 h 33"/>
                  <a:gd name="T2" fmla="*/ 84 w 84"/>
                  <a:gd name="T3" fmla="*/ 9 h 33"/>
                  <a:gd name="T4" fmla="*/ 0 60000 65536"/>
                  <a:gd name="T5" fmla="*/ 0 60000 65536"/>
                  <a:gd name="T6" fmla="*/ 0 w 84"/>
                  <a:gd name="T7" fmla="*/ 0 h 33"/>
                  <a:gd name="T8" fmla="*/ 84 w 84"/>
                  <a:gd name="T9" fmla="*/ 33 h 3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4" h="33">
                    <a:moveTo>
                      <a:pt x="0" y="33"/>
                    </a:moveTo>
                    <a:cubicBezTo>
                      <a:pt x="49" y="0"/>
                      <a:pt x="22" y="9"/>
                      <a:pt x="84" y="9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</p:grpSp>
        <p:sp>
          <p:nvSpPr>
            <p:cNvPr id="3082" name="Oval 52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339" y="2477"/>
              <a:ext cx="91" cy="31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3083" name="AutoShape 5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10800000">
              <a:off x="1066" y="2613"/>
              <a:ext cx="272" cy="46"/>
            </a:xfrm>
            <a:prstGeom prst="homePlate">
              <a:avLst>
                <a:gd name="adj" fmla="val 147826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sp>
        <p:nvSpPr>
          <p:cNvPr id="5174" name="Text Box 5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819400" y="4524375"/>
            <a:ext cx="5281613" cy="831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>
                <a:latin typeface="+mn-ea"/>
                <a:ea typeface="+mn-ea"/>
                <a:cs typeface="+mn-cs"/>
              </a:rPr>
              <a:t>压力大小等于手指用力的大小，与重力无关。</a:t>
            </a:r>
          </a:p>
        </p:txBody>
      </p:sp>
      <p:grpSp>
        <p:nvGrpSpPr>
          <p:cNvPr id="13318" name="Group 29"/>
          <p:cNvGrpSpPr/>
          <p:nvPr>
            <p:custDataLst>
              <p:tags r:id="rId5"/>
            </p:custDataLst>
          </p:nvPr>
        </p:nvGrpSpPr>
        <p:grpSpPr>
          <a:xfrm>
            <a:off x="431800" y="892175"/>
            <a:ext cx="2789238" cy="942975"/>
            <a:chOff x="0" y="0"/>
            <a:chExt cx="2231" cy="580"/>
          </a:xfrm>
        </p:grpSpPr>
        <p:pic>
          <p:nvPicPr>
            <p:cNvPr id="13320" name="圆角矩形 1"/>
            <p:cNvPicPr/>
            <p:nvPr>
              <p:custDataLst>
                <p:tags r:id="rId7"/>
              </p:custDataLst>
            </p:nvPr>
          </p:nvPicPr>
          <p:blipFill>
            <a:blip r:embed="rId40"/>
            <a:stretch>
              <a:fillRect/>
            </a:stretch>
          </p:blipFill>
          <p:spPr>
            <a:xfrm>
              <a:off x="0" y="0"/>
              <a:ext cx="2231" cy="5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21" name="Text Box 31"/>
            <p:cNvSpPr txBox="1"/>
            <p:nvPr>
              <p:custDataLst>
                <p:tags r:id="rId8"/>
              </p:custDataLst>
            </p:nvPr>
          </p:nvSpPr>
          <p:spPr>
            <a:xfrm>
              <a:off x="59" y="105"/>
              <a:ext cx="2116" cy="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/>
            <a:p>
              <a:pPr algn="ctr"/>
              <a:r>
                <a:rPr lang="zh-CN" altLang="en-US" sz="3600" b="1">
                  <a:solidFill>
                    <a:srgbClr val="FFFFFF"/>
                  </a:solidFill>
                  <a:latin typeface="宋体" panose="02010600030101010101" pitchFamily="2" charset="-122"/>
                </a:rPr>
                <a:t>想一想</a:t>
              </a:r>
            </a:p>
          </p:txBody>
        </p:sp>
      </p:grpSp>
      <p:pic>
        <p:nvPicPr>
          <p:cNvPr id="13319" name="图片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1"/>
          <a:stretch>
            <a:fillRect/>
          </a:stretch>
        </p:blipFill>
        <p:spPr>
          <a:xfrm>
            <a:off x="185738" y="2373313"/>
            <a:ext cx="2143125" cy="10398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2" grpId="0"/>
      <p:bldP spid="51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/>
          <p:nvPr>
            <p:custDataLst>
              <p:tags r:id="rId1"/>
            </p:custDataLst>
          </p:nvPr>
        </p:nvGrpSpPr>
        <p:grpSpPr>
          <a:xfrm>
            <a:off x="684213" y="2309813"/>
            <a:ext cx="2663825" cy="1000125"/>
            <a:chOff x="0" y="0"/>
            <a:chExt cx="2177" cy="998"/>
          </a:xfrm>
        </p:grpSpPr>
        <p:grpSp>
          <p:nvGrpSpPr>
            <p:cNvPr id="14403" name="Group 3"/>
            <p:cNvGrpSpPr/>
            <p:nvPr>
              <p:custDataLst>
                <p:tags r:id="rId66"/>
              </p:custDataLst>
            </p:nvPr>
          </p:nvGrpSpPr>
          <p:grpSpPr>
            <a:xfrm>
              <a:off x="0" y="907"/>
              <a:ext cx="2177" cy="91"/>
              <a:chOff x="0" y="0"/>
              <a:chExt cx="2177" cy="91"/>
            </a:xfrm>
          </p:grpSpPr>
          <p:sp>
            <p:nvSpPr>
              <p:cNvPr id="16457" name="Line 4"/>
              <p:cNvSpPr>
                <a:spLocks noChangeShapeType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0" y="2"/>
                <a:ext cx="217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16458" name="Line 5"/>
              <p:cNvSpPr>
                <a:spLocks noChangeShapeType="1"/>
              </p:cNvSpPr>
              <p:nvPr>
                <p:custDataLst>
                  <p:tags r:id="rId73"/>
                </p:custDataLst>
              </p:nvPr>
            </p:nvSpPr>
            <p:spPr bwMode="auto">
              <a:xfrm flipH="1">
                <a:off x="90" y="2"/>
                <a:ext cx="92" cy="8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16459" name="Line 6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 flipH="1">
                <a:off x="272" y="2"/>
                <a:ext cx="91" cy="8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16460" name="Line 7"/>
              <p:cNvSpPr>
                <a:spLocks noChangeShapeType="1"/>
              </p:cNvSpPr>
              <p:nvPr>
                <p:custDataLst>
                  <p:tags r:id="rId75"/>
                </p:custDataLst>
              </p:nvPr>
            </p:nvSpPr>
            <p:spPr bwMode="auto">
              <a:xfrm flipH="1">
                <a:off x="453" y="2"/>
                <a:ext cx="91" cy="8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16461" name="Line 8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 flipH="1">
                <a:off x="634" y="2"/>
                <a:ext cx="92" cy="8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16462" name="Line 9"/>
              <p:cNvSpPr>
                <a:spLocks noChangeShapeType="1"/>
              </p:cNvSpPr>
              <p:nvPr>
                <p:custDataLst>
                  <p:tags r:id="rId77"/>
                </p:custDataLst>
              </p:nvPr>
            </p:nvSpPr>
            <p:spPr bwMode="auto">
              <a:xfrm flipH="1">
                <a:off x="816" y="2"/>
                <a:ext cx="91" cy="8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16463" name="Line 10"/>
              <p:cNvSpPr>
                <a:spLocks noChangeShapeType="1"/>
              </p:cNvSpPr>
              <p:nvPr>
                <p:custDataLst>
                  <p:tags r:id="rId78"/>
                </p:custDataLst>
              </p:nvPr>
            </p:nvSpPr>
            <p:spPr bwMode="auto">
              <a:xfrm flipH="1">
                <a:off x="1361" y="2"/>
                <a:ext cx="91" cy="8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16464" name="Line 11"/>
              <p:cNvSpPr>
                <a:spLocks noChangeShapeType="1"/>
              </p:cNvSpPr>
              <p:nvPr>
                <p:custDataLst>
                  <p:tags r:id="rId79"/>
                </p:custDataLst>
              </p:nvPr>
            </p:nvSpPr>
            <p:spPr bwMode="auto">
              <a:xfrm flipH="1">
                <a:off x="998" y="2"/>
                <a:ext cx="91" cy="8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16465" name="Line 12"/>
              <p:cNvSpPr>
                <a:spLocks noChangeShapeType="1"/>
              </p:cNvSpPr>
              <p:nvPr>
                <p:custDataLst>
                  <p:tags r:id="rId80"/>
                </p:custDataLst>
              </p:nvPr>
            </p:nvSpPr>
            <p:spPr bwMode="auto">
              <a:xfrm flipH="1">
                <a:off x="1543" y="2"/>
                <a:ext cx="91" cy="8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16466" name="Line 13"/>
              <p:cNvSpPr>
                <a:spLocks noChangeShapeType="1"/>
              </p:cNvSpPr>
              <p:nvPr>
                <p:custDataLst>
                  <p:tags r:id="rId81"/>
                </p:custDataLst>
              </p:nvPr>
            </p:nvSpPr>
            <p:spPr bwMode="auto">
              <a:xfrm flipH="1">
                <a:off x="1179" y="2"/>
                <a:ext cx="91" cy="8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16467" name="Line 14"/>
              <p:cNvSpPr>
                <a:spLocks noChangeShapeType="1"/>
              </p:cNvSpPr>
              <p:nvPr>
                <p:custDataLst>
                  <p:tags r:id="rId82"/>
                </p:custDataLst>
              </p:nvPr>
            </p:nvSpPr>
            <p:spPr bwMode="auto">
              <a:xfrm flipH="1">
                <a:off x="1905" y="2"/>
                <a:ext cx="91" cy="8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16468" name="Line 15"/>
              <p:cNvSpPr>
                <a:spLocks noChangeShapeType="1"/>
              </p:cNvSpPr>
              <p:nvPr>
                <p:custDataLst>
                  <p:tags r:id="rId83"/>
                </p:custDataLst>
              </p:nvPr>
            </p:nvSpPr>
            <p:spPr bwMode="auto">
              <a:xfrm flipH="1">
                <a:off x="1723" y="2"/>
                <a:ext cx="91" cy="8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</p:grpSp>
        <p:grpSp>
          <p:nvGrpSpPr>
            <p:cNvPr id="14404" name="Group 16"/>
            <p:cNvGrpSpPr/>
            <p:nvPr>
              <p:custDataLst>
                <p:tags r:id="rId67"/>
              </p:custDataLst>
            </p:nvPr>
          </p:nvGrpSpPr>
          <p:grpSpPr>
            <a:xfrm>
              <a:off x="635" y="0"/>
              <a:ext cx="1013" cy="908"/>
              <a:chOff x="0" y="0"/>
              <a:chExt cx="1013" cy="908"/>
            </a:xfrm>
          </p:grpSpPr>
          <p:grpSp>
            <p:nvGrpSpPr>
              <p:cNvPr id="14405" name="Group 17"/>
              <p:cNvGrpSpPr/>
              <p:nvPr>
                <p:custDataLst>
                  <p:tags r:id="rId68"/>
                </p:custDataLst>
              </p:nvPr>
            </p:nvGrpSpPr>
            <p:grpSpPr>
              <a:xfrm>
                <a:off x="0" y="0"/>
                <a:ext cx="810" cy="908"/>
                <a:chOff x="0" y="0"/>
                <a:chExt cx="765" cy="681"/>
              </a:xfrm>
            </p:grpSpPr>
            <p:sp>
              <p:nvSpPr>
                <p:cNvPr id="16455" name="AutoShape 18"/>
                <p:cNvSpPr>
                  <a:spLocks noChangeArrowheads="1"/>
                </p:cNvSpPr>
                <p:nvPr>
                  <p:custDataLst>
                    <p:tags r:id="rId70"/>
                  </p:custDataLst>
                </p:nvPr>
              </p:nvSpPr>
              <p:spPr bwMode="auto">
                <a:xfrm>
                  <a:off x="-3" y="0"/>
                  <a:ext cx="765" cy="633"/>
                </a:xfrm>
                <a:custGeom>
                  <a:avLst/>
                  <a:gdLst>
                    <a:gd name="T0" fmla="*/ 24 w 21600"/>
                    <a:gd name="T1" fmla="*/ 9 h 21600"/>
                    <a:gd name="T2" fmla="*/ 14 w 21600"/>
                    <a:gd name="T3" fmla="*/ 19 h 21600"/>
                    <a:gd name="T4" fmla="*/ 3 w 21600"/>
                    <a:gd name="T5" fmla="*/ 9 h 21600"/>
                    <a:gd name="T6" fmla="*/ 14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489 w 21600"/>
                    <a:gd name="T13" fmla="*/ 4490 h 21600"/>
                    <a:gd name="T14" fmla="*/ 17111 w 21600"/>
                    <a:gd name="T15" fmla="*/ 1711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A7B5F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ea"/>
                    <a:ea typeface="+mn-ea"/>
                    <a:cs typeface="+mn-cs"/>
                  </a:endParaRPr>
                </a:p>
              </p:txBody>
            </p:sp>
            <p:sp>
              <p:nvSpPr>
                <p:cNvPr id="16456" name="Rectangle 19"/>
                <p:cNvSpPr>
                  <a:spLocks noChangeArrowheads="1"/>
                </p:cNvSpPr>
                <p:nvPr>
                  <p:custDataLst>
                    <p:tags r:id="rId71"/>
                  </p:custDataLst>
                </p:nvPr>
              </p:nvSpPr>
              <p:spPr bwMode="auto">
                <a:xfrm>
                  <a:off x="181" y="633"/>
                  <a:ext cx="407" cy="45"/>
                </a:xfrm>
                <a:prstGeom prst="rect">
                  <a:avLst/>
                </a:prstGeom>
                <a:solidFill>
                  <a:srgbClr val="A7B5F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ea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6454" name="未知"/>
              <p:cNvSpPr/>
              <p:nvPr>
                <p:custDataLst>
                  <p:tags r:id="rId69"/>
                </p:custDataLst>
              </p:nvPr>
            </p:nvSpPr>
            <p:spPr bwMode="auto">
              <a:xfrm>
                <a:off x="678" y="182"/>
                <a:ext cx="332" cy="483"/>
              </a:xfrm>
              <a:custGeom>
                <a:avLst/>
                <a:gdLst>
                  <a:gd name="T0" fmla="*/ 91 w 333"/>
                  <a:gd name="T1" fmla="*/ 60 h 482"/>
                  <a:gd name="T2" fmla="*/ 318 w 333"/>
                  <a:gd name="T3" fmla="*/ 60 h 482"/>
                  <a:gd name="T4" fmla="*/ 182 w 333"/>
                  <a:gd name="T5" fmla="*/ 422 h 482"/>
                  <a:gd name="T6" fmla="*/ 0 w 333"/>
                  <a:gd name="T7" fmla="*/ 422 h 4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3"/>
                  <a:gd name="T13" fmla="*/ 0 h 482"/>
                  <a:gd name="T14" fmla="*/ 333 w 333"/>
                  <a:gd name="T15" fmla="*/ 482 h 4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3" h="482">
                    <a:moveTo>
                      <a:pt x="91" y="60"/>
                    </a:moveTo>
                    <a:cubicBezTo>
                      <a:pt x="197" y="30"/>
                      <a:pt x="303" y="0"/>
                      <a:pt x="318" y="60"/>
                    </a:cubicBezTo>
                    <a:cubicBezTo>
                      <a:pt x="333" y="120"/>
                      <a:pt x="235" y="362"/>
                      <a:pt x="182" y="422"/>
                    </a:cubicBezTo>
                    <a:cubicBezTo>
                      <a:pt x="129" y="482"/>
                      <a:pt x="30" y="422"/>
                      <a:pt x="0" y="422"/>
                    </a:cubicBezTo>
                  </a:path>
                </a:pathLst>
              </a:custGeom>
              <a:noFill/>
              <a:ln w="57150" cmpd="sng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</p:grpSp>
      </p:grpSp>
      <p:sp>
        <p:nvSpPr>
          <p:cNvPr id="35861" name="Line 21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>
            <a:off x="1984375" y="3240088"/>
            <a:ext cx="0" cy="6635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5862" name="Text Box 2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54188" y="3197225"/>
            <a:ext cx="119856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altLang="zh-CN" sz="2800" kern="1200" cap="none" spc="0" normalizeH="0" baseline="0" noProof="0">
                <a:latin typeface="+mn-ea"/>
                <a:ea typeface="+mn-ea"/>
                <a:cs typeface="+mn-cs"/>
              </a:rPr>
              <a:t>   </a:t>
            </a:r>
            <a:r>
              <a:rPr kumimoji="0" lang="en-US" altLang="zh-CN" sz="2800" i="1" kern="1200" cap="none" spc="0" normalizeH="0" baseline="0" noProof="0">
                <a:solidFill>
                  <a:srgbClr val="FF3300"/>
                </a:solidFill>
                <a:latin typeface="+mn-ea"/>
                <a:ea typeface="+mn-ea"/>
                <a:cs typeface="+mn-cs"/>
              </a:rPr>
              <a:t>F</a:t>
            </a:r>
          </a:p>
        </p:txBody>
      </p:sp>
      <p:grpSp>
        <p:nvGrpSpPr>
          <p:cNvPr id="14341" name="Group 23"/>
          <p:cNvGrpSpPr/>
          <p:nvPr>
            <p:custDataLst>
              <p:tags r:id="rId4"/>
            </p:custDataLst>
          </p:nvPr>
        </p:nvGrpSpPr>
        <p:grpSpPr>
          <a:xfrm>
            <a:off x="1816100" y="3240088"/>
            <a:ext cx="200025" cy="196850"/>
            <a:chOff x="0" y="0"/>
            <a:chExt cx="499" cy="453"/>
          </a:xfrm>
        </p:grpSpPr>
        <p:sp>
          <p:nvSpPr>
            <p:cNvPr id="16449" name="Line 24"/>
            <p:cNvSpPr>
              <a:spLocks noChangeShapeType="1"/>
            </p:cNvSpPr>
            <p:nvPr>
              <p:custDataLst>
                <p:tags r:id="rId64"/>
              </p:custDataLst>
            </p:nvPr>
          </p:nvSpPr>
          <p:spPr bwMode="auto">
            <a:xfrm flipH="1">
              <a:off x="0" y="0"/>
              <a:ext cx="0" cy="45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6450" name="Line 25"/>
            <p:cNvSpPr>
              <a:spLocks noChangeShapeType="1"/>
            </p:cNvSpPr>
            <p:nvPr>
              <p:custDataLst>
                <p:tags r:id="rId65"/>
              </p:custDataLst>
            </p:nvPr>
          </p:nvSpPr>
          <p:spPr bwMode="auto">
            <a:xfrm>
              <a:off x="0" y="453"/>
              <a:ext cx="49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14342" name="Group 26"/>
          <p:cNvGrpSpPr/>
          <p:nvPr>
            <p:custDataLst>
              <p:tags r:id="rId5"/>
            </p:custDataLst>
          </p:nvPr>
        </p:nvGrpSpPr>
        <p:grpSpPr>
          <a:xfrm>
            <a:off x="7245350" y="1595438"/>
            <a:ext cx="1285875" cy="1946275"/>
            <a:chOff x="0" y="0"/>
            <a:chExt cx="810" cy="1197"/>
          </a:xfrm>
        </p:grpSpPr>
        <p:grpSp>
          <p:nvGrpSpPr>
            <p:cNvPr id="14371" name="Group 27"/>
            <p:cNvGrpSpPr/>
            <p:nvPr>
              <p:custDataLst>
                <p:tags r:id="rId34"/>
              </p:custDataLst>
            </p:nvPr>
          </p:nvGrpSpPr>
          <p:grpSpPr>
            <a:xfrm rot="-5400000" flipV="1">
              <a:off x="-446" y="568"/>
              <a:ext cx="1197" cy="60"/>
              <a:chOff x="0" y="0"/>
              <a:chExt cx="2177" cy="91"/>
            </a:xfrm>
          </p:grpSpPr>
          <p:sp>
            <p:nvSpPr>
              <p:cNvPr id="16437" name="Line 28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4" y="-2"/>
                <a:ext cx="217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16438" name="Line 29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 flipH="1">
                <a:off x="91" y="-2"/>
                <a:ext cx="96" cy="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16439" name="Line 30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 flipH="1">
                <a:off x="274" y="-2"/>
                <a:ext cx="92" cy="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16440" name="Line 31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 flipH="1">
                <a:off x="457" y="-2"/>
                <a:ext cx="91" cy="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16441" name="Line 32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 flipH="1">
                <a:off x="640" y="-2"/>
                <a:ext cx="92" cy="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16442" name="Line 33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 flipH="1">
                <a:off x="821" y="-2"/>
                <a:ext cx="89" cy="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16443" name="Line 34"/>
              <p:cNvSpPr>
                <a:spLocks noChangeShapeType="1"/>
              </p:cNvSpPr>
              <p:nvPr>
                <p:custDataLst>
                  <p:tags r:id="rId58"/>
                </p:custDataLst>
              </p:nvPr>
            </p:nvSpPr>
            <p:spPr bwMode="auto">
              <a:xfrm flipH="1">
                <a:off x="1359" y="-2"/>
                <a:ext cx="92" cy="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16444" name="Line 35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 flipH="1">
                <a:off x="1004" y="-2"/>
                <a:ext cx="92" cy="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16445" name="Line 36"/>
              <p:cNvSpPr>
                <a:spLocks noChangeShapeType="1"/>
              </p:cNvSpPr>
              <p:nvPr>
                <p:custDataLst>
                  <p:tags r:id="rId60"/>
                </p:custDataLst>
              </p:nvPr>
            </p:nvSpPr>
            <p:spPr bwMode="auto">
              <a:xfrm flipH="1">
                <a:off x="1540" y="-2"/>
                <a:ext cx="92" cy="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16446" name="Line 37"/>
              <p:cNvSpPr>
                <a:spLocks noChangeShapeType="1"/>
              </p:cNvSpPr>
              <p:nvPr>
                <p:custDataLst>
                  <p:tags r:id="rId61"/>
                </p:custDataLst>
              </p:nvPr>
            </p:nvSpPr>
            <p:spPr bwMode="auto">
              <a:xfrm flipH="1">
                <a:off x="1185" y="-2"/>
                <a:ext cx="89" cy="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16447" name="Line 38"/>
              <p:cNvSpPr>
                <a:spLocks noChangeShapeType="1"/>
              </p:cNvSpPr>
              <p:nvPr>
                <p:custDataLst>
                  <p:tags r:id="rId62"/>
                </p:custDataLst>
              </p:nvPr>
            </p:nvSpPr>
            <p:spPr bwMode="auto">
              <a:xfrm flipH="1">
                <a:off x="1904" y="-2"/>
                <a:ext cx="92" cy="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16448" name="Line 39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 flipH="1">
                <a:off x="1723" y="-2"/>
                <a:ext cx="92" cy="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</p:grpSp>
        <p:grpSp>
          <p:nvGrpSpPr>
            <p:cNvPr id="14372" name="Group 40"/>
            <p:cNvGrpSpPr/>
            <p:nvPr>
              <p:custDataLst>
                <p:tags r:id="rId35"/>
              </p:custDataLst>
            </p:nvPr>
          </p:nvGrpSpPr>
          <p:grpSpPr>
            <a:xfrm>
              <a:off x="213" y="456"/>
              <a:ext cx="597" cy="457"/>
              <a:chOff x="0" y="0"/>
              <a:chExt cx="894" cy="727"/>
            </a:xfrm>
          </p:grpSpPr>
          <p:grpSp>
            <p:nvGrpSpPr>
              <p:cNvPr id="14375" name="Group 41"/>
              <p:cNvGrpSpPr/>
              <p:nvPr>
                <p:custDataLst>
                  <p:tags r:id="rId38"/>
                </p:custDataLst>
              </p:nvPr>
            </p:nvGrpSpPr>
            <p:grpSpPr>
              <a:xfrm>
                <a:off x="0" y="0"/>
                <a:ext cx="894" cy="727"/>
                <a:chOff x="0" y="0"/>
                <a:chExt cx="894" cy="727"/>
              </a:xfrm>
            </p:grpSpPr>
            <p:sp>
              <p:nvSpPr>
                <p:cNvPr id="16428" name="未知"/>
                <p:cNvSpPr/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31" y="157"/>
                  <a:ext cx="316" cy="272"/>
                </a:xfrm>
                <a:custGeom>
                  <a:avLst/>
                  <a:gdLst>
                    <a:gd name="T0" fmla="*/ 91 w 294"/>
                    <a:gd name="T1" fmla="*/ 0 h 314"/>
                    <a:gd name="T2" fmla="*/ 52 w 294"/>
                    <a:gd name="T3" fmla="*/ 10 h 314"/>
                    <a:gd name="T4" fmla="*/ 0 w 294"/>
                    <a:gd name="T5" fmla="*/ 73 h 314"/>
                    <a:gd name="T6" fmla="*/ 116 w 294"/>
                    <a:gd name="T7" fmla="*/ 177 h 314"/>
                    <a:gd name="T8" fmla="*/ 155 w 294"/>
                    <a:gd name="T9" fmla="*/ 198 h 314"/>
                    <a:gd name="T10" fmla="*/ 259 w 294"/>
                    <a:gd name="T11" fmla="*/ 270 h 314"/>
                    <a:gd name="T12" fmla="*/ 311 w 294"/>
                    <a:gd name="T13" fmla="*/ 260 h 314"/>
                    <a:gd name="T14" fmla="*/ 272 w 294"/>
                    <a:gd name="T15" fmla="*/ 166 h 3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94"/>
                    <a:gd name="T25" fmla="*/ 0 h 314"/>
                    <a:gd name="T26" fmla="*/ 294 w 294"/>
                    <a:gd name="T27" fmla="*/ 314 h 3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94" h="314">
                      <a:moveTo>
                        <a:pt x="84" y="0"/>
                      </a:moveTo>
                      <a:cubicBezTo>
                        <a:pt x="72" y="4"/>
                        <a:pt x="57" y="3"/>
                        <a:pt x="48" y="12"/>
                      </a:cubicBezTo>
                      <a:cubicBezTo>
                        <a:pt x="28" y="32"/>
                        <a:pt x="0" y="84"/>
                        <a:pt x="0" y="84"/>
                      </a:cubicBezTo>
                      <a:cubicBezTo>
                        <a:pt x="23" y="152"/>
                        <a:pt x="44" y="161"/>
                        <a:pt x="108" y="204"/>
                      </a:cubicBezTo>
                      <a:cubicBezTo>
                        <a:pt x="120" y="212"/>
                        <a:pt x="144" y="228"/>
                        <a:pt x="144" y="228"/>
                      </a:cubicBezTo>
                      <a:cubicBezTo>
                        <a:pt x="172" y="270"/>
                        <a:pt x="191" y="296"/>
                        <a:pt x="240" y="312"/>
                      </a:cubicBezTo>
                      <a:cubicBezTo>
                        <a:pt x="256" y="308"/>
                        <a:pt x="280" y="314"/>
                        <a:pt x="288" y="300"/>
                      </a:cubicBezTo>
                      <a:cubicBezTo>
                        <a:pt x="294" y="289"/>
                        <a:pt x="260" y="207"/>
                        <a:pt x="252" y="192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ea"/>
                    <a:ea typeface="+mn-ea"/>
                    <a:cs typeface="+mn-cs"/>
                  </a:endParaRPr>
                </a:p>
              </p:txBody>
            </p:sp>
            <p:sp>
              <p:nvSpPr>
                <p:cNvPr id="16429" name="未知"/>
                <p:cNvSpPr/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31" y="278"/>
                  <a:ext cx="352" cy="280"/>
                </a:xfrm>
                <a:custGeom>
                  <a:avLst/>
                  <a:gdLst>
                    <a:gd name="T0" fmla="*/ 27 w 353"/>
                    <a:gd name="T1" fmla="*/ 0 h 280"/>
                    <a:gd name="T2" fmla="*/ 27 w 353"/>
                    <a:gd name="T3" fmla="*/ 120 h 280"/>
                    <a:gd name="T4" fmla="*/ 99 w 353"/>
                    <a:gd name="T5" fmla="*/ 168 h 280"/>
                    <a:gd name="T6" fmla="*/ 135 w 353"/>
                    <a:gd name="T7" fmla="*/ 192 h 280"/>
                    <a:gd name="T8" fmla="*/ 159 w 353"/>
                    <a:gd name="T9" fmla="*/ 228 h 280"/>
                    <a:gd name="T10" fmla="*/ 231 w 353"/>
                    <a:gd name="T11" fmla="*/ 252 h 280"/>
                    <a:gd name="T12" fmla="*/ 267 w 353"/>
                    <a:gd name="T13" fmla="*/ 276 h 280"/>
                    <a:gd name="T14" fmla="*/ 327 w 353"/>
                    <a:gd name="T15" fmla="*/ 264 h 280"/>
                    <a:gd name="T16" fmla="*/ 255 w 353"/>
                    <a:gd name="T17" fmla="*/ 168 h 2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53"/>
                    <a:gd name="T28" fmla="*/ 0 h 280"/>
                    <a:gd name="T29" fmla="*/ 353 w 353"/>
                    <a:gd name="T30" fmla="*/ 280 h 28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53" h="280">
                      <a:moveTo>
                        <a:pt x="27" y="0"/>
                      </a:moveTo>
                      <a:cubicBezTo>
                        <a:pt x="17" y="38"/>
                        <a:pt x="0" y="81"/>
                        <a:pt x="27" y="120"/>
                      </a:cubicBezTo>
                      <a:cubicBezTo>
                        <a:pt x="44" y="144"/>
                        <a:pt x="75" y="152"/>
                        <a:pt x="99" y="168"/>
                      </a:cubicBezTo>
                      <a:cubicBezTo>
                        <a:pt x="111" y="176"/>
                        <a:pt x="135" y="192"/>
                        <a:pt x="135" y="192"/>
                      </a:cubicBezTo>
                      <a:cubicBezTo>
                        <a:pt x="143" y="204"/>
                        <a:pt x="147" y="220"/>
                        <a:pt x="159" y="228"/>
                      </a:cubicBezTo>
                      <a:cubicBezTo>
                        <a:pt x="180" y="241"/>
                        <a:pt x="210" y="238"/>
                        <a:pt x="231" y="252"/>
                      </a:cubicBezTo>
                      <a:cubicBezTo>
                        <a:pt x="243" y="260"/>
                        <a:pt x="255" y="268"/>
                        <a:pt x="267" y="276"/>
                      </a:cubicBezTo>
                      <a:cubicBezTo>
                        <a:pt x="287" y="272"/>
                        <a:pt x="314" y="280"/>
                        <a:pt x="327" y="264"/>
                      </a:cubicBezTo>
                      <a:cubicBezTo>
                        <a:pt x="353" y="232"/>
                        <a:pt x="271" y="184"/>
                        <a:pt x="255" y="168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ea"/>
                    <a:ea typeface="+mn-ea"/>
                    <a:cs typeface="+mn-cs"/>
                  </a:endParaRPr>
                </a:p>
              </p:txBody>
            </p:sp>
            <p:sp>
              <p:nvSpPr>
                <p:cNvPr id="16430" name="未知"/>
                <p:cNvSpPr/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70" y="398"/>
                  <a:ext cx="301" cy="255"/>
                </a:xfrm>
                <a:custGeom>
                  <a:avLst/>
                  <a:gdLst>
                    <a:gd name="T0" fmla="*/ 0 w 302"/>
                    <a:gd name="T1" fmla="*/ 0 h 255"/>
                    <a:gd name="T2" fmla="*/ 12 w 302"/>
                    <a:gd name="T3" fmla="*/ 108 h 255"/>
                    <a:gd name="T4" fmla="*/ 108 w 302"/>
                    <a:gd name="T5" fmla="*/ 180 h 255"/>
                    <a:gd name="T6" fmla="*/ 204 w 302"/>
                    <a:gd name="T7" fmla="*/ 252 h 255"/>
                    <a:gd name="T8" fmla="*/ 276 w 302"/>
                    <a:gd name="T9" fmla="*/ 240 h 255"/>
                    <a:gd name="T10" fmla="*/ 228 w 302"/>
                    <a:gd name="T11" fmla="*/ 168 h 2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2"/>
                    <a:gd name="T19" fmla="*/ 0 h 255"/>
                    <a:gd name="T20" fmla="*/ 302 w 302"/>
                    <a:gd name="T21" fmla="*/ 255 h 2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2" h="255">
                      <a:moveTo>
                        <a:pt x="0" y="0"/>
                      </a:moveTo>
                      <a:cubicBezTo>
                        <a:pt x="4" y="36"/>
                        <a:pt x="3" y="73"/>
                        <a:pt x="12" y="108"/>
                      </a:cubicBezTo>
                      <a:cubicBezTo>
                        <a:pt x="23" y="150"/>
                        <a:pt x="76" y="159"/>
                        <a:pt x="108" y="180"/>
                      </a:cubicBezTo>
                      <a:cubicBezTo>
                        <a:pt x="140" y="228"/>
                        <a:pt x="157" y="221"/>
                        <a:pt x="204" y="252"/>
                      </a:cubicBezTo>
                      <a:cubicBezTo>
                        <a:pt x="228" y="248"/>
                        <a:pt x="257" y="255"/>
                        <a:pt x="276" y="240"/>
                      </a:cubicBezTo>
                      <a:cubicBezTo>
                        <a:pt x="302" y="220"/>
                        <a:pt x="228" y="187"/>
                        <a:pt x="228" y="168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ea"/>
                    <a:ea typeface="+mn-ea"/>
                    <a:cs typeface="+mn-cs"/>
                  </a:endParaRPr>
                </a:p>
              </p:txBody>
            </p:sp>
            <p:sp>
              <p:nvSpPr>
                <p:cNvPr id="16431" name="未知"/>
                <p:cNvSpPr/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91" y="553"/>
                  <a:ext cx="264" cy="169"/>
                </a:xfrm>
                <a:custGeom>
                  <a:avLst/>
                  <a:gdLst>
                    <a:gd name="T0" fmla="*/ 4 w 264"/>
                    <a:gd name="T1" fmla="*/ 0 h 168"/>
                    <a:gd name="T2" fmla="*/ 16 w 264"/>
                    <a:gd name="T3" fmla="*/ 96 h 168"/>
                    <a:gd name="T4" fmla="*/ 172 w 264"/>
                    <a:gd name="T5" fmla="*/ 168 h 168"/>
                    <a:gd name="T6" fmla="*/ 208 w 264"/>
                    <a:gd name="T7" fmla="*/ 108 h 16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64"/>
                    <a:gd name="T13" fmla="*/ 0 h 168"/>
                    <a:gd name="T14" fmla="*/ 264 w 264"/>
                    <a:gd name="T15" fmla="*/ 168 h 16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64" h="168">
                      <a:moveTo>
                        <a:pt x="4" y="0"/>
                      </a:moveTo>
                      <a:cubicBezTo>
                        <a:pt x="8" y="32"/>
                        <a:pt x="0" y="68"/>
                        <a:pt x="16" y="96"/>
                      </a:cubicBezTo>
                      <a:cubicBezTo>
                        <a:pt x="42" y="141"/>
                        <a:pt x="127" y="157"/>
                        <a:pt x="172" y="168"/>
                      </a:cubicBezTo>
                      <a:cubicBezTo>
                        <a:pt x="231" y="156"/>
                        <a:pt x="264" y="164"/>
                        <a:pt x="208" y="108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ea"/>
                    <a:ea typeface="+mn-ea"/>
                    <a:cs typeface="+mn-cs"/>
                  </a:endParaRPr>
                </a:p>
              </p:txBody>
            </p:sp>
            <p:sp>
              <p:nvSpPr>
                <p:cNvPr id="16432" name="未知"/>
                <p:cNvSpPr/>
                <p:nvPr>
                  <p:custDataLst>
                    <p:tags r:id="rId47"/>
                  </p:custDataLst>
                </p:nvPr>
              </p:nvSpPr>
              <p:spPr bwMode="auto">
                <a:xfrm>
                  <a:off x="323" y="662"/>
                  <a:ext cx="418" cy="65"/>
                </a:xfrm>
                <a:custGeom>
                  <a:avLst/>
                  <a:gdLst>
                    <a:gd name="T0" fmla="*/ 0 w 420"/>
                    <a:gd name="T1" fmla="*/ 36 h 65"/>
                    <a:gd name="T2" fmla="*/ 420 w 420"/>
                    <a:gd name="T3" fmla="*/ 0 h 65"/>
                    <a:gd name="T4" fmla="*/ 0 60000 65536"/>
                    <a:gd name="T5" fmla="*/ 0 60000 65536"/>
                    <a:gd name="T6" fmla="*/ 0 w 420"/>
                    <a:gd name="T7" fmla="*/ 0 h 65"/>
                    <a:gd name="T8" fmla="*/ 420 w 420"/>
                    <a:gd name="T9" fmla="*/ 65 h 65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20" h="65">
                      <a:moveTo>
                        <a:pt x="0" y="36"/>
                      </a:moveTo>
                      <a:cubicBezTo>
                        <a:pt x="141" y="56"/>
                        <a:pt x="290" y="65"/>
                        <a:pt x="420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ea"/>
                    <a:ea typeface="+mn-ea"/>
                    <a:cs typeface="+mn-cs"/>
                  </a:endParaRPr>
                </a:p>
              </p:txBody>
            </p:sp>
            <p:sp>
              <p:nvSpPr>
                <p:cNvPr id="16433" name="未知"/>
                <p:cNvSpPr/>
                <p:nvPr>
                  <p:custDataLst>
                    <p:tags r:id="rId48"/>
                  </p:custDataLst>
                </p:nvPr>
              </p:nvSpPr>
              <p:spPr bwMode="auto">
                <a:xfrm>
                  <a:off x="0" y="23"/>
                  <a:ext cx="533" cy="407"/>
                </a:xfrm>
                <a:custGeom>
                  <a:avLst/>
                  <a:gdLst>
                    <a:gd name="T0" fmla="*/ 41 w 533"/>
                    <a:gd name="T1" fmla="*/ 0 h 408"/>
                    <a:gd name="T2" fmla="*/ 5 w 533"/>
                    <a:gd name="T3" fmla="*/ 24 h 408"/>
                    <a:gd name="T4" fmla="*/ 41 w 533"/>
                    <a:gd name="T5" fmla="*/ 96 h 408"/>
                    <a:gd name="T6" fmla="*/ 257 w 533"/>
                    <a:gd name="T7" fmla="*/ 216 h 408"/>
                    <a:gd name="T8" fmla="*/ 305 w 533"/>
                    <a:gd name="T9" fmla="*/ 264 h 408"/>
                    <a:gd name="T10" fmla="*/ 329 w 533"/>
                    <a:gd name="T11" fmla="*/ 300 h 408"/>
                    <a:gd name="T12" fmla="*/ 401 w 533"/>
                    <a:gd name="T13" fmla="*/ 324 h 408"/>
                    <a:gd name="T14" fmla="*/ 533 w 533"/>
                    <a:gd name="T15" fmla="*/ 408 h 40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33"/>
                    <a:gd name="T25" fmla="*/ 0 h 408"/>
                    <a:gd name="T26" fmla="*/ 533 w 533"/>
                    <a:gd name="T27" fmla="*/ 408 h 40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33" h="408">
                      <a:moveTo>
                        <a:pt x="41" y="0"/>
                      </a:moveTo>
                      <a:cubicBezTo>
                        <a:pt x="29" y="8"/>
                        <a:pt x="10" y="11"/>
                        <a:pt x="5" y="24"/>
                      </a:cubicBezTo>
                      <a:cubicBezTo>
                        <a:pt x="0" y="37"/>
                        <a:pt x="35" y="91"/>
                        <a:pt x="41" y="96"/>
                      </a:cubicBezTo>
                      <a:cubicBezTo>
                        <a:pt x="113" y="159"/>
                        <a:pt x="183" y="167"/>
                        <a:pt x="257" y="216"/>
                      </a:cubicBezTo>
                      <a:cubicBezTo>
                        <a:pt x="283" y="295"/>
                        <a:pt x="247" y="217"/>
                        <a:pt x="305" y="264"/>
                      </a:cubicBezTo>
                      <a:cubicBezTo>
                        <a:pt x="316" y="273"/>
                        <a:pt x="317" y="292"/>
                        <a:pt x="329" y="300"/>
                      </a:cubicBezTo>
                      <a:cubicBezTo>
                        <a:pt x="350" y="313"/>
                        <a:pt x="401" y="324"/>
                        <a:pt x="401" y="324"/>
                      </a:cubicBezTo>
                      <a:cubicBezTo>
                        <a:pt x="445" y="390"/>
                        <a:pt x="469" y="376"/>
                        <a:pt x="533" y="408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ea"/>
                    <a:ea typeface="+mn-ea"/>
                    <a:cs typeface="+mn-cs"/>
                  </a:endParaRPr>
                </a:p>
              </p:txBody>
            </p:sp>
            <p:sp>
              <p:nvSpPr>
                <p:cNvPr id="16434" name="未知"/>
                <p:cNvSpPr/>
                <p:nvPr>
                  <p:custDataLst>
                    <p:tags r:id="rId49"/>
                  </p:custDataLst>
                </p:nvPr>
              </p:nvSpPr>
              <p:spPr bwMode="auto">
                <a:xfrm>
                  <a:off x="4" y="0"/>
                  <a:ext cx="457" cy="203"/>
                </a:xfrm>
                <a:custGeom>
                  <a:avLst/>
                  <a:gdLst>
                    <a:gd name="T0" fmla="*/ 0 w 456"/>
                    <a:gd name="T1" fmla="*/ 60 h 204"/>
                    <a:gd name="T2" fmla="*/ 96 w 456"/>
                    <a:gd name="T3" fmla="*/ 0 h 204"/>
                    <a:gd name="T4" fmla="*/ 180 w 456"/>
                    <a:gd name="T5" fmla="*/ 24 h 204"/>
                    <a:gd name="T6" fmla="*/ 252 w 456"/>
                    <a:gd name="T7" fmla="*/ 72 h 204"/>
                    <a:gd name="T8" fmla="*/ 288 w 456"/>
                    <a:gd name="T9" fmla="*/ 84 h 204"/>
                    <a:gd name="T10" fmla="*/ 360 w 456"/>
                    <a:gd name="T11" fmla="*/ 132 h 204"/>
                    <a:gd name="T12" fmla="*/ 432 w 456"/>
                    <a:gd name="T13" fmla="*/ 156 h 204"/>
                    <a:gd name="T14" fmla="*/ 456 w 456"/>
                    <a:gd name="T15" fmla="*/ 204 h 2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56"/>
                    <a:gd name="T25" fmla="*/ 0 h 204"/>
                    <a:gd name="T26" fmla="*/ 456 w 456"/>
                    <a:gd name="T27" fmla="*/ 204 h 2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56" h="204">
                      <a:moveTo>
                        <a:pt x="0" y="60"/>
                      </a:moveTo>
                      <a:cubicBezTo>
                        <a:pt x="60" y="40"/>
                        <a:pt x="36" y="20"/>
                        <a:pt x="96" y="0"/>
                      </a:cubicBezTo>
                      <a:cubicBezTo>
                        <a:pt x="124" y="9"/>
                        <a:pt x="154" y="11"/>
                        <a:pt x="180" y="24"/>
                      </a:cubicBezTo>
                      <a:cubicBezTo>
                        <a:pt x="206" y="37"/>
                        <a:pt x="228" y="56"/>
                        <a:pt x="252" y="72"/>
                      </a:cubicBezTo>
                      <a:cubicBezTo>
                        <a:pt x="263" y="79"/>
                        <a:pt x="277" y="78"/>
                        <a:pt x="288" y="84"/>
                      </a:cubicBezTo>
                      <a:cubicBezTo>
                        <a:pt x="313" y="98"/>
                        <a:pt x="333" y="123"/>
                        <a:pt x="360" y="132"/>
                      </a:cubicBezTo>
                      <a:cubicBezTo>
                        <a:pt x="384" y="140"/>
                        <a:pt x="432" y="156"/>
                        <a:pt x="432" y="156"/>
                      </a:cubicBezTo>
                      <a:cubicBezTo>
                        <a:pt x="446" y="197"/>
                        <a:pt x="435" y="183"/>
                        <a:pt x="456" y="20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ea"/>
                    <a:ea typeface="+mn-ea"/>
                    <a:cs typeface="+mn-cs"/>
                  </a:endParaRPr>
                </a:p>
              </p:txBody>
            </p:sp>
            <p:sp>
              <p:nvSpPr>
                <p:cNvPr id="16435" name="未知"/>
                <p:cNvSpPr/>
                <p:nvPr>
                  <p:custDataLst>
                    <p:tags r:id="rId50"/>
                  </p:custDataLst>
                </p:nvPr>
              </p:nvSpPr>
              <p:spPr bwMode="auto">
                <a:xfrm>
                  <a:off x="52" y="12"/>
                  <a:ext cx="145" cy="73"/>
                </a:xfrm>
                <a:custGeom>
                  <a:avLst/>
                  <a:gdLst>
                    <a:gd name="T0" fmla="*/ 0 w 144"/>
                    <a:gd name="T1" fmla="*/ 0 h 72"/>
                    <a:gd name="T2" fmla="*/ 84 w 144"/>
                    <a:gd name="T3" fmla="*/ 72 h 72"/>
                    <a:gd name="T4" fmla="*/ 144 w 144"/>
                    <a:gd name="T5" fmla="*/ 48 h 7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72"/>
                    <a:gd name="T11" fmla="*/ 144 w 144"/>
                    <a:gd name="T12" fmla="*/ 72 h 7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72">
                      <a:moveTo>
                        <a:pt x="0" y="0"/>
                      </a:moveTo>
                      <a:cubicBezTo>
                        <a:pt x="18" y="54"/>
                        <a:pt x="32" y="55"/>
                        <a:pt x="84" y="72"/>
                      </a:cubicBezTo>
                      <a:cubicBezTo>
                        <a:pt x="128" y="57"/>
                        <a:pt x="109" y="66"/>
                        <a:pt x="144" y="48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ea"/>
                    <a:ea typeface="+mn-ea"/>
                    <a:cs typeface="+mn-cs"/>
                  </a:endParaRPr>
                </a:p>
              </p:txBody>
            </p:sp>
            <p:sp>
              <p:nvSpPr>
                <p:cNvPr id="16436" name="未知"/>
                <p:cNvSpPr/>
                <p:nvPr>
                  <p:custDataLst>
                    <p:tags r:id="rId51"/>
                  </p:custDataLst>
                </p:nvPr>
              </p:nvSpPr>
              <p:spPr bwMode="auto">
                <a:xfrm>
                  <a:off x="317" y="76"/>
                  <a:ext cx="577" cy="353"/>
                </a:xfrm>
                <a:custGeom>
                  <a:avLst/>
                  <a:gdLst>
                    <a:gd name="T0" fmla="*/ 0 w 508"/>
                    <a:gd name="T1" fmla="*/ 12 h 232"/>
                    <a:gd name="T2" fmla="*/ 300 w 508"/>
                    <a:gd name="T3" fmla="*/ 67 h 232"/>
                    <a:gd name="T4" fmla="*/ 423 w 508"/>
                    <a:gd name="T5" fmla="*/ 177 h 232"/>
                    <a:gd name="T6" fmla="*/ 463 w 508"/>
                    <a:gd name="T7" fmla="*/ 213 h 232"/>
                    <a:gd name="T8" fmla="*/ 504 w 508"/>
                    <a:gd name="T9" fmla="*/ 250 h 232"/>
                    <a:gd name="T10" fmla="*/ 532 w 508"/>
                    <a:gd name="T11" fmla="*/ 304 h 232"/>
                    <a:gd name="T12" fmla="*/ 572 w 508"/>
                    <a:gd name="T13" fmla="*/ 341 h 23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08"/>
                    <a:gd name="T22" fmla="*/ 0 h 232"/>
                    <a:gd name="T23" fmla="*/ 508 w 508"/>
                    <a:gd name="T24" fmla="*/ 232 h 23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08" h="231">
                      <a:moveTo>
                        <a:pt x="0" y="8"/>
                      </a:moveTo>
                      <a:cubicBezTo>
                        <a:pt x="217" y="22"/>
                        <a:pt x="131" y="0"/>
                        <a:pt x="264" y="44"/>
                      </a:cubicBezTo>
                      <a:cubicBezTo>
                        <a:pt x="264" y="44"/>
                        <a:pt x="354" y="104"/>
                        <a:pt x="372" y="116"/>
                      </a:cubicBezTo>
                      <a:cubicBezTo>
                        <a:pt x="384" y="124"/>
                        <a:pt x="396" y="132"/>
                        <a:pt x="408" y="140"/>
                      </a:cubicBezTo>
                      <a:cubicBezTo>
                        <a:pt x="420" y="148"/>
                        <a:pt x="444" y="164"/>
                        <a:pt x="444" y="164"/>
                      </a:cubicBezTo>
                      <a:cubicBezTo>
                        <a:pt x="452" y="176"/>
                        <a:pt x="457" y="191"/>
                        <a:pt x="468" y="200"/>
                      </a:cubicBezTo>
                      <a:cubicBezTo>
                        <a:pt x="508" y="232"/>
                        <a:pt x="504" y="193"/>
                        <a:pt x="504" y="22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ea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6424" name="未知"/>
              <p:cNvSpPr/>
              <p:nvPr>
                <p:custDataLst>
                  <p:tags r:id="rId39"/>
                </p:custDataLst>
              </p:nvPr>
            </p:nvSpPr>
            <p:spPr bwMode="auto">
              <a:xfrm>
                <a:off x="270" y="477"/>
                <a:ext cx="48" cy="57"/>
              </a:xfrm>
              <a:custGeom>
                <a:avLst/>
                <a:gdLst>
                  <a:gd name="T0" fmla="*/ 48 w 48"/>
                  <a:gd name="T1" fmla="*/ 0 h 60"/>
                  <a:gd name="T2" fmla="*/ 0 w 48"/>
                  <a:gd name="T3" fmla="*/ 60 h 60"/>
                  <a:gd name="T4" fmla="*/ 0 60000 65536"/>
                  <a:gd name="T5" fmla="*/ 0 60000 65536"/>
                  <a:gd name="T6" fmla="*/ 0 w 48"/>
                  <a:gd name="T7" fmla="*/ 0 h 60"/>
                  <a:gd name="T8" fmla="*/ 48 w 48"/>
                  <a:gd name="T9" fmla="*/ 60 h 6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8" h="60">
                    <a:moveTo>
                      <a:pt x="48" y="0"/>
                    </a:moveTo>
                    <a:cubicBezTo>
                      <a:pt x="10" y="13"/>
                      <a:pt x="0" y="17"/>
                      <a:pt x="0" y="6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16425" name="未知"/>
              <p:cNvSpPr/>
              <p:nvPr>
                <p:custDataLst>
                  <p:tags r:id="rId40"/>
                </p:custDataLst>
              </p:nvPr>
            </p:nvSpPr>
            <p:spPr bwMode="auto">
              <a:xfrm>
                <a:off x="246" y="570"/>
                <a:ext cx="48" cy="61"/>
              </a:xfrm>
              <a:custGeom>
                <a:avLst/>
                <a:gdLst>
                  <a:gd name="T0" fmla="*/ 48 w 48"/>
                  <a:gd name="T1" fmla="*/ 0 h 60"/>
                  <a:gd name="T2" fmla="*/ 0 w 48"/>
                  <a:gd name="T3" fmla="*/ 60 h 60"/>
                  <a:gd name="T4" fmla="*/ 0 60000 65536"/>
                  <a:gd name="T5" fmla="*/ 0 60000 65536"/>
                  <a:gd name="T6" fmla="*/ 0 w 48"/>
                  <a:gd name="T7" fmla="*/ 0 h 60"/>
                  <a:gd name="T8" fmla="*/ 48 w 48"/>
                  <a:gd name="T9" fmla="*/ 60 h 6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8" h="60">
                    <a:moveTo>
                      <a:pt x="48" y="0"/>
                    </a:moveTo>
                    <a:cubicBezTo>
                      <a:pt x="10" y="13"/>
                      <a:pt x="0" y="17"/>
                      <a:pt x="0" y="6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16426" name="未知"/>
              <p:cNvSpPr/>
              <p:nvPr>
                <p:custDataLst>
                  <p:tags r:id="rId41"/>
                </p:custDataLst>
              </p:nvPr>
            </p:nvSpPr>
            <p:spPr bwMode="auto">
              <a:xfrm>
                <a:off x="246" y="655"/>
                <a:ext cx="48" cy="59"/>
              </a:xfrm>
              <a:custGeom>
                <a:avLst/>
                <a:gdLst>
                  <a:gd name="T0" fmla="*/ 48 w 48"/>
                  <a:gd name="T1" fmla="*/ 0 h 60"/>
                  <a:gd name="T2" fmla="*/ 12 w 48"/>
                  <a:gd name="T3" fmla="*/ 24 h 60"/>
                  <a:gd name="T4" fmla="*/ 0 w 48"/>
                  <a:gd name="T5" fmla="*/ 60 h 60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60"/>
                  <a:gd name="T11" fmla="*/ 48 w 48"/>
                  <a:gd name="T12" fmla="*/ 60 h 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60">
                    <a:moveTo>
                      <a:pt x="48" y="0"/>
                    </a:moveTo>
                    <a:cubicBezTo>
                      <a:pt x="36" y="8"/>
                      <a:pt x="21" y="13"/>
                      <a:pt x="12" y="24"/>
                    </a:cubicBezTo>
                    <a:cubicBezTo>
                      <a:pt x="4" y="34"/>
                      <a:pt x="0" y="60"/>
                      <a:pt x="0" y="6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16427" name="未知"/>
              <p:cNvSpPr/>
              <p:nvPr>
                <p:custDataLst>
                  <p:tags r:id="rId42"/>
                </p:custDataLst>
              </p:nvPr>
            </p:nvSpPr>
            <p:spPr bwMode="auto">
              <a:xfrm>
                <a:off x="222" y="357"/>
                <a:ext cx="84" cy="33"/>
              </a:xfrm>
              <a:custGeom>
                <a:avLst/>
                <a:gdLst>
                  <a:gd name="T0" fmla="*/ 0 w 84"/>
                  <a:gd name="T1" fmla="*/ 33 h 33"/>
                  <a:gd name="T2" fmla="*/ 84 w 84"/>
                  <a:gd name="T3" fmla="*/ 9 h 33"/>
                  <a:gd name="T4" fmla="*/ 0 60000 65536"/>
                  <a:gd name="T5" fmla="*/ 0 60000 65536"/>
                  <a:gd name="T6" fmla="*/ 0 w 84"/>
                  <a:gd name="T7" fmla="*/ 0 h 33"/>
                  <a:gd name="T8" fmla="*/ 84 w 84"/>
                  <a:gd name="T9" fmla="*/ 33 h 3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4" h="33">
                    <a:moveTo>
                      <a:pt x="0" y="33"/>
                    </a:moveTo>
                    <a:cubicBezTo>
                      <a:pt x="49" y="0"/>
                      <a:pt x="22" y="9"/>
                      <a:pt x="84" y="9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</p:grpSp>
        <p:sp>
          <p:nvSpPr>
            <p:cNvPr id="16421" name="Oval 55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82" y="399"/>
              <a:ext cx="61" cy="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6422" name="AutoShape 56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 rot="10800000">
              <a:off x="0" y="484"/>
              <a:ext cx="182" cy="27"/>
            </a:xfrm>
            <a:prstGeom prst="homePlate">
              <a:avLst>
                <a:gd name="adj" fmla="val 15689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sp>
        <p:nvSpPr>
          <p:cNvPr id="35897" name="Line 5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6635750" y="2433638"/>
            <a:ext cx="87947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5898" name="Text Box 58"/>
          <p:cNvSpPr txBox="1"/>
          <p:nvPr>
            <p:custDataLst>
              <p:tags r:id="rId7"/>
            </p:custDataLst>
          </p:nvPr>
        </p:nvSpPr>
        <p:spPr>
          <a:xfrm>
            <a:off x="6299200" y="2176463"/>
            <a:ext cx="473075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solidFill>
                  <a:srgbClr val="FF3300"/>
                </a:solidFill>
                <a:latin typeface="宋体" panose="02010600030101010101" pitchFamily="2" charset="-122"/>
              </a:rPr>
              <a:t>F</a:t>
            </a:r>
          </a:p>
        </p:txBody>
      </p:sp>
      <p:grpSp>
        <p:nvGrpSpPr>
          <p:cNvPr id="14345" name="Group 59"/>
          <p:cNvGrpSpPr/>
          <p:nvPr>
            <p:custDataLst>
              <p:tags r:id="rId8"/>
            </p:custDataLst>
          </p:nvPr>
        </p:nvGrpSpPr>
        <p:grpSpPr>
          <a:xfrm flipV="1">
            <a:off x="7381875" y="2220913"/>
            <a:ext cx="203200" cy="195262"/>
            <a:chOff x="0" y="0"/>
            <a:chExt cx="499" cy="453"/>
          </a:xfrm>
        </p:grpSpPr>
        <p:sp>
          <p:nvSpPr>
            <p:cNvPr id="16417" name="Line 60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 flipH="1">
              <a:off x="0" y="0"/>
              <a:ext cx="0" cy="45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6418" name="Line 61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 flipH="1" flipV="1">
              <a:off x="0" y="453"/>
              <a:ext cx="49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14346" name="Group 62"/>
          <p:cNvGrpSpPr/>
          <p:nvPr>
            <p:custDataLst>
              <p:tags r:id="rId9"/>
            </p:custDataLst>
          </p:nvPr>
        </p:nvGrpSpPr>
        <p:grpSpPr>
          <a:xfrm>
            <a:off x="3779838" y="1666875"/>
            <a:ext cx="2087562" cy="1555750"/>
            <a:chOff x="0" y="0"/>
            <a:chExt cx="1860" cy="1044"/>
          </a:xfrm>
        </p:grpSpPr>
        <p:sp>
          <p:nvSpPr>
            <p:cNvPr id="16411" name="AutoShape 63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 rot="-5400000">
              <a:off x="448" y="-365"/>
              <a:ext cx="951" cy="1860"/>
            </a:xfrm>
            <a:prstGeom prst="rtTriangl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grpSp>
          <p:nvGrpSpPr>
            <p:cNvPr id="14364" name="Group 64"/>
            <p:cNvGrpSpPr/>
            <p:nvPr>
              <p:custDataLst>
                <p:tags r:id="rId27"/>
              </p:custDataLst>
            </p:nvPr>
          </p:nvGrpSpPr>
          <p:grpSpPr>
            <a:xfrm>
              <a:off x="635" y="0"/>
              <a:ext cx="635" cy="544"/>
              <a:chOff x="0" y="0"/>
              <a:chExt cx="616" cy="544"/>
            </a:xfrm>
          </p:grpSpPr>
          <p:sp>
            <p:nvSpPr>
              <p:cNvPr id="16413" name="Rectangle 65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 rot="-1638252">
                <a:off x="0" y="45"/>
                <a:ext cx="616" cy="4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16414" name="未知"/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272" y="137"/>
                <a:ext cx="318" cy="316"/>
              </a:xfrm>
              <a:custGeom>
                <a:avLst/>
                <a:gdLst>
                  <a:gd name="T0" fmla="*/ 318 w 273"/>
                  <a:gd name="T1" fmla="*/ 0 h 225"/>
                  <a:gd name="T2" fmla="*/ 234 w 273"/>
                  <a:gd name="T3" fmla="*/ 51 h 225"/>
                  <a:gd name="T4" fmla="*/ 220 w 273"/>
                  <a:gd name="T5" fmla="*/ 135 h 225"/>
                  <a:gd name="T6" fmla="*/ 122 w 273"/>
                  <a:gd name="T7" fmla="*/ 169 h 225"/>
                  <a:gd name="T8" fmla="*/ 248 w 273"/>
                  <a:gd name="T9" fmla="*/ 254 h 225"/>
                  <a:gd name="T10" fmla="*/ 290 w 273"/>
                  <a:gd name="T11" fmla="*/ 237 h 2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3"/>
                  <a:gd name="T19" fmla="*/ 0 h 225"/>
                  <a:gd name="T20" fmla="*/ 273 w 273"/>
                  <a:gd name="T21" fmla="*/ 225 h 2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3" h="225">
                    <a:moveTo>
                      <a:pt x="273" y="0"/>
                    </a:moveTo>
                    <a:cubicBezTo>
                      <a:pt x="255" y="6"/>
                      <a:pt x="212" y="17"/>
                      <a:pt x="201" y="36"/>
                    </a:cubicBezTo>
                    <a:cubicBezTo>
                      <a:pt x="191" y="54"/>
                      <a:pt x="202" y="80"/>
                      <a:pt x="189" y="96"/>
                    </a:cubicBezTo>
                    <a:cubicBezTo>
                      <a:pt x="170" y="118"/>
                      <a:pt x="133" y="111"/>
                      <a:pt x="105" y="120"/>
                    </a:cubicBezTo>
                    <a:cubicBezTo>
                      <a:pt x="0" y="225"/>
                      <a:pt x="66" y="191"/>
                      <a:pt x="213" y="180"/>
                    </a:cubicBezTo>
                    <a:cubicBezTo>
                      <a:pt x="225" y="176"/>
                      <a:pt x="249" y="168"/>
                      <a:pt x="249" y="168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16415" name="未知"/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183" y="0"/>
                <a:ext cx="273" cy="544"/>
              </a:xfrm>
              <a:custGeom>
                <a:avLst/>
                <a:gdLst>
                  <a:gd name="T0" fmla="*/ 214 w 396"/>
                  <a:gd name="T1" fmla="*/ 0 h 478"/>
                  <a:gd name="T2" fmla="*/ 156 w 396"/>
                  <a:gd name="T3" fmla="*/ 41 h 478"/>
                  <a:gd name="T4" fmla="*/ 123 w 396"/>
                  <a:gd name="T5" fmla="*/ 123 h 478"/>
                  <a:gd name="T6" fmla="*/ 148 w 396"/>
                  <a:gd name="T7" fmla="*/ 150 h 478"/>
                  <a:gd name="T8" fmla="*/ 115 w 396"/>
                  <a:gd name="T9" fmla="*/ 219 h 478"/>
                  <a:gd name="T10" fmla="*/ 90 w 396"/>
                  <a:gd name="T11" fmla="*/ 328 h 478"/>
                  <a:gd name="T12" fmla="*/ 73 w 396"/>
                  <a:gd name="T13" fmla="*/ 369 h 478"/>
                  <a:gd name="T14" fmla="*/ 24 w 396"/>
                  <a:gd name="T15" fmla="*/ 423 h 478"/>
                  <a:gd name="T16" fmla="*/ 139 w 396"/>
                  <a:gd name="T17" fmla="*/ 437 h 478"/>
                  <a:gd name="T18" fmla="*/ 205 w 396"/>
                  <a:gd name="T19" fmla="*/ 451 h 478"/>
                  <a:gd name="T20" fmla="*/ 255 w 396"/>
                  <a:gd name="T21" fmla="*/ 478 h 478"/>
                  <a:gd name="T22" fmla="*/ 222 w 396"/>
                  <a:gd name="T23" fmla="*/ 478 h 47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96"/>
                  <a:gd name="T37" fmla="*/ 0 h 478"/>
                  <a:gd name="T38" fmla="*/ 396 w 396"/>
                  <a:gd name="T39" fmla="*/ 478 h 47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96" h="478">
                    <a:moveTo>
                      <a:pt x="311" y="0"/>
                    </a:moveTo>
                    <a:cubicBezTo>
                      <a:pt x="279" y="8"/>
                      <a:pt x="250" y="9"/>
                      <a:pt x="227" y="36"/>
                    </a:cubicBezTo>
                    <a:cubicBezTo>
                      <a:pt x="208" y="58"/>
                      <a:pt x="179" y="108"/>
                      <a:pt x="179" y="108"/>
                    </a:cubicBezTo>
                    <a:cubicBezTo>
                      <a:pt x="191" y="116"/>
                      <a:pt x="210" y="118"/>
                      <a:pt x="215" y="132"/>
                    </a:cubicBezTo>
                    <a:cubicBezTo>
                      <a:pt x="232" y="182"/>
                      <a:pt x="194" y="183"/>
                      <a:pt x="167" y="192"/>
                    </a:cubicBezTo>
                    <a:cubicBezTo>
                      <a:pt x="85" y="274"/>
                      <a:pt x="67" y="245"/>
                      <a:pt x="131" y="288"/>
                    </a:cubicBezTo>
                    <a:cubicBezTo>
                      <a:pt x="123" y="300"/>
                      <a:pt x="118" y="315"/>
                      <a:pt x="107" y="324"/>
                    </a:cubicBezTo>
                    <a:cubicBezTo>
                      <a:pt x="85" y="343"/>
                      <a:pt x="35" y="372"/>
                      <a:pt x="35" y="372"/>
                    </a:cubicBezTo>
                    <a:cubicBezTo>
                      <a:pt x="0" y="478"/>
                      <a:pt x="143" y="396"/>
                      <a:pt x="203" y="384"/>
                    </a:cubicBezTo>
                    <a:cubicBezTo>
                      <a:pt x="235" y="388"/>
                      <a:pt x="267" y="389"/>
                      <a:pt x="299" y="396"/>
                    </a:cubicBezTo>
                    <a:cubicBezTo>
                      <a:pt x="324" y="401"/>
                      <a:pt x="396" y="420"/>
                      <a:pt x="371" y="420"/>
                    </a:cubicBezTo>
                    <a:cubicBezTo>
                      <a:pt x="355" y="420"/>
                      <a:pt x="339" y="420"/>
                      <a:pt x="323" y="42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16416" name="未知"/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0" y="92"/>
                <a:ext cx="182" cy="275"/>
              </a:xfrm>
              <a:custGeom>
                <a:avLst/>
                <a:gdLst>
                  <a:gd name="T0" fmla="*/ 182 w 108"/>
                  <a:gd name="T1" fmla="*/ 0 h 144"/>
                  <a:gd name="T2" fmla="*/ 162 w 108"/>
                  <a:gd name="T3" fmla="*/ 91 h 144"/>
                  <a:gd name="T4" fmla="*/ 101 w 108"/>
                  <a:gd name="T5" fmla="*/ 114 h 144"/>
                  <a:gd name="T6" fmla="*/ 0 w 108"/>
                  <a:gd name="T7" fmla="*/ 273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44"/>
                  <a:gd name="T14" fmla="*/ 108 w 108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44">
                    <a:moveTo>
                      <a:pt x="108" y="0"/>
                    </a:moveTo>
                    <a:cubicBezTo>
                      <a:pt x="104" y="16"/>
                      <a:pt x="106" y="35"/>
                      <a:pt x="96" y="48"/>
                    </a:cubicBezTo>
                    <a:cubicBezTo>
                      <a:pt x="88" y="58"/>
                      <a:pt x="70" y="52"/>
                      <a:pt x="60" y="60"/>
                    </a:cubicBezTo>
                    <a:cubicBezTo>
                      <a:pt x="50" y="68"/>
                      <a:pt x="0" y="137"/>
                      <a:pt x="0" y="14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</p:grpSp>
      </p:grpSp>
      <p:sp>
        <p:nvSpPr>
          <p:cNvPr id="35909" name="Line 69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rot="21374189">
            <a:off x="4983163" y="2409825"/>
            <a:ext cx="188913" cy="5175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5910" name="Text Box 70"/>
          <p:cNvSpPr txBox="1"/>
          <p:nvPr>
            <p:custDataLst>
              <p:tags r:id="rId11"/>
            </p:custDataLst>
          </p:nvPr>
        </p:nvSpPr>
        <p:spPr>
          <a:xfrm>
            <a:off x="5235575" y="2778125"/>
            <a:ext cx="5683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solidFill>
                  <a:srgbClr val="FF3300"/>
                </a:solidFill>
                <a:latin typeface="宋体" panose="02010600030101010101" pitchFamily="2" charset="-122"/>
              </a:rPr>
              <a:t>F</a:t>
            </a:r>
          </a:p>
        </p:txBody>
      </p:sp>
      <p:grpSp>
        <p:nvGrpSpPr>
          <p:cNvPr id="14349" name="Group 71"/>
          <p:cNvGrpSpPr/>
          <p:nvPr>
            <p:custDataLst>
              <p:tags r:id="rId12"/>
            </p:custDataLst>
          </p:nvPr>
        </p:nvGrpSpPr>
        <p:grpSpPr>
          <a:xfrm rot="9304897" flipV="1">
            <a:off x="5045075" y="2333625"/>
            <a:ext cx="190500" cy="223838"/>
            <a:chOff x="0" y="0"/>
            <a:chExt cx="499" cy="453"/>
          </a:xfrm>
        </p:grpSpPr>
        <p:sp>
          <p:nvSpPr>
            <p:cNvPr id="16409" name="Line 72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H="1">
              <a:off x="6" y="-15"/>
              <a:ext cx="0" cy="45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6410" name="Line 73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H="1" flipV="1">
              <a:off x="5" y="457"/>
              <a:ext cx="49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sp>
        <p:nvSpPr>
          <p:cNvPr id="35914" name="Line 7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1979613" y="2681288"/>
            <a:ext cx="0" cy="588963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5915" name="Text Box 75"/>
          <p:cNvSpPr txBox="1"/>
          <p:nvPr>
            <p:custDataLst>
              <p:tags r:id="rId14"/>
            </p:custDataLst>
          </p:nvPr>
        </p:nvSpPr>
        <p:spPr>
          <a:xfrm>
            <a:off x="2339975" y="2752725"/>
            <a:ext cx="365125" cy="5222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b="1" i="1">
                <a:solidFill>
                  <a:srgbClr val="1C08B2"/>
                </a:solidFill>
                <a:latin typeface="宋体" panose="02010600030101010101" pitchFamily="2" charset="-122"/>
              </a:rPr>
              <a:t>G</a:t>
            </a:r>
          </a:p>
        </p:txBody>
      </p:sp>
      <p:grpSp>
        <p:nvGrpSpPr>
          <p:cNvPr id="15" name="Group 76"/>
          <p:cNvGrpSpPr/>
          <p:nvPr>
            <p:custDataLst>
              <p:tags r:id="rId15"/>
            </p:custDataLst>
          </p:nvPr>
        </p:nvGrpSpPr>
        <p:grpSpPr>
          <a:xfrm>
            <a:off x="4356100" y="2108200"/>
            <a:ext cx="504825" cy="1114425"/>
            <a:chOff x="0" y="0"/>
            <a:chExt cx="318" cy="685"/>
          </a:xfrm>
        </p:grpSpPr>
        <p:sp>
          <p:nvSpPr>
            <p:cNvPr id="16407" name="Line 77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H="1">
              <a:off x="318" y="0"/>
              <a:ext cx="0" cy="500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4360" name="Text Box 78"/>
            <p:cNvSpPr txBox="1"/>
            <p:nvPr>
              <p:custDataLst>
                <p:tags r:id="rId23"/>
              </p:custDataLst>
            </p:nvPr>
          </p:nvSpPr>
          <p:spPr>
            <a:xfrm>
              <a:off x="0" y="363"/>
              <a:ext cx="230" cy="3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800" b="1" i="1">
                  <a:solidFill>
                    <a:srgbClr val="1C08B2"/>
                  </a:solidFill>
                  <a:latin typeface="宋体" panose="02010600030101010101" pitchFamily="2" charset="-122"/>
                </a:rPr>
                <a:t>G</a:t>
              </a:r>
            </a:p>
          </p:txBody>
        </p:sp>
      </p:grpSp>
      <p:grpSp>
        <p:nvGrpSpPr>
          <p:cNvPr id="16" name="Group 79"/>
          <p:cNvGrpSpPr/>
          <p:nvPr>
            <p:custDataLst>
              <p:tags r:id="rId16"/>
            </p:custDataLst>
          </p:nvPr>
        </p:nvGrpSpPr>
        <p:grpSpPr>
          <a:xfrm>
            <a:off x="7075488" y="2420938"/>
            <a:ext cx="454025" cy="890587"/>
            <a:chOff x="-56" y="0"/>
            <a:chExt cx="286" cy="548"/>
          </a:xfrm>
        </p:grpSpPr>
        <p:sp>
          <p:nvSpPr>
            <p:cNvPr id="16405" name="Line 80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H="1">
              <a:off x="227" y="0"/>
              <a:ext cx="0" cy="272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4358" name="Text Box 81"/>
            <p:cNvSpPr txBox="1"/>
            <p:nvPr>
              <p:custDataLst>
                <p:tags r:id="rId21"/>
              </p:custDataLst>
            </p:nvPr>
          </p:nvSpPr>
          <p:spPr>
            <a:xfrm>
              <a:off x="-56" y="226"/>
              <a:ext cx="286" cy="32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800" b="1" i="1">
                  <a:solidFill>
                    <a:srgbClr val="1C08B2"/>
                  </a:solidFill>
                  <a:latin typeface="宋体" panose="02010600030101010101" pitchFamily="2" charset="-122"/>
                </a:rPr>
                <a:t>G</a:t>
              </a:r>
            </a:p>
          </p:txBody>
        </p:sp>
      </p:grpSp>
      <p:sp>
        <p:nvSpPr>
          <p:cNvPr id="35922" name="Text Box 8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684338" y="4073525"/>
            <a:ext cx="650875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400" b="1" i="1" u="sng" kern="1200" cap="none" spc="0" normalizeH="0" baseline="0" noProof="0">
                <a:latin typeface="+mn-ea"/>
                <a:ea typeface="+mn-ea"/>
                <a:cs typeface="+mn-cs"/>
              </a:rPr>
              <a:t>F</a:t>
            </a:r>
            <a:r>
              <a:rPr kumimoji="0" lang="en-US" altLang="zh-CN" sz="2400" b="1" u="sng" kern="1200" cap="none" spc="0" normalizeH="0" baseline="0" noProof="0">
                <a:latin typeface="+mn-ea"/>
                <a:ea typeface="+mn-ea"/>
                <a:cs typeface="+mn-cs"/>
              </a:rPr>
              <a:t>=</a:t>
            </a:r>
            <a:r>
              <a:rPr kumimoji="0" lang="en-US" altLang="zh-CN" sz="2400" b="1" i="1" u="sng" kern="1200" cap="none" spc="0" normalizeH="0" baseline="0" noProof="0">
                <a:latin typeface="+mn-ea"/>
                <a:ea typeface="+mn-ea"/>
                <a:cs typeface="+mn-cs"/>
              </a:rPr>
              <a:t>G</a:t>
            </a:r>
          </a:p>
        </p:txBody>
      </p:sp>
      <p:sp>
        <p:nvSpPr>
          <p:cNvPr id="35923" name="Text Box 8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276725" y="4002088"/>
            <a:ext cx="650875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400" b="1" i="1" u="sng" kern="1200" cap="none" spc="0" normalizeH="0" baseline="0" noProof="0">
                <a:latin typeface="+mn-ea"/>
                <a:ea typeface="+mn-ea"/>
                <a:cs typeface="+mn-cs"/>
              </a:rPr>
              <a:t>F</a:t>
            </a:r>
            <a:r>
              <a:rPr kumimoji="0" lang="en-US" altLang="zh-CN" sz="2400" b="1" u="sng" kern="1200" cap="none" spc="0" normalizeH="0" baseline="0" noProof="0">
                <a:latin typeface="+mn-ea"/>
                <a:ea typeface="+mn-ea"/>
                <a:cs typeface="+mn-cs"/>
              </a:rPr>
              <a:t>&lt;</a:t>
            </a:r>
            <a:r>
              <a:rPr kumimoji="0" lang="en-US" altLang="zh-CN" sz="2400" b="1" i="1" u="sng" kern="1200" cap="none" spc="0" normalizeH="0" baseline="0" noProof="0">
                <a:latin typeface="+mn-ea"/>
                <a:ea typeface="+mn-ea"/>
                <a:cs typeface="+mn-cs"/>
              </a:rPr>
              <a:t>G</a:t>
            </a:r>
          </a:p>
        </p:txBody>
      </p:sp>
      <p:sp>
        <p:nvSpPr>
          <p:cNvPr id="35924" name="Text Box 8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751638" y="3960813"/>
            <a:ext cx="1617663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400" b="1" i="1" u="sng" kern="1200" cap="none" spc="0" normalizeH="0" baseline="0" noProof="0">
                <a:latin typeface="+mn-ea"/>
                <a:ea typeface="+mn-ea"/>
                <a:cs typeface="+mn-cs"/>
              </a:rPr>
              <a:t>F</a:t>
            </a:r>
            <a:r>
              <a:rPr kumimoji="0" lang="zh-CN" altLang="en-US" sz="2400" b="1" u="sng" kern="1200" cap="none" spc="0" normalizeH="0" baseline="0" noProof="0">
                <a:latin typeface="+mn-ea"/>
                <a:ea typeface="+mn-ea"/>
                <a:cs typeface="+mn-cs"/>
              </a:rPr>
              <a:t>与</a:t>
            </a:r>
            <a:r>
              <a:rPr kumimoji="0" lang="en-US" altLang="zh-CN" sz="2400" b="1" i="1" u="sng" kern="1200" cap="none" spc="0" normalizeH="0" baseline="0" noProof="0">
                <a:latin typeface="+mn-ea"/>
                <a:ea typeface="+mn-ea"/>
                <a:cs typeface="+mn-cs"/>
              </a:rPr>
              <a:t>G</a:t>
            </a:r>
            <a:r>
              <a:rPr kumimoji="0" lang="zh-CN" altLang="en-US" sz="2400" b="1" u="sng" kern="1200" cap="none" spc="0" normalizeH="0" baseline="0" noProof="0">
                <a:latin typeface="+mn-ea"/>
                <a:ea typeface="+mn-ea"/>
                <a:cs typeface="+mn-cs"/>
              </a:rPr>
              <a:t>无关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5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3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35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35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1" dur="500"/>
                                        <p:tgtEl>
                                          <p:spTgt spid="35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4" dur="500"/>
                                        <p:tgtEl>
                                          <p:spTgt spid="35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62" grpId="0"/>
      <p:bldP spid="35898" grpId="0"/>
      <p:bldP spid="35910" grpId="0"/>
      <p:bldP spid="35915" grpId="0"/>
      <p:bldP spid="35922" grpId="0"/>
      <p:bldP spid="35923" grpId="0"/>
      <p:bldP spid="359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15362" name="Group 24"/>
          <p:cNvGrpSpPr/>
          <p:nvPr>
            <p:custDataLst>
              <p:tags r:id="rId3"/>
            </p:custDataLst>
          </p:nvPr>
        </p:nvGrpSpPr>
        <p:grpSpPr>
          <a:xfrm>
            <a:off x="4343400" y="4310063"/>
            <a:ext cx="3505200" cy="2262187"/>
            <a:chOff x="6363" y="10988"/>
            <a:chExt cx="1910" cy="1320"/>
          </a:xfrm>
        </p:grpSpPr>
        <p:sp>
          <p:nvSpPr>
            <p:cNvPr id="22566" name="Text Box 28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6363" y="10988"/>
              <a:ext cx="1910" cy="132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 w="38100">
              <a:solidFill>
                <a:srgbClr val="FFFFFF"/>
              </a:solidFill>
              <a:miter lim="800000"/>
            </a:ln>
          </p:spPr>
          <p:txBody>
            <a:bodyPr/>
            <a:lstStyle>
              <a:lvl1pPr indent="8001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8001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endParaRPr kumimoji="0" lang="en-US" altLang="zh-CN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  <a:p>
              <a:pPr marL="0" marR="0" lvl="0" indent="8001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  </a:t>
              </a:r>
              <a:endParaRPr kumimoji="0" lang="en-US" altLang="zh-CN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  <a:p>
              <a:pPr marL="0" marR="0" lvl="0" indent="8001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5401" name="Group 25"/>
            <p:cNvGrpSpPr/>
            <p:nvPr>
              <p:custDataLst>
                <p:tags r:id="rId42"/>
              </p:custDataLst>
            </p:nvPr>
          </p:nvGrpSpPr>
          <p:grpSpPr>
            <a:xfrm>
              <a:off x="6554" y="11339"/>
              <a:ext cx="1339" cy="639"/>
              <a:chOff x="6554" y="11339"/>
              <a:chExt cx="1339" cy="639"/>
            </a:xfrm>
          </p:grpSpPr>
          <p:sp>
            <p:nvSpPr>
              <p:cNvPr id="15402" name="AutoShape 27"/>
              <p:cNvSpPr/>
              <p:nvPr>
                <p:custDataLst>
                  <p:tags r:id="rId43"/>
                </p:custDataLst>
              </p:nvPr>
            </p:nvSpPr>
            <p:spPr>
              <a:xfrm>
                <a:off x="6554" y="11386"/>
                <a:ext cx="1339" cy="592"/>
              </a:xfrm>
              <a:prstGeom prst="rtTriangle">
                <a:avLst/>
              </a:prstGeom>
              <a:solidFill>
                <a:srgbClr val="FFFFFF"/>
              </a:solidFill>
              <a:ln w="3810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400">
                  <a:latin typeface="Calibri" pitchFamily="34" charset="0"/>
                </a:endParaRPr>
              </a:p>
            </p:txBody>
          </p:sp>
          <p:sp>
            <p:nvSpPr>
              <p:cNvPr id="15403" name="Rectangle 26"/>
              <p:cNvSpPr/>
              <p:nvPr>
                <p:custDataLst>
                  <p:tags r:id="rId44"/>
                </p:custDataLst>
              </p:nvPr>
            </p:nvSpPr>
            <p:spPr>
              <a:xfrm rot="6452935">
                <a:off x="7003" y="11271"/>
                <a:ext cx="309" cy="444"/>
              </a:xfrm>
              <a:prstGeom prst="rect">
                <a:avLst/>
              </a:prstGeom>
              <a:solidFill>
                <a:srgbClr val="FFFFFF"/>
              </a:solidFill>
              <a:ln w="3810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400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15363" name="Group 4"/>
          <p:cNvGrpSpPr/>
          <p:nvPr>
            <p:custDataLst>
              <p:tags r:id="rId4"/>
            </p:custDataLst>
          </p:nvPr>
        </p:nvGrpSpPr>
        <p:grpSpPr>
          <a:xfrm>
            <a:off x="381000" y="4838700"/>
            <a:ext cx="3619500" cy="1327150"/>
            <a:chOff x="4262" y="11699"/>
            <a:chExt cx="1910" cy="774"/>
          </a:xfrm>
        </p:grpSpPr>
        <p:sp>
          <p:nvSpPr>
            <p:cNvPr id="15381" name="Text Box 23"/>
            <p:cNvSpPr txBox="1"/>
            <p:nvPr>
              <p:custDataLst>
                <p:tags r:id="rId22"/>
              </p:custDataLst>
            </p:nvPr>
          </p:nvSpPr>
          <p:spPr>
            <a:xfrm>
              <a:off x="4262" y="11978"/>
              <a:ext cx="1910" cy="495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 w="3810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r>
                <a:rPr lang="en-US" altLang="zh-CN" sz="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</a:t>
              </a:r>
              <a:endParaRPr lang="en-US" altLang="zh-CN" sz="1400">
                <a:latin typeface="Calibri" pitchFamily="34" charset="0"/>
              </a:endParaRPr>
            </a:p>
          </p:txBody>
        </p:sp>
        <p:grpSp>
          <p:nvGrpSpPr>
            <p:cNvPr id="15382" name="Group 5"/>
            <p:cNvGrpSpPr/>
            <p:nvPr>
              <p:custDataLst>
                <p:tags r:id="rId23"/>
              </p:custDataLst>
            </p:nvPr>
          </p:nvGrpSpPr>
          <p:grpSpPr>
            <a:xfrm>
              <a:off x="4644" y="11699"/>
              <a:ext cx="990" cy="540"/>
              <a:chOff x="4644" y="11699"/>
              <a:chExt cx="990" cy="540"/>
            </a:xfrm>
          </p:grpSpPr>
          <p:sp>
            <p:nvSpPr>
              <p:cNvPr id="15383" name="Rectangle 22"/>
              <p:cNvSpPr/>
              <p:nvPr>
                <p:custDataLst>
                  <p:tags r:id="rId24"/>
                </p:custDataLst>
              </p:nvPr>
            </p:nvSpPr>
            <p:spPr>
              <a:xfrm>
                <a:off x="4987" y="11699"/>
                <a:ext cx="309" cy="444"/>
              </a:xfrm>
              <a:prstGeom prst="rect">
                <a:avLst/>
              </a:prstGeom>
              <a:solidFill>
                <a:srgbClr val="FFFFFF"/>
              </a:solidFill>
              <a:ln w="3810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400">
                  <a:latin typeface="Calibri" panose="020F0502020204030204" pitchFamily="34" charset="0"/>
                </a:endParaRPr>
              </a:p>
            </p:txBody>
          </p:sp>
          <p:grpSp>
            <p:nvGrpSpPr>
              <p:cNvPr id="15384" name="Group 6"/>
              <p:cNvGrpSpPr/>
              <p:nvPr>
                <p:custDataLst>
                  <p:tags r:id="rId25"/>
                </p:custDataLst>
              </p:nvPr>
            </p:nvGrpSpPr>
            <p:grpSpPr>
              <a:xfrm rot="-5400000">
                <a:off x="5091" y="11696"/>
                <a:ext cx="96" cy="990"/>
                <a:chOff x="2543" y="11153"/>
                <a:chExt cx="191" cy="825"/>
              </a:xfrm>
            </p:grpSpPr>
            <p:sp>
              <p:nvSpPr>
                <p:cNvPr id="15385" name="Line 21"/>
                <p:cNvSpPr/>
                <p:nvPr>
                  <p:custDataLst>
                    <p:tags r:id="rId26"/>
                  </p:custDataLst>
                </p:nvPr>
              </p:nvSpPr>
              <p:spPr>
                <a:xfrm flipH="1">
                  <a:off x="2734" y="11153"/>
                  <a:ext cx="0" cy="825"/>
                </a:xfrm>
                <a:prstGeom prst="line">
                  <a:avLst/>
                </a:prstGeom>
                <a:ln w="381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grpSp>
              <p:nvGrpSpPr>
                <p:cNvPr id="15386" name="Group 7"/>
                <p:cNvGrpSpPr/>
                <p:nvPr>
                  <p:custDataLst>
                    <p:tags r:id="rId27"/>
                  </p:custDataLst>
                </p:nvPr>
              </p:nvGrpSpPr>
              <p:grpSpPr>
                <a:xfrm>
                  <a:off x="2543" y="11153"/>
                  <a:ext cx="191" cy="825"/>
                  <a:chOff x="2543" y="11153"/>
                  <a:chExt cx="191" cy="2310"/>
                </a:xfrm>
              </p:grpSpPr>
              <p:grpSp>
                <p:nvGrpSpPr>
                  <p:cNvPr id="15387" name="Group 15"/>
                  <p:cNvGrpSpPr/>
                  <p:nvPr>
                    <p:custDataLst>
                      <p:tags r:id="rId28"/>
                    </p:custDataLst>
                  </p:nvPr>
                </p:nvGrpSpPr>
                <p:grpSpPr>
                  <a:xfrm>
                    <a:off x="2543" y="11153"/>
                    <a:ext cx="191" cy="1125"/>
                    <a:chOff x="2543" y="11153"/>
                    <a:chExt cx="191" cy="1125"/>
                  </a:xfrm>
                </p:grpSpPr>
                <p:sp>
                  <p:nvSpPr>
                    <p:cNvPr id="15395" name="Line 20"/>
                    <p:cNvSpPr/>
                    <p:nvPr>
                      <p:custDataLst>
                        <p:tags r:id="rId36"/>
                      </p:custDataLst>
                    </p:nvPr>
                  </p:nvSpPr>
                  <p:spPr>
                    <a:xfrm>
                      <a:off x="2543" y="11153"/>
                      <a:ext cx="191" cy="165"/>
                    </a:xfrm>
                    <a:prstGeom prst="line">
                      <a:avLst/>
                    </a:prstGeom>
                    <a:ln w="381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/>
                    </a:p>
                  </p:txBody>
                </p:sp>
                <p:sp>
                  <p:nvSpPr>
                    <p:cNvPr id="15396" name="Line 19"/>
                    <p:cNvSpPr/>
                    <p:nvPr>
                      <p:custDataLst>
                        <p:tags r:id="rId37"/>
                      </p:custDataLst>
                    </p:nvPr>
                  </p:nvSpPr>
                  <p:spPr>
                    <a:xfrm>
                      <a:off x="2543" y="11393"/>
                      <a:ext cx="191" cy="165"/>
                    </a:xfrm>
                    <a:prstGeom prst="line">
                      <a:avLst/>
                    </a:prstGeom>
                    <a:ln w="381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/>
                    </a:p>
                  </p:txBody>
                </p:sp>
                <p:sp>
                  <p:nvSpPr>
                    <p:cNvPr id="15397" name="Line 18"/>
                    <p:cNvSpPr/>
                    <p:nvPr>
                      <p:custDataLst>
                        <p:tags r:id="rId38"/>
                      </p:custDataLst>
                    </p:nvPr>
                  </p:nvSpPr>
                  <p:spPr>
                    <a:xfrm>
                      <a:off x="2543" y="11633"/>
                      <a:ext cx="191" cy="165"/>
                    </a:xfrm>
                    <a:prstGeom prst="line">
                      <a:avLst/>
                    </a:prstGeom>
                    <a:ln w="381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/>
                    </a:p>
                  </p:txBody>
                </p:sp>
                <p:sp>
                  <p:nvSpPr>
                    <p:cNvPr id="15398" name="Line 17"/>
                    <p:cNvSpPr/>
                    <p:nvPr>
                      <p:custDataLst>
                        <p:tags r:id="rId39"/>
                      </p:custDataLst>
                    </p:nvPr>
                  </p:nvSpPr>
                  <p:spPr>
                    <a:xfrm>
                      <a:off x="2543" y="11873"/>
                      <a:ext cx="191" cy="165"/>
                    </a:xfrm>
                    <a:prstGeom prst="line">
                      <a:avLst/>
                    </a:prstGeom>
                    <a:ln w="381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/>
                    </a:p>
                  </p:txBody>
                </p:sp>
                <p:sp>
                  <p:nvSpPr>
                    <p:cNvPr id="15399" name="Line 16"/>
                    <p:cNvSpPr/>
                    <p:nvPr>
                      <p:custDataLst>
                        <p:tags r:id="rId40"/>
                      </p:custDataLst>
                    </p:nvPr>
                  </p:nvSpPr>
                  <p:spPr>
                    <a:xfrm>
                      <a:off x="2543" y="12113"/>
                      <a:ext cx="191" cy="165"/>
                    </a:xfrm>
                    <a:prstGeom prst="line">
                      <a:avLst/>
                    </a:prstGeom>
                    <a:ln w="381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/>
                    </a:p>
                  </p:txBody>
                </p:sp>
              </p:grpSp>
              <p:sp>
                <p:nvSpPr>
                  <p:cNvPr id="15388" name="Line 14"/>
                  <p:cNvSpPr/>
                  <p:nvPr>
                    <p:custDataLst>
                      <p:tags r:id="rId29"/>
                    </p:custDataLst>
                  </p:nvPr>
                </p:nvSpPr>
                <p:spPr>
                  <a:xfrm flipH="1">
                    <a:off x="2734" y="12308"/>
                    <a:ext cx="0" cy="1155"/>
                  </a:xfrm>
                  <a:prstGeom prst="line">
                    <a:avLst/>
                  </a:prstGeom>
                  <a:ln w="3810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grpSp>
                <p:nvGrpSpPr>
                  <p:cNvPr id="15389" name="Group 8"/>
                  <p:cNvGrpSpPr/>
                  <p:nvPr>
                    <p:custDataLst>
                      <p:tags r:id="rId30"/>
                    </p:custDataLst>
                  </p:nvPr>
                </p:nvGrpSpPr>
                <p:grpSpPr>
                  <a:xfrm>
                    <a:off x="2543" y="12308"/>
                    <a:ext cx="191" cy="1125"/>
                    <a:chOff x="2543" y="11153"/>
                    <a:chExt cx="191" cy="1125"/>
                  </a:xfrm>
                </p:grpSpPr>
                <p:sp>
                  <p:nvSpPr>
                    <p:cNvPr id="15390" name="Line 13"/>
                    <p:cNvSpPr/>
                    <p:nvPr>
                      <p:custDataLst>
                        <p:tags r:id="rId31"/>
                      </p:custDataLst>
                    </p:nvPr>
                  </p:nvSpPr>
                  <p:spPr>
                    <a:xfrm>
                      <a:off x="2543" y="11153"/>
                      <a:ext cx="191" cy="165"/>
                    </a:xfrm>
                    <a:prstGeom prst="line">
                      <a:avLst/>
                    </a:prstGeom>
                    <a:ln w="381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/>
                    </a:p>
                  </p:txBody>
                </p:sp>
                <p:sp>
                  <p:nvSpPr>
                    <p:cNvPr id="15391" name="Line 12"/>
                    <p:cNvSpPr/>
                    <p:nvPr>
                      <p:custDataLst>
                        <p:tags r:id="rId32"/>
                      </p:custDataLst>
                    </p:nvPr>
                  </p:nvSpPr>
                  <p:spPr>
                    <a:xfrm>
                      <a:off x="2543" y="11393"/>
                      <a:ext cx="191" cy="165"/>
                    </a:xfrm>
                    <a:prstGeom prst="line">
                      <a:avLst/>
                    </a:prstGeom>
                    <a:ln w="381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/>
                    </a:p>
                  </p:txBody>
                </p:sp>
                <p:sp>
                  <p:nvSpPr>
                    <p:cNvPr id="15392" name="Line 11"/>
                    <p:cNvSpPr/>
                    <p:nvPr>
                      <p:custDataLst>
                        <p:tags r:id="rId33"/>
                      </p:custDataLst>
                    </p:nvPr>
                  </p:nvSpPr>
                  <p:spPr>
                    <a:xfrm>
                      <a:off x="2543" y="11633"/>
                      <a:ext cx="191" cy="165"/>
                    </a:xfrm>
                    <a:prstGeom prst="line">
                      <a:avLst/>
                    </a:prstGeom>
                    <a:ln w="381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/>
                    </a:p>
                  </p:txBody>
                </p:sp>
                <p:sp>
                  <p:nvSpPr>
                    <p:cNvPr id="15393" name="Line 10"/>
                    <p:cNvSpPr/>
                    <p:nvPr>
                      <p:custDataLst>
                        <p:tags r:id="rId34"/>
                      </p:custDataLst>
                    </p:nvPr>
                  </p:nvSpPr>
                  <p:spPr>
                    <a:xfrm>
                      <a:off x="2543" y="11873"/>
                      <a:ext cx="191" cy="165"/>
                    </a:xfrm>
                    <a:prstGeom prst="line">
                      <a:avLst/>
                    </a:prstGeom>
                    <a:ln w="381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/>
                    </a:p>
                  </p:txBody>
                </p:sp>
                <p:sp>
                  <p:nvSpPr>
                    <p:cNvPr id="15394" name="Line 9"/>
                    <p:cNvSpPr/>
                    <p:nvPr>
                      <p:custDataLst>
                        <p:tags r:id="rId35"/>
                      </p:custDataLst>
                    </p:nvPr>
                  </p:nvSpPr>
                  <p:spPr>
                    <a:xfrm>
                      <a:off x="2543" y="12113"/>
                      <a:ext cx="191" cy="165"/>
                    </a:xfrm>
                    <a:prstGeom prst="line">
                      <a:avLst/>
                    </a:prstGeom>
                    <a:ln w="381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/>
                    </a:p>
                  </p:txBody>
                </p:sp>
              </p:grpSp>
            </p:grpSp>
          </p:grpSp>
        </p:grpSp>
      </p:grpSp>
      <p:sp>
        <p:nvSpPr>
          <p:cNvPr id="22532" name="Rectangle 2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00113" y="1743075"/>
            <a:ext cx="72009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画出下列图中静止在</a:t>
            </a: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支持面上的物体所受力</a:t>
            </a: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的示意图（用</a:t>
            </a:r>
            <a:r>
              <a:rPr kumimoji="1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F</a:t>
            </a:r>
            <a:r>
              <a:rPr kumimoji="1" lang="zh-CN" altLang="en-US" sz="2400" b="1" i="0" u="none" strike="noStrike" kern="1200" cap="none" spc="0" normalizeH="0" baseline="-25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支</a:t>
            </a: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表示支持力，</a:t>
            </a:r>
            <a:r>
              <a:rPr kumimoji="1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F</a:t>
            </a:r>
            <a:r>
              <a:rPr kumimoji="1" lang="zh-CN" altLang="en-US" sz="2400" b="1" i="0" u="none" strike="noStrike" kern="1200" cap="none" spc="0" normalizeH="0" baseline="-25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摩</a:t>
            </a: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表示摩擦力）</a:t>
            </a:r>
          </a:p>
        </p:txBody>
      </p:sp>
      <p:sp>
        <p:nvSpPr>
          <p:cNvPr id="15365" name="Rectangle 31"/>
          <p:cNvSpPr/>
          <p:nvPr>
            <p:custDataLst>
              <p:tags r:id="rId6"/>
            </p:custDataLst>
          </p:nvPr>
        </p:nvSpPr>
        <p:spPr>
          <a:xfrm>
            <a:off x="0" y="4308475"/>
            <a:ext cx="184150" cy="3079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endParaRPr lang="zh-CN" altLang="zh-CN" sz="1400">
              <a:latin typeface="Calibri" pitchFamily="34" charset="0"/>
            </a:endParaRPr>
          </a:p>
        </p:txBody>
      </p:sp>
      <p:sp>
        <p:nvSpPr>
          <p:cNvPr id="66595" name="Line 35"/>
          <p:cNvSpPr/>
          <p:nvPr>
            <p:custDataLst>
              <p:tags r:id="rId7"/>
            </p:custDataLst>
          </p:nvPr>
        </p:nvSpPr>
        <p:spPr>
          <a:xfrm flipH="1">
            <a:off x="2057400" y="5129213"/>
            <a:ext cx="0" cy="1638300"/>
          </a:xfrm>
          <a:prstGeom prst="line">
            <a:avLst/>
          </a:prstGeom>
          <a:ln w="57150" cap="flat" cmpd="sng">
            <a:solidFill>
              <a:srgbClr val="993300"/>
            </a:solidFill>
            <a:prstDash val="solid"/>
            <a:headEnd type="none" w="med" len="med"/>
            <a:tailEnd type="arrow" w="med" len="med"/>
          </a:ln>
        </p:spPr>
        <p:txBody>
          <a:bodyPr/>
          <a:lstStyle/>
          <a:p>
            <a:endParaRPr/>
          </a:p>
        </p:txBody>
      </p:sp>
      <p:sp>
        <p:nvSpPr>
          <p:cNvPr id="66596" name="Rectangle 36"/>
          <p:cNvSpPr/>
          <p:nvPr>
            <p:custDataLst>
              <p:tags r:id="rId8"/>
            </p:custDataLst>
          </p:nvPr>
        </p:nvSpPr>
        <p:spPr>
          <a:xfrm>
            <a:off x="2057400" y="6065838"/>
            <a:ext cx="647700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zh-CN" altLang="en-US" sz="3600" b="1" i="1">
                <a:solidFill>
                  <a:srgbClr val="0000FF"/>
                </a:solidFill>
                <a:latin typeface="Arial Black" panose="020B0A04020102020204" pitchFamily="34" charset="0"/>
                <a:ea typeface="黑体" panose="02010609060101010101" pitchFamily="49" charset="-122"/>
              </a:rPr>
              <a:t>Ｇ</a:t>
            </a:r>
          </a:p>
        </p:txBody>
      </p:sp>
      <p:sp>
        <p:nvSpPr>
          <p:cNvPr id="66597" name="Line 37"/>
          <p:cNvSpPr/>
          <p:nvPr>
            <p:custDataLst>
              <p:tags r:id="rId9"/>
            </p:custDataLst>
          </p:nvPr>
        </p:nvSpPr>
        <p:spPr>
          <a:xfrm flipH="1" flipV="1">
            <a:off x="2057400" y="3648075"/>
            <a:ext cx="0" cy="1481138"/>
          </a:xfrm>
          <a:prstGeom prst="line">
            <a:avLst/>
          </a:prstGeom>
          <a:ln w="57150" cap="flat" cmpd="sng">
            <a:solidFill>
              <a:srgbClr val="993300"/>
            </a:solidFill>
            <a:prstDash val="solid"/>
            <a:headEnd type="none" w="med" len="med"/>
            <a:tailEnd type="arrow" w="med" len="med"/>
          </a:ln>
        </p:spPr>
        <p:txBody>
          <a:bodyPr/>
          <a:lstStyle/>
          <a:p>
            <a:endParaRPr/>
          </a:p>
        </p:txBody>
      </p:sp>
      <p:sp>
        <p:nvSpPr>
          <p:cNvPr id="66598" name="Rectangle 38"/>
          <p:cNvSpPr/>
          <p:nvPr>
            <p:custDataLst>
              <p:tags r:id="rId10"/>
            </p:custDataLst>
          </p:nvPr>
        </p:nvSpPr>
        <p:spPr>
          <a:xfrm>
            <a:off x="2133600" y="3413125"/>
            <a:ext cx="674688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zh-CN" sz="3200" b="1" i="1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F</a:t>
            </a:r>
            <a:r>
              <a:rPr lang="zh-CN" altLang="en-US" sz="3200" b="1" baseline="-2500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支</a:t>
            </a:r>
          </a:p>
        </p:txBody>
      </p:sp>
      <p:sp>
        <p:nvSpPr>
          <p:cNvPr id="66594" name="Text Box 34"/>
          <p:cNvSpPr txBox="1"/>
          <p:nvPr>
            <p:custDataLst>
              <p:tags r:id="rId11"/>
            </p:custDataLst>
          </p:nvPr>
        </p:nvSpPr>
        <p:spPr>
          <a:xfrm>
            <a:off x="1936750" y="4778375"/>
            <a:ext cx="685800" cy="1108075"/>
          </a:xfrm>
          <a:prstGeom prst="rect">
            <a:avLst/>
          </a:prstGeom>
          <a:noFill/>
          <a:ln w="9525">
            <a:noFill/>
          </a:ln>
        </p:spPr>
        <p:txBody>
          <a:bodyPr lIns="18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6600">
                <a:solidFill>
                  <a:srgbClr val="0000FF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66600" name="Line 40"/>
          <p:cNvSpPr/>
          <p:nvPr>
            <p:custDataLst>
              <p:tags r:id="rId12"/>
            </p:custDataLst>
          </p:nvPr>
        </p:nvSpPr>
        <p:spPr>
          <a:xfrm flipH="1">
            <a:off x="5791200" y="5141913"/>
            <a:ext cx="0" cy="1638300"/>
          </a:xfrm>
          <a:prstGeom prst="line">
            <a:avLst/>
          </a:prstGeom>
          <a:ln w="57150" cap="flat" cmpd="sng">
            <a:solidFill>
              <a:srgbClr val="993300"/>
            </a:solidFill>
            <a:prstDash val="solid"/>
            <a:headEnd type="none" w="med" len="med"/>
            <a:tailEnd type="arrow" w="med" len="med"/>
          </a:ln>
        </p:spPr>
        <p:txBody>
          <a:bodyPr/>
          <a:lstStyle/>
          <a:p>
            <a:endParaRPr/>
          </a:p>
        </p:txBody>
      </p:sp>
      <p:sp>
        <p:nvSpPr>
          <p:cNvPr id="66601" name="Rectangle 41"/>
          <p:cNvSpPr/>
          <p:nvPr>
            <p:custDataLst>
              <p:tags r:id="rId13"/>
            </p:custDataLst>
          </p:nvPr>
        </p:nvSpPr>
        <p:spPr>
          <a:xfrm>
            <a:off x="5868988" y="5970588"/>
            <a:ext cx="647700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zh-CN" altLang="en-US" sz="3600" b="1" i="1">
                <a:solidFill>
                  <a:srgbClr val="0000FF"/>
                </a:solidFill>
                <a:latin typeface="Arial Black" panose="020B0A04020102020204" pitchFamily="34" charset="0"/>
                <a:ea typeface="黑体" panose="02010609060101010101" pitchFamily="49" charset="-122"/>
              </a:rPr>
              <a:t>Ｇ</a:t>
            </a:r>
          </a:p>
        </p:txBody>
      </p:sp>
      <p:sp>
        <p:nvSpPr>
          <p:cNvPr id="66602" name="Line 42"/>
          <p:cNvSpPr/>
          <p:nvPr>
            <p:custDataLst>
              <p:tags r:id="rId14"/>
            </p:custDataLst>
          </p:nvPr>
        </p:nvSpPr>
        <p:spPr>
          <a:xfrm flipV="1">
            <a:off x="5791200" y="3998913"/>
            <a:ext cx="457200" cy="1169987"/>
          </a:xfrm>
          <a:prstGeom prst="line">
            <a:avLst/>
          </a:prstGeom>
          <a:ln w="57150" cap="flat" cmpd="sng">
            <a:solidFill>
              <a:srgbClr val="993300"/>
            </a:solidFill>
            <a:prstDash val="solid"/>
            <a:headEnd type="none" w="med" len="med"/>
            <a:tailEnd type="arrow" w="med" len="med"/>
          </a:ln>
        </p:spPr>
        <p:txBody>
          <a:bodyPr/>
          <a:lstStyle/>
          <a:p>
            <a:endParaRPr/>
          </a:p>
        </p:txBody>
      </p:sp>
      <p:sp>
        <p:nvSpPr>
          <p:cNvPr id="66603" name="Line 43"/>
          <p:cNvSpPr/>
          <p:nvPr>
            <p:custDataLst>
              <p:tags r:id="rId15"/>
            </p:custDataLst>
          </p:nvPr>
        </p:nvSpPr>
        <p:spPr>
          <a:xfrm flipH="1" flipV="1">
            <a:off x="5029200" y="4778375"/>
            <a:ext cx="762000" cy="390525"/>
          </a:xfrm>
          <a:prstGeom prst="line">
            <a:avLst/>
          </a:prstGeom>
          <a:ln w="57150" cap="flat" cmpd="sng">
            <a:solidFill>
              <a:srgbClr val="993300"/>
            </a:solidFill>
            <a:prstDash val="solid"/>
            <a:headEnd type="none" w="med" len="med"/>
            <a:tailEnd type="arrow" w="med" len="med"/>
          </a:ln>
        </p:spPr>
        <p:txBody>
          <a:bodyPr/>
          <a:lstStyle/>
          <a:p>
            <a:endParaRPr/>
          </a:p>
        </p:txBody>
      </p:sp>
      <p:sp>
        <p:nvSpPr>
          <p:cNvPr id="66604" name="Rectangle 44"/>
          <p:cNvSpPr/>
          <p:nvPr>
            <p:custDataLst>
              <p:tags r:id="rId16"/>
            </p:custDataLst>
          </p:nvPr>
        </p:nvSpPr>
        <p:spPr>
          <a:xfrm>
            <a:off x="6324600" y="3608388"/>
            <a:ext cx="674688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zh-CN" sz="3200" b="1" i="1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F</a:t>
            </a:r>
            <a:r>
              <a:rPr lang="zh-CN" altLang="en-US" sz="3200" b="1" baseline="-2500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支</a:t>
            </a:r>
          </a:p>
        </p:txBody>
      </p:sp>
      <p:sp>
        <p:nvSpPr>
          <p:cNvPr id="66605" name="Rectangle 45"/>
          <p:cNvSpPr/>
          <p:nvPr>
            <p:custDataLst>
              <p:tags r:id="rId17"/>
            </p:custDataLst>
          </p:nvPr>
        </p:nvSpPr>
        <p:spPr>
          <a:xfrm>
            <a:off x="4343400" y="4154488"/>
            <a:ext cx="674688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zh-CN" sz="3200" b="1" i="1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F</a:t>
            </a:r>
            <a:r>
              <a:rPr lang="zh-CN" altLang="en-US" sz="3200" b="1" baseline="-2500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摩</a:t>
            </a:r>
          </a:p>
        </p:txBody>
      </p:sp>
      <p:sp>
        <p:nvSpPr>
          <p:cNvPr id="66599" name="Text Box 39"/>
          <p:cNvSpPr txBox="1"/>
          <p:nvPr>
            <p:custDataLst>
              <p:tags r:id="rId18"/>
            </p:custDataLst>
          </p:nvPr>
        </p:nvSpPr>
        <p:spPr>
          <a:xfrm rot="161363">
            <a:off x="5678488" y="4324350"/>
            <a:ext cx="685800" cy="1108075"/>
          </a:xfrm>
          <a:prstGeom prst="rect">
            <a:avLst/>
          </a:prstGeom>
          <a:noFill/>
          <a:ln w="9525">
            <a:noFill/>
          </a:ln>
        </p:spPr>
        <p:txBody>
          <a:bodyPr lIns="18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6600">
                <a:solidFill>
                  <a:srgbClr val="0000FF"/>
                </a:solidFill>
                <a:latin typeface="Calibri" panose="020F0502020204030204" pitchFamily="34" charset="0"/>
              </a:rPr>
              <a:t>.</a:t>
            </a:r>
          </a:p>
        </p:txBody>
      </p:sp>
      <p:grpSp>
        <p:nvGrpSpPr>
          <p:cNvPr id="15378" name="Group 29"/>
          <p:cNvGrpSpPr/>
          <p:nvPr>
            <p:custDataLst>
              <p:tags r:id="rId19"/>
            </p:custDataLst>
          </p:nvPr>
        </p:nvGrpSpPr>
        <p:grpSpPr>
          <a:xfrm>
            <a:off x="431800" y="892175"/>
            <a:ext cx="2789238" cy="942975"/>
            <a:chOff x="0" y="0"/>
            <a:chExt cx="2231" cy="580"/>
          </a:xfrm>
        </p:grpSpPr>
        <p:pic>
          <p:nvPicPr>
            <p:cNvPr id="15379" name="圆角矩形 1"/>
            <p:cNvPicPr/>
            <p:nvPr>
              <p:custDataLst>
                <p:tags r:id="rId20"/>
              </p:custDataLst>
            </p:nvPr>
          </p:nvPicPr>
          <p:blipFill>
            <a:blip r:embed="rId46"/>
            <a:stretch>
              <a:fillRect/>
            </a:stretch>
          </p:blipFill>
          <p:spPr>
            <a:xfrm>
              <a:off x="0" y="0"/>
              <a:ext cx="2231" cy="5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80" name="Text Box 31"/>
            <p:cNvSpPr txBox="1"/>
            <p:nvPr>
              <p:custDataLst>
                <p:tags r:id="rId21"/>
              </p:custDataLst>
            </p:nvPr>
          </p:nvSpPr>
          <p:spPr>
            <a:xfrm>
              <a:off x="59" y="105"/>
              <a:ext cx="2116" cy="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/>
            <a:p>
              <a:pPr algn="ctr"/>
              <a:r>
                <a:rPr lang="zh-CN" altLang="en-US" sz="3600" b="1">
                  <a:solidFill>
                    <a:srgbClr val="FFFFFF"/>
                  </a:solidFill>
                  <a:latin typeface="宋体" panose="02010600030101010101" pitchFamily="2" charset="-122"/>
                </a:rPr>
                <a:t>练一练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6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6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6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92" decel="100000"/>
                                        <p:tgtEl>
                                          <p:spTgt spid="665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92" decel="100000"/>
                                        <p:tgtEl>
                                          <p:spTgt spid="6659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6659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192" fill="hold"/>
                                        <p:tgtEl>
                                          <p:spTgt spid="66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66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192" fill="hold"/>
                                        <p:tgtEl>
                                          <p:spTgt spid="66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66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92" decel="100000"/>
                                        <p:tgtEl>
                                          <p:spTgt spid="665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92" decel="100000"/>
                                        <p:tgtEl>
                                          <p:spTgt spid="665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665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192" fill="hold"/>
                                        <p:tgtEl>
                                          <p:spTgt spid="66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66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192" fill="hold"/>
                                        <p:tgtEl>
                                          <p:spTgt spid="66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66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6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6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92" decel="100000"/>
                                        <p:tgtEl>
                                          <p:spTgt spid="666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192" decel="100000"/>
                                        <p:tgtEl>
                                          <p:spTgt spid="6660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6660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7" dur="192" fill="hold"/>
                                        <p:tgtEl>
                                          <p:spTgt spid="66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66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192" fill="hold"/>
                                        <p:tgtEl>
                                          <p:spTgt spid="66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66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6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92" decel="100000"/>
                                        <p:tgtEl>
                                          <p:spTgt spid="666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192" decel="100000"/>
                                        <p:tgtEl>
                                          <p:spTgt spid="6660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6660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192" fill="hold"/>
                                        <p:tgtEl>
                                          <p:spTgt spid="66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66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192" fill="hold"/>
                                        <p:tgtEl>
                                          <p:spTgt spid="66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66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1000"/>
                                        <p:tgtEl>
                                          <p:spTgt spid="66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70" decel="100000"/>
                                        <p:tgtEl>
                                          <p:spTgt spid="666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770" decel="100000"/>
                                        <p:tgtEl>
                                          <p:spTgt spid="6660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660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66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6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1" dur="770" fill="hold"/>
                                        <p:tgtEl>
                                          <p:spTgt spid="66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6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96" grpId="0"/>
      <p:bldP spid="66598" grpId="0"/>
      <p:bldP spid="66594" grpId="0"/>
      <p:bldP spid="66601" grpId="0"/>
      <p:bldP spid="66604" grpId="0"/>
      <p:bldP spid="66605" grpId="0"/>
      <p:bldP spid="6659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9088" y="1150938"/>
            <a:ext cx="2105025" cy="601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2.</a:t>
            </a:r>
            <a:r>
              <a:rPr kumimoji="0" lang="zh-CN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压力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大小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：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Text Box 2"/>
          <p:cNvSpPr txBox="1"/>
          <p:nvPr>
            <p:custDataLst>
              <p:tags r:id="rId4"/>
            </p:custDataLst>
          </p:nvPr>
        </p:nvSpPr>
        <p:spPr>
          <a:xfrm>
            <a:off x="395288" y="2232025"/>
            <a:ext cx="82804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>
                <a:latin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>
                <a:latin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latin typeface="宋体" panose="02010600030101010101" pitchFamily="2" charset="-122"/>
                <a:cs typeface="Times New Roman" panose="02020603050405020304" pitchFamily="18" charset="0"/>
              </a:rPr>
              <a:t>）压力不是重力，压力可以由重力产生，也可以由其他力产生。 </a:t>
            </a:r>
            <a:endParaRPr lang="zh-CN" altLang="en-US" sz="2400" b="1">
              <a:latin typeface="宋体" pitchFamily="2" charset="-122"/>
              <a:ea typeface="Times New Roman" pitchFamily="18" charset="0"/>
            </a:endParaRPr>
          </a:p>
        </p:txBody>
      </p:sp>
      <p:sp>
        <p:nvSpPr>
          <p:cNvPr id="17" name="Text Box 4"/>
          <p:cNvSpPr txBox="1"/>
          <p:nvPr>
            <p:custDataLst>
              <p:tags r:id="rId5"/>
            </p:custDataLst>
          </p:nvPr>
        </p:nvSpPr>
        <p:spPr>
          <a:xfrm>
            <a:off x="468313" y="3903663"/>
            <a:ext cx="8018462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>
                <a:latin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zh-CN" altLang="zh-CN" sz="2400" b="1">
                <a:latin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latin typeface="宋体" panose="02010600030101010101" pitchFamily="2" charset="-122"/>
                <a:cs typeface="Times New Roman" panose="02020603050405020304" pitchFamily="18" charset="0"/>
              </a:rPr>
              <a:t>）一般压力不等于重力。只有当物体放在水平面时，物体对水平面的压力数值上等于物重，即</a:t>
            </a:r>
            <a:r>
              <a:rPr lang="en-US" altLang="zh-CN" sz="2400" b="1" i="1">
                <a:latin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zh-CN" altLang="en-US" sz="1400" b="1">
                <a:latin typeface="宋体" panose="02010600030101010101" pitchFamily="2" charset="-122"/>
                <a:cs typeface="Times New Roman" panose="02020603050405020304" pitchFamily="18" charset="0"/>
              </a:rPr>
              <a:t>压</a:t>
            </a:r>
            <a:r>
              <a:rPr lang="zh-CN" altLang="en-US" sz="24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>
                <a:latin typeface="宋体" panose="02010600030101010101" pitchFamily="2" charset="-122"/>
                <a:cs typeface="Times New Roman" panose="02020603050405020304" pitchFamily="18" charset="0"/>
              </a:rPr>
              <a:t>= </a:t>
            </a:r>
            <a:r>
              <a:rPr lang="en-US" altLang="zh-CN" sz="2400" b="1" i="1">
                <a:latin typeface="宋体" panose="02010600030101010101" pitchFamily="2" charset="-122"/>
                <a:cs typeface="Times New Roman" panose="02020603050405020304" pitchFamily="18" charset="0"/>
              </a:rPr>
              <a:t>G</a:t>
            </a:r>
            <a:r>
              <a:rPr lang="zh-CN" altLang="en-US" sz="2400" b="1">
                <a:latin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400" b="1">
              <a:latin typeface="宋体" panose="02010600030101010101" pitchFamily="2" charset="-122"/>
              <a:ea typeface="Times New Roman" panose="02020603050405020304" pitchFamily="18" charset="0"/>
            </a:endParaRPr>
          </a:p>
        </p:txBody>
      </p:sp>
      <p:sp>
        <p:nvSpPr>
          <p:cNvPr id="16" name="Text Box 8"/>
          <p:cNvSpPr txBox="1"/>
          <p:nvPr>
            <p:custDataLst>
              <p:tags r:id="rId6"/>
            </p:custDataLst>
          </p:nvPr>
        </p:nvSpPr>
        <p:spPr>
          <a:xfrm>
            <a:off x="1617663" y="5870575"/>
            <a:ext cx="46355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>
                <a:latin typeface="宋体" panose="02010600030101010101" pitchFamily="2" charset="-122"/>
                <a:cs typeface="Times New Roman" panose="02020603050405020304" pitchFamily="18" charset="0"/>
              </a:rPr>
              <a:t>压力并不是重力</a:t>
            </a:r>
            <a:endParaRPr lang="zh-CN" altLang="en-US" sz="2400" b="1">
              <a:latin typeface="宋体" panose="02010600030101010101" pitchFamily="2" charset="-122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" y="987425"/>
            <a:ext cx="4402138" cy="655638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marL="342900" indent="-342900">
              <a:lnSpc>
                <a:spcPct val="90000"/>
              </a:lnSpc>
              <a:spcBef>
                <a:spcPct val="20000"/>
              </a:spcBef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defRPr>
            </a:lvl1pPr>
            <a:lvl2pPr>
              <a:defRPr>
                <a:latin typeface="Comic Sans MS" panose="030F0702030302020204" pitchFamily="66" charset="0"/>
              </a:defRPr>
            </a:lvl2pPr>
            <a:lvl3pPr>
              <a:defRPr>
                <a:latin typeface="Comic Sans MS" panose="030F0702030302020204" pitchFamily="66" charset="0"/>
              </a:defRPr>
            </a:lvl3pPr>
            <a:lvl4pPr>
              <a:defRPr>
                <a:latin typeface="Comic Sans MS" panose="030F0702030302020204" pitchFamily="66" charset="0"/>
              </a:defRPr>
            </a:lvl4pPr>
            <a:lvl5pPr>
              <a:defRPr>
                <a:latin typeface="Comic Sans MS" panose="030F0702030302020204" pitchFamily="66" charset="0"/>
              </a:defRPr>
            </a:lvl5pPr>
            <a:lvl6pPr>
              <a:defRPr>
                <a:latin typeface="Comic Sans MS" panose="030F0702030302020204" pitchFamily="66" charset="0"/>
              </a:defRPr>
            </a:lvl6pPr>
            <a:lvl7pPr>
              <a:defRPr>
                <a:latin typeface="Comic Sans MS" panose="030F0702030302020204" pitchFamily="66" charset="0"/>
              </a:defRPr>
            </a:lvl7pPr>
            <a:lvl8pPr>
              <a:defRPr>
                <a:latin typeface="Comic Sans MS" panose="030F0702030302020204" pitchFamily="66" charset="0"/>
              </a:defRPr>
            </a:lvl8pPr>
            <a:lvl9pPr>
              <a:defRPr>
                <a:latin typeface="Comic Sans MS" panose="030F0702030302020204" pitchFamily="66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3.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探究压力的作用效果</a:t>
            </a:r>
          </a:p>
        </p:txBody>
      </p:sp>
      <p:pic>
        <p:nvPicPr>
          <p:cNvPr id="17411" name="Picture 4" descr="压强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77825" y="1800225"/>
            <a:ext cx="4870450" cy="3602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5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5538788"/>
            <a:ext cx="49498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陷得</a:t>
            </a:r>
            <a:r>
              <a:rPr kumimoji="1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深</a:t>
            </a:r>
            <a:r>
              <a:rPr kumimoji="1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说明</a:t>
            </a:r>
            <a:r>
              <a:rPr kumimoji="1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压力作用效果明显</a:t>
            </a:r>
          </a:p>
        </p:txBody>
      </p:sp>
      <p:sp>
        <p:nvSpPr>
          <p:cNvPr id="10246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8600" y="6303963"/>
            <a:ext cx="718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思考：压力作用效果可能与哪些因素有关呢？</a:t>
            </a:r>
          </a:p>
        </p:txBody>
      </p:sp>
      <p:pic>
        <p:nvPicPr>
          <p:cNvPr id="17414" name="Picture 4" descr="手压气球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119688" y="1800225"/>
            <a:ext cx="3916362" cy="3598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076825" y="5538788"/>
            <a:ext cx="388778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手指用力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越大，形变越</a:t>
            </a: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明显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50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50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50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6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0.05.14"/>
  <p:tag name="AS_TITLE" val="Aspose.Slides for .NET 4.0 Client Profile"/>
  <p:tag name="AS_VERSION" val="20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7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9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7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8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9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6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8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9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8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5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6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7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5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7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8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9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9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6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7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9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6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7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3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3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8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9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3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6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7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8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4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5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6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7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4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8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9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4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5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4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5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5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5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6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7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8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6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7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8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3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4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3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4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5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7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8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9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2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3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8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9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4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2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3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8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9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0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3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4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5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6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7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8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9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0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7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7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8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9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0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3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4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6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7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8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9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0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2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3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8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0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2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3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4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0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2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3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5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6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5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6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7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8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9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3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4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6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5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6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7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8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9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0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2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3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5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6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7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9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0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1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2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3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4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1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2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3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4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7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1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4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8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4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6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7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5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9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0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4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1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2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3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7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8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9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3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0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1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2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5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6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2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3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8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9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0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5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6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7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8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3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4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5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6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7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0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4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0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1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8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4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5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9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0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4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1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2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3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7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8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9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3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0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1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2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5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6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3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2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3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1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5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6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0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7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8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9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3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4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5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9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6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7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8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1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2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8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9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9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0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1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6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7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8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9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3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6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7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0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1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2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8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9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4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1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2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4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5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6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7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8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9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0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0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2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3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4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5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6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7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8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9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0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1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2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4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5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6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7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8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9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0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1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2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3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5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6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7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8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9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0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1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2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3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4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5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6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7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8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9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1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2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3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4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5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6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7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8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9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0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1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2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3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5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5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7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8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9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0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5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6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7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1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7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2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3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9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2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5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8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9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0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6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8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3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4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0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1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6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7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8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9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0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9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2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3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4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5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6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2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3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4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8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0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0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1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0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8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9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1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2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6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7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2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4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5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3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4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9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3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4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5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0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4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2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5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6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7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8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7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8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9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0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2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3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1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6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5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6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7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9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8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7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8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9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4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主题1">
  <a:themeElements>
    <a:clrScheme name="自定义 28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CBAC4"/>
      </a:accent1>
      <a:accent2>
        <a:srgbClr val="DD4659"/>
      </a:accent2>
      <a:accent3>
        <a:srgbClr val="EDBE49"/>
      </a:accent3>
      <a:accent4>
        <a:srgbClr val="3CBAC4"/>
      </a:accent4>
      <a:accent5>
        <a:srgbClr val="DD4659"/>
      </a:accent5>
      <a:accent6>
        <a:srgbClr val="EDBE49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1191</Words>
  <Application>Microsoft Office PowerPoint</Application>
  <PresentationFormat>自定义</PresentationFormat>
  <Paragraphs>172</Paragraphs>
  <Slides>24</Slides>
  <Notes>3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24</vt:i4>
      </vt:variant>
    </vt:vector>
  </HeadingPairs>
  <TitlesOfParts>
    <vt:vector size="26" baseType="lpstr">
      <vt:lpstr>自定义设计方案</vt:lpstr>
      <vt:lpstr>4_主题1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猜 想：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rbm.xkw.com</dc:creator>
  <cp:lastModifiedBy>User</cp:lastModifiedBy>
  <cp:revision>2</cp:revision>
  <cp:lastPrinted>2021-04-15T11:28:37Z</cp:lastPrinted>
  <dcterms:created xsi:type="dcterms:W3CDTF">2021-04-15T11:28:37Z</dcterms:created>
  <dcterms:modified xsi:type="dcterms:W3CDTF">2021-05-03T01:38:49Z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