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heme/theme3.xml" ContentType="application/vnd.openxmlformats-officedocument.theme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heme/theme4.xml" ContentType="application/vnd.openxmlformats-officedocument.theme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2" r:id="rId2"/>
  </p:sldMasterIdLst>
  <p:notesMasterIdLst>
    <p:notesMasterId r:id="rId21"/>
  </p:notesMasterIdLst>
  <p:handoutMasterIdLst>
    <p:handoutMasterId r:id="rId22"/>
  </p:handoutMasterIdLst>
  <p:sldIdLst>
    <p:sldId id="343" r:id="rId3"/>
    <p:sldId id="306" r:id="rId4"/>
    <p:sldId id="307" r:id="rId5"/>
    <p:sldId id="308" r:id="rId6"/>
    <p:sldId id="309" r:id="rId7"/>
    <p:sldId id="310" r:id="rId8"/>
    <p:sldId id="311" r:id="rId9"/>
    <p:sldId id="312" r:id="rId10"/>
    <p:sldId id="313" r:id="rId11"/>
    <p:sldId id="315" r:id="rId12"/>
    <p:sldId id="316" r:id="rId13"/>
    <p:sldId id="317" r:id="rId14"/>
    <p:sldId id="320" r:id="rId15"/>
    <p:sldId id="321" r:id="rId16"/>
    <p:sldId id="322" r:id="rId17"/>
    <p:sldId id="324" r:id="rId18"/>
    <p:sldId id="323" r:id="rId19"/>
    <p:sldId id="344" r:id="rId20"/>
  </p:sldIdLst>
  <p:sldSz cx="9144000" cy="7021513"/>
  <p:notesSz cx="6858000" cy="9144000"/>
  <p:custDataLst>
    <p:tags r:id="rId23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  <p:ext uri="{1BD7E111-0CB8-44D6-8891-C1BB2F81B7CC}">
      <p1710:readonlyRecommended xmlns:p1710="http://schemas.microsoft.com/office/powerpoint/2017/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5" d="100"/>
          <a:sy n="105" d="100"/>
        </p:scale>
        <p:origin x="-1794" y="-96"/>
      </p:cViewPr>
      <p:guideLst>
        <p:guide orient="horz" pos="2224"/>
        <p:guide pos="291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theme" Target="../theme/theme4.xml"/><Relationship Id="rId5" Type="http://schemas.openxmlformats.org/officeDocument/2006/relationships/tags" Target="../tags/tag46.xml"/><Relationship Id="rId4" Type="http://schemas.openxmlformats.org/officeDocument/2006/relationships/tags" Target="../tags/tag4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  <p:custDataLst>
              <p:tags r:id="rId2"/>
            </p:custDataLst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  <p:custDataLst>
              <p:tags r:id="rId3"/>
            </p:custDataLst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364694D-7101-445A-B791-AE468668C4D3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2021/5/3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  <p:custDataLst>
              <p:tags r:id="rId4"/>
            </p:custDataLst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  <p:custDataLst>
              <p:tags r:id="rId5"/>
            </p:custDataLst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/>
          <a:p>
            <a:pPr lvl="0" algn="r" eaLnBrk="1" hangingPunct="1">
              <a:buNone/>
            </a:pPr>
            <a:fld id="{9A0DB2DC-4C9A-4742-B13C-FB6460FD3503}" type="slidenum">
              <a:rPr lang="zh-CN" altLang="en-US" sz="1200"/>
              <a:t>‹#›</a:t>
            </a:fld>
            <a:endParaRPr lang="zh-CN" altLang="en-US" sz="1200"/>
          </a:p>
        </p:txBody>
      </p:sp>
    </p:spTree>
    <p:extLst>
      <p:ext uri="{BB962C8B-B14F-4D97-AF65-F5344CB8AC3E}">
        <p14:creationId xmlns:p14="http://schemas.microsoft.com/office/powerpoint/2010/main" val="30268025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7" Type="http://schemas.openxmlformats.org/officeDocument/2006/relationships/tags" Target="../tags/tag42.xml"/><Relationship Id="rId2" Type="http://schemas.openxmlformats.org/officeDocument/2006/relationships/tags" Target="../tags/tag37.xml"/><Relationship Id="rId1" Type="http://schemas.openxmlformats.org/officeDocument/2006/relationships/theme" Target="../theme/theme3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  <p:custDataLst>
              <p:tags r:id="rId2"/>
            </p:custDataLst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  <p:custDataLst>
              <p:tags r:id="rId3"/>
            </p:custDataLst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6C3BD37-2A8F-4D8D-BB9A-0EB0FBF2A5B9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2021/5/3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  <p:custDataLst>
              <p:tags r:id="rId4"/>
            </p:custDataLst>
          </p:nvPr>
        </p:nvSpPr>
        <p:spPr>
          <a:xfrm>
            <a:off x="1196975" y="685800"/>
            <a:ext cx="44640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  <p:custDataLst>
              <p:tags r:id="rId5"/>
            </p:custDataLst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  <p:custDataLst>
              <p:tags r:id="rId6"/>
            </p:custDataLst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  <p:custDataLst>
              <p:tags r:id="rId7"/>
            </p:custDataLst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/>
          <a:p>
            <a:pPr lvl="0" algn="r" eaLnBrk="1" hangingPunct="1">
              <a:buNone/>
            </a:pPr>
            <a:fld id="{9A0DB2DC-4C9A-4742-B13C-FB6460FD3503}" type="slidenum">
              <a:rPr lang="zh-CN" altLang="en-US" sz="1200"/>
              <a:t>‹#›</a:t>
            </a:fld>
            <a:endParaRPr lang="zh-CN" altLang="en-US" sz="1200"/>
          </a:p>
        </p:txBody>
      </p:sp>
    </p:spTree>
    <p:extLst>
      <p:ext uri="{BB962C8B-B14F-4D97-AF65-F5344CB8AC3E}">
        <p14:creationId xmlns:p14="http://schemas.microsoft.com/office/powerpoint/2010/main" val="20286011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4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3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34.xml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36.xml"/><Relationship Id="rId4" Type="http://schemas.openxmlformats.org/officeDocument/2006/relationships/tags" Target="../tags/tag35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4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4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7070FB9-1CA6-4FF2-9510-FAED4D756995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2021/5/3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>
                <a:latin typeface="Calibri" panose="020F0502020204030204" pitchFamily="34" charset="0"/>
              </a:rPr>
              <a:t>‹#›</a:t>
            </a:fld>
            <a:endParaRPr lang="zh-CN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  <p:custDataLst>
              <p:tags r:id="rId1"/>
            </p:custDataLst>
          </p:nvPr>
        </p:nvSpPr>
        <p:spPr>
          <a:xfrm>
            <a:off x="685800" y="156041"/>
            <a:ext cx="7696200" cy="546142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>
          <a:xfrm>
            <a:off x="1371600" y="6397667"/>
            <a:ext cx="1905000" cy="46812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>
          <a:xfrm>
            <a:off x="3556000" y="6397667"/>
            <a:ext cx="2895600" cy="46812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xfrm>
            <a:off x="6718300" y="6397667"/>
            <a:ext cx="1905000" cy="46812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BDD150-5DBE-4BDB-BCD4-4747AAC76060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457200" y="6508197"/>
            <a:ext cx="2133600" cy="37384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46A53-A1F1-48F7-81AC-260C619C4F88}" type="datetimeFigureOut">
              <a:rPr lang="zh-CN" altLang="en-US" smtClean="0"/>
              <a:t>2021/5/3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3124200" y="6508197"/>
            <a:ext cx="2895600" cy="37384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6553200" y="6508197"/>
            <a:ext cx="2133600" cy="373848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1E86B6F-1E9F-41BC-999A-89965F5028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7070FB9-1CA6-4FF2-9510-FAED4D756995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2021/5/3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>
                <a:latin typeface="Calibri" panose="020F0502020204030204" pitchFamily="34" charset="0"/>
              </a:rPr>
              <a:t>‹#›</a:t>
            </a:fld>
            <a:endParaRPr lang="zh-CN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1"/>
            </p:custDataLst>
          </p:nvPr>
        </p:nvSpPr>
        <p:spPr>
          <a:xfrm>
            <a:off x="1371600" y="3978857"/>
            <a:ext cx="6400800" cy="17943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7070FB9-1CA6-4FF2-9510-FAED4D756995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2021/5/3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>
                <a:latin typeface="Calibri" panose="020F0502020204030204" pitchFamily="34" charset="0"/>
              </a:rPr>
              <a:t>‹#›</a:t>
            </a:fld>
            <a:endParaRPr lang="zh-CN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>
        <p:blinds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4A98C99D-8E74-4537-88B0-EECF9994FE54}" type="datetimeFigureOut">
              <a:rPr lang="zh-CN" altLang="en-US" smtClean="0"/>
              <a:t>2021/5/3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C076540D-FCF9-4008-BDE7-411655F7C7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图片占位符 3"/>
          <p:cNvSpPr>
            <a:spLocks noGrp="1"/>
          </p:cNvSpPr>
          <p:nvPr>
            <p:ph type="pic" sz="quarter" idx="10"/>
            <p:custDataLst>
              <p:tags r:id="rId1"/>
            </p:custDataLst>
          </p:nvPr>
        </p:nvSpPr>
        <p:spPr>
          <a:xfrm>
            <a:off x="3883884" y="2059592"/>
            <a:ext cx="3448050" cy="3489784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单击图标添加图片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pull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2000">
        <p:pull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内页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5000">
        <p14:prism isInverted="1"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ags" Target="../tags/tag4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3.xml"/><Relationship Id="rId5" Type="http://schemas.openxmlformats.org/officeDocument/2006/relationships/tags" Target="../tags/tag2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tags" Target="../tags/tag18.xml"/><Relationship Id="rId18" Type="http://schemas.openxmlformats.org/officeDocument/2006/relationships/tags" Target="../tags/tag23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ags" Target="../tags/tag17.xml"/><Relationship Id="rId17" Type="http://schemas.openxmlformats.org/officeDocument/2006/relationships/tags" Target="../tags/tag22.xml"/><Relationship Id="rId2" Type="http://schemas.openxmlformats.org/officeDocument/2006/relationships/slideLayout" Target="../slideLayouts/slideLayout5.xml"/><Relationship Id="rId16" Type="http://schemas.openxmlformats.org/officeDocument/2006/relationships/tags" Target="../tags/tag21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tags" Target="../tags/tag16.xml"/><Relationship Id="rId5" Type="http://schemas.openxmlformats.org/officeDocument/2006/relationships/slideLayout" Target="../slideLayouts/slideLayout8.xml"/><Relationship Id="rId15" Type="http://schemas.openxmlformats.org/officeDocument/2006/relationships/tags" Target="../tags/tag20.xml"/><Relationship Id="rId10" Type="http://schemas.openxmlformats.org/officeDocument/2006/relationships/tags" Target="../tags/tag15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7.xml"/><Relationship Id="rId9" Type="http://schemas.openxmlformats.org/officeDocument/2006/relationships/theme" Target="../theme/theme2.xml"/><Relationship Id="rId14" Type="http://schemas.openxmlformats.org/officeDocument/2006/relationships/tags" Target="../tags/tag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5"/>
            </p:custDataLst>
          </p:nvPr>
        </p:nvSpPr>
        <p:spPr>
          <a:xfrm>
            <a:off x="457200" y="6507163"/>
            <a:ext cx="2133600" cy="3762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7070FB9-1CA6-4FF2-9510-FAED4D756995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2021/5/3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6"/>
            </p:custDataLst>
          </p:nvPr>
        </p:nvSpPr>
        <p:spPr>
          <a:xfrm>
            <a:off x="3124200" y="6507163"/>
            <a:ext cx="2895600" cy="3762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7"/>
            </p:custDataLst>
          </p:nvPr>
        </p:nvSpPr>
        <p:spPr>
          <a:xfrm>
            <a:off x="6553200" y="6507163"/>
            <a:ext cx="2133600" cy="3762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zh-CN" altLang="en-US">
                <a:latin typeface="Calibri" panose="020F0502020204030204" pitchFamily="34" charset="0"/>
              </a:rPr>
              <a:t>‹#›</a:t>
            </a:fld>
            <a:endParaRPr lang="zh-CN" altLang="en-US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0"/>
            </p:custDataLst>
          </p:nvPr>
        </p:nvSpPr>
        <p:spPr>
          <a:xfrm>
            <a:off x="628650" y="6508197"/>
            <a:ext cx="2057400" cy="373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7070FB9-1CA6-4FF2-9510-FAED4D756995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2021/5/3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1"/>
            </p:custDataLst>
          </p:nvPr>
        </p:nvSpPr>
        <p:spPr>
          <a:xfrm>
            <a:off x="3028950" y="6508197"/>
            <a:ext cx="3086100" cy="373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2"/>
            </p:custDataLst>
          </p:nvPr>
        </p:nvSpPr>
        <p:spPr>
          <a:xfrm>
            <a:off x="6457950" y="6508197"/>
            <a:ext cx="2057400" cy="373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zh-CN" altLang="en-US">
                <a:latin typeface="Calibri" panose="020F0502020204030204" pitchFamily="34" charset="0"/>
              </a:rPr>
              <a:t>‹#›</a:t>
            </a:fld>
            <a:endParaRPr lang="zh-CN" altLang="en-US">
              <a:latin typeface="Calibri" panose="020F0502020204030204" pitchFamily="34" charset="0"/>
            </a:endParaRPr>
          </a:p>
        </p:txBody>
      </p:sp>
      <p:grpSp>
        <p:nvGrpSpPr>
          <p:cNvPr id="7" name="组合 6"/>
          <p:cNvGrpSpPr/>
          <p:nvPr>
            <p:custDataLst>
              <p:tags r:id="rId13"/>
            </p:custDataLst>
          </p:nvPr>
        </p:nvGrpSpPr>
        <p:grpSpPr>
          <a:xfrm>
            <a:off x="7806520" y="85888"/>
            <a:ext cx="1253012" cy="605191"/>
            <a:chOff x="468128" y="370735"/>
            <a:chExt cx="1135204" cy="341359"/>
          </a:xfrm>
        </p:grpSpPr>
        <p:pic>
          <p:nvPicPr>
            <p:cNvPr id="8" name="图片 7"/>
            <p:cNvPicPr>
              <a:picLocks noChangeAspect="1"/>
            </p:cNvPicPr>
            <p:nvPr>
              <p:custDataLst>
                <p:tags r:id="rId17"/>
              </p:custDataLst>
            </p:nvPr>
          </p:nvPicPr>
          <p:blipFill>
            <a:blip r:embed="rId19"/>
            <a:stretch>
              <a:fillRect/>
            </a:stretch>
          </p:blipFill>
          <p:spPr bwMode="auto">
            <a:xfrm>
              <a:off x="749670" y="370735"/>
              <a:ext cx="490406" cy="177473"/>
            </a:xfrm>
            <a:prstGeom prst="rect">
              <a:avLst/>
            </a:prstGeom>
            <a:noFill/>
            <a:ln w="9525">
              <a:noFill/>
              <a:miter lim="800000"/>
            </a:ln>
          </p:spPr>
        </p:pic>
        <p:pic>
          <p:nvPicPr>
            <p:cNvPr id="9" name="图片 8"/>
            <p:cNvPicPr>
              <a:picLocks noChangeAspect="1"/>
            </p:cNvPicPr>
            <p:nvPr>
              <p:custDataLst>
                <p:tags r:id="rId18"/>
              </p:custDataLst>
            </p:nvPr>
          </p:nvPicPr>
          <p:blipFill>
            <a:blip r:embed="rId20"/>
            <a:stretch>
              <a:fillRect/>
            </a:stretch>
          </p:blipFill>
          <p:spPr bwMode="auto">
            <a:xfrm>
              <a:off x="468128" y="558194"/>
              <a:ext cx="1135204" cy="153900"/>
            </a:xfrm>
            <a:prstGeom prst="rect">
              <a:avLst/>
            </a:prstGeom>
            <a:noFill/>
            <a:ln w="9525">
              <a:noFill/>
              <a:miter lim="800000"/>
            </a:ln>
          </p:spPr>
        </p:pic>
      </p:grpSp>
      <p:grpSp>
        <p:nvGrpSpPr>
          <p:cNvPr id="10" name="组合 9"/>
          <p:cNvGrpSpPr/>
          <p:nvPr>
            <p:custDataLst>
              <p:tags r:id="rId14"/>
            </p:custDataLst>
          </p:nvPr>
        </p:nvGrpSpPr>
        <p:grpSpPr>
          <a:xfrm>
            <a:off x="7806520" y="85888"/>
            <a:ext cx="1253012" cy="605191"/>
            <a:chOff x="468128" y="370735"/>
            <a:chExt cx="1135204" cy="341359"/>
          </a:xfrm>
        </p:grpSpPr>
        <p:pic>
          <p:nvPicPr>
            <p:cNvPr id="11" name="图片 10"/>
            <p:cNvPicPr>
              <a:picLocks noChangeAspect="1"/>
            </p:cNvPicPr>
            <p:nvPr>
              <p:custDataLst>
                <p:tags r:id="rId15"/>
              </p:custDataLst>
            </p:nvPr>
          </p:nvPicPr>
          <p:blipFill>
            <a:blip r:embed="rId19"/>
            <a:stretch>
              <a:fillRect/>
            </a:stretch>
          </p:blipFill>
          <p:spPr bwMode="auto">
            <a:xfrm>
              <a:off x="749670" y="370735"/>
              <a:ext cx="490406" cy="177473"/>
            </a:xfrm>
            <a:prstGeom prst="rect">
              <a:avLst/>
            </a:prstGeom>
            <a:noFill/>
            <a:ln w="9525">
              <a:noFill/>
              <a:miter lim="800000"/>
            </a:ln>
          </p:spPr>
        </p:pic>
        <p:pic>
          <p:nvPicPr>
            <p:cNvPr id="12" name="图片 11"/>
            <p:cNvPicPr>
              <a:picLocks noChangeAspect="1"/>
            </p:cNvPicPr>
            <p:nvPr>
              <p:custDataLst>
                <p:tags r:id="rId16"/>
              </p:custDataLst>
            </p:nvPr>
          </p:nvPicPr>
          <p:blipFill>
            <a:blip r:embed="rId20"/>
            <a:stretch>
              <a:fillRect/>
            </a:stretch>
          </p:blipFill>
          <p:spPr bwMode="auto">
            <a:xfrm>
              <a:off x="468128" y="558194"/>
              <a:ext cx="1135204" cy="153900"/>
            </a:xfrm>
            <a:prstGeom prst="rect">
              <a:avLst/>
            </a:prstGeom>
            <a:noFill/>
            <a:ln w="9525">
              <a:noFill/>
              <a:miter lim="800000"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</p:sldLayoutIdLst>
  <p:transition/>
  <p:txStyles>
    <p:titleStyle>
      <a:lvl1pPr algn="l" defTabSz="513080" rtl="0" eaLnBrk="1" latinLnBrk="0" hangingPunct="1">
        <a:lnSpc>
          <a:spcPct val="90000"/>
        </a:lnSpc>
        <a:spcBef>
          <a:spcPct val="0"/>
        </a:spcBef>
        <a:buNone/>
        <a:defRPr sz="247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270" indent="-128270" algn="l" defTabSz="513080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1570" kern="1200">
          <a:solidFill>
            <a:schemeClr val="tx1"/>
          </a:solidFill>
          <a:latin typeface="+mn-lt"/>
          <a:ea typeface="+mn-ea"/>
          <a:cs typeface="+mn-cs"/>
        </a:defRPr>
      </a:lvl1pPr>
      <a:lvl2pPr marL="384810" indent="-128270" algn="l" defTabSz="513080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sz="1345" kern="1200">
          <a:solidFill>
            <a:schemeClr val="tx1"/>
          </a:solidFill>
          <a:latin typeface="+mn-lt"/>
          <a:ea typeface="+mn-ea"/>
          <a:cs typeface="+mn-cs"/>
        </a:defRPr>
      </a:lvl2pPr>
      <a:lvl3pPr marL="641350" indent="-128270" algn="l" defTabSz="513080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sz="1120" kern="1200">
          <a:solidFill>
            <a:schemeClr val="tx1"/>
          </a:solidFill>
          <a:latin typeface="+mn-lt"/>
          <a:ea typeface="+mn-ea"/>
          <a:cs typeface="+mn-cs"/>
        </a:defRPr>
      </a:lvl3pPr>
      <a:lvl4pPr marL="897890" indent="-128270" algn="l" defTabSz="513080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sz="1010" kern="1200">
          <a:solidFill>
            <a:schemeClr val="tx1"/>
          </a:solidFill>
          <a:latin typeface="+mn-lt"/>
          <a:ea typeface="+mn-ea"/>
          <a:cs typeface="+mn-cs"/>
        </a:defRPr>
      </a:lvl4pPr>
      <a:lvl5pPr marL="1154430" indent="-128270" algn="l" defTabSz="513080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sz="1010" kern="1200">
          <a:solidFill>
            <a:schemeClr val="tx1"/>
          </a:solidFill>
          <a:latin typeface="+mn-lt"/>
          <a:ea typeface="+mn-ea"/>
          <a:cs typeface="+mn-cs"/>
        </a:defRPr>
      </a:lvl5pPr>
      <a:lvl6pPr marL="1410970" indent="-128270" algn="l" defTabSz="513080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sz="1010" kern="1200">
          <a:solidFill>
            <a:schemeClr val="tx1"/>
          </a:solidFill>
          <a:latin typeface="+mn-lt"/>
          <a:ea typeface="+mn-ea"/>
          <a:cs typeface="+mn-cs"/>
        </a:defRPr>
      </a:lvl6pPr>
      <a:lvl7pPr marL="1667510" indent="-128270" algn="l" defTabSz="513080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sz="1010" kern="1200">
          <a:solidFill>
            <a:schemeClr val="tx1"/>
          </a:solidFill>
          <a:latin typeface="+mn-lt"/>
          <a:ea typeface="+mn-ea"/>
          <a:cs typeface="+mn-cs"/>
        </a:defRPr>
      </a:lvl7pPr>
      <a:lvl8pPr marL="1924050" indent="-128270" algn="l" defTabSz="513080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sz="1010" kern="1200">
          <a:solidFill>
            <a:schemeClr val="tx1"/>
          </a:solidFill>
          <a:latin typeface="+mn-lt"/>
          <a:ea typeface="+mn-ea"/>
          <a:cs typeface="+mn-cs"/>
        </a:defRPr>
      </a:lvl8pPr>
      <a:lvl9pPr marL="2180590" indent="-128270" algn="l" defTabSz="513080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sz="10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3080" rtl="0" eaLnBrk="1" latinLnBrk="0" hangingPunct="1">
        <a:defRPr sz="1010" kern="1200">
          <a:solidFill>
            <a:schemeClr val="tx1"/>
          </a:solidFill>
          <a:latin typeface="+mn-lt"/>
          <a:ea typeface="+mn-ea"/>
          <a:cs typeface="+mn-cs"/>
        </a:defRPr>
      </a:lvl1pPr>
      <a:lvl2pPr marL="256540" algn="l" defTabSz="513080" rtl="0" eaLnBrk="1" latinLnBrk="0" hangingPunct="1">
        <a:defRPr sz="1010" kern="1200">
          <a:solidFill>
            <a:schemeClr val="tx1"/>
          </a:solidFill>
          <a:latin typeface="+mn-lt"/>
          <a:ea typeface="+mn-ea"/>
          <a:cs typeface="+mn-cs"/>
        </a:defRPr>
      </a:lvl2pPr>
      <a:lvl3pPr marL="513080" algn="l" defTabSz="513080" rtl="0" eaLnBrk="1" latinLnBrk="0" hangingPunct="1">
        <a:defRPr sz="1010" kern="1200">
          <a:solidFill>
            <a:schemeClr val="tx1"/>
          </a:solidFill>
          <a:latin typeface="+mn-lt"/>
          <a:ea typeface="+mn-ea"/>
          <a:cs typeface="+mn-cs"/>
        </a:defRPr>
      </a:lvl3pPr>
      <a:lvl4pPr marL="769620" algn="l" defTabSz="513080" rtl="0" eaLnBrk="1" latinLnBrk="0" hangingPunct="1">
        <a:defRPr sz="1010" kern="1200">
          <a:solidFill>
            <a:schemeClr val="tx1"/>
          </a:solidFill>
          <a:latin typeface="+mn-lt"/>
          <a:ea typeface="+mn-ea"/>
          <a:cs typeface="+mn-cs"/>
        </a:defRPr>
      </a:lvl4pPr>
      <a:lvl5pPr marL="1026160" algn="l" defTabSz="513080" rtl="0" eaLnBrk="1" latinLnBrk="0" hangingPunct="1">
        <a:defRPr sz="1010" kern="1200">
          <a:solidFill>
            <a:schemeClr val="tx1"/>
          </a:solidFill>
          <a:latin typeface="+mn-lt"/>
          <a:ea typeface="+mn-ea"/>
          <a:cs typeface="+mn-cs"/>
        </a:defRPr>
      </a:lvl5pPr>
      <a:lvl6pPr marL="1282700" algn="l" defTabSz="513080" rtl="0" eaLnBrk="1" latinLnBrk="0" hangingPunct="1">
        <a:defRPr sz="1010" kern="1200">
          <a:solidFill>
            <a:schemeClr val="tx1"/>
          </a:solidFill>
          <a:latin typeface="+mn-lt"/>
          <a:ea typeface="+mn-ea"/>
          <a:cs typeface="+mn-cs"/>
        </a:defRPr>
      </a:lvl6pPr>
      <a:lvl7pPr marL="1539240" algn="l" defTabSz="513080" rtl="0" eaLnBrk="1" latinLnBrk="0" hangingPunct="1">
        <a:defRPr sz="1010" kern="1200">
          <a:solidFill>
            <a:schemeClr val="tx1"/>
          </a:solidFill>
          <a:latin typeface="+mn-lt"/>
          <a:ea typeface="+mn-ea"/>
          <a:cs typeface="+mn-cs"/>
        </a:defRPr>
      </a:lvl7pPr>
      <a:lvl8pPr marL="1795780" algn="l" defTabSz="513080" rtl="0" eaLnBrk="1" latinLnBrk="0" hangingPunct="1">
        <a:defRPr sz="1010" kern="1200">
          <a:solidFill>
            <a:schemeClr val="tx1"/>
          </a:solidFill>
          <a:latin typeface="+mn-lt"/>
          <a:ea typeface="+mn-ea"/>
          <a:cs typeface="+mn-cs"/>
        </a:defRPr>
      </a:lvl8pPr>
      <a:lvl9pPr marL="2052320" algn="l" defTabSz="513080" rtl="0" eaLnBrk="1" latinLnBrk="0" hangingPunct="1">
        <a:defRPr sz="10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49.xml"/><Relationship Id="rId7" Type="http://schemas.openxmlformats.org/officeDocument/2006/relationships/image" Target="../media/image3.png"/><Relationship Id="rId2" Type="http://schemas.openxmlformats.org/officeDocument/2006/relationships/tags" Target="../tags/tag48.xml"/><Relationship Id="rId1" Type="http://schemas.openxmlformats.org/officeDocument/2006/relationships/tags" Target="../tags/tag47.xml"/><Relationship Id="rId6" Type="http://schemas.openxmlformats.org/officeDocument/2006/relationships/slideLayout" Target="../slideLayouts/slideLayout9.xml"/><Relationship Id="rId5" Type="http://schemas.openxmlformats.org/officeDocument/2006/relationships/tags" Target="../tags/tag51.xml"/><Relationship Id="rId4" Type="http://schemas.openxmlformats.org/officeDocument/2006/relationships/tags" Target="../tags/tag5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.xml"/><Relationship Id="rId1" Type="http://schemas.openxmlformats.org/officeDocument/2006/relationships/tags" Target="../tags/tag10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112.xml"/><Relationship Id="rId2" Type="http://schemas.openxmlformats.org/officeDocument/2006/relationships/tags" Target="../tags/tag111.xml"/><Relationship Id="rId1" Type="http://schemas.openxmlformats.org/officeDocument/2006/relationships/tags" Target="../tags/tag110.xml"/><Relationship Id="rId4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115.xml"/><Relationship Id="rId2" Type="http://schemas.openxmlformats.org/officeDocument/2006/relationships/tags" Target="../tags/tag114.xml"/><Relationship Id="rId1" Type="http://schemas.openxmlformats.org/officeDocument/2006/relationships/tags" Target="../tags/tag113.xml"/><Relationship Id="rId5" Type="http://schemas.openxmlformats.org/officeDocument/2006/relationships/image" Target="../media/image10.png"/><Relationship Id="rId4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118.xml"/><Relationship Id="rId2" Type="http://schemas.openxmlformats.org/officeDocument/2006/relationships/tags" Target="../tags/tag117.xml"/><Relationship Id="rId1" Type="http://schemas.openxmlformats.org/officeDocument/2006/relationships/tags" Target="../tags/tag116.xml"/><Relationship Id="rId5" Type="http://schemas.openxmlformats.org/officeDocument/2006/relationships/image" Target="../media/image11.png"/><Relationship Id="rId4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126.xml"/><Relationship Id="rId13" Type="http://schemas.openxmlformats.org/officeDocument/2006/relationships/tags" Target="../tags/tag131.xml"/><Relationship Id="rId3" Type="http://schemas.openxmlformats.org/officeDocument/2006/relationships/tags" Target="../tags/tag121.xml"/><Relationship Id="rId7" Type="http://schemas.openxmlformats.org/officeDocument/2006/relationships/tags" Target="../tags/tag125.xml"/><Relationship Id="rId12" Type="http://schemas.openxmlformats.org/officeDocument/2006/relationships/tags" Target="../tags/tag130.xml"/><Relationship Id="rId2" Type="http://schemas.openxmlformats.org/officeDocument/2006/relationships/tags" Target="../tags/tag120.xml"/><Relationship Id="rId1" Type="http://schemas.openxmlformats.org/officeDocument/2006/relationships/tags" Target="../tags/tag119.xml"/><Relationship Id="rId6" Type="http://schemas.openxmlformats.org/officeDocument/2006/relationships/tags" Target="../tags/tag124.xml"/><Relationship Id="rId11" Type="http://schemas.openxmlformats.org/officeDocument/2006/relationships/tags" Target="../tags/tag129.xml"/><Relationship Id="rId5" Type="http://schemas.openxmlformats.org/officeDocument/2006/relationships/tags" Target="../tags/tag123.xml"/><Relationship Id="rId15" Type="http://schemas.openxmlformats.org/officeDocument/2006/relationships/image" Target="../media/image11.png"/><Relationship Id="rId10" Type="http://schemas.openxmlformats.org/officeDocument/2006/relationships/tags" Target="../tags/tag128.xml"/><Relationship Id="rId4" Type="http://schemas.openxmlformats.org/officeDocument/2006/relationships/tags" Target="../tags/tag122.xml"/><Relationship Id="rId9" Type="http://schemas.openxmlformats.org/officeDocument/2006/relationships/tags" Target="../tags/tag127.xml"/><Relationship Id="rId14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tags" Target="../tags/tag139.xml"/><Relationship Id="rId13" Type="http://schemas.openxmlformats.org/officeDocument/2006/relationships/slideLayout" Target="../slideLayouts/slideLayout9.xml"/><Relationship Id="rId3" Type="http://schemas.openxmlformats.org/officeDocument/2006/relationships/tags" Target="../tags/tag134.xml"/><Relationship Id="rId7" Type="http://schemas.openxmlformats.org/officeDocument/2006/relationships/tags" Target="../tags/tag138.xml"/><Relationship Id="rId12" Type="http://schemas.openxmlformats.org/officeDocument/2006/relationships/tags" Target="../tags/tag143.xml"/><Relationship Id="rId2" Type="http://schemas.openxmlformats.org/officeDocument/2006/relationships/tags" Target="../tags/tag133.xml"/><Relationship Id="rId1" Type="http://schemas.openxmlformats.org/officeDocument/2006/relationships/tags" Target="../tags/tag132.xml"/><Relationship Id="rId6" Type="http://schemas.openxmlformats.org/officeDocument/2006/relationships/tags" Target="../tags/tag137.xml"/><Relationship Id="rId11" Type="http://schemas.openxmlformats.org/officeDocument/2006/relationships/tags" Target="../tags/tag142.xml"/><Relationship Id="rId5" Type="http://schemas.openxmlformats.org/officeDocument/2006/relationships/tags" Target="../tags/tag136.xml"/><Relationship Id="rId10" Type="http://schemas.openxmlformats.org/officeDocument/2006/relationships/tags" Target="../tags/tag141.xml"/><Relationship Id="rId4" Type="http://schemas.openxmlformats.org/officeDocument/2006/relationships/tags" Target="../tags/tag135.xml"/><Relationship Id="rId9" Type="http://schemas.openxmlformats.org/officeDocument/2006/relationships/tags" Target="../tags/tag140.xml"/><Relationship Id="rId1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tags" Target="../tags/tag151.xml"/><Relationship Id="rId3" Type="http://schemas.openxmlformats.org/officeDocument/2006/relationships/tags" Target="../tags/tag146.xml"/><Relationship Id="rId7" Type="http://schemas.openxmlformats.org/officeDocument/2006/relationships/tags" Target="../tags/tag150.xml"/><Relationship Id="rId2" Type="http://schemas.openxmlformats.org/officeDocument/2006/relationships/tags" Target="../tags/tag145.xml"/><Relationship Id="rId1" Type="http://schemas.openxmlformats.org/officeDocument/2006/relationships/tags" Target="../tags/tag144.xml"/><Relationship Id="rId6" Type="http://schemas.openxmlformats.org/officeDocument/2006/relationships/tags" Target="../tags/tag149.xml"/><Relationship Id="rId11" Type="http://schemas.openxmlformats.org/officeDocument/2006/relationships/slideLayout" Target="../slideLayouts/slideLayout9.xml"/><Relationship Id="rId5" Type="http://schemas.openxmlformats.org/officeDocument/2006/relationships/tags" Target="../tags/tag148.xml"/><Relationship Id="rId10" Type="http://schemas.openxmlformats.org/officeDocument/2006/relationships/tags" Target="../tags/tag153.xml"/><Relationship Id="rId4" Type="http://schemas.openxmlformats.org/officeDocument/2006/relationships/tags" Target="../tags/tag147.xml"/><Relationship Id="rId9" Type="http://schemas.openxmlformats.org/officeDocument/2006/relationships/tags" Target="../tags/tag15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tags" Target="../tags/tag161.xml"/><Relationship Id="rId13" Type="http://schemas.openxmlformats.org/officeDocument/2006/relationships/image" Target="../media/image13.png"/><Relationship Id="rId3" Type="http://schemas.openxmlformats.org/officeDocument/2006/relationships/tags" Target="../tags/tag156.xml"/><Relationship Id="rId7" Type="http://schemas.openxmlformats.org/officeDocument/2006/relationships/tags" Target="../tags/tag160.xml"/><Relationship Id="rId12" Type="http://schemas.openxmlformats.org/officeDocument/2006/relationships/slideLayout" Target="../slideLayouts/slideLayout9.xml"/><Relationship Id="rId2" Type="http://schemas.openxmlformats.org/officeDocument/2006/relationships/tags" Target="../tags/tag155.xml"/><Relationship Id="rId1" Type="http://schemas.openxmlformats.org/officeDocument/2006/relationships/tags" Target="../tags/tag154.xml"/><Relationship Id="rId6" Type="http://schemas.openxmlformats.org/officeDocument/2006/relationships/tags" Target="../tags/tag159.xml"/><Relationship Id="rId11" Type="http://schemas.openxmlformats.org/officeDocument/2006/relationships/tags" Target="../tags/tag164.xml"/><Relationship Id="rId5" Type="http://schemas.openxmlformats.org/officeDocument/2006/relationships/tags" Target="../tags/tag158.xml"/><Relationship Id="rId10" Type="http://schemas.openxmlformats.org/officeDocument/2006/relationships/tags" Target="../tags/tag163.xml"/><Relationship Id="rId4" Type="http://schemas.openxmlformats.org/officeDocument/2006/relationships/tags" Target="../tags/tag157.xml"/><Relationship Id="rId9" Type="http://schemas.openxmlformats.org/officeDocument/2006/relationships/tags" Target="../tags/tag16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167.xml"/><Relationship Id="rId7" Type="http://schemas.openxmlformats.org/officeDocument/2006/relationships/image" Target="../media/image14.png"/><Relationship Id="rId2" Type="http://schemas.openxmlformats.org/officeDocument/2006/relationships/tags" Target="../tags/tag166.xml"/><Relationship Id="rId1" Type="http://schemas.openxmlformats.org/officeDocument/2006/relationships/tags" Target="../tags/tag165.xml"/><Relationship Id="rId6" Type="http://schemas.openxmlformats.org/officeDocument/2006/relationships/slideLayout" Target="../slideLayouts/slideLayout9.xml"/><Relationship Id="rId5" Type="http://schemas.openxmlformats.org/officeDocument/2006/relationships/tags" Target="../tags/tag169.xml"/><Relationship Id="rId4" Type="http://schemas.openxmlformats.org/officeDocument/2006/relationships/tags" Target="../tags/tag168.xml"/><Relationship Id="rId9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54.xml"/><Relationship Id="rId7" Type="http://schemas.openxmlformats.org/officeDocument/2006/relationships/image" Target="../media/image5.jpeg"/><Relationship Id="rId2" Type="http://schemas.openxmlformats.org/officeDocument/2006/relationships/tags" Target="../tags/tag53.xml"/><Relationship Id="rId1" Type="http://schemas.openxmlformats.org/officeDocument/2006/relationships/tags" Target="../tags/tag52.xml"/><Relationship Id="rId6" Type="http://schemas.openxmlformats.org/officeDocument/2006/relationships/image" Target="../media/image4.jpeg"/><Relationship Id="rId5" Type="http://schemas.openxmlformats.org/officeDocument/2006/relationships/slideLayout" Target="../slideLayouts/slideLayout9.xml"/><Relationship Id="rId4" Type="http://schemas.openxmlformats.org/officeDocument/2006/relationships/tags" Target="../tags/tag5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63.xml"/><Relationship Id="rId13" Type="http://schemas.openxmlformats.org/officeDocument/2006/relationships/tags" Target="../tags/tag68.xml"/><Relationship Id="rId18" Type="http://schemas.openxmlformats.org/officeDocument/2006/relationships/tags" Target="../tags/tag73.xml"/><Relationship Id="rId3" Type="http://schemas.openxmlformats.org/officeDocument/2006/relationships/tags" Target="../tags/tag58.xml"/><Relationship Id="rId21" Type="http://schemas.openxmlformats.org/officeDocument/2006/relationships/image" Target="../media/image5.jpeg"/><Relationship Id="rId7" Type="http://schemas.openxmlformats.org/officeDocument/2006/relationships/tags" Target="../tags/tag62.xml"/><Relationship Id="rId12" Type="http://schemas.openxmlformats.org/officeDocument/2006/relationships/tags" Target="../tags/tag67.xml"/><Relationship Id="rId17" Type="http://schemas.openxmlformats.org/officeDocument/2006/relationships/tags" Target="../tags/tag72.xml"/><Relationship Id="rId2" Type="http://schemas.openxmlformats.org/officeDocument/2006/relationships/tags" Target="../tags/tag57.xml"/><Relationship Id="rId16" Type="http://schemas.openxmlformats.org/officeDocument/2006/relationships/tags" Target="../tags/tag71.xml"/><Relationship Id="rId20" Type="http://schemas.openxmlformats.org/officeDocument/2006/relationships/image" Target="../media/image6.png"/><Relationship Id="rId1" Type="http://schemas.openxmlformats.org/officeDocument/2006/relationships/tags" Target="../tags/tag56.xml"/><Relationship Id="rId6" Type="http://schemas.openxmlformats.org/officeDocument/2006/relationships/tags" Target="../tags/tag61.xml"/><Relationship Id="rId11" Type="http://schemas.openxmlformats.org/officeDocument/2006/relationships/tags" Target="../tags/tag66.xml"/><Relationship Id="rId5" Type="http://schemas.openxmlformats.org/officeDocument/2006/relationships/tags" Target="../tags/tag60.xml"/><Relationship Id="rId15" Type="http://schemas.openxmlformats.org/officeDocument/2006/relationships/tags" Target="../tags/tag70.xml"/><Relationship Id="rId10" Type="http://schemas.openxmlformats.org/officeDocument/2006/relationships/tags" Target="../tags/tag65.xml"/><Relationship Id="rId19" Type="http://schemas.openxmlformats.org/officeDocument/2006/relationships/slideLayout" Target="../slideLayouts/slideLayout9.xml"/><Relationship Id="rId4" Type="http://schemas.openxmlformats.org/officeDocument/2006/relationships/tags" Target="../tags/tag59.xml"/><Relationship Id="rId9" Type="http://schemas.openxmlformats.org/officeDocument/2006/relationships/tags" Target="../tags/tag64.xml"/><Relationship Id="rId14" Type="http://schemas.openxmlformats.org/officeDocument/2006/relationships/tags" Target="../tags/tag6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76.xml"/><Relationship Id="rId7" Type="http://schemas.openxmlformats.org/officeDocument/2006/relationships/image" Target="../media/image8.jpeg"/><Relationship Id="rId2" Type="http://schemas.openxmlformats.org/officeDocument/2006/relationships/tags" Target="../tags/tag75.xml"/><Relationship Id="rId1" Type="http://schemas.openxmlformats.org/officeDocument/2006/relationships/tags" Target="../tags/tag74.xml"/><Relationship Id="rId6" Type="http://schemas.openxmlformats.org/officeDocument/2006/relationships/image" Target="../media/image7.jpeg"/><Relationship Id="rId5" Type="http://schemas.openxmlformats.org/officeDocument/2006/relationships/slideLayout" Target="../slideLayouts/slideLayout9.xml"/><Relationship Id="rId4" Type="http://schemas.openxmlformats.org/officeDocument/2006/relationships/tags" Target="../tags/tag7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85.xml"/><Relationship Id="rId3" Type="http://schemas.openxmlformats.org/officeDocument/2006/relationships/tags" Target="../tags/tag80.xml"/><Relationship Id="rId7" Type="http://schemas.openxmlformats.org/officeDocument/2006/relationships/tags" Target="../tags/tag84.xml"/><Relationship Id="rId12" Type="http://schemas.openxmlformats.org/officeDocument/2006/relationships/image" Target="../media/image9.png"/><Relationship Id="rId2" Type="http://schemas.openxmlformats.org/officeDocument/2006/relationships/tags" Target="../tags/tag79.xml"/><Relationship Id="rId1" Type="http://schemas.openxmlformats.org/officeDocument/2006/relationships/tags" Target="../tags/tag78.xml"/><Relationship Id="rId6" Type="http://schemas.openxmlformats.org/officeDocument/2006/relationships/tags" Target="../tags/tag83.xml"/><Relationship Id="rId11" Type="http://schemas.openxmlformats.org/officeDocument/2006/relationships/slideLayout" Target="../slideLayouts/slideLayout9.xml"/><Relationship Id="rId5" Type="http://schemas.openxmlformats.org/officeDocument/2006/relationships/tags" Target="../tags/tag82.xml"/><Relationship Id="rId10" Type="http://schemas.openxmlformats.org/officeDocument/2006/relationships/tags" Target="../tags/tag87.xml"/><Relationship Id="rId4" Type="http://schemas.openxmlformats.org/officeDocument/2006/relationships/tags" Target="../tags/tag81.xml"/><Relationship Id="rId9" Type="http://schemas.openxmlformats.org/officeDocument/2006/relationships/tags" Target="../tags/tag8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95.xml"/><Relationship Id="rId3" Type="http://schemas.openxmlformats.org/officeDocument/2006/relationships/tags" Target="../tags/tag90.xml"/><Relationship Id="rId7" Type="http://schemas.openxmlformats.org/officeDocument/2006/relationships/tags" Target="../tags/tag94.xml"/><Relationship Id="rId2" Type="http://schemas.openxmlformats.org/officeDocument/2006/relationships/tags" Target="../tags/tag89.xml"/><Relationship Id="rId1" Type="http://schemas.openxmlformats.org/officeDocument/2006/relationships/tags" Target="../tags/tag88.xml"/><Relationship Id="rId6" Type="http://schemas.openxmlformats.org/officeDocument/2006/relationships/tags" Target="../tags/tag93.xml"/><Relationship Id="rId5" Type="http://schemas.openxmlformats.org/officeDocument/2006/relationships/tags" Target="../tags/tag92.xml"/><Relationship Id="rId10" Type="http://schemas.openxmlformats.org/officeDocument/2006/relationships/slideLayout" Target="../slideLayouts/slideLayout9.xml"/><Relationship Id="rId4" Type="http://schemas.openxmlformats.org/officeDocument/2006/relationships/tags" Target="../tags/tag91.xml"/><Relationship Id="rId9" Type="http://schemas.openxmlformats.org/officeDocument/2006/relationships/tags" Target="../tags/tag9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99.xml"/><Relationship Id="rId2" Type="http://schemas.openxmlformats.org/officeDocument/2006/relationships/tags" Target="../tags/tag98.xml"/><Relationship Id="rId1" Type="http://schemas.openxmlformats.org/officeDocument/2006/relationships/tags" Target="../tags/tag97.xml"/><Relationship Id="rId6" Type="http://schemas.openxmlformats.org/officeDocument/2006/relationships/slideLayout" Target="../slideLayouts/slideLayout9.xml"/><Relationship Id="rId5" Type="http://schemas.openxmlformats.org/officeDocument/2006/relationships/tags" Target="../tags/tag101.xml"/><Relationship Id="rId4" Type="http://schemas.openxmlformats.org/officeDocument/2006/relationships/tags" Target="../tags/tag10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04.xml"/><Relationship Id="rId2" Type="http://schemas.openxmlformats.org/officeDocument/2006/relationships/tags" Target="../tags/tag103.xml"/><Relationship Id="rId1" Type="http://schemas.openxmlformats.org/officeDocument/2006/relationships/tags" Target="../tags/tag102.xml"/><Relationship Id="rId4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107.xml"/><Relationship Id="rId2" Type="http://schemas.openxmlformats.org/officeDocument/2006/relationships/tags" Target="../tags/tag106.xml"/><Relationship Id="rId1" Type="http://schemas.openxmlformats.org/officeDocument/2006/relationships/tags" Target="../tags/tag105.xml"/><Relationship Id="rId5" Type="http://schemas.openxmlformats.org/officeDocument/2006/relationships/slideLayout" Target="../slideLayouts/slideLayout9.xml"/><Relationship Id="rId4" Type="http://schemas.openxmlformats.org/officeDocument/2006/relationships/tags" Target="../tags/tag10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椭圆 9"/>
          <p:cNvSpPr/>
          <p:nvPr>
            <p:custDataLst>
              <p:tags r:id="rId1"/>
            </p:custDataLst>
          </p:nvPr>
        </p:nvSpPr>
        <p:spPr>
          <a:xfrm>
            <a:off x="433388" y="1936750"/>
            <a:ext cx="3313113" cy="33115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/>
              <a:ea typeface="等线" panose="02010600030101010101" charset="-122"/>
              <a:cs typeface="Arial"/>
            </a:endParaRPr>
          </a:p>
        </p:txBody>
      </p:sp>
      <p:sp>
        <p:nvSpPr>
          <p:cNvPr id="23555" name="Shape 40"/>
          <p:cNvSpPr/>
          <p:nvPr>
            <p:custDataLst>
              <p:tags r:id="rId2"/>
            </p:custDataLst>
          </p:nvPr>
        </p:nvSpPr>
        <p:spPr>
          <a:xfrm>
            <a:off x="4716463" y="3367088"/>
            <a:ext cx="4014787" cy="970915"/>
          </a:xfrm>
          <a:prstGeom prst="rect">
            <a:avLst/>
          </a:prstGeom>
          <a:noFill/>
          <a:ln w="12700">
            <a:noFill/>
          </a:ln>
        </p:spPr>
        <p:txBody>
          <a:bodyPr lIns="45719" rIns="45719">
            <a:spAutoFit/>
          </a:bodyPr>
          <a:lstStyle/>
          <a:p>
            <a:pPr eaLnBrk="1" hangingPunct="1">
              <a:buNone/>
            </a:pPr>
            <a:r>
              <a:rPr lang="zh-CN" altLang="zh-CN" sz="4000" baseline="-25000">
                <a:solidFill>
                  <a:srgbClr val="000000"/>
                </a:solidFill>
                <a:latin typeface="等线"/>
                <a:ea typeface="等线" panose="02010600030101010101" charset="-122"/>
                <a:sym typeface="微软雅黑" panose="020B0503020204020204" pitchFamily="34" charset="-122"/>
              </a:rPr>
              <a:t>第九章   第一节</a:t>
            </a:r>
          </a:p>
          <a:p>
            <a:pPr eaLnBrk="1" hangingPunct="1">
              <a:buNone/>
            </a:pPr>
            <a:r>
              <a:rPr lang="zh-CN" altLang="en-US" sz="4800" baseline="-25000">
                <a:solidFill>
                  <a:srgbClr val="000000"/>
                </a:solidFill>
                <a:latin typeface="等线"/>
                <a:ea typeface="等线" panose="02010600030101010101" charset="-122"/>
                <a:sym typeface="微软雅黑" panose="020B0503020204020204" pitchFamily="34" charset="-122"/>
              </a:rPr>
              <a:t>二力平衡</a:t>
            </a:r>
          </a:p>
        </p:txBody>
      </p:sp>
      <p:sp>
        <p:nvSpPr>
          <p:cNvPr id="23556" name="Shape 40"/>
          <p:cNvSpPr/>
          <p:nvPr>
            <p:custDataLst>
              <p:tags r:id="rId3"/>
            </p:custDataLst>
          </p:nvPr>
        </p:nvSpPr>
        <p:spPr>
          <a:xfrm>
            <a:off x="4225925" y="1747838"/>
            <a:ext cx="4270375" cy="1531937"/>
          </a:xfrm>
          <a:prstGeom prst="rect">
            <a:avLst/>
          </a:prstGeom>
          <a:noFill/>
          <a:ln w="12700">
            <a:noFill/>
          </a:ln>
        </p:spPr>
        <p:txBody>
          <a:bodyPr lIns="45719" rIns="45719">
            <a:spAutoFit/>
          </a:bodyPr>
          <a:lstStyle/>
          <a:p>
            <a:pPr eaLnBrk="1" hangingPunct="1">
              <a:buNone/>
            </a:pPr>
            <a:r>
              <a:rPr lang="zh-CN" altLang="en-US" sz="7200" b="1" baseline="-25000">
                <a:solidFill>
                  <a:srgbClr val="007E27"/>
                </a:solidFill>
                <a:latin typeface="方正姚体" panose="02010601030101010101" pitchFamily="2" charset="-122"/>
                <a:ea typeface="方正姚体" panose="02010601030101010101" pitchFamily="2" charset="-122"/>
                <a:sym typeface="微软雅黑" panose="020B0503020204020204" pitchFamily="34" charset="-122"/>
              </a:rPr>
              <a:t>苏科版  物理</a:t>
            </a:r>
            <a:endParaRPr lang="en-US" altLang="zh-CN" sz="7200" b="1" baseline="-25000">
              <a:solidFill>
                <a:srgbClr val="007E27"/>
              </a:solidFill>
              <a:latin typeface="方正姚体" panose="02010601030101010101" pitchFamily="2" charset="-122"/>
              <a:ea typeface="方正姚体" panose="02010601030101010101" pitchFamily="2" charset="-122"/>
              <a:sym typeface="微软雅黑" panose="020B0503020204020204" pitchFamily="34" charset="-122"/>
            </a:endParaRPr>
          </a:p>
          <a:p>
            <a:pPr eaLnBrk="1" hangingPunct="1">
              <a:buNone/>
            </a:pPr>
            <a:endParaRPr lang="en-US" altLang="zh-CN" sz="7200" b="1" baseline="-25000">
              <a:solidFill>
                <a:srgbClr val="007E27"/>
              </a:solidFill>
              <a:latin typeface="方正姚体" panose="02010601030101010101" pitchFamily="2" charset="-122"/>
              <a:ea typeface="方正姚体" panose="02010601030101010101" pitchFamily="2" charset="-122"/>
              <a:sym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4"/>
            </p:custDataLst>
          </p:nvPr>
        </p:nvSpPr>
        <p:spPr>
          <a:xfrm>
            <a:off x="4999038" y="2951163"/>
            <a:ext cx="2430463" cy="366713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45719" tIns="45719" rIns="45719" bIns="45719">
            <a:spAutoFit/>
          </a:bodyPr>
          <a:lstStyle/>
          <a:p>
            <a:pPr marL="0" marR="0" lvl="0" indent="0" algn="l" defTabSz="914400" rtl="0" eaLnBrk="1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7E27"/>
                </a:solidFill>
                <a:effectLst/>
                <a:uLnTx/>
                <a:uFillTx/>
                <a:latin typeface="方正幼线简体" pitchFamily="65" charset="-122"/>
                <a:ea typeface="方正幼线简体" pitchFamily="65" charset="-122"/>
                <a:cs typeface="Arial"/>
              </a:rPr>
              <a:t>八年级    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7E27"/>
                </a:solidFill>
                <a:effectLst/>
                <a:uLnTx/>
                <a:uFillTx/>
                <a:latin typeface="方正幼线简体" pitchFamily="65" charset="-122"/>
                <a:ea typeface="方正幼线简体" pitchFamily="65" charset="-122"/>
                <a:cs typeface="Arial"/>
                <a:sym typeface="Arial"/>
              </a:rPr>
              <a:t>第二学期 </a:t>
            </a:r>
          </a:p>
        </p:txBody>
      </p:sp>
      <p:pic>
        <p:nvPicPr>
          <p:cNvPr id="23558" name="图片 8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641350" y="2139950"/>
            <a:ext cx="2647950" cy="31083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 advClick="0" advTm="200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50825" y="758825"/>
            <a:ext cx="8281988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71650" algn="l"/>
              </a:tabLst>
              <a:defRPr/>
            </a:pP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步骤：</a:t>
            </a:r>
            <a:endParaRPr kumimoji="0" lang="en-US" altLang="zh-CN" sz="24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0" marR="0" lvl="0" indent="34290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71650" algn="l"/>
              </a:tabLst>
              <a:defRPr/>
            </a:pP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（</a:t>
            </a:r>
            <a:r>
              <a:rPr kumimoji="0" lang="en-US" altLang="zh-CN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1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）在硬纸板对角线打两个孔，细线一边挂两个钩码另一边挂一个钩码</a:t>
            </a:r>
          </a:p>
          <a:p>
            <a:pPr marL="0" marR="0" lvl="0" indent="3429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71650" algn="l"/>
              </a:tabLst>
              <a:defRPr/>
            </a:pP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（</a:t>
            </a:r>
            <a:r>
              <a:rPr kumimoji="0" lang="en-US" altLang="zh-CN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2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）两个钩码向同一侧拉</a:t>
            </a:r>
          </a:p>
          <a:p>
            <a:pPr marL="0" marR="0" lvl="0" indent="3429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71650" algn="l"/>
              </a:tabLst>
              <a:defRPr/>
            </a:pP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（</a:t>
            </a:r>
            <a:r>
              <a:rPr kumimoji="0" lang="en-US" altLang="zh-CN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3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）同样两个钩码在同一直线上向相反方向拉</a:t>
            </a:r>
          </a:p>
          <a:p>
            <a:pPr marL="0" marR="0" lvl="0" indent="3429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71650" algn="l"/>
              </a:tabLst>
              <a:defRPr/>
            </a:pP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（</a:t>
            </a:r>
            <a:r>
              <a:rPr kumimoji="0" lang="en-US" altLang="zh-CN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4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）把上一步实验中纸片转一个角度，使两个力不在同一直线上</a:t>
            </a:r>
          </a:p>
          <a:p>
            <a:pPr marL="0" marR="0" lvl="0" indent="3429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71650" algn="l"/>
              </a:tabLst>
              <a:defRPr/>
            </a:pP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（</a:t>
            </a:r>
            <a:r>
              <a:rPr kumimoji="0" lang="en-US" altLang="zh-CN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5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）把硬纸片剪开	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5"/>
          <p:cNvSpPr/>
          <p:nvPr>
            <p:custDataLst>
              <p:tags r:id="rId1"/>
            </p:custDataLst>
          </p:nvPr>
        </p:nvSpPr>
        <p:spPr>
          <a:xfrm>
            <a:off x="900113" y="3667125"/>
            <a:ext cx="6923087" cy="1200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FF0000"/>
                </a:solidFill>
                <a:latin typeface="宋体" panose="02010600030101010101" pitchFamily="2" charset="-122"/>
              </a:rPr>
              <a:t>当作用在同一物体上的两个力，大小相等、方向相反且作用在同一直线上</a:t>
            </a:r>
            <a:r>
              <a:rPr lang="zh-CN" altLang="en-US" sz="2400" b="1">
                <a:solidFill>
                  <a:srgbClr val="FF0000"/>
                </a:solidFill>
                <a:latin typeface="Calibri" panose="020F0502020204030204" pitchFamily="34" charset="0"/>
              </a:rPr>
              <a:t> 时，这两个力才能平衡。</a:t>
            </a:r>
          </a:p>
        </p:txBody>
      </p:sp>
      <p:sp>
        <p:nvSpPr>
          <p:cNvPr id="14342" name="Rectangle 6"/>
          <p:cNvSpPr/>
          <p:nvPr>
            <p:custDataLst>
              <p:tags r:id="rId2"/>
            </p:custDataLst>
          </p:nvPr>
        </p:nvSpPr>
        <p:spPr>
          <a:xfrm>
            <a:off x="900113" y="2832100"/>
            <a:ext cx="4983162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400" b="1">
                <a:solidFill>
                  <a:srgbClr val="0000FF"/>
                </a:solidFill>
                <a:latin typeface="宋体" panose="02010600030101010101" pitchFamily="2" charset="-122"/>
              </a:rPr>
              <a:t>二力平衡的条件：</a:t>
            </a:r>
          </a:p>
        </p:txBody>
      </p:sp>
      <p:sp>
        <p:nvSpPr>
          <p:cNvPr id="17412" name="Rectangle 3"/>
          <p:cNvSpPr/>
          <p:nvPr>
            <p:custDataLst>
              <p:tags r:id="rId3"/>
            </p:custDataLst>
          </p:nvPr>
        </p:nvSpPr>
        <p:spPr>
          <a:xfrm>
            <a:off x="457200" y="1643063"/>
            <a:ext cx="3084513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342900" defTabSz="914400">
              <a:lnSpc>
                <a:spcPct val="150000"/>
              </a:lnSpc>
              <a:tabLst>
                <a:tab pos="1771650" algn="l"/>
              </a:tabLst>
            </a:pPr>
            <a:r>
              <a:rPr lang="en-US" altLang="zh-CN" sz="2400" b="1">
                <a:solidFill>
                  <a:srgbClr val="0000FF"/>
                </a:solidFill>
                <a:latin typeface="宋体" panose="02010600030101010101" pitchFamily="2" charset="-122"/>
              </a:rPr>
              <a:t>5.</a:t>
            </a:r>
            <a:r>
              <a:rPr lang="zh-CN" altLang="en-US" sz="2400" b="1">
                <a:solidFill>
                  <a:srgbClr val="0000FF"/>
                </a:solidFill>
                <a:latin typeface="宋体" panose="02010600030101010101" pitchFamily="2" charset="-122"/>
              </a:rPr>
              <a:t>得出结论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/>
      <p:bldP spid="1434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/>
          <p:nvPr>
            <p:custDataLst>
              <p:tags r:id="rId1"/>
            </p:custDataLst>
          </p:nvPr>
        </p:nvSpPr>
        <p:spPr>
          <a:xfrm>
            <a:off x="434975" y="855663"/>
            <a:ext cx="615315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000000"/>
                </a:solidFill>
                <a:latin typeface="Calibri" panose="020F0502020204030204" pitchFamily="34" charset="0"/>
              </a:rPr>
              <a:t>三、</a:t>
            </a:r>
            <a:r>
              <a:rPr lang="zh-CN" altLang="en-US" sz="2800" b="1">
                <a:solidFill>
                  <a:srgbClr val="000000"/>
                </a:solidFill>
                <a:latin typeface="宋体" panose="02010600030101010101" pitchFamily="2" charset="-122"/>
              </a:rPr>
              <a:t>二力平衡在生活中的应用</a:t>
            </a:r>
          </a:p>
        </p:txBody>
      </p:sp>
      <p:sp>
        <p:nvSpPr>
          <p:cNvPr id="18435" name="Rectangle 4"/>
          <p:cNvSpPr/>
          <p:nvPr>
            <p:custDataLst>
              <p:tags r:id="rId2"/>
            </p:custDataLst>
          </p:nvPr>
        </p:nvSpPr>
        <p:spPr>
          <a:xfrm>
            <a:off x="1116013" y="1631950"/>
            <a:ext cx="3124200" cy="4619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Calibri" panose="020F0502020204030204" pitchFamily="34" charset="0"/>
              </a:rPr>
              <a:t>（</a:t>
            </a:r>
            <a:r>
              <a:rPr lang="en-US" altLang="zh-CN" sz="2400" b="1">
                <a:solidFill>
                  <a:srgbClr val="FF0000"/>
                </a:solidFill>
                <a:latin typeface="Calibri" panose="020F0502020204030204" pitchFamily="34" charset="0"/>
              </a:rPr>
              <a:t>1</a:t>
            </a:r>
            <a:r>
              <a:rPr lang="zh-CN" altLang="en-US" sz="2400" b="1">
                <a:solidFill>
                  <a:srgbClr val="FF0000"/>
                </a:solidFill>
                <a:latin typeface="Calibri" panose="020F0502020204030204" pitchFamily="34" charset="0"/>
              </a:rPr>
              <a:t>）走在钢丝上的人</a:t>
            </a:r>
          </a:p>
        </p:txBody>
      </p:sp>
      <p:pic>
        <p:nvPicPr>
          <p:cNvPr id="18436" name="Picture 6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900113" y="2286000"/>
            <a:ext cx="6905625" cy="45370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5"/>
          <p:cNvSpPr txBox="1"/>
          <p:nvPr>
            <p:custDataLst>
              <p:tags r:id="rId1"/>
            </p:custDataLst>
          </p:nvPr>
        </p:nvSpPr>
        <p:spPr>
          <a:xfrm>
            <a:off x="684213" y="1150938"/>
            <a:ext cx="6400800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solidFill>
                  <a:srgbClr val="FF0000"/>
                </a:solidFill>
                <a:latin typeface="Calibri" panose="020F0502020204030204" pitchFamily="34" charset="0"/>
              </a:rPr>
              <a:t>（</a:t>
            </a:r>
            <a:r>
              <a:rPr lang="en-US" altLang="zh-CN" sz="2400" b="1">
                <a:solidFill>
                  <a:srgbClr val="FF0000"/>
                </a:solidFill>
                <a:latin typeface="Calibri" panose="020F0502020204030204" pitchFamily="34" charset="0"/>
              </a:rPr>
              <a:t>2</a:t>
            </a:r>
            <a:r>
              <a:rPr lang="zh-CN" altLang="en-US" sz="2400" b="1">
                <a:solidFill>
                  <a:srgbClr val="FF0000"/>
                </a:solidFill>
                <a:latin typeface="Calibri" panose="020F0502020204030204" pitchFamily="34" charset="0"/>
              </a:rPr>
              <a:t>）分析物体受到力的方向和大小</a:t>
            </a:r>
          </a:p>
        </p:txBody>
      </p:sp>
      <p:sp>
        <p:nvSpPr>
          <p:cNvPr id="19459" name="Text Box 6"/>
          <p:cNvSpPr txBox="1"/>
          <p:nvPr>
            <p:custDataLst>
              <p:tags r:id="rId2"/>
            </p:custDataLst>
          </p:nvPr>
        </p:nvSpPr>
        <p:spPr>
          <a:xfrm>
            <a:off x="665163" y="2332038"/>
            <a:ext cx="7651750" cy="1200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2400" b="1">
                <a:solidFill>
                  <a:srgbClr val="000000"/>
                </a:solidFill>
                <a:latin typeface="Calibri" panose="020F0502020204030204" pitchFamily="34" charset="0"/>
              </a:rPr>
              <a:t>一书本质量为</a:t>
            </a:r>
            <a:r>
              <a:rPr lang="en-US" altLang="zh-CN" sz="2400" b="1">
                <a:solidFill>
                  <a:srgbClr val="000000"/>
                </a:solidFill>
                <a:latin typeface="Calibri" panose="020F0502020204030204" pitchFamily="34" charset="0"/>
              </a:rPr>
              <a:t>1kg</a:t>
            </a:r>
            <a:r>
              <a:rPr lang="zh-CN" altLang="en-US" sz="2400" b="1">
                <a:solidFill>
                  <a:srgbClr val="000000"/>
                </a:solidFill>
                <a:latin typeface="Calibri" panose="020F0502020204030204" pitchFamily="34" charset="0"/>
              </a:rPr>
              <a:t>，</a:t>
            </a:r>
            <a:r>
              <a:rPr lang="zh-CN" altLang="en-US" sz="2400" b="1">
                <a:solidFill>
                  <a:srgbClr val="0000FF"/>
                </a:solidFill>
                <a:latin typeface="Calibri" panose="020F0502020204030204" pitchFamily="34" charset="0"/>
              </a:rPr>
              <a:t>静止</a:t>
            </a:r>
            <a:r>
              <a:rPr lang="zh-CN" altLang="en-US" sz="2400" b="1">
                <a:solidFill>
                  <a:srgbClr val="000000"/>
                </a:solidFill>
                <a:latin typeface="Calibri" panose="020F0502020204030204" pitchFamily="34" charset="0"/>
              </a:rPr>
              <a:t>放在</a:t>
            </a:r>
            <a:r>
              <a:rPr lang="zh-CN" altLang="en-US" sz="2400" b="1">
                <a:solidFill>
                  <a:srgbClr val="0000FF"/>
                </a:solidFill>
                <a:latin typeface="Calibri" panose="020F0502020204030204" pitchFamily="34" charset="0"/>
              </a:rPr>
              <a:t>水平</a:t>
            </a:r>
            <a:r>
              <a:rPr lang="zh-CN" altLang="en-US" sz="2400" b="1">
                <a:solidFill>
                  <a:srgbClr val="000000"/>
                </a:solidFill>
                <a:latin typeface="Calibri" panose="020F0502020204030204" pitchFamily="34" charset="0"/>
              </a:rPr>
              <a:t>桌面上，受到哪几个力的作用，分别为多大？几个力之间是什么关系？</a:t>
            </a:r>
          </a:p>
        </p:txBody>
      </p:sp>
      <p:pic>
        <p:nvPicPr>
          <p:cNvPr id="19460" name="图片 1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2843213" y="3903663"/>
            <a:ext cx="2836862" cy="272573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图片 1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5"/>
          <a:stretch>
            <a:fillRect/>
          </a:stretch>
        </p:blipFill>
        <p:spPr>
          <a:xfrm>
            <a:off x="5651500" y="4251325"/>
            <a:ext cx="2422525" cy="23288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1748" name="Text Box 5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62000" y="1347788"/>
            <a:ext cx="13620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分析：</a:t>
            </a:r>
          </a:p>
        </p:txBody>
      </p:sp>
      <p:sp>
        <p:nvSpPr>
          <p:cNvPr id="20486" name="Text Box 6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738313" y="1406525"/>
            <a:ext cx="52101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书本受到重力和桌面对它的支持力</a:t>
            </a:r>
          </a:p>
        </p:txBody>
      </p:sp>
      <p:sp>
        <p:nvSpPr>
          <p:cNvPr id="20487" name="Rectangle 7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257300" y="2065338"/>
            <a:ext cx="6986588" cy="175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1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G </a:t>
            </a:r>
            <a:r>
              <a:rPr kumimoji="0" lang="en-US" altLang="zh-CN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=</a:t>
            </a:r>
            <a:r>
              <a:rPr kumimoji="0" lang="en-US" altLang="zh-CN" sz="2400" b="1" i="1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mg </a:t>
            </a:r>
            <a:r>
              <a:rPr kumimoji="0" lang="en-US" altLang="zh-CN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=9.8N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因为书本处于平衡状态，所以重力和支持力是一对平衡力</a:t>
            </a:r>
          </a:p>
        </p:txBody>
      </p:sp>
      <p:sp>
        <p:nvSpPr>
          <p:cNvPr id="20488" name="Rectangle 8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252538" y="4303713"/>
            <a:ext cx="3248025" cy="193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重力方向竖直向下，那么支持力就竖直向上</a:t>
            </a:r>
            <a:endParaRPr kumimoji="0" lang="en-US" altLang="zh-CN" sz="2400" b="1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1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F </a:t>
            </a:r>
            <a:r>
              <a:rPr kumimoji="0" lang="en-US" altLang="zh-CN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=</a:t>
            </a:r>
            <a:r>
              <a:rPr kumimoji="0" lang="en-US" altLang="zh-CN" sz="2400" b="1" i="1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G </a:t>
            </a:r>
            <a:r>
              <a:rPr kumimoji="0" lang="en-US" altLang="zh-CN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=9.8 N</a:t>
            </a:r>
          </a:p>
        </p:txBody>
      </p:sp>
      <p:grpSp>
        <p:nvGrpSpPr>
          <p:cNvPr id="20495" name="Group 15"/>
          <p:cNvGrpSpPr/>
          <p:nvPr>
            <p:custDataLst>
              <p:tags r:id="rId6"/>
            </p:custDataLst>
          </p:nvPr>
        </p:nvGrpSpPr>
        <p:grpSpPr>
          <a:xfrm>
            <a:off x="6862763" y="3805238"/>
            <a:ext cx="777875" cy="1096962"/>
            <a:chOff x="2592" y="1726"/>
            <a:chExt cx="440" cy="1106"/>
          </a:xfrm>
        </p:grpSpPr>
        <p:sp>
          <p:nvSpPr>
            <p:cNvPr id="20493" name="Line 16"/>
            <p:cNvSpPr/>
            <p:nvPr>
              <p:custDataLst>
                <p:tags r:id="rId12"/>
              </p:custDataLst>
            </p:nvPr>
          </p:nvSpPr>
          <p:spPr>
            <a:xfrm flipH="1">
              <a:off x="2592" y="1776"/>
              <a:ext cx="0" cy="1056"/>
            </a:xfrm>
            <a:prstGeom prst="line">
              <a:avLst/>
            </a:prstGeom>
            <a:ln w="76200" cap="flat" cmpd="sng">
              <a:solidFill>
                <a:srgbClr val="FF0000"/>
              </a:solidFill>
              <a:prstDash val="solid"/>
              <a:headEnd type="stealth" w="med" len="med"/>
              <a:tailEnd type="none" w="med" len="med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0494" name="Text Box 17"/>
            <p:cNvSpPr txBox="1"/>
            <p:nvPr>
              <p:custDataLst>
                <p:tags r:id="rId13"/>
              </p:custDataLst>
            </p:nvPr>
          </p:nvSpPr>
          <p:spPr>
            <a:xfrm>
              <a:off x="2821" y="1726"/>
              <a:ext cx="211" cy="59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sz="3200" b="1" i="1">
                  <a:solidFill>
                    <a:srgbClr val="FF0000"/>
                  </a:solidFill>
                  <a:latin typeface="Calibri" panose="020F0502020204030204" pitchFamily="34" charset="0"/>
                </a:rPr>
                <a:t>F</a:t>
              </a:r>
              <a:endParaRPr lang="en-US" altLang="zh-CN" sz="3200" i="1">
                <a:latin typeface="Calibri" panose="020F0502020204030204" pitchFamily="34" charset="0"/>
              </a:endParaRPr>
            </a:p>
          </p:txBody>
        </p:sp>
      </p:grpSp>
      <p:grpSp>
        <p:nvGrpSpPr>
          <p:cNvPr id="20498" name="Group 18"/>
          <p:cNvGrpSpPr/>
          <p:nvPr>
            <p:custDataLst>
              <p:tags r:id="rId7"/>
            </p:custDataLst>
          </p:nvPr>
        </p:nvGrpSpPr>
        <p:grpSpPr>
          <a:xfrm>
            <a:off x="6710363" y="4897438"/>
            <a:ext cx="811212" cy="1243012"/>
            <a:chOff x="2496" y="2736"/>
            <a:chExt cx="511" cy="1297"/>
          </a:xfrm>
        </p:grpSpPr>
        <p:sp>
          <p:nvSpPr>
            <p:cNvPr id="20489" name="Oval 19"/>
            <p:cNvSpPr/>
            <p:nvPr>
              <p:custDataLst>
                <p:tags r:id="rId8"/>
              </p:custDataLst>
            </p:nvPr>
          </p:nvSpPr>
          <p:spPr>
            <a:xfrm>
              <a:off x="2496" y="2736"/>
              <a:ext cx="192" cy="144"/>
            </a:xfrm>
            <a:prstGeom prst="ellipse">
              <a:avLst/>
            </a:prstGeom>
            <a:solidFill>
              <a:srgbClr val="FF0000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endParaRPr lang="zh-CN" altLang="en-US" sz="3200">
                <a:latin typeface="Calibri" panose="020F0502020204030204" pitchFamily="34" charset="0"/>
              </a:endParaRPr>
            </a:p>
          </p:txBody>
        </p:sp>
        <p:grpSp>
          <p:nvGrpSpPr>
            <p:cNvPr id="20490" name="Group 20"/>
            <p:cNvGrpSpPr/>
            <p:nvPr>
              <p:custDataLst>
                <p:tags r:id="rId9"/>
              </p:custDataLst>
            </p:nvPr>
          </p:nvGrpSpPr>
          <p:grpSpPr>
            <a:xfrm>
              <a:off x="2592" y="2832"/>
              <a:ext cx="415" cy="1201"/>
              <a:chOff x="2592" y="2832"/>
              <a:chExt cx="415" cy="1201"/>
            </a:xfrm>
          </p:grpSpPr>
          <p:sp>
            <p:nvSpPr>
              <p:cNvPr id="20491" name="Line 21"/>
              <p:cNvSpPr/>
              <p:nvPr>
                <p:custDataLst>
                  <p:tags r:id="rId10"/>
                </p:custDataLst>
              </p:nvPr>
            </p:nvSpPr>
            <p:spPr>
              <a:xfrm flipH="1">
                <a:off x="2592" y="2832"/>
                <a:ext cx="0" cy="1056"/>
              </a:xfrm>
              <a:prstGeom prst="line">
                <a:avLst/>
              </a:prstGeom>
              <a:ln w="76200" cap="flat" cmpd="sng">
                <a:solidFill>
                  <a:srgbClr val="FF0000"/>
                </a:solidFill>
                <a:prstDash val="solid"/>
                <a:headEnd type="none" w="med" len="med"/>
                <a:tailEnd type="stealth" w="med" len="med"/>
              </a:ln>
            </p:spPr>
            <p:txBody>
              <a:bodyPr/>
              <a:lstStyle/>
              <a:p>
                <a:endParaRPr/>
              </a:p>
            </p:txBody>
          </p:sp>
          <p:sp>
            <p:nvSpPr>
              <p:cNvPr id="20492" name="Text Box 22"/>
              <p:cNvSpPr txBox="1"/>
              <p:nvPr>
                <p:custDataLst>
                  <p:tags r:id="rId11"/>
                </p:custDataLst>
              </p:nvPr>
            </p:nvSpPr>
            <p:spPr>
              <a:xfrm>
                <a:off x="2726" y="3423"/>
                <a:ext cx="281" cy="61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3200" b="1" i="1">
                    <a:solidFill>
                      <a:srgbClr val="FF0000"/>
                    </a:solidFill>
                    <a:latin typeface="Calibri" panose="020F0502020204030204" pitchFamily="34" charset="0"/>
                  </a:rPr>
                  <a:t>G</a:t>
                </a:r>
                <a:endParaRPr lang="en-US" altLang="zh-CN" sz="3200" b="1" i="1">
                  <a:latin typeface="Calibri" panose="020F0502020204030204" pitchFamily="34" charset="0"/>
                </a:endParaRPr>
              </a:p>
            </p:txBody>
          </p:sp>
        </p:grp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4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4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4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6" grpId="0"/>
      <p:bldP spid="20487" grpId="0"/>
      <p:bldP spid="2048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图片 1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4"/>
          <a:stretch>
            <a:fillRect/>
          </a:stretch>
        </p:blipFill>
        <p:spPr>
          <a:xfrm>
            <a:off x="3563938" y="3057525"/>
            <a:ext cx="1292225" cy="2938463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21515" name="Group 11"/>
          <p:cNvGrpSpPr/>
          <p:nvPr>
            <p:custDataLst>
              <p:tags r:id="rId2"/>
            </p:custDataLst>
          </p:nvPr>
        </p:nvGrpSpPr>
        <p:grpSpPr>
          <a:xfrm>
            <a:off x="4102100" y="2771775"/>
            <a:ext cx="628650" cy="1720850"/>
            <a:chOff x="2592" y="1726"/>
            <a:chExt cx="435" cy="1106"/>
          </a:xfrm>
        </p:grpSpPr>
        <p:sp>
          <p:nvSpPr>
            <p:cNvPr id="21516" name="Line 12"/>
            <p:cNvSpPr/>
            <p:nvPr>
              <p:custDataLst>
                <p:tags r:id="rId11"/>
              </p:custDataLst>
            </p:nvPr>
          </p:nvSpPr>
          <p:spPr>
            <a:xfrm flipH="1">
              <a:off x="2592" y="1776"/>
              <a:ext cx="0" cy="1056"/>
            </a:xfrm>
            <a:prstGeom prst="line">
              <a:avLst/>
            </a:prstGeom>
            <a:ln w="76200" cap="flat" cmpd="sng">
              <a:solidFill>
                <a:srgbClr val="FF0000"/>
              </a:solidFill>
              <a:prstDash val="solid"/>
              <a:headEnd type="stealth" w="med" len="med"/>
              <a:tailEnd type="none" w="med" len="med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1517" name="Text Box 13"/>
            <p:cNvSpPr txBox="1"/>
            <p:nvPr>
              <p:custDataLst>
                <p:tags r:id="rId12"/>
              </p:custDataLst>
            </p:nvPr>
          </p:nvSpPr>
          <p:spPr>
            <a:xfrm>
              <a:off x="2821" y="1726"/>
              <a:ext cx="206" cy="33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sz="2800" b="1" i="1">
                  <a:solidFill>
                    <a:srgbClr val="FF0000"/>
                  </a:solidFill>
                  <a:latin typeface="Calibri" panose="020F0502020204030204" pitchFamily="34" charset="0"/>
                </a:rPr>
                <a:t>f</a:t>
              </a:r>
              <a:endParaRPr lang="en-US" altLang="zh-CN" sz="2800" i="1">
                <a:latin typeface="Calibri" panose="020F0502020204030204" pitchFamily="34" charset="0"/>
              </a:endParaRPr>
            </a:p>
          </p:txBody>
        </p:sp>
      </p:grpSp>
      <p:grpSp>
        <p:nvGrpSpPr>
          <p:cNvPr id="21518" name="Group 14"/>
          <p:cNvGrpSpPr/>
          <p:nvPr>
            <p:custDataLst>
              <p:tags r:id="rId3"/>
            </p:custDataLst>
          </p:nvPr>
        </p:nvGrpSpPr>
        <p:grpSpPr>
          <a:xfrm>
            <a:off x="3949700" y="4487863"/>
            <a:ext cx="779463" cy="1874837"/>
            <a:chOff x="2496" y="2736"/>
            <a:chExt cx="491" cy="1152"/>
          </a:xfrm>
        </p:grpSpPr>
        <p:sp>
          <p:nvSpPr>
            <p:cNvPr id="21512" name="Oval 15"/>
            <p:cNvSpPr/>
            <p:nvPr>
              <p:custDataLst>
                <p:tags r:id="rId7"/>
              </p:custDataLst>
            </p:nvPr>
          </p:nvSpPr>
          <p:spPr>
            <a:xfrm>
              <a:off x="2496" y="2736"/>
              <a:ext cx="192" cy="144"/>
            </a:xfrm>
            <a:prstGeom prst="ellipse">
              <a:avLst/>
            </a:prstGeom>
            <a:solidFill>
              <a:srgbClr val="FF0000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endParaRPr lang="zh-CN" altLang="en-US" sz="2800">
                <a:latin typeface="Calibri" panose="020F0502020204030204" pitchFamily="34" charset="0"/>
              </a:endParaRPr>
            </a:p>
          </p:txBody>
        </p:sp>
        <p:grpSp>
          <p:nvGrpSpPr>
            <p:cNvPr id="21513" name="Group 16"/>
            <p:cNvGrpSpPr/>
            <p:nvPr>
              <p:custDataLst>
                <p:tags r:id="rId8"/>
              </p:custDataLst>
            </p:nvPr>
          </p:nvGrpSpPr>
          <p:grpSpPr>
            <a:xfrm>
              <a:off x="2592" y="2832"/>
              <a:ext cx="395" cy="1056"/>
              <a:chOff x="2592" y="2832"/>
              <a:chExt cx="395" cy="1056"/>
            </a:xfrm>
          </p:grpSpPr>
          <p:sp>
            <p:nvSpPr>
              <p:cNvPr id="21514" name="Line 17"/>
              <p:cNvSpPr/>
              <p:nvPr>
                <p:custDataLst>
                  <p:tags r:id="rId9"/>
                </p:custDataLst>
              </p:nvPr>
            </p:nvSpPr>
            <p:spPr>
              <a:xfrm flipH="1">
                <a:off x="2592" y="2832"/>
                <a:ext cx="0" cy="1056"/>
              </a:xfrm>
              <a:prstGeom prst="line">
                <a:avLst/>
              </a:prstGeom>
              <a:ln w="76200" cap="flat" cmpd="sng">
                <a:solidFill>
                  <a:srgbClr val="FF0000"/>
                </a:solidFill>
                <a:prstDash val="solid"/>
                <a:headEnd type="none" w="med" len="med"/>
                <a:tailEnd type="stealth" w="med" len="med"/>
              </a:ln>
            </p:spPr>
            <p:txBody>
              <a:bodyPr/>
              <a:lstStyle/>
              <a:p>
                <a:endParaRPr/>
              </a:p>
            </p:txBody>
          </p:sp>
          <p:sp>
            <p:nvSpPr>
              <p:cNvPr id="2" name="Text Box 18"/>
              <p:cNvSpPr txBox="1"/>
              <p:nvPr>
                <p:custDataLst>
                  <p:tags r:id="rId10"/>
                </p:custDataLst>
              </p:nvPr>
            </p:nvSpPr>
            <p:spPr>
              <a:xfrm>
                <a:off x="2726" y="3423"/>
                <a:ext cx="261" cy="32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2800" b="1" i="1">
                    <a:solidFill>
                      <a:srgbClr val="FF0000"/>
                    </a:solidFill>
                    <a:latin typeface="Calibri" panose="020F0502020204030204" pitchFamily="34" charset="0"/>
                  </a:rPr>
                  <a:t>G</a:t>
                </a:r>
                <a:endParaRPr lang="en-US" altLang="zh-CN" sz="2800" b="1" i="1">
                  <a:latin typeface="Calibri" panose="020F0502020204030204" pitchFamily="34" charset="0"/>
                </a:endParaRPr>
              </a:p>
            </p:txBody>
          </p:sp>
        </p:grpSp>
      </p:grpSp>
      <p:pic>
        <p:nvPicPr>
          <p:cNvPr id="21509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4"/>
          <a:stretch>
            <a:fillRect/>
          </a:stretch>
        </p:blipFill>
        <p:spPr>
          <a:xfrm>
            <a:off x="1258888" y="3125788"/>
            <a:ext cx="1292225" cy="29400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510" name="Text Box 6"/>
          <p:cNvSpPr txBox="1"/>
          <p:nvPr>
            <p:custDataLst>
              <p:tags r:id="rId5"/>
            </p:custDataLst>
          </p:nvPr>
        </p:nvSpPr>
        <p:spPr>
          <a:xfrm>
            <a:off x="665163" y="1052513"/>
            <a:ext cx="7651750" cy="6477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2400" b="1">
                <a:solidFill>
                  <a:srgbClr val="000000"/>
                </a:solidFill>
                <a:latin typeface="Calibri" panose="020F0502020204030204" pitchFamily="34" charset="0"/>
              </a:rPr>
              <a:t>用手握住瓶子，试分析瓶子受到的摩擦力。 </a:t>
            </a:r>
          </a:p>
        </p:txBody>
      </p:sp>
      <p:sp>
        <p:nvSpPr>
          <p:cNvPr id="15" name="Text Box 6"/>
          <p:cNvSpPr txBox="1"/>
          <p:nvPr>
            <p:custDataLst>
              <p:tags r:id="rId6"/>
            </p:custDataLst>
          </p:nvPr>
        </p:nvSpPr>
        <p:spPr>
          <a:xfrm>
            <a:off x="5364163" y="2690813"/>
            <a:ext cx="3168650" cy="28638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2000" b="1">
                <a:solidFill>
                  <a:srgbClr val="000000"/>
                </a:solidFill>
                <a:latin typeface="Calibri" panose="020F0502020204030204" pitchFamily="34" charset="0"/>
              </a:rPr>
              <a:t>分析：瓶子受到手对瓶子的摩擦力和重力。有因为瓶子处于静止状态，所以摩擦力和重力是平衡力，所以摩擦力竖直向上，大小等于重力</a:t>
            </a:r>
            <a:r>
              <a:rPr lang="en-US" altLang="zh-CN" sz="2000" b="1" i="1">
                <a:solidFill>
                  <a:srgbClr val="000000"/>
                </a:solidFill>
                <a:latin typeface="Calibri" panose="020F0502020204030204" pitchFamily="34" charset="0"/>
              </a:rPr>
              <a:t>G</a:t>
            </a:r>
            <a:r>
              <a:rPr lang="zh-CN" altLang="en-US" sz="2000" b="1">
                <a:solidFill>
                  <a:srgbClr val="000000"/>
                </a:solidFill>
                <a:latin typeface="Calibri" panose="020F0502020204030204" pitchFamily="34" charset="0"/>
              </a:rPr>
              <a:t>。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Group 2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611188" y="1716088"/>
          <a:ext cx="8064500" cy="5192712"/>
        </p:xfrm>
        <a:graphic>
          <a:graphicData uri="http://schemas.openxmlformats.org/drawingml/2006/table">
            <a:tbl>
              <a:tblPr/>
              <a:tblGrid>
                <a:gridCol w="1152071"/>
                <a:gridCol w="1439816"/>
                <a:gridCol w="2838311"/>
                <a:gridCol w="2634302"/>
              </a:tblGrid>
              <a:tr h="69393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1436" marR="91436" marT="46803" marB="4680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一对平衡力</a:t>
                      </a:r>
                    </a:p>
                  </a:txBody>
                  <a:tcPr marL="91436" marR="91436" marT="46803" marB="468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一对相互作用力</a:t>
                      </a:r>
                    </a:p>
                  </a:txBody>
                  <a:tcPr marL="91436" marR="91436" marT="46803" marB="468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779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相同点</a:t>
                      </a:r>
                    </a:p>
                  </a:txBody>
                  <a:tcPr marL="91436" marR="91436" marT="46803" marB="4680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大小</a:t>
                      </a:r>
                    </a:p>
                  </a:txBody>
                  <a:tcPr marL="91436" marR="91436" marT="46803" marB="468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1436" marR="91436" marT="46803" marB="468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</a:tr>
              <a:tr h="593172">
                <a:tc v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方向</a:t>
                      </a:r>
                    </a:p>
                  </a:txBody>
                  <a:tcPr marL="91436" marR="91436" marT="46803" marB="468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1436" marR="91436" marT="46803" marB="468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</a:tr>
              <a:tr h="967342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不同点</a:t>
                      </a:r>
                    </a:p>
                  </a:txBody>
                  <a:tcPr marL="91436" marR="91436" marT="46803" marB="4680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受力物体</a:t>
                      </a:r>
                    </a:p>
                  </a:txBody>
                  <a:tcPr marL="91436" marR="91436" marT="46803" marB="468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sz="2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1436" marR="91436" marT="46803" marB="468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1436" marR="91436" marT="46803" marB="468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38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力的变化</a:t>
                      </a:r>
                    </a:p>
                  </a:txBody>
                  <a:tcPr marL="91436" marR="91436" marT="46803" marB="468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sz="2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1436" marR="91436" marT="46803" marB="468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7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1436" marR="91436" marT="46803" marB="468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6610">
                <a:tc v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力的性质</a:t>
                      </a:r>
                    </a:p>
                  </a:txBody>
                  <a:tcPr marL="91436" marR="91436" marT="46803" marB="468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1436" marR="91436" marT="46803" marB="468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1436" marR="91436" marT="46803" marB="468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14" name="矩形 7"/>
          <p:cNvSpPr/>
          <p:nvPr>
            <p:custDataLst>
              <p:tags r:id="rId2"/>
            </p:custDataLst>
          </p:nvPr>
        </p:nvSpPr>
        <p:spPr>
          <a:xfrm>
            <a:off x="3563938" y="6065838"/>
            <a:ext cx="1733550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000" b="1">
                <a:solidFill>
                  <a:srgbClr val="FF0000"/>
                </a:solidFill>
                <a:latin typeface="Calibri" panose="020F0502020204030204" pitchFamily="34" charset="0"/>
              </a:rPr>
              <a:t>不同性质的力</a:t>
            </a:r>
          </a:p>
        </p:txBody>
      </p:sp>
      <p:sp>
        <p:nvSpPr>
          <p:cNvPr id="20515" name="矩形 8"/>
          <p:cNvSpPr/>
          <p:nvPr>
            <p:custDataLst>
              <p:tags r:id="rId3"/>
            </p:custDataLst>
          </p:nvPr>
        </p:nvSpPr>
        <p:spPr>
          <a:xfrm>
            <a:off x="6438900" y="6065838"/>
            <a:ext cx="1733550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000" b="1">
                <a:solidFill>
                  <a:srgbClr val="FF0000"/>
                </a:solidFill>
                <a:latin typeface="Calibri" panose="020F0502020204030204" pitchFamily="34" charset="0"/>
              </a:rPr>
              <a:t>相同性质的力</a:t>
            </a:r>
          </a:p>
        </p:txBody>
      </p:sp>
      <p:sp>
        <p:nvSpPr>
          <p:cNvPr id="22564" name="矩形 9"/>
          <p:cNvSpPr/>
          <p:nvPr>
            <p:custDataLst>
              <p:tags r:id="rId4"/>
            </p:custDataLst>
          </p:nvPr>
        </p:nvSpPr>
        <p:spPr>
          <a:xfrm>
            <a:off x="611188" y="830263"/>
            <a:ext cx="6913562" cy="5222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000000"/>
                </a:solidFill>
                <a:latin typeface="Calibri" panose="020F0502020204030204" pitchFamily="34" charset="0"/>
              </a:rPr>
              <a:t>四、一对平衡力与一对相互作用力的异同</a:t>
            </a:r>
          </a:p>
        </p:txBody>
      </p:sp>
      <p:sp>
        <p:nvSpPr>
          <p:cNvPr id="20517" name="矩形 10"/>
          <p:cNvSpPr/>
          <p:nvPr>
            <p:custDataLst>
              <p:tags r:id="rId5"/>
            </p:custDataLst>
          </p:nvPr>
        </p:nvSpPr>
        <p:spPr>
          <a:xfrm>
            <a:off x="5003800" y="2452688"/>
            <a:ext cx="700088" cy="4000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000" b="1">
                <a:solidFill>
                  <a:srgbClr val="FF0000"/>
                </a:solidFill>
                <a:latin typeface="Calibri" panose="020F0502020204030204" pitchFamily="34" charset="0"/>
              </a:rPr>
              <a:t>相等</a:t>
            </a:r>
          </a:p>
        </p:txBody>
      </p:sp>
      <p:sp>
        <p:nvSpPr>
          <p:cNvPr id="20518" name="矩形 11"/>
          <p:cNvSpPr/>
          <p:nvPr>
            <p:custDataLst>
              <p:tags r:id="rId6"/>
            </p:custDataLst>
          </p:nvPr>
        </p:nvSpPr>
        <p:spPr>
          <a:xfrm>
            <a:off x="4470400" y="3043238"/>
            <a:ext cx="2765425" cy="4000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000" b="1">
                <a:solidFill>
                  <a:srgbClr val="FF0000"/>
                </a:solidFill>
                <a:latin typeface="Calibri" panose="020F0502020204030204" pitchFamily="34" charset="0"/>
              </a:rPr>
              <a:t>相反，且在同一直线上</a:t>
            </a:r>
          </a:p>
        </p:txBody>
      </p:sp>
      <p:sp>
        <p:nvSpPr>
          <p:cNvPr id="20519" name="矩形 12"/>
          <p:cNvSpPr/>
          <p:nvPr>
            <p:custDataLst>
              <p:tags r:id="rId7"/>
            </p:custDataLst>
          </p:nvPr>
        </p:nvSpPr>
        <p:spPr>
          <a:xfrm>
            <a:off x="6373813" y="3625850"/>
            <a:ext cx="2159000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000" b="1">
                <a:solidFill>
                  <a:srgbClr val="FF0000"/>
                </a:solidFill>
                <a:latin typeface="Calibri" panose="020F0502020204030204" pitchFamily="34" charset="0"/>
              </a:rPr>
              <a:t>分别作用在两个物体上</a:t>
            </a:r>
          </a:p>
        </p:txBody>
      </p:sp>
      <p:sp>
        <p:nvSpPr>
          <p:cNvPr id="20520" name="矩形 13"/>
          <p:cNvSpPr/>
          <p:nvPr>
            <p:custDataLst>
              <p:tags r:id="rId8"/>
            </p:custDataLst>
          </p:nvPr>
        </p:nvSpPr>
        <p:spPr>
          <a:xfrm>
            <a:off x="6443663" y="4803775"/>
            <a:ext cx="2160587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000" b="1">
                <a:solidFill>
                  <a:srgbClr val="FF0000"/>
                </a:solidFill>
                <a:latin typeface="Calibri" panose="020F0502020204030204" pitchFamily="34" charset="0"/>
              </a:rPr>
              <a:t>同时产生、 同时变化、同时消失</a:t>
            </a:r>
          </a:p>
        </p:txBody>
      </p:sp>
      <p:sp>
        <p:nvSpPr>
          <p:cNvPr id="10" name="矩形 12"/>
          <p:cNvSpPr/>
          <p:nvPr>
            <p:custDataLst>
              <p:tags r:id="rId9"/>
            </p:custDataLst>
          </p:nvPr>
        </p:nvSpPr>
        <p:spPr>
          <a:xfrm>
            <a:off x="3421063" y="3835400"/>
            <a:ext cx="2590800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zh-CN" sz="2000" b="1">
                <a:solidFill>
                  <a:srgbClr val="FF0000"/>
                </a:solidFill>
                <a:latin typeface="Calibri" panose="020F0502020204030204" pitchFamily="34" charset="0"/>
              </a:rPr>
              <a:t>作用在同一物体上</a:t>
            </a:r>
          </a:p>
        </p:txBody>
      </p:sp>
      <p:sp>
        <p:nvSpPr>
          <p:cNvPr id="11" name="矩形 13"/>
          <p:cNvSpPr/>
          <p:nvPr>
            <p:custDataLst>
              <p:tags r:id="rId10"/>
            </p:custDataLst>
          </p:nvPr>
        </p:nvSpPr>
        <p:spPr>
          <a:xfrm>
            <a:off x="3203575" y="4803775"/>
            <a:ext cx="2808288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zh-CN" sz="2000" b="1">
                <a:solidFill>
                  <a:srgbClr val="FF0000"/>
                </a:solidFill>
                <a:latin typeface="Calibri" panose="020F0502020204030204" pitchFamily="34" charset="0"/>
              </a:rPr>
              <a:t>一个力发生变化，另一个力不一定随着变化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22"/>
          <p:cNvGrpSpPr/>
          <p:nvPr>
            <p:custDataLst>
              <p:tags r:id="rId1"/>
            </p:custDataLst>
          </p:nvPr>
        </p:nvGrpSpPr>
        <p:grpSpPr>
          <a:xfrm>
            <a:off x="431800" y="855663"/>
            <a:ext cx="2789238" cy="942975"/>
            <a:chOff x="0" y="0"/>
            <a:chExt cx="2231" cy="580"/>
          </a:xfrm>
        </p:grpSpPr>
        <p:pic>
          <p:nvPicPr>
            <p:cNvPr id="23563" name="圆角矩形 1"/>
            <p:cNvPicPr/>
            <p:nvPr>
              <p:custDataLst>
                <p:tags r:id="rId10"/>
              </p:custDataLst>
            </p:nvPr>
          </p:nvPicPr>
          <p:blipFill>
            <a:blip r:embed="rId13"/>
            <a:stretch>
              <a:fillRect/>
            </a:stretch>
          </p:blipFill>
          <p:spPr>
            <a:xfrm>
              <a:off x="0" y="0"/>
              <a:ext cx="2231" cy="58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3564" name="Text Box 24"/>
            <p:cNvSpPr txBox="1"/>
            <p:nvPr>
              <p:custDataLst>
                <p:tags r:id="rId11"/>
              </p:custDataLst>
            </p:nvPr>
          </p:nvSpPr>
          <p:spPr>
            <a:xfrm>
              <a:off x="59" y="105"/>
              <a:ext cx="2116" cy="406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 anchorCtr="0"/>
            <a:lstStyle/>
            <a:p>
              <a:pPr algn="ctr"/>
              <a:r>
                <a:rPr lang="zh-CN" altLang="en-US" sz="3600" b="1">
                  <a:solidFill>
                    <a:srgbClr val="FFFFFF"/>
                  </a:solidFill>
                  <a:latin typeface="宋体" panose="02010600030101010101" pitchFamily="2" charset="-122"/>
                </a:rPr>
                <a:t>课堂小结</a:t>
              </a:r>
            </a:p>
          </p:txBody>
        </p:sp>
      </p:grpSp>
      <p:sp>
        <p:nvSpPr>
          <p:cNvPr id="17" name="Text Box 2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39750" y="1835150"/>
            <a:ext cx="172243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1.</a:t>
            </a:r>
            <a:r>
              <a:rPr kumimoji="0" lang="zh-CN" altLang="en-US" sz="2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平衡状态</a:t>
            </a:r>
          </a:p>
        </p:txBody>
      </p:sp>
      <p:sp>
        <p:nvSpPr>
          <p:cNvPr id="18" name="Rectangle 3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611188" y="2241550"/>
            <a:ext cx="7710488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物体在几个力的作用下保持静止或匀速直线运动，我们就说该物体处于平衡状态。</a:t>
            </a:r>
          </a:p>
        </p:txBody>
      </p:sp>
      <p:sp>
        <p:nvSpPr>
          <p:cNvPr id="19" name="Rectangle 4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641350" y="3590925"/>
            <a:ext cx="505777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使物体保持平衡状态的几个力叫做平衡力。</a:t>
            </a:r>
          </a:p>
        </p:txBody>
      </p:sp>
      <p:sp>
        <p:nvSpPr>
          <p:cNvPr id="20" name="Rectangle 5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611188" y="4535488"/>
            <a:ext cx="7921625" cy="836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如果物体在两个力作用下处于平衡状态，我们就说这两个力互相平衡，简称二力平衡。</a:t>
            </a:r>
          </a:p>
        </p:txBody>
      </p:sp>
      <p:sp>
        <p:nvSpPr>
          <p:cNvPr id="24" name="Text Box 2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530225" y="4046538"/>
            <a:ext cx="172243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3.</a:t>
            </a:r>
            <a:r>
              <a:rPr kumimoji="0" lang="zh-CN" altLang="en-US" sz="2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二力平衡</a:t>
            </a:r>
          </a:p>
        </p:txBody>
      </p:sp>
      <p:sp>
        <p:nvSpPr>
          <p:cNvPr id="25" name="Text Box 2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533400" y="3198813"/>
            <a:ext cx="172243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2.</a:t>
            </a:r>
            <a:r>
              <a:rPr kumimoji="0" lang="zh-CN" altLang="en-US" sz="2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平衡力</a:t>
            </a:r>
          </a:p>
        </p:txBody>
      </p:sp>
      <p:sp>
        <p:nvSpPr>
          <p:cNvPr id="26" name="Rectangle 5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611188" y="5976938"/>
            <a:ext cx="7710488" cy="836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当作用在同一物体上的两个力，大小相等、方向相反且作用在同一直线上时，这两个力才能平衡。</a:t>
            </a:r>
          </a:p>
        </p:txBody>
      </p:sp>
      <p:sp>
        <p:nvSpPr>
          <p:cNvPr id="27" name="Rectangle 6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468313" y="5538788"/>
            <a:ext cx="498157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4.</a:t>
            </a: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二力平衡的条件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4" grpId="0"/>
      <p:bldP spid="25" grpId="0"/>
      <p:bldP spid="26" grpId="0"/>
      <p:bldP spid="2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/>
          <p:nvPr>
            <p:custDataLst>
              <p:tags r:id="rId1"/>
            </p:custDataLst>
          </p:nvPr>
        </p:nvSpPr>
        <p:spPr>
          <a:xfrm>
            <a:off x="4811713" y="3244850"/>
            <a:ext cx="3598863" cy="1014413"/>
          </a:xfrm>
          <a:prstGeom prst="rect">
            <a:avLst/>
          </a:prstGeom>
          <a:ln w="12700">
            <a:miter lim="400000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45719" rIns="45719">
            <a:spAutoFit/>
          </a:bodyPr>
          <a:lstStyle>
            <a:lvl1pPr algn="ctr">
              <a:defRPr sz="5400">
                <a:solidFill>
                  <a:srgbClr val="B61C2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800">
                <a:solidFill>
                  <a:srgbClr val="000000"/>
                </a:solidFill>
              </a:defRPr>
            </a:pPr>
            <a:r>
              <a:rPr kumimoji="0" sz="6000" b="0" i="0" u="none" strike="noStrike" kern="0" cap="none" spc="0" normalizeH="0" baseline="0" noProof="0">
                <a:ln>
                  <a:noFill/>
                </a:ln>
                <a:solidFill>
                  <a:srgbClr val="007E27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rPr>
              <a:t>THANKS</a:t>
            </a:r>
          </a:p>
        </p:txBody>
      </p:sp>
      <p:pic>
        <p:nvPicPr>
          <p:cNvPr id="54277" name="New picture"/>
          <p:cNvPicPr/>
          <p:nvPr>
            <p:custDataLst>
              <p:tags r:id="rId2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10287000" y="12198350"/>
            <a:ext cx="317500" cy="228600"/>
          </a:xfrm>
          <a:prstGeom prst="cube">
            <a:avLst/>
          </a:prstGeom>
        </p:spPr>
      </p:pic>
      <p:sp>
        <p:nvSpPr>
          <p:cNvPr id="10" name="椭圆 9"/>
          <p:cNvSpPr/>
          <p:nvPr>
            <p:custDataLst>
              <p:tags r:id="rId3"/>
            </p:custDataLst>
          </p:nvPr>
        </p:nvSpPr>
        <p:spPr>
          <a:xfrm>
            <a:off x="1011238" y="1543050"/>
            <a:ext cx="3313113" cy="331311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/>
              <a:ea typeface="等线" panose="02010600030101010101" charset="-122"/>
              <a:cs typeface="Arial"/>
            </a:endParaRPr>
          </a:p>
        </p:txBody>
      </p:sp>
      <p:pic>
        <p:nvPicPr>
          <p:cNvPr id="34822" name="图片 8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1116013" y="1644650"/>
            <a:ext cx="2646362" cy="31083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4278" name="New picture"/>
          <p:cNvPicPr/>
          <p:nvPr>
            <p:custDataLst>
              <p:tags r:id="rId5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10502900" y="10909300"/>
            <a:ext cx="330200" cy="254000"/>
          </a:xfrm>
          <a:prstGeom prst="cube">
            <a:avLst/>
          </a:prstGeom>
        </p:spPr>
      </p:pic>
    </p:spTree>
  </p:cSld>
  <p:clrMapOvr>
    <a:masterClrMapping/>
  </p:clrMapOvr>
  <p:transition spd="slow" advClick="0" advTm="2000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 descr="174969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2971800" y="3019425"/>
            <a:ext cx="5715000" cy="39052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195" name="Text Box 2"/>
          <p:cNvSpPr txBox="1"/>
          <p:nvPr>
            <p:custDataLst>
              <p:tags r:id="rId2"/>
            </p:custDataLst>
          </p:nvPr>
        </p:nvSpPr>
        <p:spPr>
          <a:xfrm>
            <a:off x="395288" y="830263"/>
            <a:ext cx="5429250" cy="5222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00"/>
                </a:solidFill>
                <a:latin typeface="Calibri" panose="020F0502020204030204" pitchFamily="34" charset="0"/>
              </a:rPr>
              <a:t>一、什么是平衡状态、二力平衡</a:t>
            </a:r>
          </a:p>
        </p:txBody>
      </p:sp>
      <p:pic>
        <p:nvPicPr>
          <p:cNvPr id="8196" name="Picture 3" descr="10-2-3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457200" y="3019425"/>
            <a:ext cx="2408238" cy="39052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197" name="Text Box 4"/>
          <p:cNvSpPr txBox="1"/>
          <p:nvPr>
            <p:custDataLst>
              <p:tags r:id="rId4"/>
            </p:custDataLst>
          </p:nvPr>
        </p:nvSpPr>
        <p:spPr>
          <a:xfrm>
            <a:off x="520700" y="1839913"/>
            <a:ext cx="8012113" cy="8302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solidFill>
                  <a:srgbClr val="FF0000"/>
                </a:solidFill>
                <a:latin typeface="宋体" panose="02010600030101010101" pitchFamily="2" charset="-122"/>
              </a:rPr>
              <a:t>观察图片分析图中物体各处于怎样的状态？它们分别受到哪些力的作用？</a:t>
            </a:r>
            <a:r>
              <a:rPr lang="zh-CN" altLang="en-US" sz="2400" b="1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0"/>
          <a:stretch>
            <a:fillRect/>
          </a:stretch>
        </p:blipFill>
        <p:spPr>
          <a:xfrm>
            <a:off x="4754563" y="3598863"/>
            <a:ext cx="2009775" cy="19970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19" name="Line 2"/>
          <p:cNvSpPr/>
          <p:nvPr>
            <p:custDataLst>
              <p:tags r:id="rId2"/>
            </p:custDataLst>
          </p:nvPr>
        </p:nvSpPr>
        <p:spPr>
          <a:xfrm>
            <a:off x="5726113" y="2339975"/>
            <a:ext cx="33337" cy="1465263"/>
          </a:xfrm>
          <a:prstGeom prst="line">
            <a:avLst/>
          </a:prstGeom>
          <a:ln w="762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/>
          </a:p>
        </p:txBody>
      </p:sp>
      <p:sp>
        <p:nvSpPr>
          <p:cNvPr id="9220" name="Line 2"/>
          <p:cNvSpPr/>
          <p:nvPr>
            <p:custDataLst>
              <p:tags r:id="rId3"/>
            </p:custDataLst>
          </p:nvPr>
        </p:nvSpPr>
        <p:spPr>
          <a:xfrm>
            <a:off x="4467225" y="2332038"/>
            <a:ext cx="2514600" cy="7937"/>
          </a:xfrm>
          <a:prstGeom prst="line">
            <a:avLst/>
          </a:prstGeom>
          <a:ln w="762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/>
          </a:p>
        </p:txBody>
      </p:sp>
      <p:sp>
        <p:nvSpPr>
          <p:cNvPr id="9221" name="Line 3"/>
          <p:cNvSpPr/>
          <p:nvPr>
            <p:custDataLst>
              <p:tags r:id="rId4"/>
            </p:custDataLst>
          </p:nvPr>
        </p:nvSpPr>
        <p:spPr>
          <a:xfrm flipH="1">
            <a:off x="4657725" y="1893888"/>
            <a:ext cx="304800" cy="360362"/>
          </a:xfrm>
          <a:prstGeom prst="line">
            <a:avLst/>
          </a:prstGeom>
          <a:ln w="762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/>
          </a:p>
        </p:txBody>
      </p:sp>
      <p:sp>
        <p:nvSpPr>
          <p:cNvPr id="9222" name="Line 4"/>
          <p:cNvSpPr/>
          <p:nvPr>
            <p:custDataLst>
              <p:tags r:id="rId5"/>
            </p:custDataLst>
          </p:nvPr>
        </p:nvSpPr>
        <p:spPr>
          <a:xfrm flipH="1">
            <a:off x="5267325" y="1893888"/>
            <a:ext cx="304800" cy="360362"/>
          </a:xfrm>
          <a:prstGeom prst="line">
            <a:avLst/>
          </a:prstGeom>
          <a:ln w="762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/>
          </a:p>
        </p:txBody>
      </p:sp>
      <p:sp>
        <p:nvSpPr>
          <p:cNvPr id="9223" name="Line 5"/>
          <p:cNvSpPr/>
          <p:nvPr>
            <p:custDataLst>
              <p:tags r:id="rId6"/>
            </p:custDataLst>
          </p:nvPr>
        </p:nvSpPr>
        <p:spPr>
          <a:xfrm flipH="1">
            <a:off x="5724525" y="1893888"/>
            <a:ext cx="304800" cy="360362"/>
          </a:xfrm>
          <a:prstGeom prst="line">
            <a:avLst/>
          </a:prstGeom>
          <a:ln w="762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/>
          </a:p>
        </p:txBody>
      </p:sp>
      <p:sp>
        <p:nvSpPr>
          <p:cNvPr id="9224" name="Line 6"/>
          <p:cNvSpPr/>
          <p:nvPr>
            <p:custDataLst>
              <p:tags r:id="rId7"/>
            </p:custDataLst>
          </p:nvPr>
        </p:nvSpPr>
        <p:spPr>
          <a:xfrm flipH="1">
            <a:off x="6181725" y="1893888"/>
            <a:ext cx="304800" cy="360362"/>
          </a:xfrm>
          <a:prstGeom prst="line">
            <a:avLst/>
          </a:prstGeom>
          <a:ln w="762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/>
          </a:p>
        </p:txBody>
      </p:sp>
      <p:sp>
        <p:nvSpPr>
          <p:cNvPr id="9225" name="Line 7"/>
          <p:cNvSpPr/>
          <p:nvPr>
            <p:custDataLst>
              <p:tags r:id="rId8"/>
            </p:custDataLst>
          </p:nvPr>
        </p:nvSpPr>
        <p:spPr>
          <a:xfrm flipH="1">
            <a:off x="6715125" y="1893888"/>
            <a:ext cx="304800" cy="360362"/>
          </a:xfrm>
          <a:prstGeom prst="line">
            <a:avLst/>
          </a:prstGeom>
          <a:ln w="762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/>
          </a:p>
        </p:txBody>
      </p:sp>
      <p:sp>
        <p:nvSpPr>
          <p:cNvPr id="9226" name="Text Box 15"/>
          <p:cNvSpPr txBox="1"/>
          <p:nvPr>
            <p:custDataLst>
              <p:tags r:id="rId9"/>
            </p:custDataLst>
          </p:nvPr>
        </p:nvSpPr>
        <p:spPr>
          <a:xfrm>
            <a:off x="7667625" y="3282950"/>
            <a:ext cx="554038" cy="1608138"/>
          </a:xfrm>
          <a:prstGeom prst="rect">
            <a:avLst/>
          </a:prstGeom>
          <a:noFill/>
          <a:ln w="9525">
            <a:noFill/>
          </a:ln>
        </p:spPr>
        <p:txBody>
          <a:bodyPr vert="eaVert" wrap="none">
            <a:spAutoFit/>
          </a:bodyPr>
          <a:lstStyle/>
          <a:p>
            <a:r>
              <a:rPr lang="zh-CN" altLang="zh-CN" sz="2400" b="1">
                <a:solidFill>
                  <a:srgbClr val="0000FF"/>
                </a:solidFill>
                <a:latin typeface="宋体" panose="02010600030101010101" pitchFamily="2" charset="-122"/>
                <a:ea typeface="楷体_GB2312"/>
              </a:rPr>
              <a:t>静止的电灯</a:t>
            </a:r>
            <a:endParaRPr lang="zh-CN" altLang="en-US" sz="700">
              <a:solidFill>
                <a:srgbClr val="0000FF"/>
              </a:solidFill>
              <a:latin typeface="宋体" panose="02010600030101010101" pitchFamily="2" charset="-122"/>
            </a:endParaRPr>
          </a:p>
        </p:txBody>
      </p:sp>
      <p:grpSp>
        <p:nvGrpSpPr>
          <p:cNvPr id="7184" name="Group 16"/>
          <p:cNvGrpSpPr/>
          <p:nvPr>
            <p:custDataLst>
              <p:tags r:id="rId10"/>
            </p:custDataLst>
          </p:nvPr>
        </p:nvGrpSpPr>
        <p:grpSpPr>
          <a:xfrm>
            <a:off x="5573713" y="5013325"/>
            <a:ext cx="909637" cy="1709738"/>
            <a:chOff x="2496" y="2736"/>
            <a:chExt cx="573" cy="1152"/>
          </a:xfrm>
        </p:grpSpPr>
        <p:sp>
          <p:nvSpPr>
            <p:cNvPr id="9232" name="Oval 17"/>
            <p:cNvSpPr/>
            <p:nvPr>
              <p:custDataLst>
                <p:tags r:id="rId15"/>
              </p:custDataLst>
            </p:nvPr>
          </p:nvSpPr>
          <p:spPr>
            <a:xfrm>
              <a:off x="2496" y="2736"/>
              <a:ext cx="192" cy="144"/>
            </a:xfrm>
            <a:prstGeom prst="ellipse">
              <a:avLst/>
            </a:prstGeom>
            <a:solidFill>
              <a:srgbClr val="FF0000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endParaRPr lang="zh-CN" altLang="en-US">
                <a:latin typeface="Calibri" panose="020F0502020204030204" pitchFamily="34" charset="0"/>
              </a:endParaRPr>
            </a:p>
          </p:txBody>
        </p:sp>
        <p:grpSp>
          <p:nvGrpSpPr>
            <p:cNvPr id="9233" name="Group 18"/>
            <p:cNvGrpSpPr/>
            <p:nvPr>
              <p:custDataLst>
                <p:tags r:id="rId16"/>
              </p:custDataLst>
            </p:nvPr>
          </p:nvGrpSpPr>
          <p:grpSpPr>
            <a:xfrm>
              <a:off x="2592" y="2832"/>
              <a:ext cx="477" cy="1056"/>
              <a:chOff x="2592" y="2832"/>
              <a:chExt cx="477" cy="1056"/>
            </a:xfrm>
          </p:grpSpPr>
          <p:sp>
            <p:nvSpPr>
              <p:cNvPr id="9234" name="Line 19"/>
              <p:cNvSpPr/>
              <p:nvPr>
                <p:custDataLst>
                  <p:tags r:id="rId17"/>
                </p:custDataLst>
              </p:nvPr>
            </p:nvSpPr>
            <p:spPr>
              <a:xfrm flipH="1">
                <a:off x="2592" y="2832"/>
                <a:ext cx="0" cy="1056"/>
              </a:xfrm>
              <a:prstGeom prst="line">
                <a:avLst/>
              </a:prstGeom>
              <a:ln w="76200" cap="flat" cmpd="sng">
                <a:solidFill>
                  <a:srgbClr val="FF0000"/>
                </a:solidFill>
                <a:prstDash val="solid"/>
                <a:headEnd type="none" w="med" len="med"/>
                <a:tailEnd type="stealth" w="med" len="med"/>
              </a:ln>
            </p:spPr>
            <p:txBody>
              <a:bodyPr/>
              <a:lstStyle/>
              <a:p>
                <a:endParaRPr/>
              </a:p>
            </p:txBody>
          </p:sp>
          <p:sp>
            <p:nvSpPr>
              <p:cNvPr id="9235" name="Text Box 20"/>
              <p:cNvSpPr txBox="1"/>
              <p:nvPr>
                <p:custDataLst>
                  <p:tags r:id="rId18"/>
                </p:custDataLst>
              </p:nvPr>
            </p:nvSpPr>
            <p:spPr>
              <a:xfrm>
                <a:off x="2726" y="3178"/>
                <a:ext cx="343" cy="51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4400" b="1" i="1">
                    <a:solidFill>
                      <a:srgbClr val="FF0000"/>
                    </a:solidFill>
                    <a:latin typeface="Calibri" panose="020F0502020204030204" pitchFamily="34" charset="0"/>
                  </a:rPr>
                  <a:t>G</a:t>
                </a:r>
                <a:endParaRPr lang="en-US" altLang="zh-CN" b="1" i="1">
                  <a:latin typeface="Calibri" panose="020F0502020204030204" pitchFamily="34" charset="0"/>
                </a:endParaRPr>
              </a:p>
            </p:txBody>
          </p:sp>
        </p:grpSp>
      </p:grpSp>
      <p:grpSp>
        <p:nvGrpSpPr>
          <p:cNvPr id="7189" name="Group 21"/>
          <p:cNvGrpSpPr/>
          <p:nvPr>
            <p:custDataLst>
              <p:tags r:id="rId11"/>
            </p:custDataLst>
          </p:nvPr>
        </p:nvGrpSpPr>
        <p:grpSpPr>
          <a:xfrm>
            <a:off x="5726113" y="3187700"/>
            <a:ext cx="785812" cy="1797050"/>
            <a:chOff x="2592" y="1726"/>
            <a:chExt cx="495" cy="1202"/>
          </a:xfrm>
        </p:grpSpPr>
        <p:sp>
          <p:nvSpPr>
            <p:cNvPr id="9230" name="Line 22"/>
            <p:cNvSpPr/>
            <p:nvPr>
              <p:custDataLst>
                <p:tags r:id="rId13"/>
              </p:custDataLst>
            </p:nvPr>
          </p:nvSpPr>
          <p:spPr>
            <a:xfrm flipH="1">
              <a:off x="2592" y="1872"/>
              <a:ext cx="0" cy="1056"/>
            </a:xfrm>
            <a:prstGeom prst="line">
              <a:avLst/>
            </a:prstGeom>
            <a:ln w="76200" cap="flat" cmpd="sng">
              <a:solidFill>
                <a:srgbClr val="FF0000"/>
              </a:solidFill>
              <a:prstDash val="solid"/>
              <a:headEnd type="stealth" w="med" len="med"/>
              <a:tailEnd type="none" w="med" len="med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231" name="Text Box 23"/>
            <p:cNvSpPr txBox="1"/>
            <p:nvPr>
              <p:custDataLst>
                <p:tags r:id="rId14"/>
              </p:custDataLst>
            </p:nvPr>
          </p:nvSpPr>
          <p:spPr>
            <a:xfrm>
              <a:off x="2822" y="1726"/>
              <a:ext cx="265" cy="474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sz="4000" b="1" i="1">
                  <a:solidFill>
                    <a:srgbClr val="FF0000"/>
                  </a:solidFill>
                  <a:latin typeface="Calibri" panose="020F0502020204030204" pitchFamily="34" charset="0"/>
                </a:rPr>
                <a:t>F</a:t>
              </a:r>
              <a:endParaRPr lang="en-US" altLang="zh-CN" i="1">
                <a:latin typeface="Calibri" panose="020F0502020204030204" pitchFamily="34" charset="0"/>
              </a:endParaRPr>
            </a:p>
          </p:txBody>
        </p:sp>
      </p:grpSp>
      <p:pic>
        <p:nvPicPr>
          <p:cNvPr id="9229" name="Picture 25" descr="10-2-3"/>
          <p:cNvPicPr>
            <a:picLocks noChangeAspect="1"/>
          </p:cNvPicPr>
          <p:nvPr>
            <p:custDataLst>
              <p:tags r:id="rId12"/>
            </p:custDataLst>
          </p:nvPr>
        </p:nvPicPr>
        <p:blipFill>
          <a:blip r:embed="rId21"/>
          <a:stretch>
            <a:fillRect/>
          </a:stretch>
        </p:blipFill>
        <p:spPr>
          <a:xfrm>
            <a:off x="144463" y="1743075"/>
            <a:ext cx="3635375" cy="52054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3"/>
          <p:cNvSpPr txBox="1"/>
          <p:nvPr>
            <p:custDataLst>
              <p:tags r:id="rId1"/>
            </p:custDataLst>
          </p:nvPr>
        </p:nvSpPr>
        <p:spPr>
          <a:xfrm>
            <a:off x="520700" y="1347788"/>
            <a:ext cx="8012113" cy="8318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solidFill>
                  <a:srgbClr val="FF0000"/>
                </a:solidFill>
                <a:latin typeface="宋体" panose="02010600030101010101" pitchFamily="2" charset="-122"/>
              </a:rPr>
              <a:t>观察图片分析图中物体各处于怎样的状态？它们分别受到哪些力的作用？</a:t>
            </a:r>
            <a:r>
              <a:rPr lang="zh-CN" altLang="en-US" sz="2400" b="1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</p:txBody>
      </p:sp>
      <p:pic>
        <p:nvPicPr>
          <p:cNvPr id="10243" name="Picture 4" descr="10-2-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457200" y="2921000"/>
            <a:ext cx="4038600" cy="27003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4" name="Picture 5" descr="10-2-4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5213350" y="2525713"/>
            <a:ext cx="2613025" cy="32781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45" name="Text Box 6"/>
          <p:cNvSpPr txBox="1"/>
          <p:nvPr>
            <p:custDataLst>
              <p:tags r:id="rId4"/>
            </p:custDataLst>
          </p:nvPr>
        </p:nvSpPr>
        <p:spPr>
          <a:xfrm>
            <a:off x="611188" y="6137275"/>
            <a:ext cx="7466012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latin typeface="Calibri" panose="020F0502020204030204" pitchFamily="34" charset="0"/>
              </a:rPr>
              <a:t>匀速上升的潜水艇和匀速降落的神州飞船回收舱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2"/>
          <a:stretch>
            <a:fillRect/>
          </a:stretch>
        </p:blipFill>
        <p:spPr>
          <a:xfrm>
            <a:off x="971550" y="3244850"/>
            <a:ext cx="3552825" cy="1831975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16388" name="Group 4"/>
          <p:cNvGrpSpPr/>
          <p:nvPr>
            <p:custDataLst>
              <p:tags r:id="rId2"/>
            </p:custDataLst>
          </p:nvPr>
        </p:nvGrpSpPr>
        <p:grpSpPr>
          <a:xfrm>
            <a:off x="2654300" y="2339975"/>
            <a:ext cx="1128713" cy="1798638"/>
            <a:chOff x="2592" y="1726"/>
            <a:chExt cx="711" cy="1106"/>
          </a:xfrm>
        </p:grpSpPr>
        <p:sp>
          <p:nvSpPr>
            <p:cNvPr id="11274" name="Line 5"/>
            <p:cNvSpPr/>
            <p:nvPr>
              <p:custDataLst>
                <p:tags r:id="rId9"/>
              </p:custDataLst>
            </p:nvPr>
          </p:nvSpPr>
          <p:spPr>
            <a:xfrm flipH="1">
              <a:off x="2592" y="1776"/>
              <a:ext cx="0" cy="1056"/>
            </a:xfrm>
            <a:prstGeom prst="line">
              <a:avLst/>
            </a:prstGeom>
            <a:ln w="76200" cap="flat" cmpd="sng">
              <a:solidFill>
                <a:srgbClr val="FF0000"/>
              </a:solidFill>
              <a:prstDash val="solid"/>
              <a:headEnd type="stealth" w="med" len="med"/>
              <a:tailEnd type="none" w="med" len="med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275" name="Text Box 6"/>
            <p:cNvSpPr txBox="1"/>
            <p:nvPr>
              <p:custDataLst>
                <p:tags r:id="rId10"/>
              </p:custDataLst>
            </p:nvPr>
          </p:nvSpPr>
          <p:spPr>
            <a:xfrm>
              <a:off x="2822" y="1726"/>
              <a:ext cx="481" cy="43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sz="4000" b="1" i="1">
                  <a:solidFill>
                    <a:srgbClr val="FF0000"/>
                  </a:solidFill>
                  <a:latin typeface="Calibri" panose="020F0502020204030204" pitchFamily="34" charset="0"/>
                </a:rPr>
                <a:t>F</a:t>
              </a:r>
              <a:r>
                <a:rPr lang="zh-CN" altLang="en-US" sz="4000" b="1" baseline="-25000">
                  <a:solidFill>
                    <a:srgbClr val="FF0000"/>
                  </a:solidFill>
                  <a:latin typeface="Calibri" panose="020F0502020204030204" pitchFamily="34" charset="0"/>
                </a:rPr>
                <a:t>浮</a:t>
              </a:r>
            </a:p>
          </p:txBody>
        </p:sp>
      </p:grpSp>
      <p:grpSp>
        <p:nvGrpSpPr>
          <p:cNvPr id="16391" name="Group 7"/>
          <p:cNvGrpSpPr/>
          <p:nvPr>
            <p:custDataLst>
              <p:tags r:id="rId3"/>
            </p:custDataLst>
          </p:nvPr>
        </p:nvGrpSpPr>
        <p:grpSpPr>
          <a:xfrm>
            <a:off x="2501900" y="4057650"/>
            <a:ext cx="909638" cy="1884363"/>
            <a:chOff x="2496" y="2736"/>
            <a:chExt cx="573" cy="1160"/>
          </a:xfrm>
        </p:grpSpPr>
        <p:sp>
          <p:nvSpPr>
            <p:cNvPr id="11270" name="Oval 8"/>
            <p:cNvSpPr/>
            <p:nvPr>
              <p:custDataLst>
                <p:tags r:id="rId5"/>
              </p:custDataLst>
            </p:nvPr>
          </p:nvSpPr>
          <p:spPr>
            <a:xfrm>
              <a:off x="2496" y="2736"/>
              <a:ext cx="192" cy="144"/>
            </a:xfrm>
            <a:prstGeom prst="ellipse">
              <a:avLst/>
            </a:prstGeom>
            <a:solidFill>
              <a:srgbClr val="FF0000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endParaRPr lang="zh-CN" altLang="en-US">
                <a:latin typeface="Calibri" panose="020F0502020204030204" pitchFamily="34" charset="0"/>
              </a:endParaRPr>
            </a:p>
          </p:txBody>
        </p:sp>
        <p:grpSp>
          <p:nvGrpSpPr>
            <p:cNvPr id="11271" name="Group 9"/>
            <p:cNvGrpSpPr/>
            <p:nvPr>
              <p:custDataLst>
                <p:tags r:id="rId6"/>
              </p:custDataLst>
            </p:nvPr>
          </p:nvGrpSpPr>
          <p:grpSpPr>
            <a:xfrm>
              <a:off x="2592" y="2832"/>
              <a:ext cx="477" cy="1064"/>
              <a:chOff x="2592" y="2832"/>
              <a:chExt cx="477" cy="1064"/>
            </a:xfrm>
          </p:grpSpPr>
          <p:sp>
            <p:nvSpPr>
              <p:cNvPr id="11272" name="Line 10"/>
              <p:cNvSpPr/>
              <p:nvPr>
                <p:custDataLst>
                  <p:tags r:id="rId7"/>
                </p:custDataLst>
              </p:nvPr>
            </p:nvSpPr>
            <p:spPr>
              <a:xfrm flipH="1">
                <a:off x="2592" y="2832"/>
                <a:ext cx="0" cy="1056"/>
              </a:xfrm>
              <a:prstGeom prst="line">
                <a:avLst/>
              </a:prstGeom>
              <a:ln w="76200" cap="flat" cmpd="sng">
                <a:solidFill>
                  <a:srgbClr val="FF0000"/>
                </a:solidFill>
                <a:prstDash val="solid"/>
                <a:headEnd type="none" w="med" len="med"/>
                <a:tailEnd type="stealth" w="med" len="med"/>
              </a:ln>
            </p:spPr>
            <p:txBody>
              <a:bodyPr/>
              <a:lstStyle/>
              <a:p>
                <a:endParaRPr/>
              </a:p>
            </p:txBody>
          </p:sp>
          <p:sp>
            <p:nvSpPr>
              <p:cNvPr id="11273" name="Text Box 11"/>
              <p:cNvSpPr txBox="1"/>
              <p:nvPr>
                <p:custDataLst>
                  <p:tags r:id="rId8"/>
                </p:custDataLst>
              </p:nvPr>
            </p:nvSpPr>
            <p:spPr>
              <a:xfrm>
                <a:off x="2726" y="3423"/>
                <a:ext cx="343" cy="47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4400" b="1" i="1">
                    <a:solidFill>
                      <a:srgbClr val="FF0000"/>
                    </a:solidFill>
                    <a:latin typeface="Calibri" panose="020F0502020204030204" pitchFamily="34" charset="0"/>
                  </a:rPr>
                  <a:t>G</a:t>
                </a:r>
                <a:endParaRPr lang="en-US" altLang="zh-CN" b="1" i="1">
                  <a:latin typeface="Calibri" panose="020F0502020204030204" pitchFamily="34" charset="0"/>
                </a:endParaRPr>
              </a:p>
            </p:txBody>
          </p:sp>
        </p:grpSp>
      </p:grpSp>
      <p:sp>
        <p:nvSpPr>
          <p:cNvPr id="16396" name="Text Box 12"/>
          <p:cNvSpPr txBox="1"/>
          <p:nvPr>
            <p:custDataLst>
              <p:tags r:id="rId4"/>
            </p:custDataLst>
          </p:nvPr>
        </p:nvSpPr>
        <p:spPr>
          <a:xfrm>
            <a:off x="4940300" y="2808288"/>
            <a:ext cx="3087688" cy="23082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2400" b="1">
                <a:solidFill>
                  <a:srgbClr val="0000FF"/>
                </a:solidFill>
                <a:latin typeface="Calibri" panose="020F0502020204030204" pitchFamily="34" charset="0"/>
              </a:rPr>
              <a:t>匀速上升的潜艇处于匀速直线运动状态，受到了向下的重力和向上的浮力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/>
          <p:nvPr>
            <p:custDataLst>
              <p:tags r:id="rId1"/>
            </p:custDataLst>
          </p:nvPr>
        </p:nvSpPr>
        <p:spPr>
          <a:xfrm>
            <a:off x="539750" y="1122363"/>
            <a:ext cx="1722438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>
                <a:solidFill>
                  <a:srgbClr val="000000"/>
                </a:solidFill>
                <a:latin typeface="Calibri" panose="020F0502020204030204" pitchFamily="34" charset="0"/>
              </a:rPr>
              <a:t>1.</a:t>
            </a:r>
            <a:r>
              <a:rPr lang="zh-CN" altLang="en-US" sz="2400" b="1">
                <a:solidFill>
                  <a:srgbClr val="000000"/>
                </a:solidFill>
                <a:latin typeface="Calibri" panose="020F0502020204030204" pitchFamily="34" charset="0"/>
              </a:rPr>
              <a:t>平衡状态</a:t>
            </a:r>
          </a:p>
        </p:txBody>
      </p:sp>
      <p:sp>
        <p:nvSpPr>
          <p:cNvPr id="10243" name="Rectangle 3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611188" y="1643063"/>
            <a:ext cx="7710488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物体在几个力的作用下保持静止或匀速直线运动，我们就说该物体处于</a:t>
            </a:r>
            <a:r>
              <a:rPr kumimoji="0" lang="zh-CN" altLang="en-US" sz="2400" b="0" i="0" u="sng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            </a:t>
            </a: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。</a:t>
            </a:r>
          </a:p>
        </p:txBody>
      </p:sp>
      <p:sp>
        <p:nvSpPr>
          <p:cNvPr id="10244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641350" y="3978275"/>
            <a:ext cx="69564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使物体保持平衡状态的几个力叫做</a:t>
            </a:r>
            <a:r>
              <a:rPr kumimoji="0" lang="zh-CN" altLang="en-US" sz="2400" b="0" i="0" u="sng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           </a:t>
            </a: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。</a:t>
            </a:r>
          </a:p>
        </p:txBody>
      </p:sp>
      <p:sp>
        <p:nvSpPr>
          <p:cNvPr id="10245" name="Rectangle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641350" y="5245100"/>
            <a:ext cx="774700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如果物体在两个力作用下处于平衡状态，我们就说这两个力互相平衡，简称</a:t>
            </a:r>
            <a:r>
              <a:rPr kumimoji="0" lang="zh-CN" altLang="en-US" sz="2400" b="0" i="0" u="sng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            </a:t>
            </a: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。</a:t>
            </a:r>
          </a:p>
        </p:txBody>
      </p:sp>
      <p:sp>
        <p:nvSpPr>
          <p:cNvPr id="20486" name="Rectangle 6"/>
          <p:cNvSpPr/>
          <p:nvPr>
            <p:custDataLst>
              <p:tags r:id="rId5"/>
            </p:custDataLst>
          </p:nvPr>
        </p:nvSpPr>
        <p:spPr>
          <a:xfrm>
            <a:off x="3065463" y="2278063"/>
            <a:ext cx="1422400" cy="4619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Calibri" panose="020F0502020204030204" pitchFamily="34" charset="0"/>
              </a:rPr>
              <a:t>平衡状态</a:t>
            </a:r>
            <a:endParaRPr lang="zh-CN" altLang="en-US" sz="2400">
              <a:solidFill>
                <a:srgbClr val="0000FF"/>
              </a:solidFill>
              <a:latin typeface="Calibri" panose="020F0502020204030204" pitchFamily="34" charset="0"/>
            </a:endParaRPr>
          </a:p>
        </p:txBody>
      </p:sp>
      <p:sp>
        <p:nvSpPr>
          <p:cNvPr id="20487" name="Rectangle 7"/>
          <p:cNvSpPr/>
          <p:nvPr>
            <p:custDataLst>
              <p:tags r:id="rId6"/>
            </p:custDataLst>
          </p:nvPr>
        </p:nvSpPr>
        <p:spPr>
          <a:xfrm>
            <a:off x="5508625" y="3971925"/>
            <a:ext cx="1112838" cy="4619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Calibri" panose="020F0502020204030204" pitchFamily="34" charset="0"/>
              </a:rPr>
              <a:t>平衡力</a:t>
            </a:r>
          </a:p>
        </p:txBody>
      </p:sp>
      <p:sp>
        <p:nvSpPr>
          <p:cNvPr id="20488" name="Rectangle 8"/>
          <p:cNvSpPr/>
          <p:nvPr>
            <p:custDataLst>
              <p:tags r:id="rId7"/>
            </p:custDataLst>
          </p:nvPr>
        </p:nvSpPr>
        <p:spPr>
          <a:xfrm>
            <a:off x="3708400" y="5868988"/>
            <a:ext cx="1422400" cy="4619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Calibri" panose="020F0502020204030204" pitchFamily="34" charset="0"/>
              </a:rPr>
              <a:t>二力平衡</a:t>
            </a:r>
            <a:endParaRPr lang="zh-CN" altLang="en-US" sz="2400">
              <a:solidFill>
                <a:srgbClr val="0000FF"/>
              </a:solidFill>
              <a:latin typeface="Calibri" panose="020F0502020204030204" pitchFamily="34" charset="0"/>
            </a:endParaRPr>
          </a:p>
        </p:txBody>
      </p:sp>
      <p:sp>
        <p:nvSpPr>
          <p:cNvPr id="9" name="Text Box 2"/>
          <p:cNvSpPr txBox="1"/>
          <p:nvPr>
            <p:custDataLst>
              <p:tags r:id="rId8"/>
            </p:custDataLst>
          </p:nvPr>
        </p:nvSpPr>
        <p:spPr>
          <a:xfrm>
            <a:off x="468313" y="4748213"/>
            <a:ext cx="1720850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>
                <a:solidFill>
                  <a:srgbClr val="000000"/>
                </a:solidFill>
                <a:latin typeface="Calibri" panose="020F0502020204030204" pitchFamily="34" charset="0"/>
              </a:rPr>
              <a:t>3.</a:t>
            </a:r>
            <a:r>
              <a:rPr lang="zh-CN" altLang="en-US" sz="2400" b="1">
                <a:solidFill>
                  <a:srgbClr val="000000"/>
                </a:solidFill>
                <a:latin typeface="Calibri" panose="020F0502020204030204" pitchFamily="34" charset="0"/>
              </a:rPr>
              <a:t>二力平衡</a:t>
            </a:r>
          </a:p>
        </p:txBody>
      </p:sp>
      <p:sp>
        <p:nvSpPr>
          <p:cNvPr id="10" name="Text Box 2"/>
          <p:cNvSpPr txBox="1"/>
          <p:nvPr>
            <p:custDataLst>
              <p:tags r:id="rId9"/>
            </p:custDataLst>
          </p:nvPr>
        </p:nvSpPr>
        <p:spPr>
          <a:xfrm>
            <a:off x="533400" y="3348038"/>
            <a:ext cx="1722438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>
                <a:solidFill>
                  <a:srgbClr val="000000"/>
                </a:solidFill>
                <a:latin typeface="Calibri" panose="020F0502020204030204" pitchFamily="34" charset="0"/>
              </a:rPr>
              <a:t>2.</a:t>
            </a:r>
            <a:r>
              <a:rPr lang="zh-CN" altLang="en-US" sz="2400" b="1">
                <a:solidFill>
                  <a:srgbClr val="000000"/>
                </a:solidFill>
                <a:latin typeface="Calibri" panose="020F0502020204030204" pitchFamily="34" charset="0"/>
              </a:rPr>
              <a:t>平衡力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10243" grpId="0"/>
      <p:bldP spid="10244" grpId="0"/>
      <p:bldP spid="10245" grpId="0"/>
      <p:bldP spid="20486" grpId="0"/>
      <p:bldP spid="20487" grpId="0"/>
      <p:bldP spid="2048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/>
          <p:nvPr>
            <p:custDataLst>
              <p:tags r:id="rId1"/>
            </p:custDataLst>
          </p:nvPr>
        </p:nvSpPr>
        <p:spPr>
          <a:xfrm>
            <a:off x="395288" y="930275"/>
            <a:ext cx="4492625" cy="5222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00"/>
                </a:solidFill>
                <a:latin typeface="Calibri" panose="020F0502020204030204" pitchFamily="34" charset="0"/>
              </a:rPr>
              <a:t>二、</a:t>
            </a:r>
            <a:r>
              <a:rPr lang="zh-CN" altLang="en-US" sz="2800" b="1">
                <a:solidFill>
                  <a:srgbClr val="000000"/>
                </a:solidFill>
                <a:latin typeface="宋体" panose="02010600030101010101" pitchFamily="2" charset="-122"/>
              </a:rPr>
              <a:t>探究二力平衡的条件</a:t>
            </a:r>
            <a:r>
              <a:rPr lang="zh-CN" altLang="en-US" sz="2800" b="1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13315" name="Rectangle 3"/>
          <p:cNvSpPr/>
          <p:nvPr>
            <p:custDataLst>
              <p:tags r:id="rId2"/>
            </p:custDataLst>
          </p:nvPr>
        </p:nvSpPr>
        <p:spPr>
          <a:xfrm>
            <a:off x="533400" y="2028825"/>
            <a:ext cx="5551488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2400" b="1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US" altLang="zh-CN" sz="2400" b="1">
                <a:solidFill>
                  <a:srgbClr val="0000FF"/>
                </a:solidFill>
                <a:latin typeface="宋体" panose="02010600030101010101" pitchFamily="2" charset="-122"/>
              </a:rPr>
              <a:t>.</a:t>
            </a:r>
            <a:r>
              <a:rPr lang="zh-CN" altLang="en-US" sz="2400" b="1">
                <a:solidFill>
                  <a:srgbClr val="0000FF"/>
                </a:solidFill>
                <a:latin typeface="宋体" panose="02010600030101010101" pitchFamily="2" charset="-122"/>
              </a:rPr>
              <a:t>提出问题</a:t>
            </a:r>
            <a:r>
              <a:rPr lang="zh-CN" altLang="en-US" sz="2400" b="1">
                <a:latin typeface="宋体" panose="02010600030101010101" pitchFamily="2" charset="-122"/>
              </a:rPr>
              <a:t>：</a:t>
            </a:r>
            <a:r>
              <a:rPr lang="zh-CN" altLang="en-US" sz="2400"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11268" name="Rectangle 4"/>
          <p:cNvSpPr/>
          <p:nvPr>
            <p:custDataLst>
              <p:tags r:id="rId3"/>
            </p:custDataLst>
          </p:nvPr>
        </p:nvSpPr>
        <p:spPr>
          <a:xfrm>
            <a:off x="539750" y="4057650"/>
            <a:ext cx="55499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2400" b="1">
                <a:solidFill>
                  <a:srgbClr val="0000FF"/>
                </a:solidFill>
                <a:latin typeface="Calibri" panose="020F0502020204030204" pitchFamily="34" charset="0"/>
              </a:rPr>
              <a:t>2</a:t>
            </a:r>
            <a:r>
              <a:rPr lang="en-US" altLang="zh-CN" sz="2400" b="1">
                <a:solidFill>
                  <a:srgbClr val="0000FF"/>
                </a:solidFill>
                <a:latin typeface="宋体" panose="02010600030101010101" pitchFamily="2" charset="-122"/>
              </a:rPr>
              <a:t>.</a:t>
            </a:r>
            <a:r>
              <a:rPr lang="zh-CN" altLang="en-US" sz="2400" b="1">
                <a:solidFill>
                  <a:srgbClr val="0000FF"/>
                </a:solidFill>
                <a:latin typeface="宋体" panose="02010600030101010101" pitchFamily="2" charset="-122"/>
              </a:rPr>
              <a:t>作出猜想：</a:t>
            </a:r>
            <a:r>
              <a:rPr lang="zh-CN" altLang="en-US" sz="2400"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11269" name="Rectangle 5"/>
          <p:cNvSpPr/>
          <p:nvPr>
            <p:custDataLst>
              <p:tags r:id="rId4"/>
            </p:custDataLst>
          </p:nvPr>
        </p:nvSpPr>
        <p:spPr>
          <a:xfrm>
            <a:off x="762000" y="3043238"/>
            <a:ext cx="5551488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宋体" panose="02010600030101010101" pitchFamily="2" charset="-122"/>
              </a:rPr>
              <a:t>二力平衡要满足什么条件？</a:t>
            </a:r>
            <a:r>
              <a:rPr lang="zh-CN" altLang="en-US" sz="2400"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11270" name="Rectangle 6"/>
          <p:cNvSpPr/>
          <p:nvPr>
            <p:custDataLst>
              <p:tags r:id="rId5"/>
            </p:custDataLst>
          </p:nvPr>
        </p:nvSpPr>
        <p:spPr>
          <a:xfrm>
            <a:off x="681038" y="4992688"/>
            <a:ext cx="7346950" cy="8318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宋体" panose="02010600030101010101" pitchFamily="2" charset="-122"/>
              </a:rPr>
              <a:t>两个力的大小如何、方向如何、是否同一物体、是否在同一直线。</a:t>
            </a:r>
            <a:r>
              <a:rPr lang="zh-CN" altLang="en-US" sz="2400">
                <a:latin typeface="Calibri" panose="020F0502020204030204" pitchFamily="34" charset="0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  <p:bldP spid="11269" grpId="0"/>
      <p:bldP spid="1127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/>
          <p:nvPr>
            <p:custDataLst>
              <p:tags r:id="rId1"/>
            </p:custDataLst>
          </p:nvPr>
        </p:nvSpPr>
        <p:spPr>
          <a:xfrm>
            <a:off x="457200" y="1951038"/>
            <a:ext cx="1957388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2400" b="1">
                <a:solidFill>
                  <a:srgbClr val="0000FF"/>
                </a:solidFill>
                <a:latin typeface="Calibri" panose="020F0502020204030204" pitchFamily="34" charset="0"/>
              </a:rPr>
              <a:t>3</a:t>
            </a:r>
            <a:r>
              <a:rPr lang="en-US" altLang="zh-CN" sz="2400" b="1">
                <a:solidFill>
                  <a:srgbClr val="0000FF"/>
                </a:solidFill>
                <a:latin typeface="宋体" panose="02010600030101010101" pitchFamily="2" charset="-122"/>
              </a:rPr>
              <a:t>.</a:t>
            </a:r>
            <a:r>
              <a:rPr lang="zh-CN" altLang="en-US" sz="2400" b="1">
                <a:solidFill>
                  <a:srgbClr val="0000FF"/>
                </a:solidFill>
                <a:latin typeface="宋体" panose="02010600030101010101" pitchFamily="2" charset="-122"/>
              </a:rPr>
              <a:t>设计实验</a:t>
            </a:r>
          </a:p>
        </p:txBody>
      </p:sp>
      <p:sp>
        <p:nvSpPr>
          <p:cNvPr id="14339" name="Rectangle 4"/>
          <p:cNvSpPr/>
          <p:nvPr>
            <p:custDataLst>
              <p:tags r:id="rId2"/>
            </p:custDataLst>
          </p:nvPr>
        </p:nvSpPr>
        <p:spPr>
          <a:xfrm>
            <a:off x="900113" y="2730500"/>
            <a:ext cx="7281862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宋体" panose="02010600030101010101" pitchFamily="2" charset="-122"/>
              </a:rPr>
              <a:t>器材：铁架台、定滑轮、细线、钩码若干、硬纸片。</a:t>
            </a:r>
            <a:r>
              <a:rPr lang="zh-CN" altLang="en-US" sz="2400" b="1">
                <a:solidFill>
                  <a:srgbClr val="0000FF"/>
                </a:solidFill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12293" name="Rectangle 5"/>
          <p:cNvSpPr/>
          <p:nvPr>
            <p:custDataLst>
              <p:tags r:id="rId3"/>
            </p:custDataLst>
          </p:nvPr>
        </p:nvSpPr>
        <p:spPr>
          <a:xfrm>
            <a:off x="900113" y="3751263"/>
            <a:ext cx="7281862" cy="1200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FF0000"/>
                </a:solidFill>
                <a:latin typeface="宋体" panose="02010600030101010101" pitchFamily="2" charset="-122"/>
              </a:rPr>
              <a:t>物理方法：由于决定二力平衡的条件有多个，因此控制变量法是实验中必须采用的方法。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/>
          <p:nvPr>
            <p:custDataLst>
              <p:tags r:id="rId1"/>
            </p:custDataLst>
          </p:nvPr>
        </p:nvSpPr>
        <p:spPr>
          <a:xfrm>
            <a:off x="684213" y="2490788"/>
            <a:ext cx="3240087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342900" algn="just" defTabSz="914400">
              <a:lnSpc>
                <a:spcPct val="150000"/>
              </a:lnSpc>
              <a:tabLst>
                <a:tab pos="1771650" algn="l"/>
              </a:tabLst>
            </a:pPr>
            <a:r>
              <a:rPr lang="zh-CN" altLang="en-US" sz="2400" b="1">
                <a:solidFill>
                  <a:srgbClr val="FF0000"/>
                </a:solidFill>
                <a:latin typeface="Calibri" panose="020F0502020204030204" pitchFamily="34" charset="0"/>
              </a:rPr>
              <a:t>对猜想进行验证：</a:t>
            </a:r>
          </a:p>
        </p:txBody>
      </p:sp>
      <p:sp>
        <p:nvSpPr>
          <p:cNvPr id="15363" name="AutoShape 4"/>
          <p:cNvSpPr/>
          <p:nvPr>
            <p:custDataLst>
              <p:tags r:id="rId2"/>
            </p:custDataLst>
          </p:nvPr>
        </p:nvSpPr>
        <p:spPr>
          <a:xfrm>
            <a:off x="838200" y="3703638"/>
            <a:ext cx="304800" cy="1824037"/>
          </a:xfrm>
          <a:prstGeom prst="leftBrace">
            <a:avLst>
              <a:gd name="adj1" fmla="val 66742"/>
              <a:gd name="adj2" fmla="val 50000"/>
            </a:avLst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lang="zh-CN" altLang="en-US" sz="2400">
              <a:latin typeface="Calibri" panose="020F0502020204030204" pitchFamily="34" charset="0"/>
            </a:endParaRPr>
          </a:p>
        </p:txBody>
      </p:sp>
      <p:sp>
        <p:nvSpPr>
          <p:cNvPr id="15364" name="Rectangle 5"/>
          <p:cNvSpPr/>
          <p:nvPr>
            <p:custDataLst>
              <p:tags r:id="rId3"/>
            </p:custDataLst>
          </p:nvPr>
        </p:nvSpPr>
        <p:spPr>
          <a:xfrm>
            <a:off x="1143000" y="3406775"/>
            <a:ext cx="4797425" cy="23082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342900" defTabSz="914400">
              <a:lnSpc>
                <a:spcPct val="150000"/>
              </a:lnSpc>
              <a:tabLst>
                <a:tab pos="1771650" algn="l"/>
              </a:tabLst>
            </a:pPr>
            <a:r>
              <a:rPr lang="zh-CN" altLang="en-US" sz="2400" b="1">
                <a:solidFill>
                  <a:srgbClr val="FF0000"/>
                </a:solidFill>
                <a:latin typeface="宋体" panose="02010600030101010101" pitchFamily="2" charset="-122"/>
              </a:rPr>
              <a:t>（</a:t>
            </a:r>
            <a:r>
              <a:rPr lang="en-US" altLang="zh-CN" sz="2400" b="1">
                <a:solidFill>
                  <a:srgbClr val="FF0000"/>
                </a:solidFill>
                <a:latin typeface="宋体" panose="02010600030101010101" pitchFamily="2" charset="-122"/>
              </a:rPr>
              <a:t>1</a:t>
            </a:r>
            <a:r>
              <a:rPr lang="zh-CN" altLang="en-US" sz="2400" b="1">
                <a:solidFill>
                  <a:srgbClr val="FF0000"/>
                </a:solidFill>
                <a:latin typeface="宋体" panose="02010600030101010101" pitchFamily="2" charset="-122"/>
              </a:rPr>
              <a:t>）两个力的大小如何</a:t>
            </a:r>
          </a:p>
          <a:p>
            <a:pPr indent="342900" defTabSz="914400">
              <a:lnSpc>
                <a:spcPct val="150000"/>
              </a:lnSpc>
              <a:tabLst>
                <a:tab pos="1771650" algn="l"/>
              </a:tabLst>
            </a:pPr>
            <a:r>
              <a:rPr lang="zh-CN" altLang="en-US" sz="2400" b="1">
                <a:solidFill>
                  <a:srgbClr val="FF0000"/>
                </a:solidFill>
                <a:latin typeface="宋体" panose="02010600030101010101" pitchFamily="2" charset="-122"/>
              </a:rPr>
              <a:t>（</a:t>
            </a:r>
            <a:r>
              <a:rPr lang="en-US" altLang="zh-CN" sz="2400" b="1">
                <a:solidFill>
                  <a:srgbClr val="FF0000"/>
                </a:solidFill>
                <a:latin typeface="宋体" panose="02010600030101010101" pitchFamily="2" charset="-122"/>
              </a:rPr>
              <a:t>2</a:t>
            </a:r>
            <a:r>
              <a:rPr lang="zh-CN" altLang="en-US" sz="2400" b="1">
                <a:solidFill>
                  <a:srgbClr val="FF0000"/>
                </a:solidFill>
                <a:latin typeface="宋体" panose="02010600030101010101" pitchFamily="2" charset="-122"/>
              </a:rPr>
              <a:t>）方向如何</a:t>
            </a:r>
          </a:p>
          <a:p>
            <a:pPr indent="342900" defTabSz="914400">
              <a:lnSpc>
                <a:spcPct val="150000"/>
              </a:lnSpc>
              <a:tabLst>
                <a:tab pos="1771650" algn="l"/>
              </a:tabLst>
            </a:pPr>
            <a:r>
              <a:rPr lang="zh-CN" altLang="en-US" sz="2400" b="1">
                <a:solidFill>
                  <a:srgbClr val="FF0000"/>
                </a:solidFill>
                <a:latin typeface="宋体" panose="02010600030101010101" pitchFamily="2" charset="-122"/>
              </a:rPr>
              <a:t>（</a:t>
            </a:r>
            <a:r>
              <a:rPr lang="en-US" altLang="zh-CN" sz="2400" b="1">
                <a:solidFill>
                  <a:srgbClr val="FF0000"/>
                </a:solidFill>
                <a:latin typeface="宋体" panose="02010600030101010101" pitchFamily="2" charset="-122"/>
              </a:rPr>
              <a:t>3</a:t>
            </a:r>
            <a:r>
              <a:rPr lang="zh-CN" altLang="en-US" sz="2400" b="1">
                <a:solidFill>
                  <a:srgbClr val="FF0000"/>
                </a:solidFill>
                <a:latin typeface="宋体" panose="02010600030101010101" pitchFamily="2" charset="-122"/>
              </a:rPr>
              <a:t>）是否作用于同一物体</a:t>
            </a:r>
          </a:p>
          <a:p>
            <a:pPr indent="342900" defTabSz="914400">
              <a:lnSpc>
                <a:spcPct val="150000"/>
              </a:lnSpc>
              <a:tabLst>
                <a:tab pos="1771650" algn="l"/>
              </a:tabLst>
            </a:pPr>
            <a:r>
              <a:rPr lang="zh-CN" altLang="en-US" sz="2400" b="1">
                <a:solidFill>
                  <a:srgbClr val="FF0000"/>
                </a:solidFill>
                <a:latin typeface="宋体" panose="02010600030101010101" pitchFamily="2" charset="-122"/>
              </a:rPr>
              <a:t>（</a:t>
            </a:r>
            <a:r>
              <a:rPr lang="en-US" altLang="zh-CN" sz="2400" b="1">
                <a:solidFill>
                  <a:srgbClr val="FF0000"/>
                </a:solidFill>
                <a:latin typeface="宋体" panose="02010600030101010101" pitchFamily="2" charset="-122"/>
              </a:rPr>
              <a:t>4</a:t>
            </a:r>
            <a:r>
              <a:rPr lang="zh-CN" altLang="en-US" sz="2400" b="1">
                <a:solidFill>
                  <a:srgbClr val="FF0000"/>
                </a:solidFill>
                <a:latin typeface="宋体" panose="02010600030101010101" pitchFamily="2" charset="-122"/>
              </a:rPr>
              <a:t>）是否要在同一直线上</a:t>
            </a:r>
            <a:endParaRPr lang="zh-CN" altLang="en-US" sz="2400">
              <a:latin typeface="Calibri" panose="020F0502020204030204" pitchFamily="34" charset="0"/>
            </a:endParaRPr>
          </a:p>
        </p:txBody>
      </p:sp>
      <p:sp>
        <p:nvSpPr>
          <p:cNvPr id="15365" name="Rectangle 3"/>
          <p:cNvSpPr/>
          <p:nvPr>
            <p:custDataLst>
              <p:tags r:id="rId4"/>
            </p:custDataLst>
          </p:nvPr>
        </p:nvSpPr>
        <p:spPr>
          <a:xfrm>
            <a:off x="457200" y="1643063"/>
            <a:ext cx="3084513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342900" defTabSz="914400">
              <a:lnSpc>
                <a:spcPct val="150000"/>
              </a:lnSpc>
              <a:tabLst>
                <a:tab pos="1771650" algn="l"/>
              </a:tabLst>
            </a:pPr>
            <a:r>
              <a:rPr lang="en-US" altLang="zh-CN" sz="2400" b="1">
                <a:solidFill>
                  <a:srgbClr val="0000FF"/>
                </a:solidFill>
                <a:latin typeface="宋体" panose="02010600030101010101" pitchFamily="2" charset="-122"/>
              </a:rPr>
              <a:t>4.</a:t>
            </a:r>
            <a:r>
              <a:rPr lang="zh-CN" altLang="en-US" sz="2400" b="1">
                <a:solidFill>
                  <a:srgbClr val="0000FF"/>
                </a:solidFill>
                <a:latin typeface="宋体" panose="02010600030101010101" pitchFamily="2" charset="-122"/>
              </a:rPr>
              <a:t>进行实验</a:t>
            </a:r>
          </a:p>
        </p:txBody>
      </p:sp>
    </p:spTree>
  </p:cSld>
  <p:clrMapOvr>
    <a:masterClrMapping/>
  </p:clrMapOvr>
  <p:transition spd="med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34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22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23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25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26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27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29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30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31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32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3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36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36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37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38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40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41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42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44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45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46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4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37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49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50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51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52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53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56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57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58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59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6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38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54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55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62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63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66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71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72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73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67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68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39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69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70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64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65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75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76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77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78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79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8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69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81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82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83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84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86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89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90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91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92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9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70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94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95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96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87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88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21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26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98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99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0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7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7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7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4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73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74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73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74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4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8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42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6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6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63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64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65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66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67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4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5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43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7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8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9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6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62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63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64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66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84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8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28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88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67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69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0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1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2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4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5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6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29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8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9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80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81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82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83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88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91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89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9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30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84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85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86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87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93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94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95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96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98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9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32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02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07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03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04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05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06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00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01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09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1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33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11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12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13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14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15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16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17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19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20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21"/>
</p:tagLst>
</file>

<file path=ppt/theme/theme1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:r="http://schemas.openxmlformats.org/officeDocument/2006/relationships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主题1">
  <a:themeElements>
    <a:clrScheme name="自定义 2819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CBAC4"/>
      </a:accent1>
      <a:accent2>
        <a:srgbClr val="DD4659"/>
      </a:accent2>
      <a:accent3>
        <a:srgbClr val="EDBE49"/>
      </a:accent3>
      <a:accent4>
        <a:srgbClr val="3CBAC4"/>
      </a:accent4>
      <a:accent5>
        <a:srgbClr val="DD4659"/>
      </a:accent5>
      <a:accent6>
        <a:srgbClr val="EDBE49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:r="http://schemas.openxmlformats.org/officeDocument/2006/relationships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:r="http://schemas.openxmlformats.org/officeDocument/2006/relationships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:r="http://schemas.openxmlformats.org/officeDocument/2006/relationships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1162</Words>
  <Application>Microsoft Office PowerPoint</Application>
  <PresentationFormat>自定义</PresentationFormat>
  <Paragraphs>90</Paragraphs>
  <Slides>18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18</vt:i4>
      </vt:variant>
    </vt:vector>
  </HeadingPairs>
  <TitlesOfParts>
    <vt:vector size="20" baseType="lpstr">
      <vt:lpstr>自定义设计方案</vt:lpstr>
      <vt:lpstr>2_主题1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学科网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rbm.xkw.com</dc:creator>
  <cp:lastModifiedBy>User</cp:lastModifiedBy>
  <cp:revision>2</cp:revision>
  <cp:lastPrinted>2021-04-15T11:29:52Z</cp:lastPrinted>
  <dcterms:created xsi:type="dcterms:W3CDTF">2021-04-15T11:29:52Z</dcterms:created>
  <dcterms:modified xsi:type="dcterms:W3CDTF">2021-05-03T01:37:04Z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