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302" r:id="rId4"/>
    <p:sldId id="307" r:id="rId5"/>
    <p:sldId id="306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9" r:id="rId14"/>
    <p:sldId id="315" r:id="rId15"/>
    <p:sldId id="316" r:id="rId16"/>
    <p:sldId id="317" r:id="rId17"/>
    <p:sldId id="318" r:id="rId18"/>
  </p:sldIdLst>
  <p:sldSz cx="12192000" cy="6858000"/>
  <p:notesSz cx="6858000" cy="9144000"/>
  <p:custDataLst>
    <p:tags r:id="rId19"/>
  </p:custData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0551" autoAdjust="0"/>
  </p:normalViewPr>
  <p:slideViewPr>
    <p:cSldViewPr snapToGrid="0" snapToObjects="1">
      <p:cViewPr varScale="1">
        <p:scale>
          <a:sx n="78" d="100"/>
          <a:sy n="78" d="100"/>
        </p:scale>
        <p:origin x="4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5040" y="12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tags" Target="tags/tag138.xml" /><Relationship Id="rId2" Type="http://schemas.openxmlformats.org/officeDocument/2006/relationships/notesMaster" Target="notesMasters/notesMaster1.xml" /><Relationship Id="rId20" Type="http://schemas.openxmlformats.org/officeDocument/2006/relationships/presProps" Target="presProps.xml" /><Relationship Id="rId21" Type="http://schemas.openxmlformats.org/officeDocument/2006/relationships/viewProps" Target="viewProps.xml" /><Relationship Id="rId22" Type="http://schemas.openxmlformats.org/officeDocument/2006/relationships/theme" Target="theme/theme1.xml" /><Relationship Id="rId23" Type="http://schemas.openxmlformats.org/officeDocument/2006/relationships/tableStyles" Target="tableStyles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6.xml" /><Relationship Id="rId2" Type="http://schemas.openxmlformats.org/officeDocument/2006/relationships/tags" Target="../tags/tag57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8D5A2E05-2C6E-484E-9BB1-366C90717B94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2043844-B7FE-EC43-89AA-8831B859F94F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E69A474-9C4A-439C-A6F5-E9BE9F1BBA91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2021/4/6</a:t>
            </a:fld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FAC2EDC-03FB-D147-9BAA-37FCFF988C7B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7D167-9BB5-2048-9DDA-7DF8E5D94DC9}" type="slidenum">
              <a:rPr 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2" Type="http://schemas.openxmlformats.org/officeDocument/2006/relationships/tags" Target="../tags/tag50.xml" /><Relationship Id="rId3" Type="http://schemas.openxmlformats.org/officeDocument/2006/relationships/tags" Target="../tags/tag51.xml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F56DDB4-5354-4248-8F88-47D23400AF9F}" type="datetime1">
              <a:rPr lang="zh-CN" altLang="en-US" smtClean="0"/>
              <a:t>2021/4/6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noProof="0"/>
              <a:t>单击此处编辑母版文本样式</a:t>
            </a:r>
          </a:p>
          <a:p>
            <a:pPr lvl="1" rtl="0"/>
            <a:r>
              <a:rPr lang="zh-CN" noProof="0"/>
              <a:t>第二级</a:t>
            </a:r>
          </a:p>
          <a:p>
            <a:pPr lvl="2" rtl="0"/>
            <a:r>
              <a:rPr lang="zh-CN" noProof="0"/>
              <a:t>第三级</a:t>
            </a:r>
          </a:p>
          <a:p>
            <a:pPr lvl="3" rtl="0"/>
            <a:r>
              <a:rPr lang="zh-CN" noProof="0"/>
              <a:t>第四级</a:t>
            </a:r>
          </a:p>
          <a:p>
            <a:pPr lvl="4" rtl="0"/>
            <a:r>
              <a:rPr lang="zh-CN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tags" Target="../tags/tag63.xml" /><Relationship Id="rId6" Type="http://schemas.openxmlformats.org/officeDocument/2006/relationships/tags" Target="../tags/tag64.xml" /><Relationship Id="rId7" Type="http://schemas.openxmlformats.org/officeDocument/2006/relationships/tags" Target="../tags/tag6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1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40F2921-3A0F-4EA1-B6B6-C59461D690B2}"/>
              </a:ext>
            </a:extLst>
          </p:cNvPr>
          <p:cNvSpPr>
            <a:spLocks noGrp="1"/>
          </p:cNvSpPr>
          <p:nvPr>
            <p:ph type="dt" idx="11"/>
            <p:custDataLst>
              <p:tags r:id="rId7"/>
            </p:custDataLst>
          </p:nvPr>
        </p:nvSpPr>
        <p:spPr/>
        <p:txBody>
          <a:bodyPr/>
          <a:lstStyle/>
          <a:p>
            <a:fld id="{976DFF1C-FCB9-4D7E-A416-5F3285BFC0E4}" type="datetime1">
              <a:rPr lang="zh-CN" altLang="en-US" smtClean="0"/>
              <a:t>2021/4/6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667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audio" Target="../media/wind1.wav" /><Relationship Id="rId8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tags" Target="../tags/tag13.xml" /><Relationship Id="rId8" Type="http://schemas.openxmlformats.org/officeDocument/2006/relationships/audio" Target="../media/wind1.wav" /><Relationship Id="rId9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15.xml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tags" Target="../tags/tag18.xml" /><Relationship Id="rId6" Type="http://schemas.openxmlformats.org/officeDocument/2006/relationships/tags" Target="../tags/tag19.xml" /><Relationship Id="rId7" Type="http://schemas.openxmlformats.org/officeDocument/2006/relationships/tags" Target="../tags/tag20.xml" /><Relationship Id="rId8" Type="http://schemas.openxmlformats.org/officeDocument/2006/relationships/tags" Target="../tags/tag21.xml" /><Relationship Id="rId9" Type="http://schemas.openxmlformats.org/officeDocument/2006/relationships/audio" Target="../media/wind1.wav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10" Type="http://schemas.openxmlformats.org/officeDocument/2006/relationships/tags" Target="../tags/tag31.xml" /><Relationship Id="rId11" Type="http://schemas.openxmlformats.org/officeDocument/2006/relationships/tags" Target="../tags/tag32.xml" /><Relationship Id="rId12" Type="http://schemas.openxmlformats.org/officeDocument/2006/relationships/audio" Target="../media/wind1.wav" /><Relationship Id="rId13" Type="http://schemas.openxmlformats.org/officeDocument/2006/relationships/slideMaster" Target="../slideMasters/slideMaster1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tags" Target="../tags/tag30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34.xml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tags" Target="../tags/tag37.xml" /><Relationship Id="rId6" Type="http://schemas.openxmlformats.org/officeDocument/2006/relationships/tags" Target="../tags/tag38.xml" /><Relationship Id="rId7" Type="http://schemas.openxmlformats.org/officeDocument/2006/relationships/tags" Target="../tags/tag39.xml" /><Relationship Id="rId8" Type="http://schemas.openxmlformats.org/officeDocument/2006/relationships/tags" Target="../tags/tag40.xml" /><Relationship Id="rId9" Type="http://schemas.openxmlformats.org/officeDocument/2006/relationships/audio" Target="../media/wind1.wav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audio" Target="../media/wind1.wav" /><Relationship Id="rId5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长方形 6">
            <a:extLst>
              <a:ext uri="{FF2B5EF4-FFF2-40B4-BE49-F238E27FC236}">
                <a16:creationId xmlns:a16="http://schemas.microsoft.com/office/drawing/2014/main" xmlns="" id="{4CC33A90-B87E-634E-AF2A-F4C3C8923FE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xmlns="" id="{41147E0E-4AE4-D149-A315-F2528623D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63425" y="2818150"/>
            <a:ext cx="6207001" cy="2571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E3ED0903-C4AC-F843-878E-D66CB7BFB0E9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08430" y="3277472"/>
            <a:ext cx="5651293" cy="1086304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 algn="l">
              <a:defRPr sz="8800" b="1" i="0" spc="150" baseline="0">
                <a:solidFill>
                  <a:schemeClr val="accent3">
                    <a:lumMod val="9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noProof="0"/>
              <a:t>标题</a:t>
            </a:r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C8F278E7-697F-D34E-BB55-5D254AF87F94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5"/>
            </p:custDataLst>
          </p:nvPr>
        </p:nvSpPr>
        <p:spPr>
          <a:xfrm>
            <a:off x="5923125" y="0"/>
            <a:ext cx="6268875" cy="6858000"/>
          </a:xfrm>
          <a:custGeom>
            <a:gdLst>
              <a:gd name="connsiteX0" fmla="*/ 0 w 6268875"/>
              <a:gd name="connsiteY0" fmla="*/ 0 h 6858000"/>
              <a:gd name="connsiteX1" fmla="*/ 6268875 w 6268875"/>
              <a:gd name="connsiteY1" fmla="*/ 0 h 6858000"/>
              <a:gd name="connsiteX2" fmla="*/ 6268875 w 6268875"/>
              <a:gd name="connsiteY2" fmla="*/ 6858000 h 6858000"/>
              <a:gd name="connsiteX3" fmla="*/ 0 w 6268875"/>
              <a:gd name="connsiteY3" fmla="*/ 6858000 h 6858000"/>
              <a:gd name="connsiteX4" fmla="*/ 0 w 6268875"/>
              <a:gd name="connsiteY4" fmla="*/ 5389964 h 6858000"/>
              <a:gd name="connsiteX5" fmla="*/ 1047301 w 6268875"/>
              <a:gd name="connsiteY5" fmla="*/ 5389964 h 6858000"/>
              <a:gd name="connsiteX6" fmla="*/ 1047301 w 6268875"/>
              <a:gd name="connsiteY6" fmla="*/ 2814404 h 6858000"/>
              <a:gd name="connsiteX7" fmla="*/ 0 w 6268875"/>
              <a:gd name="connsiteY7" fmla="*/ 2814404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8875" h="6858000">
                <a:moveTo>
                  <a:pt x="0" y="0"/>
                </a:moveTo>
                <a:lnTo>
                  <a:pt x="6268875" y="0"/>
                </a:lnTo>
                <a:lnTo>
                  <a:pt x="6268875" y="6858000"/>
                </a:lnTo>
                <a:lnTo>
                  <a:pt x="0" y="6858000"/>
                </a:lnTo>
                <a:lnTo>
                  <a:pt x="0" y="5389964"/>
                </a:lnTo>
                <a:lnTo>
                  <a:pt x="1047301" y="5389964"/>
                </a:lnTo>
                <a:lnTo>
                  <a:pt x="1047301" y="2814404"/>
                </a:lnTo>
                <a:lnTo>
                  <a:pt x="0" y="281440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>
            <a:noAutofit/>
          </a:bodyPr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ED2629F-DD57-45EB-A64D-AF459A802B6C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108430" y="4450080"/>
            <a:ext cx="5651294" cy="607103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 cap="all" spc="600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noProof="0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890117289"/>
      </p:ext>
    </p:extLst>
  </p:cSld>
  <p:clrMapOvr>
    <a:masterClrMapping/>
  </p:clrMapOvr>
  <p:transition spd="slow">
    <p:randomBar dir="vert"/>
    <p:sndAc>
      <p:stSnd>
        <p:snd r:embed="rId7" name="wind.wav"/>
      </p:stSnd>
    </p:sndAc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长方形 4">
            <a:extLst>
              <a:ext uri="{FF2B5EF4-FFF2-40B4-BE49-F238E27FC236}">
                <a16:creationId xmlns:a16="http://schemas.microsoft.com/office/drawing/2014/main" xmlns="" id="{F9B59AC0-ACCA-0548-A037-BC61068B8F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2A57C152-0331-B74F-81FE-04A927A72C7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pPr rtl="0"/>
            <a:endParaRPr lang="en-US" sz="2400" b="1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5FDDD9A4-1691-5D47-9605-21650E2212D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xmlns="" id="{B3AAAAF7-05B9-4CD1-AB96-49BDA5C8753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639247" y="6356350"/>
            <a:ext cx="7514153" cy="365125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xmlns="" id="{663163FE-7A47-48F5-985E-52E1FC39A8C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011711" y="6356349"/>
            <a:ext cx="532140" cy="365125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F705D35-D126-3B47-A82C-2A13EA9E0A6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xmlns="" id="{FDE5BD82-54F0-40F0-8673-34432C04A351}"/>
              </a:ext>
            </a:extLst>
          </p:cNvPr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38986" y="1470025"/>
            <a:ext cx="10904865" cy="4706938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00720383"/>
      </p:ext>
    </p:extLst>
  </p:cSld>
  <p:clrMapOvr>
    <a:masterClrMapping/>
  </p:clrMapOvr>
  <p:transition spd="slow">
    <p:randomBar dir="vert"/>
    <p:sndAc>
      <p:stSnd>
        <p:snd r:embed="rId8" name="wind.wav"/>
      </p:stSnd>
    </p:sndAc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 项内容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987C56A2-F952-8343-A875-78793BA51A3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5871694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长方形 6">
            <a:extLst>
              <a:ext uri="{FF2B5EF4-FFF2-40B4-BE49-F238E27FC236}">
                <a16:creationId xmlns:a16="http://schemas.microsoft.com/office/drawing/2014/main" xmlns="" id="{81BB3689-72F8-2345-BF30-38C81BDD487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921026" y="0"/>
            <a:ext cx="718969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1103659" y="6356350"/>
            <a:ext cx="4490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F705D35-D126-3B47-A82C-2A13EA9E0A6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xmlns="" id="{656FB1BA-653F-254C-9C39-2A5BDD763EE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761117" y="681037"/>
            <a:ext cx="4791637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sp>
        <p:nvSpPr>
          <p:cNvPr id="12" name="图片占位符 10">
            <a:extLst>
              <a:ext uri="{FF2B5EF4-FFF2-40B4-BE49-F238E27FC236}">
                <a16:creationId xmlns:a16="http://schemas.microsoft.com/office/drawing/2014/main" xmlns="" id="{CB2BF900-EE78-604F-A9A8-83394228A684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542925" y="571500"/>
            <a:ext cx="5553075" cy="5715000"/>
          </a:xfrm>
          <a:prstGeom prst="rect">
            <a:avLst/>
          </a:prstGeom>
          <a:solidFill>
            <a:schemeClr val="bg2"/>
          </a:solidFill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noProof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1ABA8C-1BE3-46E4-80B3-44A791B60E0D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7"/>
            </p:custDataLst>
          </p:nvPr>
        </p:nvSpPr>
        <p:spPr>
          <a:xfrm>
            <a:off x="542925" y="6356350"/>
            <a:ext cx="7315200" cy="365125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xmlns="" id="{B2692E44-7FE3-4F90-97B5-E996A2DCEA83}"/>
              </a:ext>
            </a:extLst>
          </p:cNvPr>
          <p:cNvSpPr>
            <a:spLocks noGrp="1"/>
          </p:cNvSpPr>
          <p:nvPr>
            <p:ph sz="quarter" idx="16"/>
            <p:custDataLst>
              <p:tags r:id="rId8"/>
            </p:custDataLst>
          </p:nvPr>
        </p:nvSpPr>
        <p:spPr>
          <a:xfrm>
            <a:off x="6761117" y="1265238"/>
            <a:ext cx="4791637" cy="49117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96706694"/>
      </p:ext>
    </p:extLst>
  </p:cSld>
  <p:clrMapOvr>
    <a:masterClrMapping/>
  </p:clrMapOvr>
  <p:transition spd="slow">
    <p:randomBar dir="vert"/>
    <p:sndAc>
      <p:stSnd>
        <p:snd r:embed="rId9" name="wind.wav"/>
      </p:stSnd>
    </p:sndAc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比较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6" name="长方形 15">
            <a:extLst>
              <a:ext uri="{FF2B5EF4-FFF2-40B4-BE49-F238E27FC236}">
                <a16:creationId xmlns:a16="http://schemas.microsoft.com/office/drawing/2014/main" xmlns="" id="{F2F96941-79C9-A34B-8AB5-C167A4D72D5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18A28A8-5C75-FC4B-9A28-8F343DF4B1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F705D35-D126-3B47-A82C-2A13EA9E0A6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长方形 5">
            <a:extLst>
              <a:ext uri="{FF2B5EF4-FFF2-40B4-BE49-F238E27FC236}">
                <a16:creationId xmlns:a16="http://schemas.microsoft.com/office/drawing/2014/main" xmlns="" id="{2A57C152-0331-B74F-81FE-04A927A72C7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pPr rtl="0"/>
            <a:endParaRPr lang="en-US" sz="2400" b="1" noProof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5FDDD9A4-1691-5D47-9605-21650E2212D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xmlns="" id="{62F811A9-08B1-C746-B30D-69D7B4A6CD59}"/>
              </a:ext>
            </a:extLst>
          </p:cNvPr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838201" y="2038570"/>
            <a:ext cx="5042646" cy="703135"/>
          </a:xfrm>
          <a:prstGeom prst="rect">
            <a:avLst/>
          </a:prstGeo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accent3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xmlns="" id="{54F0B191-C947-1640-8AD2-EEEAA1ED57C9}"/>
              </a:ext>
            </a:extLst>
          </p:cNvPr>
          <p:cNvSpPr>
            <a:spLocks noGrp="1"/>
          </p:cNvSpPr>
          <p:nvPr>
            <p:ph type="body" idx="14"/>
            <p:custDataLst>
              <p:tags r:id="rId8"/>
            </p:custDataLst>
          </p:nvPr>
        </p:nvSpPr>
        <p:spPr>
          <a:xfrm>
            <a:off x="6501205" y="2038570"/>
            <a:ext cx="5042646" cy="703135"/>
          </a:xfrm>
          <a:prstGeom prst="rect">
            <a:avLst/>
          </a:prstGeo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accent3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cxnSp>
        <p:nvCxnSpPr>
          <p:cNvPr id="14" name="直接连接符​​(S) 13">
            <a:extLst>
              <a:ext uri="{FF2B5EF4-FFF2-40B4-BE49-F238E27FC236}">
                <a16:creationId xmlns:a16="http://schemas.microsoft.com/office/drawing/2014/main" xmlns="" id="{E8B92D52-6B55-2C4B-95E4-CE89611E590B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 flipH="1">
            <a:off x="6167716" y="1613647"/>
            <a:ext cx="0" cy="4904068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6">
            <a:extLst>
              <a:ext uri="{FF2B5EF4-FFF2-40B4-BE49-F238E27FC236}">
                <a16:creationId xmlns:a16="http://schemas.microsoft.com/office/drawing/2014/main" xmlns="" id="{B2E17E1D-5E9C-4782-A550-1FA7C170295B}"/>
              </a:ext>
            </a:extLst>
          </p:cNvPr>
          <p:cNvSpPr>
            <a:spLocks noGrp="1"/>
          </p:cNvSpPr>
          <p:nvPr>
            <p:ph sz="quarter" idx="15"/>
            <p:custDataLst>
              <p:tags r:id="rId10"/>
            </p:custDataLst>
          </p:nvPr>
        </p:nvSpPr>
        <p:spPr>
          <a:xfrm>
            <a:off x="838200" y="2894471"/>
            <a:ext cx="5041900" cy="3093579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5" name="内容占位符 6">
            <a:extLst>
              <a:ext uri="{FF2B5EF4-FFF2-40B4-BE49-F238E27FC236}">
                <a16:creationId xmlns:a16="http://schemas.microsoft.com/office/drawing/2014/main" xmlns="" id="{9AE8FA97-2778-4811-810F-CA386FE3C234}"/>
              </a:ext>
            </a:extLst>
          </p:cNvPr>
          <p:cNvSpPr>
            <a:spLocks noGrp="1"/>
          </p:cNvSpPr>
          <p:nvPr>
            <p:ph sz="quarter" idx="16"/>
            <p:custDataLst>
              <p:tags r:id="rId11"/>
            </p:custDataLst>
          </p:nvPr>
        </p:nvSpPr>
        <p:spPr>
          <a:xfrm>
            <a:off x="6501205" y="2894471"/>
            <a:ext cx="5041900" cy="3093579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56403553"/>
      </p:ext>
    </p:extLst>
  </p:cSld>
  <p:clrMapOvr>
    <a:masterClrMapping/>
  </p:clrMapOvr>
  <p:transition spd="slow">
    <p:randomBar dir="vert"/>
    <p:sndAc>
      <p:stSnd>
        <p:snd r:embed="rId12" name="wind.wav"/>
      </p:stSnd>
    </p:sndAc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和字幕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4A22209-F6F4-814A-9719-87CDCD23C55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51817374-D7A2-2F4D-91C6-E24955F0018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9FBA462-7E60-BA4E-9A1E-3B5E69DACB3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2F7E77FB-0806-4C98-8186-4A8C4DDBA0D7}" type="datetime1">
              <a:rPr lang="zh-CN" altLang="en-US" smtClean="0"/>
              <a:t>2021/4/6</a:t>
            </a:fld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F705D35-D126-3B47-A82C-2A13EA9E0A6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xmlns="" id="{656FB1BA-653F-254C-9C39-2A5BDD763EE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494545" y="2028031"/>
            <a:ext cx="5058209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sp>
        <p:nvSpPr>
          <p:cNvPr id="13" name="图片占位符 10">
            <a:extLst>
              <a:ext uri="{FF2B5EF4-FFF2-40B4-BE49-F238E27FC236}">
                <a16:creationId xmlns:a16="http://schemas.microsoft.com/office/drawing/2014/main" xmlns="" id="{AD5E91DA-7D30-8C45-9BE7-5F82AA824B11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7"/>
            </p:custDataLst>
          </p:nvPr>
        </p:nvSpPr>
        <p:spPr>
          <a:xfrm>
            <a:off x="542925" y="0"/>
            <a:ext cx="5408696" cy="6858000"/>
          </a:xfrm>
          <a:prstGeom prst="rect">
            <a:avLst/>
          </a:prstGeom>
          <a:solidFill>
            <a:schemeClr val="bg2"/>
          </a:solidFill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noProof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4B3A0EA-D5DD-4E60-90A9-6338842407FB}"/>
              </a:ext>
            </a:extLst>
          </p:cNvPr>
          <p:cNvSpPr>
            <a:spLocks noGrp="1"/>
          </p:cNvSpPr>
          <p:nvPr>
            <p:ph sz="quarter" idx="15"/>
            <p:custDataLst>
              <p:tags r:id="rId8"/>
            </p:custDataLst>
          </p:nvPr>
        </p:nvSpPr>
        <p:spPr>
          <a:xfrm>
            <a:off x="6494463" y="2611438"/>
            <a:ext cx="5058209" cy="216535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15007913"/>
      </p:ext>
    </p:extLst>
  </p:cSld>
  <p:clrMapOvr>
    <a:masterClrMapping/>
  </p:clrMapOvr>
  <p:transition spd="slow">
    <p:randomBar dir="vert"/>
    <p:sndAc>
      <p:stSnd>
        <p:snd r:embed="rId9" name="wind.wav"/>
      </p:stSnd>
    </p:sndAc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18A28A8-5C75-FC4B-9A28-8F343DF4B1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F705D35-D126-3B47-A82C-2A13EA9E0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96059"/>
      </p:ext>
    </p:extLst>
  </p:cSld>
  <p:clrMapOvr>
    <a:masterClrMapping/>
  </p:clrMapOvr>
  <p:transition spd="slow">
    <p:randomBar dir="vert"/>
    <p:sndAc>
      <p:stSnd>
        <p:snd r:embed="rId4" name="wind.wav"/>
      </p:stSnd>
    </p:sndAc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7.xml" /><Relationship Id="rId11" Type="http://schemas.openxmlformats.org/officeDocument/2006/relationships/tags" Target="../tags/tag48.xml" /><Relationship Id="rId12" Type="http://schemas.openxmlformats.org/officeDocument/2006/relationships/audio" Target="../media/wind1.wav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4.xml" /><Relationship Id="rId8" Type="http://schemas.openxmlformats.org/officeDocument/2006/relationships/tags" Target="../tags/tag45.xml" /><Relationship Id="rId9" Type="http://schemas.openxmlformats.org/officeDocument/2006/relationships/tags" Target="../tags/tag4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B9EAC25-66D1-1245-97FD-3B5840132889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noProof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E2069B3-0468-584A-914E-91C8C91C7FA9}"/>
              </a:ext>
            </a:extLst>
          </p:cNvPr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noProof="0"/>
              <a:t>单击此处编辑母版文本样式</a:t>
            </a:r>
          </a:p>
          <a:p>
            <a:pPr lvl="1" rtl="0"/>
            <a:r>
              <a:rPr lang="zh-CN" noProof="0"/>
              <a:t>第二级</a:t>
            </a:r>
          </a:p>
          <a:p>
            <a:pPr lvl="2" rtl="0"/>
            <a:r>
              <a:rPr lang="zh-CN" noProof="0"/>
              <a:t>第三级</a:t>
            </a:r>
          </a:p>
          <a:p>
            <a:pPr lvl="3" rtl="0"/>
            <a:r>
              <a:rPr lang="zh-CN" noProof="0"/>
              <a:t>第四级</a:t>
            </a:r>
          </a:p>
          <a:p>
            <a:pPr lvl="4" rtl="0"/>
            <a:r>
              <a:rPr lang="zh-CN" noProof="0"/>
              <a:t>第五级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7A988C-554B-E64F-A698-DE3EF9CA0774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10904706" y="6356350"/>
            <a:ext cx="4490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F705D35-D126-3B47-A82C-2A13EA9E0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6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61" r:id="rId3"/>
    <p:sldLayoutId id="2147483690" r:id="rId4"/>
    <p:sldLayoutId id="2147483692" r:id="rId5"/>
    <p:sldLayoutId id="2147483655" r:id="rId6"/>
  </p:sldLayoutIdLst>
  <p:transition spd="slow">
    <p:randomBar dir="vert"/>
    <p:sndAc>
      <p:stSnd>
        <p:snd r:embed="rId12" name="wind.wav"/>
      </p:stSnd>
    </p:sndAc>
  </p:transition>
  <p:timing/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66.xml" /><Relationship Id="rId4" Type="http://schemas.openxmlformats.org/officeDocument/2006/relationships/image" Target="../media/image1.png" /><Relationship Id="rId5" Type="http://schemas.openxmlformats.org/officeDocument/2006/relationships/tags" Target="../tags/tag67.xml" /><Relationship Id="rId6" Type="http://schemas.openxmlformats.org/officeDocument/2006/relationships/tags" Target="../tags/tag68.xml" /><Relationship Id="rId7" Type="http://schemas.openxmlformats.org/officeDocument/2006/relationships/tags" Target="../tags/tag69.xml" /><Relationship Id="rId8" Type="http://schemas.openxmlformats.org/officeDocument/2006/relationships/audio" Target="../media/wind1.wav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8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image" Target="../media/image10.jpeg" /><Relationship Id="rId6" Type="http://schemas.openxmlformats.org/officeDocument/2006/relationships/audio" Target="../media/wind1.wav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image" Target="../media/image10.jpeg" /><Relationship Id="rId6" Type="http://schemas.openxmlformats.org/officeDocument/2006/relationships/audio" Target="../media/wind1.wav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image" Target="../media/image10.jpeg" /><Relationship Id="rId5" Type="http://schemas.openxmlformats.org/officeDocument/2006/relationships/audio" Target="../media/wind1.wav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6.xml" /><Relationship Id="rId3" Type="http://schemas.openxmlformats.org/officeDocument/2006/relationships/tags" Target="../tags/tag127.xml" /><Relationship Id="rId4" Type="http://schemas.openxmlformats.org/officeDocument/2006/relationships/image" Target="../media/image10.jpeg" /><Relationship Id="rId5" Type="http://schemas.openxmlformats.org/officeDocument/2006/relationships/audio" Target="../media/wind1.wav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8.xml" /><Relationship Id="rId3" Type="http://schemas.openxmlformats.org/officeDocument/2006/relationships/tags" Target="../tags/tag129.xml" /><Relationship Id="rId4" Type="http://schemas.openxmlformats.org/officeDocument/2006/relationships/image" Target="../media/image11.jpeg" /><Relationship Id="rId5" Type="http://schemas.openxmlformats.org/officeDocument/2006/relationships/tags" Target="../tags/tag130.xml" /><Relationship Id="rId6" Type="http://schemas.openxmlformats.org/officeDocument/2006/relationships/image" Target="../media/image10.jpeg" /><Relationship Id="rId7" Type="http://schemas.openxmlformats.org/officeDocument/2006/relationships/audio" Target="../media/wind1.wav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0.jpeg" /><Relationship Id="rId11" Type="http://schemas.openxmlformats.org/officeDocument/2006/relationships/audio" Target="../media/wind1.wav" /><Relationship Id="rId2" Type="http://schemas.openxmlformats.org/officeDocument/2006/relationships/tags" Target="../tags/tag131.xml" /><Relationship Id="rId3" Type="http://schemas.openxmlformats.org/officeDocument/2006/relationships/tags" Target="../tags/tag132.xml" /><Relationship Id="rId4" Type="http://schemas.openxmlformats.org/officeDocument/2006/relationships/tags" Target="../tags/tag133.xml" /><Relationship Id="rId5" Type="http://schemas.openxmlformats.org/officeDocument/2006/relationships/tags" Target="../tags/tag134.xml" /><Relationship Id="rId6" Type="http://schemas.openxmlformats.org/officeDocument/2006/relationships/tags" Target="../tags/tag135.xml" /><Relationship Id="rId7" Type="http://schemas.openxmlformats.org/officeDocument/2006/relationships/tags" Target="../tags/tag136.xml" /><Relationship Id="rId8" Type="http://schemas.openxmlformats.org/officeDocument/2006/relationships/image" Target="../media/image12.png" /><Relationship Id="rId9" Type="http://schemas.openxmlformats.org/officeDocument/2006/relationships/tags" Target="../tags/tag137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audio" Target="../media/audio22.wav" /><Relationship Id="rId6" Type="http://schemas.openxmlformats.org/officeDocument/2006/relationships/audio" Target="../media/wind1.wav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audio" Target="../media/wind1.wav" /><Relationship Id="rId2" Type="http://schemas.openxmlformats.org/officeDocument/2006/relationships/tags" Target="../tags/tag73.xml" /><Relationship Id="rId3" Type="http://schemas.openxmlformats.org/officeDocument/2006/relationships/tags" Target="../tags/tag74.xml" /><Relationship Id="rId4" Type="http://schemas.openxmlformats.org/officeDocument/2006/relationships/image" Target="../media/image2.png" /><Relationship Id="rId5" Type="http://schemas.openxmlformats.org/officeDocument/2006/relationships/tags" Target="../tags/tag75.xml" /><Relationship Id="rId6" Type="http://schemas.openxmlformats.org/officeDocument/2006/relationships/video" Target="../media/media3.mp4" /><Relationship Id="rId7" Type="http://schemas.microsoft.com/office/2007/relationships/media" Target="../media/media3.mp4" /><Relationship Id="rId8" Type="http://schemas.openxmlformats.org/officeDocument/2006/relationships/tags" Target="../tags/tag76.xml" /><Relationship Id="rId9" Type="http://schemas.openxmlformats.org/officeDocument/2006/relationships/audio" Target="../media/audio22.wav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audio" Target="../media/audio22.wav" /><Relationship Id="rId11" Type="http://schemas.openxmlformats.org/officeDocument/2006/relationships/audio" Target="../media/wind1.wav" /><Relationship Id="rId2" Type="http://schemas.openxmlformats.org/officeDocument/2006/relationships/tags" Target="../tags/tag77.xml" /><Relationship Id="rId3" Type="http://schemas.openxmlformats.org/officeDocument/2006/relationships/tags" Target="../tags/tag78.xml" /><Relationship Id="rId4" Type="http://schemas.openxmlformats.org/officeDocument/2006/relationships/image" Target="../media/image3.png" /><Relationship Id="rId5" Type="http://schemas.openxmlformats.org/officeDocument/2006/relationships/tags" Target="../tags/tag79.xml" /><Relationship Id="rId6" Type="http://schemas.openxmlformats.org/officeDocument/2006/relationships/tags" Target="../tags/tag80.xml" /><Relationship Id="rId7" Type="http://schemas.openxmlformats.org/officeDocument/2006/relationships/tags" Target="../tags/tag81.xml" /><Relationship Id="rId8" Type="http://schemas.openxmlformats.org/officeDocument/2006/relationships/tags" Target="../tags/tag82.xml" /><Relationship Id="rId9" Type="http://schemas.openxmlformats.org/officeDocument/2006/relationships/tags" Target="../tags/tag8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0.xml" /><Relationship Id="rId11" Type="http://schemas.openxmlformats.org/officeDocument/2006/relationships/audio" Target="../media/wind1.wav" /><Relationship Id="rId2" Type="http://schemas.openxmlformats.org/officeDocument/2006/relationships/tags" Target="../tags/tag84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image" Target="../media/image4.png" /><Relationship Id="rId6" Type="http://schemas.openxmlformats.org/officeDocument/2006/relationships/tags" Target="../tags/tag87.xml" /><Relationship Id="rId7" Type="http://schemas.openxmlformats.org/officeDocument/2006/relationships/tags" Target="../tags/tag88.xml" /><Relationship Id="rId8" Type="http://schemas.openxmlformats.org/officeDocument/2006/relationships/image" Target="../media/image5.png" /><Relationship Id="rId9" Type="http://schemas.openxmlformats.org/officeDocument/2006/relationships/tags" Target="../tags/tag8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image" Target="../media/image6.png" /><Relationship Id="rId6" Type="http://schemas.openxmlformats.org/officeDocument/2006/relationships/tags" Target="../tags/tag94.xml" /><Relationship Id="rId7" Type="http://schemas.openxmlformats.org/officeDocument/2006/relationships/image" Target="../media/image7.png" /><Relationship Id="rId8" Type="http://schemas.openxmlformats.org/officeDocument/2006/relationships/tags" Target="../tags/tag95.xml" /><Relationship Id="rId9" Type="http://schemas.openxmlformats.org/officeDocument/2006/relationships/audio" Target="../media/wind1.wav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audio" Target="../media/wind1.wav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image" Target="../media/image2.png" /><Relationship Id="rId5" Type="http://schemas.openxmlformats.org/officeDocument/2006/relationships/tags" Target="../tags/tag98.xml" /><Relationship Id="rId6" Type="http://schemas.openxmlformats.org/officeDocument/2006/relationships/video" Target="../media/media3.mp4" /><Relationship Id="rId7" Type="http://schemas.microsoft.com/office/2007/relationships/media" Target="../media/media3.mp4" /><Relationship Id="rId8" Type="http://schemas.openxmlformats.org/officeDocument/2006/relationships/tags" Target="../tags/tag99.xml" /><Relationship Id="rId9" Type="http://schemas.openxmlformats.org/officeDocument/2006/relationships/audio" Target="../media/audio22.wav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00.xml" /><Relationship Id="rId3" Type="http://schemas.openxmlformats.org/officeDocument/2006/relationships/tags" Target="../tags/tag101.xml" /><Relationship Id="rId4" Type="http://schemas.openxmlformats.org/officeDocument/2006/relationships/image" Target="../media/image8.png" /><Relationship Id="rId5" Type="http://schemas.openxmlformats.org/officeDocument/2006/relationships/tags" Target="../tags/tag102.xml" /><Relationship Id="rId6" Type="http://schemas.openxmlformats.org/officeDocument/2006/relationships/video" Target="../media/media4.mp4" /><Relationship Id="rId7" Type="http://schemas.microsoft.com/office/2007/relationships/media" Target="../media/media4.mp4" /><Relationship Id="rId8" Type="http://schemas.openxmlformats.org/officeDocument/2006/relationships/audio" Target="../media/audio22.wav" /><Relationship Id="rId9" Type="http://schemas.openxmlformats.org/officeDocument/2006/relationships/audio" Target="../media/wind1.wav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0.xml" /><Relationship Id="rId11" Type="http://schemas.openxmlformats.org/officeDocument/2006/relationships/tags" Target="../tags/tag111.xml" /><Relationship Id="rId12" Type="http://schemas.openxmlformats.org/officeDocument/2006/relationships/tags" Target="../tags/tag112.xml" /><Relationship Id="rId13" Type="http://schemas.openxmlformats.org/officeDocument/2006/relationships/tags" Target="../tags/tag113.xml" /><Relationship Id="rId14" Type="http://schemas.openxmlformats.org/officeDocument/2006/relationships/tags" Target="../tags/tag114.xml" /><Relationship Id="rId15" Type="http://schemas.openxmlformats.org/officeDocument/2006/relationships/tags" Target="../tags/tag115.xml" /><Relationship Id="rId16" Type="http://schemas.openxmlformats.org/officeDocument/2006/relationships/tags" Target="../tags/tag116.xml" /><Relationship Id="rId17" Type="http://schemas.openxmlformats.org/officeDocument/2006/relationships/tags" Target="../tags/tag117.xml" /><Relationship Id="rId18" Type="http://schemas.openxmlformats.org/officeDocument/2006/relationships/audio" Target="../media/audio22.wav" /><Relationship Id="rId19" Type="http://schemas.openxmlformats.org/officeDocument/2006/relationships/audio" Target="../media/wind1.wav" /><Relationship Id="rId2" Type="http://schemas.openxmlformats.org/officeDocument/2006/relationships/tags" Target="../tags/tag103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tags" Target="../tags/tag107.xml" /><Relationship Id="rId7" Type="http://schemas.openxmlformats.org/officeDocument/2006/relationships/image" Target="../media/image9.png" /><Relationship Id="rId8" Type="http://schemas.openxmlformats.org/officeDocument/2006/relationships/tags" Target="../tags/tag108.xml" /><Relationship Id="rId9" Type="http://schemas.openxmlformats.org/officeDocument/2006/relationships/tags" Target="../tags/tag10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0CCD758-FA12-4974-B4AA-A8AA641C06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52891" y="907025"/>
            <a:ext cx="5239109" cy="5036575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xmlns="" id="{802AA36A-8685-4D91-92E4-CBC45883BFFF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rtlCol="0"/>
          <a:lstStyle/>
          <a:p>
            <a:pPr rtl="0"/>
            <a:r>
              <a:rPr lang="zh-CN" altLang="en-US"/>
              <a:t>第</a:t>
            </a:r>
            <a:r>
              <a:rPr lang="en-US" altLang="zh-CN"/>
              <a:t>1</a:t>
            </a:r>
            <a:r>
              <a:rPr lang="zh-CN" altLang="en-US"/>
              <a:t>节   功</a:t>
            </a:r>
            <a:endParaRPr lang="zh-CN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xmlns="" id="{FF1EEC5C-B452-49AC-85CC-33670A64C477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7"/>
            </p:custDataLst>
          </p:nvPr>
        </p:nvSpPr>
        <p:spPr/>
        <p:txBody>
          <a:bodyPr rtlCol="0">
            <a:normAutofit/>
          </a:bodyPr>
          <a:lstStyle/>
          <a:p>
            <a:pPr rtl="0"/>
            <a:r>
              <a:rPr lang="zh-CN" altLang="en-US"/>
              <a:t>人教版初中物理第十一章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712397"/>
      </p:ext>
    </p:extLst>
  </p:cSld>
  <p:clrMapOvr>
    <a:masterClrMapping/>
  </p:clrMapOvr>
  <p:transition spd="slow">
    <p:randomBar dir="vert"/>
    <p:sndAc>
      <p:stSnd>
        <p:snd r:embed="rId8" name="wind.wav"/>
      </p:stSnd>
    </p:sndAc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波形 6">
            <a:extLst>
              <a:ext uri="{FF2B5EF4-FFF2-40B4-BE49-F238E27FC236}">
                <a16:creationId xmlns:a16="http://schemas.microsoft.com/office/drawing/2014/main" xmlns="" id="{C8E5E6CE-FA9B-4A25-9E44-9DF1D460C0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7200" y="256478"/>
            <a:ext cx="1851102" cy="880946"/>
          </a:xfrm>
          <a:prstGeom prst="wav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说一说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ACCCFB24-6F82-4227-8AE3-08E97CAA5F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9841" y="1867907"/>
            <a:ext cx="10542008" cy="1127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同学之间相互说说你学到了关于功的哪些知识。</a:t>
            </a:r>
          </a:p>
        </p:txBody>
      </p:sp>
    </p:spTree>
    <p:extLst>
      <p:ext uri="{BB962C8B-B14F-4D97-AF65-F5344CB8AC3E}">
        <p14:creationId xmlns:p14="http://schemas.microsoft.com/office/powerpoint/2010/main" val="2592155436"/>
      </p:ext>
    </p:extLst>
  </p:cSld>
  <p:clrMapOvr>
    <a:masterClrMapping/>
  </p:clrMapOvr>
  <p:transition spd="slow">
    <p:randomBar dir="vert"/>
    <p:sndAc>
      <p:stSnd>
        <p:snd r:embed="rId6" name="wind.wav"/>
      </p:stSnd>
    </p:sndAc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波形 6">
            <a:extLst>
              <a:ext uri="{FF2B5EF4-FFF2-40B4-BE49-F238E27FC236}">
                <a16:creationId xmlns:a16="http://schemas.microsoft.com/office/drawing/2014/main" xmlns="" id="{C8E5E6CE-FA9B-4A25-9E44-9DF1D460C0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7200" y="256478"/>
            <a:ext cx="1851102" cy="880946"/>
          </a:xfrm>
          <a:prstGeom prst="wav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练一练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ACCCFB24-6F82-4227-8AE3-08E97CAA5F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20628" y="1303977"/>
            <a:ext cx="10542008" cy="1127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、用水平向右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50N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的力拉着重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100N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的物体在水平地面上前进了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4m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，拉力做功（   ）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J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，重力做功（    ）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J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11346639"/>
      </p:ext>
    </p:extLst>
  </p:cSld>
  <p:clrMapOvr>
    <a:masterClrMapping/>
  </p:clrMapOvr>
  <p:transition spd="slow">
    <p:randomBar dir="vert"/>
    <p:sndAc>
      <p:stSnd>
        <p:snd r:embed="rId6" name="wind.wav"/>
      </p:stSnd>
    </p:sndAc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ACCCFB24-6F82-4227-8AE3-08E97CAA5F8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0970" y="740046"/>
            <a:ext cx="11262515" cy="249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00"/>
              </a:lnSpc>
              <a:buNone/>
            </a:pP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、起重机将质量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500kg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的物体匀速竖直向上吊起了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8m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，然后水平匀速直线移动了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2m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，最后匀速竖直向下移动了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2m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，整个过程中，起重机对该物体做功（    ）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J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12320772"/>
      </p:ext>
    </p:extLst>
  </p:cSld>
  <p:clrMapOvr>
    <a:masterClrMapping/>
  </p:clrMapOvr>
  <p:transition spd="slow">
    <p:randomBar dir="vert"/>
    <p:sndAc>
      <p:stSnd>
        <p:snd r:embed="rId5" name="wind.wav"/>
      </p:stSnd>
    </p:sndAc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ACCCFB24-6F82-4227-8AE3-08E97CAA5F8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0970" y="740046"/>
            <a:ext cx="11262515" cy="249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00"/>
              </a:lnSpc>
              <a:buNone/>
            </a:pP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、一质量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20g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的弹头在火药燃烧后的燃气推力作用下，通过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0.5m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的枪管后又继续飞行了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300m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击中目标，这个过程中火药的燃气对弹头做功（      ）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J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95911909"/>
      </p:ext>
    </p:extLst>
  </p:cSld>
  <p:clrMapOvr>
    <a:masterClrMapping/>
  </p:clrMapOvr>
  <p:transition spd="slow">
    <p:randomBar dir="vert"/>
    <p:sndAc>
      <p:stSnd>
        <p:snd r:embed="rId5" name="wind.wav"/>
      </p:stSnd>
    </p:sndAc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ACCCFB24-6F82-4227-8AE3-08E97CAA5F8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0970" y="740045"/>
            <a:ext cx="11335087" cy="2953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00"/>
              </a:lnSpc>
              <a:buNone/>
            </a:pP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、一个人先后用同样大小的力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F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将不同质量的物体分别在光滑水平面、粗糙水平面和粗糙斜面上沿力的方向移动相同的距离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s(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如图所示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)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，该力在这三个过程中所做的功分别为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W1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、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W2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、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W3,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关于它们之间的大小关是</a:t>
            </a:r>
            <a:r>
              <a:rPr lang="en-US" altLang="zh-CN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(    ) 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F3E5762-206A-4A7F-8289-86A75CC20F2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3314" y="3680503"/>
            <a:ext cx="10624457" cy="27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1963"/>
      </p:ext>
    </p:extLst>
  </p:cSld>
  <p:clrMapOvr>
    <a:masterClrMapping/>
  </p:clrMapOvr>
  <p:transition spd="slow">
    <p:randomBar dir="vert"/>
    <p:sndAc>
      <p:stSnd>
        <p:snd r:embed="rId7" name="wind.wav"/>
      </p:stSnd>
    </p:sndAc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波形 6">
            <a:extLst>
              <a:ext uri="{FF2B5EF4-FFF2-40B4-BE49-F238E27FC236}">
                <a16:creationId xmlns:a16="http://schemas.microsoft.com/office/drawing/2014/main" xmlns="" id="{C8E5E6CE-FA9B-4A25-9E44-9DF1D460C0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7200" y="256478"/>
            <a:ext cx="1851102" cy="880946"/>
          </a:xfrm>
          <a:prstGeom prst="wav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做一做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ACCCFB24-6F82-4227-8AE3-08E97CAA5F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20628" y="1303977"/>
            <a:ext cx="4850127" cy="76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测一测你上楼所做的功：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07A42F0C-2187-481D-BA4E-706DF2EDE9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06428" y="2631332"/>
            <a:ext cx="6111114" cy="76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你上楼所用的力</a:t>
            </a:r>
            <a:r>
              <a:rPr lang="en-US" altLang="zh-CN" sz="3200" b="1" i="1"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大概多大？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2B26A1B9-BCAE-4B2D-B7DA-F0ABEA26CA6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06428" y="3399503"/>
            <a:ext cx="6111114" cy="76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如何测量上楼高度</a:t>
            </a:r>
            <a:r>
              <a:rPr lang="en-US" altLang="zh-CN" sz="3200" b="1" i="1">
                <a:latin typeface="宋体" panose="02010600030101010101" pitchFamily="2" charset="-122"/>
                <a:ea typeface="宋体" panose="02010600030101010101" pitchFamily="2" charset="-122"/>
              </a:rPr>
              <a:t>h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xmlns="" id="{1ADA59F0-D0F9-4871-95EF-E29869A36C7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6428" y="4124684"/>
            <a:ext cx="6111114" cy="76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最后怎么计算？</a:t>
            </a:r>
          </a:p>
        </p:txBody>
      </p:sp>
      <p:pic>
        <p:nvPicPr>
          <p:cNvPr id="9" name="New picture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642600" y="10350500"/>
            <a:ext cx="342900" cy="2540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1096799852"/>
      </p:ext>
    </p:extLst>
  </p:cSld>
  <p:clrMapOvr>
    <a:masterClrMapping/>
  </p:clrMapOvr>
  <p:transition spd="slow">
    <p:randomBar dir="vert"/>
    <p:sndAc>
      <p:stSnd>
        <p:snd r:embed="rId11" name="wind.wav"/>
      </p:stSnd>
    </p:sndAc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223C39A-82F0-45A1-BB39-D1E43DB5165C}"/>
              </a:ext>
            </a:extLst>
          </p:cNvPr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538260" y="894838"/>
            <a:ext cx="11115479" cy="3396943"/>
          </a:xfrm>
        </p:spPr>
        <p:txBody>
          <a:bodyPr>
            <a:normAutofit/>
          </a:bodyPr>
          <a:lstStyle/>
          <a:p>
            <a:pPr marL="0" indent="914400">
              <a:buNone/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功，汉语常用字，读作</a:t>
            </a:r>
            <a:r>
              <a:rPr lang="en-US" altLang="zh-CN" sz="3200" err="1">
                <a:latin typeface="华文中宋" panose="02010600040101010101" pitchFamily="2" charset="-122"/>
                <a:ea typeface="华文中宋" panose="02010600040101010101" pitchFamily="2" charset="-122"/>
              </a:rPr>
              <a:t>gōng</a:t>
            </a: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，最早见于最早见于战国金文（字形为“工”） 。其本义表示功业、功绩，后又引申为事功、功效、功夫等。又通“攻”，表示攻打。</a:t>
            </a:r>
            <a:endParaRPr lang="en-US" alt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914400" algn="r">
              <a:buNone/>
            </a:pPr>
            <a:r>
              <a:rPr lang="en-US" altLang="zh-CN" sz="3200">
                <a:latin typeface="华文中宋" panose="02010600040101010101" pitchFamily="2" charset="-122"/>
                <a:ea typeface="华文中宋" panose="02010600040101010101" pitchFamily="2" charset="-122"/>
              </a:rPr>
              <a:t>——</a:t>
            </a: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百度百科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D9D36BC3-704E-4ACF-8B13-BB1F6A4CF11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22643" y="5051323"/>
            <a:ext cx="6226389" cy="911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物理学中的功又是指什么呢？</a:t>
            </a:r>
          </a:p>
        </p:txBody>
      </p:sp>
    </p:spTree>
    <p:extLst>
      <p:ext uri="{BB962C8B-B14F-4D97-AF65-F5344CB8AC3E}">
        <p14:creationId xmlns:p14="http://schemas.microsoft.com/office/powerpoint/2010/main" val="291510269"/>
      </p:ext>
    </p:extLst>
  </p:cSld>
  <p:clrMapOvr>
    <a:masterClrMapping/>
  </p:clrMapOvr>
  <p:transition spd="slow">
    <p:randomBar dir="vert"/>
    <p:sndAc>
      <p:stSnd>
        <p:snd r:embed="rId6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2ED5B1-3C42-4E28-8443-0FC879287A9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一、力学中的功</a:t>
            </a:r>
          </a:p>
        </p:txBody>
      </p:sp>
      <p:pic>
        <p:nvPicPr>
          <p:cNvPr id="6" name="举重冠军">
            <a:hlinkClick action="ppaction://media"/>
            <a:extLst>
              <a:ext uri="{FF2B5EF4-FFF2-40B4-BE49-F238E27FC236}">
                <a16:creationId xmlns:a16="http://schemas.microsoft.com/office/drawing/2014/main" xmlns="" id="{0BD672F6-BF1B-4BEF-ACA3-BB9A96BB3F99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396" y="1725651"/>
            <a:ext cx="6824548" cy="3838808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016459F0-CAE0-45AA-B91F-FE532C83BAD5}"/>
              </a:ext>
            </a:extLst>
          </p:cNvPr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7605132" y="2520176"/>
            <a:ext cx="4249329" cy="2161898"/>
          </a:xfrm>
        </p:spPr>
        <p:txBody>
          <a:bodyPr>
            <a:normAutofit lnSpcReduction="10000"/>
          </a:bodyPr>
          <a:lstStyle/>
          <a:p>
            <a:pPr marL="0" indent="914400">
              <a:buNone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运动员用一个向上的力将杠铃举起了一定高度</a:t>
            </a:r>
          </a:p>
        </p:txBody>
      </p:sp>
    </p:spTree>
    <p:extLst>
      <p:ext uri="{BB962C8B-B14F-4D97-AF65-F5344CB8AC3E}">
        <p14:creationId xmlns:p14="http://schemas.microsoft.com/office/powerpoint/2010/main" val="2969880121"/>
      </p:ext>
    </p:extLst>
  </p:cSld>
  <p:clrMapOvr>
    <a:masterClrMapping/>
  </p:clrMapOvr>
  <p:transition spd="slow">
    <p:randomBar dir="vert"/>
    <p:sndAc>
      <p:stSnd>
        <p:snd r:embed="rId10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内容占位符 2">
            <a:extLst>
              <a:ext uri="{FF2B5EF4-FFF2-40B4-BE49-F238E27FC236}">
                <a16:creationId xmlns:a16="http://schemas.microsoft.com/office/drawing/2014/main" xmlns="" id="{016459F0-CAE0-45AA-B91F-FE532C83BAD5}"/>
              </a:ext>
            </a:extLst>
          </p:cNvPr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746810" y="632445"/>
            <a:ext cx="7984273" cy="2553660"/>
          </a:xfrm>
        </p:spPr>
        <p:txBody>
          <a:bodyPr>
            <a:normAutofit/>
          </a:bodyPr>
          <a:lstStyle/>
          <a:p>
            <a:pPr marL="0" indent="914400">
              <a:buNone/>
            </a:pP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一个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力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作用在物体上，物体在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这个力的方向上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移动了一段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距离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</a:rPr>
              <a:t>，这个力对物体做了功。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8AE8D7F-0B0B-4E27-9D71-90C0F9E5EF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6368" y="981278"/>
            <a:ext cx="2777310" cy="4498862"/>
          </a:xfrm>
          <a:prstGeom prst="rect">
            <a:avLst/>
          </a:prstGeom>
        </p:spPr>
      </p:pic>
      <p:sp>
        <p:nvSpPr>
          <p:cNvPr id="5" name="右大括号 4">
            <a:extLst>
              <a:ext uri="{FF2B5EF4-FFF2-40B4-BE49-F238E27FC236}">
                <a16:creationId xmlns:a16="http://schemas.microsoft.com/office/drawing/2014/main" xmlns="" id="{ACEFB5DC-12B8-4EA0-93FD-CCD76D32CDA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411501" y="3783438"/>
            <a:ext cx="314160" cy="1996069"/>
          </a:xfrm>
          <a:prstGeom prst="rightBrace">
            <a:avLst>
              <a:gd name="adj1" fmla="val 31771"/>
              <a:gd name="adj2" fmla="val 50000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xmlns="" id="{A4249AA4-B801-4B91-9470-EC640F06FB1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956621" y="4213910"/>
            <a:ext cx="2271663" cy="1459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功的要素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CBA06804-8DE9-4773-9A8C-6D470C0DD8C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369025" y="3383123"/>
            <a:ext cx="3971093" cy="10222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作用在物体上的</a:t>
            </a:r>
            <a:r>
              <a:rPr lang="zh-CN" altLang="en-US" sz="3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力</a:t>
            </a:r>
            <a:endParaRPr lang="zh-CN" altLang="en-US" sz="32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A935D94A-5D01-4064-ACBA-8229A265B15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384356" y="5161881"/>
            <a:ext cx="3971093" cy="10222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物体在这个力的方向上移动的</a:t>
            </a:r>
            <a:r>
              <a:rPr lang="zh-CN" altLang="en-US" sz="3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距离</a:t>
            </a:r>
            <a:endParaRPr lang="zh-CN" altLang="en-US" sz="32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2623224"/>
      </p:ext>
    </p:extLst>
  </p:cSld>
  <p:clrMapOvr>
    <a:masterClrMapping/>
  </p:clrMapOvr>
  <p:transition spd="slow">
    <p:randomBar dir="vert"/>
    <p:sndAc>
      <p:stSnd>
        <p:snd r:embed="rId11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内容占位符 2">
            <a:extLst>
              <a:ext uri="{FF2B5EF4-FFF2-40B4-BE49-F238E27FC236}">
                <a16:creationId xmlns:a16="http://schemas.microsoft.com/office/drawing/2014/main" xmlns="" id="{A4249AA4-B801-4B91-9470-EC640F06FB1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75570" y="256478"/>
            <a:ext cx="9500839" cy="1459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根据做功的两个要素判断下面的实例做了功吗？为什么？</a:t>
            </a:r>
          </a:p>
        </p:txBody>
      </p:sp>
      <p:sp>
        <p:nvSpPr>
          <p:cNvPr id="2" name="波形 1">
            <a:extLst>
              <a:ext uri="{FF2B5EF4-FFF2-40B4-BE49-F238E27FC236}">
                <a16:creationId xmlns:a16="http://schemas.microsoft.com/office/drawing/2014/main" xmlns="" id="{250D46F2-DE00-46D5-BBCB-0A48AABFC36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7200" y="256478"/>
            <a:ext cx="1851102" cy="880946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想一想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A2B3F8D-AF9B-4EDF-B56E-A2F48CD166D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30584" y="1827083"/>
            <a:ext cx="1938493" cy="3869473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xmlns="" id="{03A51385-572A-46C6-8298-2A8E7BA8C88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1931" y="5696556"/>
            <a:ext cx="3746810" cy="816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提着滑板水平行走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AF3083D-27E0-42AA-A30D-0FE069672C7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86087" y="2280475"/>
            <a:ext cx="4677428" cy="2962688"/>
          </a:xfrm>
          <a:prstGeom prst="rect">
            <a:avLst/>
          </a:prstGeom>
        </p:spPr>
      </p:pic>
      <p:sp>
        <p:nvSpPr>
          <p:cNvPr id="19" name="内容占位符 2">
            <a:extLst>
              <a:ext uri="{FF2B5EF4-FFF2-40B4-BE49-F238E27FC236}">
                <a16:creationId xmlns:a16="http://schemas.microsoft.com/office/drawing/2014/main" xmlns="" id="{24793A05-0238-43C0-9631-96D524F935C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85955" y="5684101"/>
            <a:ext cx="2877691" cy="716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水平推着车运动</a:t>
            </a:r>
          </a:p>
        </p:txBody>
      </p:sp>
    </p:spTree>
    <p:extLst>
      <p:ext uri="{BB962C8B-B14F-4D97-AF65-F5344CB8AC3E}">
        <p14:creationId xmlns:p14="http://schemas.microsoft.com/office/powerpoint/2010/main" val="3066174200"/>
      </p:ext>
    </p:extLst>
  </p:cSld>
  <p:clrMapOvr>
    <a:masterClrMapping/>
  </p:clrMapOvr>
  <p:transition spd="slow">
    <p:randomBar dir="vert"/>
    <p:sndAc>
      <p:stSnd>
        <p:snd r:embed="rId11" name="wind.wav"/>
      </p:stSnd>
    </p:sndAc>
  </p:transition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" name="内容占位符 2">
            <a:extLst>
              <a:ext uri="{FF2B5EF4-FFF2-40B4-BE49-F238E27FC236}">
                <a16:creationId xmlns:a16="http://schemas.microsoft.com/office/drawing/2014/main" xmlns="" id="{03A51385-572A-46C6-8298-2A8E7BA8C88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93127" y="5517577"/>
            <a:ext cx="2048108" cy="816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搬而未起</a:t>
            </a: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xmlns="" id="{24793A05-0238-43C0-9631-96D524F935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85955" y="5684101"/>
            <a:ext cx="2877691" cy="716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向上拉起物体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CC876D-E3F1-42C0-9CCB-C0B51863FAE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0994" y="1766321"/>
            <a:ext cx="3572374" cy="31246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B8AFDE7-2343-423B-A646-4AC4177E1B1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87530" y="1266188"/>
            <a:ext cx="2429214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47018"/>
      </p:ext>
    </p:extLst>
  </p:cSld>
  <p:clrMapOvr>
    <a:masterClrMapping/>
  </p:clrMapOvr>
  <p:transition spd="slow">
    <p:randomBar dir="vert"/>
    <p:sndAc>
      <p:stSnd>
        <p:snd r:embed="rId9" name="wind.wav"/>
      </p:stSnd>
    </p:sndAc>
  </p:transition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" name="内容占位符 2">
            <a:extLst>
              <a:ext uri="{FF2B5EF4-FFF2-40B4-BE49-F238E27FC236}">
                <a16:creationId xmlns:a16="http://schemas.microsoft.com/office/drawing/2014/main" xmlns="" id="{03A51385-572A-46C6-8298-2A8E7BA8C88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93126" y="5977054"/>
            <a:ext cx="9603059" cy="880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这个过程中，举重运动员向上的力一直在做功吗？</a:t>
            </a:r>
          </a:p>
        </p:txBody>
      </p:sp>
      <p:pic>
        <p:nvPicPr>
          <p:cNvPr id="2" name="举重冠军">
            <a:hlinkClick action="ppaction://media"/>
            <a:extLst>
              <a:ext uri="{FF2B5EF4-FFF2-40B4-BE49-F238E27FC236}">
                <a16:creationId xmlns:a16="http://schemas.microsoft.com/office/drawing/2014/main" xmlns="" id="{FD271AC8-1B47-4854-AE12-A142A42C716C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>
                  <p14:trim end="41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2248" y="1315333"/>
            <a:ext cx="8287504" cy="4661721"/>
          </a:xfrm>
          <a:prstGeom prst="rect">
            <a:avLst/>
          </a:prstGeom>
        </p:spPr>
      </p:pic>
      <p:sp>
        <p:nvSpPr>
          <p:cNvPr id="7" name="波形 6">
            <a:extLst>
              <a:ext uri="{FF2B5EF4-FFF2-40B4-BE49-F238E27FC236}">
                <a16:creationId xmlns:a16="http://schemas.microsoft.com/office/drawing/2014/main" xmlns="" id="{C8E5E6CE-FA9B-4A25-9E44-9DF1D460C0D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57200" y="256478"/>
            <a:ext cx="1851102" cy="880946"/>
          </a:xfrm>
          <a:prstGeom prst="wav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议一议</a:t>
            </a:r>
          </a:p>
        </p:txBody>
      </p:sp>
    </p:spTree>
    <p:extLst>
      <p:ext uri="{BB962C8B-B14F-4D97-AF65-F5344CB8AC3E}">
        <p14:creationId xmlns:p14="http://schemas.microsoft.com/office/powerpoint/2010/main" val="3752128848"/>
      </p:ext>
    </p:extLst>
  </p:cSld>
  <p:clrMapOvr>
    <a:masterClrMapping/>
  </p:clrMapOvr>
  <p:transition spd="slow">
    <p:randomBar dir="vert"/>
    <p:sndAc>
      <p:stSnd>
        <p:snd r:embed="rId10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" name="内容占位符 2">
            <a:extLst>
              <a:ext uri="{FF2B5EF4-FFF2-40B4-BE49-F238E27FC236}">
                <a16:creationId xmlns:a16="http://schemas.microsoft.com/office/drawing/2014/main" xmlns="" id="{03A51385-572A-46C6-8298-2A8E7BA8C88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27387" y="5484828"/>
            <a:ext cx="8961777" cy="132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        冰壶离开运动员的手后运动过程中，运动员还对冰壶做功吗？</a:t>
            </a:r>
          </a:p>
        </p:txBody>
      </p:sp>
      <p:pic>
        <p:nvPicPr>
          <p:cNvPr id="3" name="冰壶比赛">
            <a:hlinkClick action="ppaction://media"/>
            <a:extLst>
              <a:ext uri="{FF2B5EF4-FFF2-40B4-BE49-F238E27FC236}">
                <a16:creationId xmlns:a16="http://schemas.microsoft.com/office/drawing/2014/main" xmlns="" id="{EF5E7BA1-9C7A-4646-A9ED-B2D322AA2DF0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126" y="335932"/>
            <a:ext cx="9196038" cy="51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07328"/>
      </p:ext>
    </p:extLst>
  </p:cSld>
  <p:clrMapOvr>
    <a:masterClrMapping/>
  </p:clrMapOvr>
  <p:transition spd="slow">
    <p:randomBar dir="vert"/>
    <p:sndAc>
      <p:stSnd>
        <p:snd r:embed="rId9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2ED5B1-3C42-4E28-8443-0FC879287A9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二、功的计算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xmlns="" id="{BBB44FF7-6AE1-4214-9958-F6EE0223752A}"/>
              </a:ext>
            </a:extLst>
          </p:cNvPr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834308" y="2567123"/>
            <a:ext cx="9910222" cy="865767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功等于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与物体在力的方向上移动的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距离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乘积</a:t>
            </a:r>
            <a:endParaRPr 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xmlns="" id="{041AAAA0-990A-468B-B32A-9B87A0C0D49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593275" y="3634182"/>
                <a:ext cx="2060983" cy="646331"/>
              </a:xfrm>
              <a:prstGeom prst="rect">
                <a:avLst/>
              </a:prstGeom>
              <a:noFill/>
              <a:ln w="3492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i"/>
                        </m:rPr>
                        <a:rPr lang="en-US" altLang="zh-CN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m:rPr>
                          <m:sty m:val="b"/>
                        </m:rPr>
                        <a:rPr lang="zh-CN" alt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bi"/>
                        </m:rPr>
                        <a:rPr lang="zh-CN" alt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𝑭𝒔</m:t>
                      </m:r>
                    </m:oMath>
                  </m:oMathPara>
                </a14:m>
                <a:endParaRPr lang="zh-CN" altLang="en-US" sz="36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41AAAA0-990A-468B-B32A-9B87A0C0D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593275" y="3634182"/>
                <a:ext cx="206098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11F2AF22-5C00-4361-B6A5-14879EFFA5FD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H="1">
            <a:off x="6941905" y="4286619"/>
            <a:ext cx="13648" cy="450376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xmlns="" id="{49150AFC-B50F-4E52-B6E1-8AE4CD734210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H="1">
            <a:off x="7304906" y="4291367"/>
            <a:ext cx="13648" cy="450376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xmlns="" id="{14677BF1-33B0-4BBE-9E40-4AC6ED444776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 flipH="1" flipV="1">
            <a:off x="5197422" y="3976779"/>
            <a:ext cx="395853" cy="511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内容占位符 2">
            <a:extLst>
              <a:ext uri="{FF2B5EF4-FFF2-40B4-BE49-F238E27FC236}">
                <a16:creationId xmlns:a16="http://schemas.microsoft.com/office/drawing/2014/main" xmlns="" id="{791F8765-C2ED-42D8-A6D0-552539454B6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671935" y="4685227"/>
            <a:ext cx="539940" cy="757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xmlns="" id="{56A087E9-60D2-4588-998C-30D78C4F248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083709" y="4645375"/>
            <a:ext cx="570550" cy="673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xmlns="" id="{94CF42FA-12F2-4197-B1F0-E876CC5534A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502268" y="3699894"/>
            <a:ext cx="570550" cy="673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xmlns="" id="{4704253C-E9B1-4C00-B3CF-CE5A2742B78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258577" y="3684444"/>
            <a:ext cx="1000658" cy="514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N·m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xmlns="" id="{3D027151-B10C-4675-93C4-9CAF7729BE3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897254" y="3724443"/>
            <a:ext cx="539940" cy="514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xmlns="" id="{506537C1-137A-4B00-9A5A-A5642F6F4EB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45564" y="5595959"/>
            <a:ext cx="5866934" cy="625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想一想：</a:t>
            </a:r>
            <a:r>
              <a:rPr lang="en-US" altLang="zh-CN" sz="3200" b="1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s </a:t>
            </a:r>
            <a:r>
              <a:rPr lang="zh-CN" altLang="en-US" sz="3200" b="1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可以说是代表路程吗？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xmlns="" id="{3ADE04CA-AE4C-46C3-91F8-6166AB2F395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820628" y="1303977"/>
            <a:ext cx="10542008" cy="1127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      由于功既跟力的大小有关，又跟距离有关，所以力学中规定：</a:t>
            </a:r>
          </a:p>
        </p:txBody>
      </p:sp>
    </p:spTree>
    <p:extLst>
      <p:ext uri="{BB962C8B-B14F-4D97-AF65-F5344CB8AC3E}">
        <p14:creationId xmlns:p14="http://schemas.microsoft.com/office/powerpoint/2010/main" val="2587622244"/>
      </p:ext>
    </p:extLst>
  </p:cSld>
  <p:clrMapOvr>
    <a:masterClrMapping/>
  </p:clrMapOvr>
  <p:transition spd="slow">
    <p:randomBar dir="vert"/>
    <p:sndAc>
      <p:stSnd>
        <p:snd r:embed="rId19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p="http://schemas.openxmlformats.org/presentationml/2006/main">
  <p:tag name="AS_UNIQUEID" val="62"/>
</p:tagLst>
</file>

<file path=ppt/tags/tag10.xml><?xml version="1.0" encoding="utf-8"?>
<p:tagLst xmlns:p="http://schemas.openxmlformats.org/presentationml/2006/main">
  <p:tag name="AS_UNIQUEID" val="71"/>
</p:tagLst>
</file>

<file path=ppt/tags/tag100.xml><?xml version="1.0" encoding="utf-8"?>
<p:tagLst xmlns:p="http://schemas.openxmlformats.org/presentationml/2006/main">
  <p:tag name="AS_UNIQUEID" val="24"/>
</p:tagLst>
</file>

<file path=ppt/tags/tag101.xml><?xml version="1.0" encoding="utf-8"?>
<p:tagLst xmlns:p="http://schemas.openxmlformats.org/presentationml/2006/main">
  <p:tag name="AS_UNIQUEID" val="25"/>
</p:tagLst>
</file>

<file path=ppt/tags/tag102.xml><?xml version="1.0" encoding="utf-8"?>
<p:tagLst xmlns:p="http://schemas.openxmlformats.org/presentationml/2006/main">
  <p:tag name="AS_UNIQUEID" val="26"/>
</p:tagLst>
</file>

<file path=ppt/tags/tag103.xml><?xml version="1.0" encoding="utf-8"?>
<p:tagLst xmlns:p="http://schemas.openxmlformats.org/presentationml/2006/main">
  <p:tag name="AS_UNIQUEID" val="27"/>
</p:tagLst>
</file>

<file path=ppt/tags/tag104.xml><?xml version="1.0" encoding="utf-8"?>
<p:tagLst xmlns:p="http://schemas.openxmlformats.org/presentationml/2006/main">
  <p:tag name="AS_UNIQUEID" val="28"/>
</p:tagLst>
</file>

<file path=ppt/tags/tag105.xml><?xml version="1.0" encoding="utf-8"?>
<p:tagLst xmlns:p="http://schemas.openxmlformats.org/presentationml/2006/main">
  <p:tag name="AS_UNIQUEID" val="29"/>
</p:tagLst>
</file>

<file path=ppt/tags/tag106.xml><?xml version="1.0" encoding="utf-8"?>
<p:tagLst xmlns:p="http://schemas.openxmlformats.org/presentationml/2006/main">
  <p:tag name="AS_UNIQUEID" val="30"/>
</p:tagLst>
</file>

<file path=ppt/tags/tag107.xml><?xml version="1.0" encoding="utf-8"?>
<p:tagLst xmlns:p="http://schemas.openxmlformats.org/presentationml/2006/main">
  <p:tag name="AS_UNIQUEID" val="31"/>
</p:tagLst>
</file>

<file path=ppt/tags/tag108.xml><?xml version="1.0" encoding="utf-8"?>
<p:tagLst xmlns:p="http://schemas.openxmlformats.org/presentationml/2006/main">
  <p:tag name="AS_UNIQUEID" val="32"/>
</p:tagLst>
</file>

<file path=ppt/tags/tag109.xml><?xml version="1.0" encoding="utf-8"?>
<p:tagLst xmlns:p="http://schemas.openxmlformats.org/presentationml/2006/main">
  <p:tag name="AS_UNIQUEID" val="33"/>
</p:tagLst>
</file>

<file path=ppt/tags/tag11.xml><?xml version="1.0" encoding="utf-8"?>
<p:tagLst xmlns:p="http://schemas.openxmlformats.org/presentationml/2006/main">
  <p:tag name="AS_UNIQUEID" val="72"/>
</p:tagLst>
</file>

<file path=ppt/tags/tag110.xml><?xml version="1.0" encoding="utf-8"?>
<p:tagLst xmlns:p="http://schemas.openxmlformats.org/presentationml/2006/main">
  <p:tag name="AS_UNIQUEID" val="34"/>
</p:tagLst>
</file>

<file path=ppt/tags/tag111.xml><?xml version="1.0" encoding="utf-8"?>
<p:tagLst xmlns:p="http://schemas.openxmlformats.org/presentationml/2006/main">
  <p:tag name="AS_UNIQUEID" val="35"/>
</p:tagLst>
</file>

<file path=ppt/tags/tag112.xml><?xml version="1.0" encoding="utf-8"?>
<p:tagLst xmlns:p="http://schemas.openxmlformats.org/presentationml/2006/main">
  <p:tag name="AS_UNIQUEID" val="36"/>
</p:tagLst>
</file>

<file path=ppt/tags/tag113.xml><?xml version="1.0" encoding="utf-8"?>
<p:tagLst xmlns:p="http://schemas.openxmlformats.org/presentationml/2006/main">
  <p:tag name="AS_UNIQUEID" val="37"/>
</p:tagLst>
</file>

<file path=ppt/tags/tag114.xml><?xml version="1.0" encoding="utf-8"?>
<p:tagLst xmlns:p="http://schemas.openxmlformats.org/presentationml/2006/main">
  <p:tag name="AS_UNIQUEID" val="38"/>
</p:tagLst>
</file>

<file path=ppt/tags/tag115.xml><?xml version="1.0" encoding="utf-8"?>
<p:tagLst xmlns:p="http://schemas.openxmlformats.org/presentationml/2006/main">
  <p:tag name="AS_UNIQUEID" val="39"/>
</p:tagLst>
</file>

<file path=ppt/tags/tag116.xml><?xml version="1.0" encoding="utf-8"?>
<p:tagLst xmlns:p="http://schemas.openxmlformats.org/presentationml/2006/main">
  <p:tag name="AS_UNIQUEID" val="40"/>
</p:tagLst>
</file>

<file path=ppt/tags/tag117.xml><?xml version="1.0" encoding="utf-8"?>
<p:tagLst xmlns:p="http://schemas.openxmlformats.org/presentationml/2006/main">
  <p:tag name="AS_UNIQUEID" val="41"/>
</p:tagLst>
</file>

<file path=ppt/tags/tag118.xml><?xml version="1.0" encoding="utf-8"?>
<p:tagLst xmlns:p="http://schemas.openxmlformats.org/presentationml/2006/main">
  <p:tag name="AS_UNIQUEID" val="42"/>
</p:tagLst>
</file>

<file path=ppt/tags/tag119.xml><?xml version="1.0" encoding="utf-8"?>
<p:tagLst xmlns:p="http://schemas.openxmlformats.org/presentationml/2006/main">
  <p:tag name="AS_UNIQUEID" val="43"/>
</p:tagLst>
</file>

<file path=ppt/tags/tag12.xml><?xml version="1.0" encoding="utf-8"?>
<p:tagLst xmlns:p="http://schemas.openxmlformats.org/presentationml/2006/main">
  <p:tag name="AS_UNIQUEID" val="73"/>
</p:tagLst>
</file>

<file path=ppt/tags/tag120.xml><?xml version="1.0" encoding="utf-8"?>
<p:tagLst xmlns:p="http://schemas.openxmlformats.org/presentationml/2006/main">
  <p:tag name="AS_UNIQUEID" val="44"/>
</p:tagLst>
</file>

<file path=ppt/tags/tag121.xml><?xml version="1.0" encoding="utf-8"?>
<p:tagLst xmlns:p="http://schemas.openxmlformats.org/presentationml/2006/main">
  <p:tag name="AS_UNIQUEID" val="45"/>
</p:tagLst>
</file>

<file path=ppt/tags/tag122.xml><?xml version="1.0" encoding="utf-8"?>
<p:tagLst xmlns:p="http://schemas.openxmlformats.org/presentationml/2006/main">
  <p:tag name="AS_UNIQUEID" val="46"/>
</p:tagLst>
</file>

<file path=ppt/tags/tag123.xml><?xml version="1.0" encoding="utf-8"?>
<p:tagLst xmlns:p="http://schemas.openxmlformats.org/presentationml/2006/main">
  <p:tag name="AS_UNIQUEID" val="47"/>
</p:tagLst>
</file>

<file path=ppt/tags/tag124.xml><?xml version="1.0" encoding="utf-8"?>
<p:tagLst xmlns:p="http://schemas.openxmlformats.org/presentationml/2006/main">
  <p:tag name="AS_UNIQUEID" val="48"/>
</p:tagLst>
</file>

<file path=ppt/tags/tag125.xml><?xml version="1.0" encoding="utf-8"?>
<p:tagLst xmlns:p="http://schemas.openxmlformats.org/presentationml/2006/main">
  <p:tag name="AS_UNIQUEID" val="49"/>
</p:tagLst>
</file>

<file path=ppt/tags/tag126.xml><?xml version="1.0" encoding="utf-8"?>
<p:tagLst xmlns:p="http://schemas.openxmlformats.org/presentationml/2006/main">
  <p:tag name="AS_UNIQUEID" val="50"/>
</p:tagLst>
</file>

<file path=ppt/tags/tag127.xml><?xml version="1.0" encoding="utf-8"?>
<p:tagLst xmlns:p="http://schemas.openxmlformats.org/presentationml/2006/main">
  <p:tag name="AS_UNIQUEID" val="51"/>
</p:tagLst>
</file>

<file path=ppt/tags/tag128.xml><?xml version="1.0" encoding="utf-8"?>
<p:tagLst xmlns:p="http://schemas.openxmlformats.org/presentationml/2006/main">
  <p:tag name="AS_UNIQUEID" val="52"/>
</p:tagLst>
</file>

<file path=ppt/tags/tag129.xml><?xml version="1.0" encoding="utf-8"?>
<p:tagLst xmlns:p="http://schemas.openxmlformats.org/presentationml/2006/main">
  <p:tag name="AS_UNIQUEID" val="53"/>
</p:tagLst>
</file>

<file path=ppt/tags/tag13.xml><?xml version="1.0" encoding="utf-8"?>
<p:tagLst xmlns:p="http://schemas.openxmlformats.org/presentationml/2006/main">
  <p:tag name="AS_UNIQUEID" val="74"/>
</p:tagLst>
</file>

<file path=ppt/tags/tag130.xml><?xml version="1.0" encoding="utf-8"?>
<p:tagLst xmlns:p="http://schemas.openxmlformats.org/presentationml/2006/main">
  <p:tag name="AS_UNIQUEID" val="54"/>
</p:tagLst>
</file>

<file path=ppt/tags/tag131.xml><?xml version="1.0" encoding="utf-8"?>
<p:tagLst xmlns:p="http://schemas.openxmlformats.org/presentationml/2006/main">
  <p:tag name="AS_UNIQUEID" val="55"/>
</p:tagLst>
</file>

<file path=ppt/tags/tag132.xml><?xml version="1.0" encoding="utf-8"?>
<p:tagLst xmlns:p="http://schemas.openxmlformats.org/presentationml/2006/main">
  <p:tag name="AS_UNIQUEID" val="56"/>
</p:tagLst>
</file>

<file path=ppt/tags/tag133.xml><?xml version="1.0" encoding="utf-8"?>
<p:tagLst xmlns:p="http://schemas.openxmlformats.org/presentationml/2006/main">
  <p:tag name="AS_UNIQUEID" val="57"/>
</p:tagLst>
</file>

<file path=ppt/tags/tag134.xml><?xml version="1.0" encoding="utf-8"?>
<p:tagLst xmlns:p="http://schemas.openxmlformats.org/presentationml/2006/main">
  <p:tag name="AS_UNIQUEID" val="58"/>
</p:tagLst>
</file>

<file path=ppt/tags/tag135.xml><?xml version="1.0" encoding="utf-8"?>
<p:tagLst xmlns:p="http://schemas.openxmlformats.org/presentationml/2006/main">
  <p:tag name="AS_UNIQUEID" val="59"/>
</p:tagLst>
</file>

<file path=ppt/tags/tag136.xml><?xml version="1.0" encoding="utf-8"?>
<p:tagLst xmlns:p="http://schemas.openxmlformats.org/presentationml/2006/main">
  <p:tag name="AS_UNIQUEID" val="60"/>
</p:tagLst>
</file>

<file path=ppt/tags/tag137.xml><?xml version="1.0" encoding="utf-8"?>
<p:tagLst xmlns:p="http://schemas.openxmlformats.org/presentationml/2006/main">
  <p:tag name="AS_UNIQUEID" val="61"/>
</p:tagLst>
</file>

<file path=ppt/tags/tag138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4.xml><?xml version="1.0" encoding="utf-8"?>
<p:tagLst xmlns:p="http://schemas.openxmlformats.org/presentationml/2006/main">
  <p:tag name="AS_UNIQUEID" val="75"/>
</p:tagLst>
</file>

<file path=ppt/tags/tag15.xml><?xml version="1.0" encoding="utf-8"?>
<p:tagLst xmlns:p="http://schemas.openxmlformats.org/presentationml/2006/main">
  <p:tag name="AS_UNIQUEID" val="76"/>
</p:tagLst>
</file>

<file path=ppt/tags/tag16.xml><?xml version="1.0" encoding="utf-8"?>
<p:tagLst xmlns:p="http://schemas.openxmlformats.org/presentationml/2006/main">
  <p:tag name="AS_UNIQUEID" val="77"/>
</p:tagLst>
</file>

<file path=ppt/tags/tag17.xml><?xml version="1.0" encoding="utf-8"?>
<p:tagLst xmlns:p="http://schemas.openxmlformats.org/presentationml/2006/main">
  <p:tag name="AS_UNIQUEID" val="78"/>
</p:tagLst>
</file>

<file path=ppt/tags/tag18.xml><?xml version="1.0" encoding="utf-8"?>
<p:tagLst xmlns:p="http://schemas.openxmlformats.org/presentationml/2006/main">
  <p:tag name="AS_UNIQUEID" val="79"/>
</p:tagLst>
</file>

<file path=ppt/tags/tag19.xml><?xml version="1.0" encoding="utf-8"?>
<p:tagLst xmlns:p="http://schemas.openxmlformats.org/presentationml/2006/main">
  <p:tag name="AS_UNIQUEID" val="80"/>
</p:tagLst>
</file>

<file path=ppt/tags/tag2.xml><?xml version="1.0" encoding="utf-8"?>
<p:tagLst xmlns:p="http://schemas.openxmlformats.org/presentationml/2006/main">
  <p:tag name="AS_UNIQUEID" val="63"/>
</p:tagLst>
</file>

<file path=ppt/tags/tag20.xml><?xml version="1.0" encoding="utf-8"?>
<p:tagLst xmlns:p="http://schemas.openxmlformats.org/presentationml/2006/main">
  <p:tag name="AS_UNIQUEID" val="81"/>
</p:tagLst>
</file>

<file path=ppt/tags/tag21.xml><?xml version="1.0" encoding="utf-8"?>
<p:tagLst xmlns:p="http://schemas.openxmlformats.org/presentationml/2006/main">
  <p:tag name="AS_UNIQUEID" val="82"/>
</p:tagLst>
</file>

<file path=ppt/tags/tag22.xml><?xml version="1.0" encoding="utf-8"?>
<p:tagLst xmlns:p="http://schemas.openxmlformats.org/presentationml/2006/main">
  <p:tag name="AS_UNIQUEID" val="83"/>
</p:tagLst>
</file>

<file path=ppt/tags/tag23.xml><?xml version="1.0" encoding="utf-8"?>
<p:tagLst xmlns:p="http://schemas.openxmlformats.org/presentationml/2006/main">
  <p:tag name="AS_UNIQUEID" val="84"/>
</p:tagLst>
</file>

<file path=ppt/tags/tag24.xml><?xml version="1.0" encoding="utf-8"?>
<p:tagLst xmlns:p="http://schemas.openxmlformats.org/presentationml/2006/main">
  <p:tag name="AS_UNIQUEID" val="85"/>
</p:tagLst>
</file>

<file path=ppt/tags/tag25.xml><?xml version="1.0" encoding="utf-8"?>
<p:tagLst xmlns:p="http://schemas.openxmlformats.org/presentationml/2006/main">
  <p:tag name="AS_UNIQUEID" val="86"/>
</p:tagLst>
</file>

<file path=ppt/tags/tag26.xml><?xml version="1.0" encoding="utf-8"?>
<p:tagLst xmlns:p="http://schemas.openxmlformats.org/presentationml/2006/main">
  <p:tag name="AS_UNIQUEID" val="87"/>
</p:tagLst>
</file>

<file path=ppt/tags/tag27.xml><?xml version="1.0" encoding="utf-8"?>
<p:tagLst xmlns:p="http://schemas.openxmlformats.org/presentationml/2006/main">
  <p:tag name="AS_UNIQUEID" val="88"/>
</p:tagLst>
</file>

<file path=ppt/tags/tag28.xml><?xml version="1.0" encoding="utf-8"?>
<p:tagLst xmlns:p="http://schemas.openxmlformats.org/presentationml/2006/main">
  <p:tag name="AS_UNIQUEID" val="89"/>
</p:tagLst>
</file>

<file path=ppt/tags/tag29.xml><?xml version="1.0" encoding="utf-8"?>
<p:tagLst xmlns:p="http://schemas.openxmlformats.org/presentationml/2006/main">
  <p:tag name="AS_UNIQUEID" val="90"/>
</p:tagLst>
</file>

<file path=ppt/tags/tag3.xml><?xml version="1.0" encoding="utf-8"?>
<p:tagLst xmlns:p="http://schemas.openxmlformats.org/presentationml/2006/main">
  <p:tag name="AS_UNIQUEID" val="64"/>
</p:tagLst>
</file>

<file path=ppt/tags/tag30.xml><?xml version="1.0" encoding="utf-8"?>
<p:tagLst xmlns:p="http://schemas.openxmlformats.org/presentationml/2006/main">
  <p:tag name="AS_UNIQUEID" val="91"/>
</p:tagLst>
</file>

<file path=ppt/tags/tag31.xml><?xml version="1.0" encoding="utf-8"?>
<p:tagLst xmlns:p="http://schemas.openxmlformats.org/presentationml/2006/main">
  <p:tag name="AS_UNIQUEID" val="92"/>
</p:tagLst>
</file>

<file path=ppt/tags/tag32.xml><?xml version="1.0" encoding="utf-8"?>
<p:tagLst xmlns:p="http://schemas.openxmlformats.org/presentationml/2006/main">
  <p:tag name="AS_UNIQUEID" val="93"/>
</p:tagLst>
</file>

<file path=ppt/tags/tag33.xml><?xml version="1.0" encoding="utf-8"?>
<p:tagLst xmlns:p="http://schemas.openxmlformats.org/presentationml/2006/main">
  <p:tag name="AS_UNIQUEID" val="94"/>
</p:tagLst>
</file>

<file path=ppt/tags/tag34.xml><?xml version="1.0" encoding="utf-8"?>
<p:tagLst xmlns:p="http://schemas.openxmlformats.org/presentationml/2006/main">
  <p:tag name="AS_UNIQUEID" val="95"/>
</p:tagLst>
</file>

<file path=ppt/tags/tag35.xml><?xml version="1.0" encoding="utf-8"?>
<p:tagLst xmlns:p="http://schemas.openxmlformats.org/presentationml/2006/main">
  <p:tag name="AS_UNIQUEID" val="96"/>
</p:tagLst>
</file>

<file path=ppt/tags/tag36.xml><?xml version="1.0" encoding="utf-8"?>
<p:tagLst xmlns:p="http://schemas.openxmlformats.org/presentationml/2006/main">
  <p:tag name="AS_UNIQUEID" val="97"/>
</p:tagLst>
</file>

<file path=ppt/tags/tag37.xml><?xml version="1.0" encoding="utf-8"?>
<p:tagLst xmlns:p="http://schemas.openxmlformats.org/presentationml/2006/main">
  <p:tag name="AS_UNIQUEID" val="98"/>
</p:tagLst>
</file>

<file path=ppt/tags/tag38.xml><?xml version="1.0" encoding="utf-8"?>
<p:tagLst xmlns:p="http://schemas.openxmlformats.org/presentationml/2006/main">
  <p:tag name="AS_UNIQUEID" val="99"/>
</p:tagLst>
</file>

<file path=ppt/tags/tag39.xml><?xml version="1.0" encoding="utf-8"?>
<p:tagLst xmlns:p="http://schemas.openxmlformats.org/presentationml/2006/main">
  <p:tag name="AS_UNIQUEID" val="100"/>
</p:tagLst>
</file>

<file path=ppt/tags/tag4.xml><?xml version="1.0" encoding="utf-8"?>
<p:tagLst xmlns:p="http://schemas.openxmlformats.org/presentationml/2006/main">
  <p:tag name="AS_UNIQUEID" val="65"/>
</p:tagLst>
</file>

<file path=ppt/tags/tag40.xml><?xml version="1.0" encoding="utf-8"?>
<p:tagLst xmlns:p="http://schemas.openxmlformats.org/presentationml/2006/main">
  <p:tag name="AS_UNIQUEID" val="101"/>
</p:tagLst>
</file>

<file path=ppt/tags/tag41.xml><?xml version="1.0" encoding="utf-8"?>
<p:tagLst xmlns:p="http://schemas.openxmlformats.org/presentationml/2006/main">
  <p:tag name="AS_UNIQUEID" val="102"/>
</p:tagLst>
</file>

<file path=ppt/tags/tag42.xml><?xml version="1.0" encoding="utf-8"?>
<p:tagLst xmlns:p="http://schemas.openxmlformats.org/presentationml/2006/main">
  <p:tag name="AS_UNIQUEID" val="103"/>
</p:tagLst>
</file>

<file path=ppt/tags/tag43.xml><?xml version="1.0" encoding="utf-8"?>
<p:tagLst xmlns:p="http://schemas.openxmlformats.org/presentationml/2006/main">
  <p:tag name="AS_UNIQUEID" val="104"/>
</p:tagLst>
</file>

<file path=ppt/tags/tag44.xml><?xml version="1.0" encoding="utf-8"?>
<p:tagLst xmlns:p="http://schemas.openxmlformats.org/presentationml/2006/main">
  <p:tag name="AS_UNIQUEID" val="105"/>
</p:tagLst>
</file>

<file path=ppt/tags/tag45.xml><?xml version="1.0" encoding="utf-8"?>
<p:tagLst xmlns:p="http://schemas.openxmlformats.org/presentationml/2006/main">
  <p:tag name="AS_UNIQUEID" val="106"/>
</p:tagLst>
</file>

<file path=ppt/tags/tag46.xml><?xml version="1.0" encoding="utf-8"?>
<p:tagLst xmlns:p="http://schemas.openxmlformats.org/presentationml/2006/main">
  <p:tag name="AS_UNIQUEID" val="107"/>
</p:tagLst>
</file>

<file path=ppt/tags/tag47.xml><?xml version="1.0" encoding="utf-8"?>
<p:tagLst xmlns:p="http://schemas.openxmlformats.org/presentationml/2006/main">
  <p:tag name="AS_UNIQUEID" val="108"/>
</p:tagLst>
</file>

<file path=ppt/tags/tag48.xml><?xml version="1.0" encoding="utf-8"?>
<p:tagLst xmlns:p="http://schemas.openxmlformats.org/presentationml/2006/main">
  <p:tag name="AS_UNIQUEID" val="109"/>
</p:tagLst>
</file>

<file path=ppt/tags/tag49.xml><?xml version="1.0" encoding="utf-8"?>
<p:tagLst xmlns:p="http://schemas.openxmlformats.org/presentationml/2006/main">
  <p:tag name="AS_UNIQUEID" val="110"/>
</p:tagLst>
</file>

<file path=ppt/tags/tag5.xml><?xml version="1.0" encoding="utf-8"?>
<p:tagLst xmlns:p="http://schemas.openxmlformats.org/presentationml/2006/main">
  <p:tag name="AS_UNIQUEID" val="66"/>
</p:tagLst>
</file>

<file path=ppt/tags/tag50.xml><?xml version="1.0" encoding="utf-8"?>
<p:tagLst xmlns:p="http://schemas.openxmlformats.org/presentationml/2006/main">
  <p:tag name="AS_UNIQUEID" val="111"/>
</p:tagLst>
</file>

<file path=ppt/tags/tag51.xml><?xml version="1.0" encoding="utf-8"?>
<p:tagLst xmlns:p="http://schemas.openxmlformats.org/presentationml/2006/main">
  <p:tag name="AS_UNIQUEID" val="112"/>
</p:tagLst>
</file>

<file path=ppt/tags/tag52.xml><?xml version="1.0" encoding="utf-8"?>
<p:tagLst xmlns:p="http://schemas.openxmlformats.org/presentationml/2006/main">
  <p:tag name="AS_UNIQUEID" val="113"/>
</p:tagLst>
</file>

<file path=ppt/tags/tag53.xml><?xml version="1.0" encoding="utf-8"?>
<p:tagLst xmlns:p="http://schemas.openxmlformats.org/presentationml/2006/main">
  <p:tag name="AS_UNIQUEID" val="114"/>
</p:tagLst>
</file>

<file path=ppt/tags/tag54.xml><?xml version="1.0" encoding="utf-8"?>
<p:tagLst xmlns:p="http://schemas.openxmlformats.org/presentationml/2006/main">
  <p:tag name="AS_UNIQUEID" val="115"/>
</p:tagLst>
</file>

<file path=ppt/tags/tag55.xml><?xml version="1.0" encoding="utf-8"?>
<p:tagLst xmlns:p="http://schemas.openxmlformats.org/presentationml/2006/main">
  <p:tag name="AS_UNIQUEID" val="116"/>
</p:tagLst>
</file>

<file path=ppt/tags/tag56.xml><?xml version="1.0" encoding="utf-8"?>
<p:tagLst xmlns:p="http://schemas.openxmlformats.org/presentationml/2006/main">
  <p:tag name="AS_UNIQUEID" val="117"/>
</p:tagLst>
</file>

<file path=ppt/tags/tag57.xml><?xml version="1.0" encoding="utf-8"?>
<p:tagLst xmlns:p="http://schemas.openxmlformats.org/presentationml/2006/main">
  <p:tag name="AS_UNIQUEID" val="118"/>
</p:tagLst>
</file>

<file path=ppt/tags/tag58.xml><?xml version="1.0" encoding="utf-8"?>
<p:tagLst xmlns:p="http://schemas.openxmlformats.org/presentationml/2006/main">
  <p:tag name="AS_UNIQUEID" val="119"/>
</p:tagLst>
</file>

<file path=ppt/tags/tag59.xml><?xml version="1.0" encoding="utf-8"?>
<p:tagLst xmlns:p="http://schemas.openxmlformats.org/presentationml/2006/main">
  <p:tag name="AS_UNIQUEID" val="120"/>
</p:tagLst>
</file>

<file path=ppt/tags/tag6.xml><?xml version="1.0" encoding="utf-8"?>
<p:tagLst xmlns:p="http://schemas.openxmlformats.org/presentationml/2006/main">
  <p:tag name="AS_UNIQUEID" val="67"/>
</p:tagLst>
</file>

<file path=ppt/tags/tag60.xml><?xml version="1.0" encoding="utf-8"?>
<p:tagLst xmlns:p="http://schemas.openxmlformats.org/presentationml/2006/main">
  <p:tag name="AS_UNIQUEID" val="121"/>
</p:tagLst>
</file>

<file path=ppt/tags/tag61.xml><?xml version="1.0" encoding="utf-8"?>
<p:tagLst xmlns:p="http://schemas.openxmlformats.org/presentationml/2006/main">
  <p:tag name="AS_UNIQUEID" val="122"/>
</p:tagLst>
</file>

<file path=ppt/tags/tag62.xml><?xml version="1.0" encoding="utf-8"?>
<p:tagLst xmlns:p="http://schemas.openxmlformats.org/presentationml/2006/main">
  <p:tag name="AS_UNIQUEID" val="123"/>
</p:tagLst>
</file>

<file path=ppt/tags/tag63.xml><?xml version="1.0" encoding="utf-8"?>
<p:tagLst xmlns:p="http://schemas.openxmlformats.org/presentationml/2006/main">
  <p:tag name="AS_UNIQUEID" val="124"/>
</p:tagLst>
</file>

<file path=ppt/tags/tag64.xml><?xml version="1.0" encoding="utf-8"?>
<p:tagLst xmlns:p="http://schemas.openxmlformats.org/presentationml/2006/main">
  <p:tag name="AS_UNIQUEID" val="125"/>
</p:tagLst>
</file>

<file path=ppt/tags/tag65.xml><?xml version="1.0" encoding="utf-8"?>
<p:tagLst xmlns:p="http://schemas.openxmlformats.org/presentationml/2006/main">
  <p:tag name="AS_UNIQUEID" val="126"/>
</p:tagLst>
</file>

<file path=ppt/tags/tag66.xml><?xml version="1.0" encoding="utf-8"?>
<p:tagLst xmlns:p="http://schemas.openxmlformats.org/presentationml/2006/main">
  <p:tag name="AS_UNIQUEID" val="127"/>
</p:tagLst>
</file>

<file path=ppt/tags/tag67.xml><?xml version="1.0" encoding="utf-8"?>
<p:tagLst xmlns:p="http://schemas.openxmlformats.org/presentationml/2006/main">
  <p:tag name="AS_UNIQUEID" val="128"/>
</p:tagLst>
</file>

<file path=ppt/tags/tag68.xml><?xml version="1.0" encoding="utf-8"?>
<p:tagLst xmlns:p="http://schemas.openxmlformats.org/presentationml/2006/main">
  <p:tag name="AS_UNIQUEID" val="129"/>
</p:tagLst>
</file>

<file path=ppt/tags/tag69.xml><?xml version="1.0" encoding="utf-8"?>
<p:tagLst xmlns:p="http://schemas.openxmlformats.org/presentationml/2006/main">
  <p:tag name="AS_UNIQUEID" val="130"/>
</p:tagLst>
</file>

<file path=ppt/tags/tag7.xml><?xml version="1.0" encoding="utf-8"?>
<p:tagLst xmlns:p="http://schemas.openxmlformats.org/presentationml/2006/main">
  <p:tag name="AS_UNIQUEID" val="68"/>
</p:tagLst>
</file>

<file path=ppt/tags/tag70.xml><?xml version="1.0" encoding="utf-8"?>
<p:tagLst xmlns:p="http://schemas.openxmlformats.org/presentationml/2006/main">
  <p:tag name="AS_UNIQUEID" val="131"/>
</p:tagLst>
</file>

<file path=ppt/tags/tag71.xml><?xml version="1.0" encoding="utf-8"?>
<p:tagLst xmlns:p="http://schemas.openxmlformats.org/presentationml/2006/main">
  <p:tag name="AS_UNIQUEID" val="132"/>
</p:tagLst>
</file>

<file path=ppt/tags/tag72.xml><?xml version="1.0" encoding="utf-8"?>
<p:tagLst xmlns:p="http://schemas.openxmlformats.org/presentationml/2006/main">
  <p:tag name="AS_UNIQUEID" val="133"/>
</p:tagLst>
</file>

<file path=ppt/tags/tag73.xml><?xml version="1.0" encoding="utf-8"?>
<p:tagLst xmlns:p="http://schemas.openxmlformats.org/presentationml/2006/main">
  <p:tag name="AS_UNIQUEID" val="134"/>
</p:tagLst>
</file>

<file path=ppt/tags/tag74.xml><?xml version="1.0" encoding="utf-8"?>
<p:tagLst xmlns:p="http://schemas.openxmlformats.org/presentationml/2006/main">
  <p:tag name="AS_UNIQUEID" val="135"/>
</p:tagLst>
</file>

<file path=ppt/tags/tag75.xml><?xml version="1.0" encoding="utf-8"?>
<p:tagLst xmlns:p="http://schemas.openxmlformats.org/presentationml/2006/main">
  <p:tag name="AS_UNIQUEID" val="0"/>
</p:tagLst>
</file>

<file path=ppt/tags/tag76.xml><?xml version="1.0" encoding="utf-8"?>
<p:tagLst xmlns:p="http://schemas.openxmlformats.org/presentationml/2006/main">
  <p:tag name="AS_UNIQUEID" val="136"/>
</p:tagLst>
</file>

<file path=ppt/tags/tag77.xml><?xml version="1.0" encoding="utf-8"?>
<p:tagLst xmlns:p="http://schemas.openxmlformats.org/presentationml/2006/main">
  <p:tag name="AS_UNIQUEID" val="1"/>
</p:tagLst>
</file>

<file path=ppt/tags/tag78.xml><?xml version="1.0" encoding="utf-8"?>
<p:tagLst xmlns:p="http://schemas.openxmlformats.org/presentationml/2006/main">
  <p:tag name="AS_UNIQUEID" val="2"/>
</p:tagLst>
</file>

<file path=ppt/tags/tag79.xml><?xml version="1.0" encoding="utf-8"?>
<p:tagLst xmlns:p="http://schemas.openxmlformats.org/presentationml/2006/main">
  <p:tag name="AS_UNIQUEID" val="3"/>
</p:tagLst>
</file>

<file path=ppt/tags/tag8.xml><?xml version="1.0" encoding="utf-8"?>
<p:tagLst xmlns:p="http://schemas.openxmlformats.org/presentationml/2006/main">
  <p:tag name="AS_UNIQUEID" val="69"/>
</p:tagLst>
</file>

<file path=ppt/tags/tag80.xml><?xml version="1.0" encoding="utf-8"?>
<p:tagLst xmlns:p="http://schemas.openxmlformats.org/presentationml/2006/main">
  <p:tag name="AS_UNIQUEID" val="4"/>
</p:tagLst>
</file>

<file path=ppt/tags/tag81.xml><?xml version="1.0" encoding="utf-8"?>
<p:tagLst xmlns:p="http://schemas.openxmlformats.org/presentationml/2006/main">
  <p:tag name="AS_UNIQUEID" val="5"/>
</p:tagLst>
</file>

<file path=ppt/tags/tag82.xml><?xml version="1.0" encoding="utf-8"?>
<p:tagLst xmlns:p="http://schemas.openxmlformats.org/presentationml/2006/main">
  <p:tag name="AS_UNIQUEID" val="6"/>
</p:tagLst>
</file>

<file path=ppt/tags/tag83.xml><?xml version="1.0" encoding="utf-8"?>
<p:tagLst xmlns:p="http://schemas.openxmlformats.org/presentationml/2006/main">
  <p:tag name="AS_UNIQUEID" val="7"/>
</p:tagLst>
</file>

<file path=ppt/tags/tag84.xml><?xml version="1.0" encoding="utf-8"?>
<p:tagLst xmlns:p="http://schemas.openxmlformats.org/presentationml/2006/main">
  <p:tag name="AS_UNIQUEID" val="8"/>
</p:tagLst>
</file>

<file path=ppt/tags/tag85.xml><?xml version="1.0" encoding="utf-8"?>
<p:tagLst xmlns:p="http://schemas.openxmlformats.org/presentationml/2006/main">
  <p:tag name="AS_UNIQUEID" val="9"/>
</p:tagLst>
</file>

<file path=ppt/tags/tag86.xml><?xml version="1.0" encoding="utf-8"?>
<p:tagLst xmlns:p="http://schemas.openxmlformats.org/presentationml/2006/main">
  <p:tag name="AS_UNIQUEID" val="10"/>
</p:tagLst>
</file>

<file path=ppt/tags/tag87.xml><?xml version="1.0" encoding="utf-8"?>
<p:tagLst xmlns:p="http://schemas.openxmlformats.org/presentationml/2006/main">
  <p:tag name="AS_UNIQUEID" val="11"/>
</p:tagLst>
</file>

<file path=ppt/tags/tag88.xml><?xml version="1.0" encoding="utf-8"?>
<p:tagLst xmlns:p="http://schemas.openxmlformats.org/presentationml/2006/main">
  <p:tag name="AS_UNIQUEID" val="12"/>
</p:tagLst>
</file>

<file path=ppt/tags/tag89.xml><?xml version="1.0" encoding="utf-8"?>
<p:tagLst xmlns:p="http://schemas.openxmlformats.org/presentationml/2006/main">
  <p:tag name="AS_UNIQUEID" val="13"/>
</p:tagLst>
</file>

<file path=ppt/tags/tag9.xml><?xml version="1.0" encoding="utf-8"?>
<p:tagLst xmlns:p="http://schemas.openxmlformats.org/presentationml/2006/main">
  <p:tag name="AS_UNIQUEID" val="70"/>
</p:tagLst>
</file>

<file path=ppt/tags/tag90.xml><?xml version="1.0" encoding="utf-8"?>
<p:tagLst xmlns:p="http://schemas.openxmlformats.org/presentationml/2006/main">
  <p:tag name="AS_UNIQUEID" val="14"/>
</p:tagLst>
</file>

<file path=ppt/tags/tag91.xml><?xml version="1.0" encoding="utf-8"?>
<p:tagLst xmlns:p="http://schemas.openxmlformats.org/presentationml/2006/main">
  <p:tag name="AS_UNIQUEID" val="15"/>
</p:tagLst>
</file>

<file path=ppt/tags/tag92.xml><?xml version="1.0" encoding="utf-8"?>
<p:tagLst xmlns:p="http://schemas.openxmlformats.org/presentationml/2006/main">
  <p:tag name="AS_UNIQUEID" val="16"/>
</p:tagLst>
</file>

<file path=ppt/tags/tag93.xml><?xml version="1.0" encoding="utf-8"?>
<p:tagLst xmlns:p="http://schemas.openxmlformats.org/presentationml/2006/main">
  <p:tag name="AS_UNIQUEID" val="17"/>
</p:tagLst>
</file>

<file path=ppt/tags/tag94.xml><?xml version="1.0" encoding="utf-8"?>
<p:tagLst xmlns:p="http://schemas.openxmlformats.org/presentationml/2006/main">
  <p:tag name="AS_UNIQUEID" val="18"/>
</p:tagLst>
</file>

<file path=ppt/tags/tag95.xml><?xml version="1.0" encoding="utf-8"?>
<p:tagLst xmlns:p="http://schemas.openxmlformats.org/presentationml/2006/main">
  <p:tag name="AS_UNIQUEID" val="19"/>
</p:tagLst>
</file>

<file path=ppt/tags/tag96.xml><?xml version="1.0" encoding="utf-8"?>
<p:tagLst xmlns:p="http://schemas.openxmlformats.org/presentationml/2006/main">
  <p:tag name="AS_UNIQUEID" val="20"/>
</p:tagLst>
</file>

<file path=ppt/tags/tag97.xml><?xml version="1.0" encoding="utf-8"?>
<p:tagLst xmlns:p="http://schemas.openxmlformats.org/presentationml/2006/main">
  <p:tag name="AS_UNIQUEID" val="21"/>
</p:tagLst>
</file>

<file path=ppt/tags/tag98.xml><?xml version="1.0" encoding="utf-8"?>
<p:tagLst xmlns:p="http://schemas.openxmlformats.org/presentationml/2006/main">
  <p:tag name="AS_UNIQUEID" val="22"/>
</p:tagLst>
</file>

<file path=ppt/tags/tag99.xml><?xml version="1.0" encoding="utf-8"?>
<p:tagLst xmlns:p="http://schemas.openxmlformats.org/presentationml/2006/main">
  <p:tag name="AS_UNIQUEID" val="23"/>
</p:tagLst>
</file>

<file path=ppt/theme/theme1.xml><?xml version="1.0" encoding="utf-8"?>
<a:theme xmlns:r="http://schemas.openxmlformats.org/officeDocument/2006/relationships" xmlns:a="http://schemas.openxmlformats.org/drawingml/2006/main" name="最小和静音">
  <a:themeElements>
    <a:clrScheme name="Japan Navy">
      <a:dk1>
        <a:srgbClr val="231B23"/>
      </a:dk1>
      <a:lt1>
        <a:srgbClr val="FCF5E5"/>
      </a:lt1>
      <a:dk2>
        <a:srgbClr val="282C47"/>
      </a:dk2>
      <a:lt2>
        <a:srgbClr val="FCF5E5"/>
      </a:lt2>
      <a:accent1>
        <a:srgbClr val="FDA431"/>
      </a:accent1>
      <a:accent2>
        <a:srgbClr val="4DA1A8"/>
      </a:accent2>
      <a:accent3>
        <a:srgbClr val="D7E7BA"/>
      </a:accent3>
      <a:accent4>
        <a:srgbClr val="FCF5E5"/>
      </a:accent4>
      <a:accent5>
        <a:srgbClr val="282C47"/>
      </a:accent5>
      <a:accent6>
        <a:srgbClr val="EECED3"/>
      </a:accent6>
      <a:hlink>
        <a:srgbClr val="FCA330"/>
      </a:hlink>
      <a:folHlink>
        <a:srgbClr val="4DA1A8"/>
      </a:folHlink>
    </a:clrScheme>
    <a:fontScheme name="Japanese Template">
      <a:majorFont>
        <a:latin typeface="Meiryo UI"/>
        <a:ea typeface="Arial"/>
        <a:cs typeface="Arial"/>
      </a:majorFont>
      <a:minorFont>
        <a:latin typeface="Meiryo UI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_42101380_TF89826194.potx" id="{3443F8FC-BDEE-40A4-8221-E257178A440E}" vid="{246DA379-CE2B-4367-82B3-8AA8B992D76F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41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Meiryo UI</vt:lpstr>
      <vt:lpstr>Microsoft YaHei UI</vt:lpstr>
      <vt:lpstr>Wingdings</vt:lpstr>
      <vt:lpstr>Calibri Light</vt:lpstr>
      <vt:lpstr>Calibri</vt:lpstr>
      <vt:lpstr>华文中宋</vt:lpstr>
      <vt:lpstr>华文新魏</vt:lpstr>
      <vt:lpstr>黑体</vt:lpstr>
      <vt:lpstr>宋体</vt:lpstr>
      <vt:lpstr>Times New Roman</vt:lpstr>
      <vt:lpstr>最小和静音</vt:lpstr>
      <vt:lpstr>第1节   功</vt:lpstr>
      <vt:lpstr>PowerPoint Presentation</vt:lpstr>
      <vt:lpstr>一、力学中的功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二、功的计算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2021-04-06T17:38:06Z</cp:lastPrinted>
  <dcterms:created xsi:type="dcterms:W3CDTF">2021-04-06T17:38:06Z</dcterms:created>
  <dcterms:modified xsi:type="dcterms:W3CDTF">2021-04-06T09:38:08Z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