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Default Extension="gif" ContentType="image/gif"/>
  <Default Extension="mp4" ContentType="video/mp4"/>
  <Override PartName="/customXml/item1.xml" ContentType="application/xml"/>
  <Override PartName="/customXml/itemProps1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0.11-->
<p:presentation xmlns:r="http://schemas.openxmlformats.org/officeDocument/2006/relationships" xmlns:a="http://schemas.openxmlformats.org/drawingml/2006/main" xmlns:p="http://schemas.openxmlformats.org/presentationml/2006/main" removePersonalInfoOnSave="1" saveSubsetFonts="1">
  <p:sldMasterIdLst>
    <p:sldMasterId id="2147483660" r:id="rId3"/>
    <p:sldMasterId id="2147483672" r:id="rId4"/>
  </p:sldMasterIdLst>
  <p:notesMasterIdLst>
    <p:notesMasterId r:id="rId5"/>
  </p:notesMasterIdLst>
  <p:sldIdLst>
    <p:sldId id="271" r:id="rId6"/>
    <p:sldId id="281" r:id="rId7"/>
    <p:sldId id="265" r:id="rId8"/>
    <p:sldId id="280" r:id="rId9"/>
    <p:sldId id="282" r:id="rId10"/>
    <p:sldId id="266" r:id="rId11"/>
    <p:sldId id="291" r:id="rId12"/>
    <p:sldId id="283" r:id="rId13"/>
    <p:sldId id="272" r:id="rId14"/>
    <p:sldId id="284" r:id="rId15"/>
    <p:sldId id="286" r:id="rId16"/>
    <p:sldId id="287" r:id="rId17"/>
    <p:sldId id="267" r:id="rId18"/>
    <p:sldId id="288" r:id="rId19"/>
    <p:sldId id="289" r:id="rId20"/>
    <p:sldId id="290" r:id="rId21"/>
    <p:sldId id="294" r:id="rId22"/>
    <p:sldId id="278" r:id="rId23"/>
    <p:sldId id="292" r:id="rId24"/>
    <p:sldId id="293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欢迎" id="{A34B0A2B-9897-4A52-B32B-CF43037FC1AC}">
          <p14:sldIdLst>
            <p14:sldId id="271"/>
            <p14:sldId id="281"/>
            <p14:sldId id="265"/>
            <p14:sldId id="280"/>
            <p14:sldId id="282"/>
            <p14:sldId id="266"/>
            <p14:sldId id="291"/>
            <p14:sldId id="283"/>
            <p14:sldId id="272"/>
            <p14:sldId id="284"/>
            <p14:sldId id="286"/>
            <p14:sldId id="287"/>
            <p14:sldId id="267"/>
            <p14:sldId id="288"/>
            <p14:sldId id="289"/>
            <p14:sldId id="290"/>
            <p14:sldId id="294"/>
            <p14:sldId id="278"/>
            <p14:sldId id="292"/>
            <p14:sldId id="293"/>
          </p14:sldIdLst>
        </p14:section>
        <p14:section name="设计、令人印象深刻、协作" id="{E4B2DAA5-7C0F-4C4F-A2F0-11EED4BBFBC8}">
          <p14:sldIdLst/>
        </p14:section>
        <p14:section name="了解更多" id="{7B0E7373-988B-4122-889D-3C047866D396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p="http://schemas.openxmlformats.org/presentationml/2006/main">
  <p:cmAuthor id="2" name="作者" initials="A" lastIdx="0" clrIdx="2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7" autoAdjust="0"/>
    <p:restoredTop sz="94280" autoAdjust="0"/>
  </p:normalViewPr>
  <p:slideViewPr>
    <p:cSldViewPr snapToGrid="0">
      <p:cViewPr varScale="1">
        <p:scale>
          <a:sx n="60" d="100"/>
          <a:sy n="60" d="100"/>
        </p:scale>
        <p:origin x="51" y="71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commentAuthors" Target="commentAuthors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tags" Target="tags/tag312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1.xml" /><Relationship Id="rId30" Type="http://schemas.openxmlformats.org/officeDocument/2006/relationships/tableStyles" Target="tableStyles.xml" /><Relationship Id="rId4" Type="http://schemas.openxmlformats.org/officeDocument/2006/relationships/slideMaster" Target="slideMasters/slideMaster2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latinLnBrk="0">
              <a:defRPr lang="zh-CN" sz="1200"/>
            </a:lvl1pPr>
          </a:lstStyle>
          <a:p>
            <a:endParaRPr lang="zh-CN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latinLnBrk="0">
              <a:defRPr lang="zh-CN" sz="1200"/>
            </a:lvl1pPr>
          </a:lstStyle>
          <a:p>
            <a:fld id="{EC13577B-6902-467D-A26C-08A0DD5E4E03}" type="datetimeFigureOut">
              <a:t>2021-03-31</a:t>
            </a:fld>
            <a:endParaRPr lang="zh-CN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/>
              <a:t>单击此处编辑母版文本样式</a:t>
            </a:r>
          </a:p>
          <a:p>
            <a:pPr lvl="1"/>
            <a:r>
              <a:rPr lang="zh-CN"/>
              <a:t>第二级</a:t>
            </a:r>
          </a:p>
          <a:p>
            <a:pPr lvl="2"/>
            <a:r>
              <a:rPr lang="zh-CN"/>
              <a:t>第三级</a:t>
            </a:r>
          </a:p>
          <a:p>
            <a:pPr lvl="3"/>
            <a:r>
              <a:rPr lang="zh-CN"/>
              <a:t>第四级</a:t>
            </a:r>
          </a:p>
          <a:p>
            <a:pPr lvl="4"/>
            <a:r>
              <a:rPr lang="zh-CN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latinLnBrk="0">
              <a:defRPr lang="zh-CN" sz="1200"/>
            </a:lvl1pPr>
          </a:lstStyle>
          <a:p>
            <a:endParaRPr lang="zh-CN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latinLnBrk="0">
              <a:defRPr lang="zh-CN" sz="1200"/>
            </a:lvl1pPr>
          </a:lstStyle>
          <a:p>
            <a:fld id="{DF61EA0F-A667-4B49-8422-0062BC55E249}" type="slidenum">
              <a:t>‹#›</a:t>
            </a:fld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zh-CN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audio" Target="../media/wind1.wav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audio" Target="../media/wind1.wav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audio" Target="../media/wind1.wav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audio" Target="../media/wind1.wav" /><Relationship Id="rId11" Type="http://schemas.openxmlformats.org/officeDocument/2006/relationships/slideMaster" Target="../slideMasters/slideMaster1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audio" Target="../media/wind1.wav" /><Relationship Id="rId13" Type="http://schemas.openxmlformats.org/officeDocument/2006/relationships/slideMaster" Target="../slideMasters/slideMaster1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audio" Target="../media/wind1.wav" /><Relationship Id="rId9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audio" Target="../media/wind1.wav" /><Relationship Id="rId6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audio" Target="../media/wind1.wav" /><Relationship Id="rId9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audio" Target="../media/wind1.wav" /><Relationship Id="rId9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audio" Target="../media/wind1.wav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audio" Target="../media/wind1.wav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audio" Target="../media/wind1.wav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audio" Target="../media/wind1.wav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audio" Target="../media/wind1.wav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audio" Target="../media/wind1.wav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audio" Target="../media/wind1.wav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audio" Target="../media/wind1.wav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audio" Target="../media/wind1.wav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audio" Target="../media/wind1.wav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audio" Target="../media/wind1.wav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audio" Target="../media/wind1.wav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audio" Target="../media/wind1.wav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4866468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061006"/>
            <a:ext cx="10515600" cy="2387600"/>
          </a:xfrm>
        </p:spPr>
        <p:txBody>
          <a:bodyPr anchor="b">
            <a:normAutofit/>
          </a:bodyPr>
          <a:lstStyle>
            <a:lvl1pPr algn="l" latinLnBrk="0">
              <a:defRPr lang="zh-CN" sz="54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2" y="5110609"/>
            <a:ext cx="6705599" cy="1137793"/>
          </a:xfrm>
        </p:spPr>
        <p:txBody>
          <a:bodyPr>
            <a:normAutofit/>
          </a:bodyPr>
          <a:lstStyle>
            <a:lvl1pPr marL="0" indent="0" algn="l" latinLnBrk="0">
              <a:lnSpc>
                <a:spcPct val="150000"/>
              </a:lnSpc>
              <a:spcBef>
                <a:spcPts val="600"/>
              </a:spcBef>
              <a:buNone/>
              <a:defRPr lang="zh-CN" sz="2800">
                <a:solidFill>
                  <a:srgbClr val="D24726"/>
                </a:solidFill>
                <a:latin typeface="+mj-lt"/>
              </a:defRPr>
            </a:lvl1pPr>
            <a:lvl2pPr marL="457200" indent="0" algn="ctr" latinLnBrk="0">
              <a:buNone/>
              <a:defRPr lang="zh-CN" sz="2000"/>
            </a:lvl2pPr>
            <a:lvl3pPr marL="914400" indent="0" algn="ctr" latinLnBrk="0">
              <a:buNone/>
              <a:defRPr lang="zh-CN" sz="1800"/>
            </a:lvl3pPr>
            <a:lvl4pPr marL="1371600" indent="0" algn="ctr" latinLnBrk="0">
              <a:buNone/>
              <a:defRPr lang="zh-CN" sz="1600"/>
            </a:lvl4pPr>
            <a:lvl5pPr marL="1828800" indent="0" algn="ctr" latinLnBrk="0">
              <a:buNone/>
              <a:defRPr lang="zh-CN" sz="1600"/>
            </a:lvl5pPr>
            <a:lvl6pPr marL="2286000" indent="0" algn="ctr" latinLnBrk="0">
              <a:buNone/>
              <a:defRPr lang="zh-CN" sz="1600"/>
            </a:lvl6pPr>
            <a:lvl7pPr marL="2743200" indent="0" algn="ctr" latinLnBrk="0">
              <a:buNone/>
              <a:defRPr lang="zh-CN" sz="1600"/>
            </a:lvl7pPr>
            <a:lvl8pPr marL="3200400" indent="0" algn="ctr" latinLnBrk="0">
              <a:buNone/>
              <a:defRPr lang="zh-CN" sz="1600"/>
            </a:lvl8pPr>
            <a:lvl9pPr marL="3657600" indent="0" algn="ctr" latinLnBrk="0">
              <a:buNone/>
              <a:defRPr lang="zh-CN" sz="1600"/>
            </a:lvl9pPr>
          </a:lstStyle>
          <a:p>
            <a:r>
              <a:rPr lang="zh-CN" altLang="en-US"/>
              <a:t>单击此处编辑母版副标题样式</a:t>
            </a:r>
            <a:endParaRPr 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8" name="矩形 7"/>
          <p:cNvSpPr/>
          <p:nvPr userDrawn="1">
            <p:custDataLst>
              <p:tags r:id="rId8"/>
            </p:custDataLst>
          </p:nvPr>
        </p:nvSpPr>
        <p:spPr>
          <a:xfrm>
            <a:off x="0" y="0"/>
            <a:ext cx="12192000" cy="4866468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  <p:transition spd="slow">
    <p:randomBar dir="vert"/>
    <p:sndAc>
      <p:stSnd>
        <p:snd r:embed="rId9" name="wind.wav"/>
      </p:stSnd>
    </p:sndAc>
  </p:transition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434" y="0"/>
            <a:ext cx="10749367" cy="1208868"/>
          </a:xfrm>
        </p:spPr>
        <p:txBody>
          <a:bodyPr anchor="b">
            <a:normAutofit/>
          </a:bodyPr>
          <a:lstStyle>
            <a:lvl1pPr latinLnBrk="0">
              <a:defRPr lang="zh-CN" sz="3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38201" y="1825625"/>
            <a:ext cx="4167753" cy="4351338"/>
          </a:xfrm>
        </p:spPr>
        <p:txBody>
          <a:bodyPr>
            <a:normAutofit/>
          </a:bodyPr>
          <a:lstStyle>
            <a:lvl1pPr marL="0" indent="0" latinLnBrk="0">
              <a:lnSpc>
                <a:spcPct val="150000"/>
              </a:lnSpc>
              <a:spcAft>
                <a:spcPts val="1200"/>
              </a:spcAft>
              <a:buNone/>
              <a:defRPr lang="zh-CN" sz="1600">
                <a:solidFill>
                  <a:schemeClr val="bg1">
                    <a:lumMod val="50000"/>
                  </a:schemeClr>
                </a:solidFill>
              </a:defRPr>
            </a:lvl1pPr>
            <a:lvl2pPr latinLnBrk="0">
              <a:lnSpc>
                <a:spcPct val="150000"/>
              </a:lnSpc>
              <a:spcAft>
                <a:spcPts val="1200"/>
              </a:spcAft>
              <a:defRPr lang="zh-CN" sz="1400">
                <a:solidFill>
                  <a:schemeClr val="bg1">
                    <a:lumMod val="50000"/>
                  </a:schemeClr>
                </a:solidFill>
              </a:defRPr>
            </a:lvl2pPr>
            <a:lvl3pPr latinLnBrk="0">
              <a:lnSpc>
                <a:spcPct val="150000"/>
              </a:lnSpc>
              <a:spcAft>
                <a:spcPts val="1200"/>
              </a:spcAft>
              <a:defRPr lang="zh-CN" sz="1200">
                <a:solidFill>
                  <a:schemeClr val="bg1">
                    <a:lumMod val="50000"/>
                  </a:schemeClr>
                </a:solidFill>
              </a:defRPr>
            </a:lvl3pPr>
            <a:lvl4pPr latinLnBrk="0">
              <a:lnSpc>
                <a:spcPct val="150000"/>
              </a:lnSpc>
              <a:spcAft>
                <a:spcPts val="1200"/>
              </a:spcAft>
              <a:defRPr lang="zh-CN" sz="1100">
                <a:solidFill>
                  <a:schemeClr val="bg1">
                    <a:lumMod val="50000"/>
                  </a:schemeClr>
                </a:solidFill>
              </a:defRPr>
            </a:lvl4pPr>
            <a:lvl5pPr latinLnBrk="0">
              <a:lnSpc>
                <a:spcPct val="150000"/>
              </a:lnSpc>
              <a:spcAft>
                <a:spcPts val="1200"/>
              </a:spcAft>
              <a:defRPr lang="zh-CN" sz="11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8" name="矩形 7"/>
          <p:cNvSpPr/>
          <p:nvPr userDrawn="1">
            <p:custDataLst>
              <p:tags r:id="rId8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transition spd="slow">
    <p:randomBar dir="vert"/>
    <p:sndAc>
      <p:stSnd>
        <p:snd r:embed="rId9" name="wind.wav"/>
      </p:stSnd>
    </p:sndAc>
  </p:transition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5656882" y="1709738"/>
            <a:ext cx="6535119" cy="357518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8201" y="2402238"/>
            <a:ext cx="4508715" cy="2187227"/>
          </a:xfrm>
        </p:spPr>
        <p:txBody>
          <a:bodyPr anchor="ctr">
            <a:noAutofit/>
          </a:bodyPr>
          <a:lstStyle>
            <a:lvl1pPr algn="l" latinLnBrk="0">
              <a:defRPr lang="zh-CN" sz="4800">
                <a:solidFill>
                  <a:srgbClr val="D2472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323308" y="2402237"/>
            <a:ext cx="5269424" cy="2187226"/>
          </a:xfrm>
        </p:spPr>
        <p:txBody>
          <a:bodyPr anchor="ctr">
            <a:normAutofit/>
          </a:bodyPr>
          <a:lstStyle>
            <a:lvl1pPr marL="0" indent="0" latinLnBrk="0">
              <a:lnSpc>
                <a:spcPct val="150000"/>
              </a:lnSpc>
              <a:buNone/>
              <a:defRPr lang="zh-CN" sz="2800">
                <a:solidFill>
                  <a:schemeClr val="bg1"/>
                </a:solidFill>
                <a:latin typeface="+mj-lt"/>
              </a:defRPr>
            </a:lvl1pPr>
            <a:lvl2pPr marL="457200" indent="0" latinLnBrk="0">
              <a:buNone/>
              <a:defRPr lang="zh-CN" sz="2000"/>
            </a:lvl2pPr>
            <a:lvl3pPr marL="914400" indent="0" latinLnBrk="0">
              <a:buNone/>
              <a:defRPr lang="zh-CN" sz="1800"/>
            </a:lvl3pPr>
            <a:lvl4pPr marL="1371600" indent="0" latinLnBrk="0">
              <a:buNone/>
              <a:defRPr lang="zh-CN" sz="1600"/>
            </a:lvl4pPr>
            <a:lvl5pPr marL="1828800" indent="0" latinLnBrk="0">
              <a:buNone/>
              <a:defRPr lang="zh-CN" sz="1600"/>
            </a:lvl5pPr>
            <a:lvl6pPr marL="2286000" indent="0" latinLnBrk="0">
              <a:buNone/>
              <a:defRPr lang="zh-CN" sz="1600"/>
            </a:lvl6pPr>
            <a:lvl7pPr marL="2743200" indent="0" latinLnBrk="0">
              <a:buNone/>
              <a:defRPr lang="zh-CN" sz="1600"/>
            </a:lvl7pPr>
            <a:lvl8pPr marL="3200400" indent="0" latinLnBrk="0">
              <a:buNone/>
              <a:defRPr lang="zh-CN" sz="1600"/>
            </a:lvl8pPr>
            <a:lvl9pPr marL="3657600" indent="0" latinLnBrk="0">
              <a:buNone/>
              <a:defRPr lang="zh-CN"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8" name="矩形 7"/>
          <p:cNvSpPr/>
          <p:nvPr userDrawn="1">
            <p:custDataLst>
              <p:tags r:id="rId8"/>
            </p:custDataLst>
          </p:nvPr>
        </p:nvSpPr>
        <p:spPr>
          <a:xfrm>
            <a:off x="5656882" y="1709738"/>
            <a:ext cx="6535119" cy="357518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  <p:transition spd="slow">
    <p:randomBar dir="vert"/>
    <p:sndAc>
      <p:stSnd>
        <p:snd r:embed="rId9" name="wind.wav"/>
      </p:stSnd>
    </p:sndAc>
  </p:transition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1"/>
            <a:ext cx="10744200" cy="1228436"/>
          </a:xfrm>
        </p:spPr>
        <p:txBody>
          <a:bodyPr anchor="b">
            <a:normAutofit/>
          </a:bodyPr>
          <a:lstStyle>
            <a:lvl1pPr latinLnBrk="0">
              <a:defRPr lang="zh-CN" sz="3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838200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>
            <a:lvl1pPr latinLnBrk="0">
              <a:defRPr lang="zh-CN" sz="1600">
                <a:solidFill>
                  <a:schemeClr val="bg1">
                    <a:lumMod val="50000"/>
                  </a:schemeClr>
                </a:solidFill>
              </a:defRPr>
            </a:lvl1pPr>
            <a:lvl2pPr latinLnBrk="0">
              <a:defRPr lang="zh-CN" sz="1400">
                <a:solidFill>
                  <a:schemeClr val="bg1">
                    <a:lumMod val="50000"/>
                  </a:schemeClr>
                </a:solidFill>
              </a:defRPr>
            </a:lvl2pPr>
            <a:lvl3pPr latinLnBrk="0">
              <a:defRPr lang="zh-CN" sz="1200">
                <a:solidFill>
                  <a:schemeClr val="bg1">
                    <a:lumMod val="50000"/>
                  </a:schemeClr>
                </a:solidFill>
              </a:defRPr>
            </a:lvl3pPr>
            <a:lvl4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4pPr>
            <a:lvl5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单击此处编辑母版文本样式</a:t>
            </a:r>
          </a:p>
          <a:p>
            <a:pPr marL="0" lvl="1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第二级</a:t>
            </a:r>
          </a:p>
          <a:p>
            <a:pPr marL="0" lvl="2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第三级</a:t>
            </a:r>
          </a:p>
          <a:p>
            <a:pPr marL="0" lvl="3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第四级</a:t>
            </a:r>
          </a:p>
          <a:p>
            <a:pPr marL="0" lvl="4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第五级</a:t>
            </a:r>
            <a:endParaRPr 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>
            <a:lvl1pPr latinLnBrk="0">
              <a:defRPr lang="zh-CN" sz="1600">
                <a:solidFill>
                  <a:schemeClr val="bg1">
                    <a:lumMod val="50000"/>
                  </a:schemeClr>
                </a:solidFill>
              </a:defRPr>
            </a:lvl1pPr>
            <a:lvl2pPr latinLnBrk="0">
              <a:defRPr lang="zh-CN" sz="1400">
                <a:solidFill>
                  <a:schemeClr val="bg1">
                    <a:lumMod val="50000"/>
                  </a:schemeClr>
                </a:solidFill>
              </a:defRPr>
            </a:lvl2pPr>
            <a:lvl3pPr latinLnBrk="0">
              <a:defRPr lang="zh-CN" sz="1200">
                <a:solidFill>
                  <a:schemeClr val="bg1">
                    <a:lumMod val="50000"/>
                  </a:schemeClr>
                </a:solidFill>
              </a:defRPr>
            </a:lvl3pPr>
            <a:lvl4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4pPr>
            <a:lvl5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单击此处编辑母版文本样式</a:t>
            </a:r>
          </a:p>
          <a:p>
            <a:pPr marL="0" lvl="1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第二级</a:t>
            </a:r>
          </a:p>
          <a:p>
            <a:pPr marL="0" lvl="2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第三级</a:t>
            </a:r>
          </a:p>
          <a:p>
            <a:pPr marL="0" lvl="3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第四级</a:t>
            </a:r>
          </a:p>
          <a:p>
            <a:pPr marL="0" lvl="4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第五级</a:t>
            </a:r>
            <a:endParaRPr lang="zh-CN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9" name="矩形 8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3328223887"/>
      </p:ext>
    </p:extLst>
  </p:cSld>
  <p:clrMapOvr>
    <a:masterClrMapping/>
  </p:clrMapOvr>
  <p:transition spd="slow">
    <p:randomBar dir="vert"/>
    <p:sndAc>
      <p:stSnd>
        <p:snd r:embed="rId10" name="wind.wav"/>
      </p:stSnd>
    </p:sndAc>
  </p:transition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0"/>
            <a:ext cx="10737851" cy="1228436"/>
          </a:xfrm>
        </p:spPr>
        <p:txBody>
          <a:bodyPr anchor="b">
            <a:normAutofit/>
          </a:bodyPr>
          <a:lstStyle>
            <a:lvl1pPr latinLnBrk="0">
              <a:defRPr lang="zh-CN" sz="3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831851" y="1489075"/>
            <a:ext cx="5156200" cy="641350"/>
          </a:xfrm>
        </p:spPr>
        <p:txBody>
          <a:bodyPr anchor="b"/>
          <a:lstStyle>
            <a:lvl1pPr marL="0" indent="0" latinLnBrk="0">
              <a:buNone/>
              <a:defRPr lang="zh-CN" sz="2400" b="1"/>
            </a:lvl1pPr>
            <a:lvl2pPr marL="457200" indent="0" latinLnBrk="0">
              <a:buNone/>
              <a:defRPr lang="zh-CN" sz="2000" b="1"/>
            </a:lvl2pPr>
            <a:lvl3pPr marL="914400" indent="0" latinLnBrk="0">
              <a:buNone/>
              <a:defRPr lang="zh-CN" sz="1800" b="1"/>
            </a:lvl3pPr>
            <a:lvl4pPr marL="1371600" indent="0" latinLnBrk="0">
              <a:buNone/>
              <a:defRPr lang="zh-CN" sz="1600" b="1"/>
            </a:lvl4pPr>
            <a:lvl5pPr marL="1828800" indent="0" latinLnBrk="0">
              <a:buNone/>
              <a:defRPr lang="zh-CN" sz="1600" b="1"/>
            </a:lvl5pPr>
            <a:lvl6pPr marL="2286000" indent="0" latinLnBrk="0">
              <a:buNone/>
              <a:defRPr lang="zh-CN" sz="1600" b="1"/>
            </a:lvl6pPr>
            <a:lvl7pPr marL="2743200" indent="0" latinLnBrk="0">
              <a:buNone/>
              <a:defRPr lang="zh-CN" sz="1600" b="1"/>
            </a:lvl7pPr>
            <a:lvl8pPr marL="3200400" indent="0" latinLnBrk="0">
              <a:buNone/>
              <a:defRPr lang="zh-CN" sz="1600" b="1"/>
            </a:lvl8pPr>
            <a:lvl9pPr marL="3657600" indent="0" latinLnBrk="0">
              <a:buNone/>
              <a:defRPr lang="zh-CN"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831851" y="2193927"/>
            <a:ext cx="5156200" cy="3978275"/>
          </a:xfrm>
        </p:spPr>
        <p:txBody>
          <a:bodyPr vert="horz" lIns="91440" tIns="45720" rIns="91440" bIns="45720" rtlCol="0">
            <a:normAutofit/>
          </a:bodyPr>
          <a:lstStyle>
            <a:lvl1pPr latinLnBrk="0">
              <a:defRPr lang="zh-CN" sz="1600">
                <a:solidFill>
                  <a:schemeClr val="bg1">
                    <a:lumMod val="50000"/>
                  </a:schemeClr>
                </a:solidFill>
              </a:defRPr>
            </a:lvl1pPr>
            <a:lvl2pPr latinLnBrk="0">
              <a:defRPr lang="zh-CN" sz="1400">
                <a:solidFill>
                  <a:schemeClr val="bg1">
                    <a:lumMod val="50000"/>
                  </a:schemeClr>
                </a:solidFill>
              </a:defRPr>
            </a:lvl2pPr>
            <a:lvl3pPr latinLnBrk="0">
              <a:defRPr lang="zh-CN" sz="1200">
                <a:solidFill>
                  <a:schemeClr val="bg1">
                    <a:lumMod val="50000"/>
                  </a:schemeClr>
                </a:solidFill>
              </a:defRPr>
            </a:lvl3pPr>
            <a:lvl4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4pPr>
            <a:lvl5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单击此处编辑母版文本样式</a:t>
            </a:r>
          </a:p>
          <a:p>
            <a:pPr marL="0" lvl="1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第二级</a:t>
            </a:r>
          </a:p>
          <a:p>
            <a:pPr marL="0" lvl="2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第三级</a:t>
            </a:r>
          </a:p>
          <a:p>
            <a:pPr marL="0" lvl="3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第四级</a:t>
            </a:r>
          </a:p>
          <a:p>
            <a:pPr marL="0" lvl="4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第五级</a:t>
            </a:r>
            <a:endParaRPr 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6"/>
            </p:custDataLst>
          </p:nvPr>
        </p:nvSpPr>
        <p:spPr>
          <a:xfrm>
            <a:off x="6189664" y="1489075"/>
            <a:ext cx="5157787" cy="641350"/>
          </a:xfrm>
        </p:spPr>
        <p:txBody>
          <a:bodyPr anchor="b"/>
          <a:lstStyle>
            <a:lvl1pPr marL="0" indent="0" latinLnBrk="0">
              <a:buNone/>
              <a:defRPr lang="zh-CN" sz="2400" b="1"/>
            </a:lvl1pPr>
            <a:lvl2pPr marL="457200" indent="0" latinLnBrk="0">
              <a:buNone/>
              <a:defRPr lang="zh-CN" sz="2000" b="1"/>
            </a:lvl2pPr>
            <a:lvl3pPr marL="914400" indent="0" latinLnBrk="0">
              <a:buNone/>
              <a:defRPr lang="zh-CN" sz="1800" b="1"/>
            </a:lvl3pPr>
            <a:lvl4pPr marL="1371600" indent="0" latinLnBrk="0">
              <a:buNone/>
              <a:defRPr lang="zh-CN" sz="1600" b="1"/>
            </a:lvl4pPr>
            <a:lvl5pPr marL="1828800" indent="0" latinLnBrk="0">
              <a:buNone/>
              <a:defRPr lang="zh-CN" sz="1600" b="1"/>
            </a:lvl5pPr>
            <a:lvl6pPr marL="2286000" indent="0" latinLnBrk="0">
              <a:buNone/>
              <a:defRPr lang="zh-CN" sz="1600" b="1"/>
            </a:lvl6pPr>
            <a:lvl7pPr marL="2743200" indent="0" latinLnBrk="0">
              <a:buNone/>
              <a:defRPr lang="zh-CN" sz="1600" b="1"/>
            </a:lvl7pPr>
            <a:lvl8pPr marL="3200400" indent="0" latinLnBrk="0">
              <a:buNone/>
              <a:defRPr lang="zh-CN" sz="1600" b="1"/>
            </a:lvl8pPr>
            <a:lvl9pPr marL="3657600" indent="0" latinLnBrk="0">
              <a:buNone/>
              <a:defRPr lang="zh-CN"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189664" y="2193927"/>
            <a:ext cx="5157787" cy="3978275"/>
          </a:xfrm>
        </p:spPr>
        <p:txBody>
          <a:bodyPr vert="horz" lIns="91440" tIns="45720" rIns="91440" bIns="45720" rtlCol="0">
            <a:normAutofit/>
          </a:bodyPr>
          <a:lstStyle>
            <a:lvl1pPr latinLnBrk="0">
              <a:defRPr lang="zh-CN" sz="1600">
                <a:solidFill>
                  <a:schemeClr val="bg1">
                    <a:lumMod val="50000"/>
                  </a:schemeClr>
                </a:solidFill>
              </a:defRPr>
            </a:lvl1pPr>
            <a:lvl2pPr latinLnBrk="0">
              <a:defRPr lang="zh-CN" sz="1400">
                <a:solidFill>
                  <a:schemeClr val="bg1">
                    <a:lumMod val="50000"/>
                  </a:schemeClr>
                </a:solidFill>
              </a:defRPr>
            </a:lvl2pPr>
            <a:lvl3pPr latinLnBrk="0">
              <a:defRPr lang="zh-CN" sz="1200">
                <a:solidFill>
                  <a:schemeClr val="bg1">
                    <a:lumMod val="50000"/>
                  </a:schemeClr>
                </a:solidFill>
              </a:defRPr>
            </a:lvl3pPr>
            <a:lvl4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4pPr>
            <a:lvl5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单击此处编辑母版文本样式</a:t>
            </a:r>
          </a:p>
          <a:p>
            <a:pPr marL="0" lvl="1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第二级</a:t>
            </a:r>
          </a:p>
          <a:p>
            <a:pPr marL="0" lvl="2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第三级</a:t>
            </a:r>
          </a:p>
          <a:p>
            <a:pPr marL="0" lvl="3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第四级</a:t>
            </a:r>
          </a:p>
          <a:p>
            <a:pPr marL="0" lvl="4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第五级</a:t>
            </a:r>
            <a:endParaRPr lang="zh-CN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11" name="矩形 10"/>
          <p:cNvSpPr/>
          <p:nvPr userDrawn="1">
            <p:custDataLst>
              <p:tags r:id="rId11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3606029816"/>
      </p:ext>
    </p:extLst>
  </p:cSld>
  <p:clrMapOvr>
    <a:masterClrMapping/>
  </p:clrMapOvr>
  <p:transition spd="slow">
    <p:randomBar dir="vert"/>
    <p:sndAc>
      <p:stSnd>
        <p:snd r:embed="rId12" name="wind.wav"/>
      </p:stSnd>
    </p:sndAc>
  </p:transition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1"/>
            <a:ext cx="10744200" cy="1228436"/>
          </a:xfrm>
        </p:spPr>
        <p:txBody>
          <a:bodyPr anchor="b">
            <a:normAutofit/>
          </a:bodyPr>
          <a:lstStyle>
            <a:lvl1pPr latinLnBrk="0">
              <a:defRPr lang="zh-CN" sz="3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7" name="矩形 6"/>
          <p:cNvSpPr/>
          <p:nvPr userDrawn="1">
            <p:custDataLst>
              <p:tags r:id="rId7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100814485"/>
      </p:ext>
    </p:extLst>
  </p:cSld>
  <p:clrMapOvr>
    <a:masterClrMapping/>
  </p:clrMapOvr>
  <p:transition spd="slow">
    <p:randomBar dir="vert"/>
    <p:sndAc>
      <p:stSnd>
        <p:snd r:embed="rId8" name="wind.wav"/>
      </p:stSnd>
    </p:sndAc>
  </p:transition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4037432058"/>
      </p:ext>
    </p:extLst>
  </p:cSld>
  <p:clrMapOvr>
    <a:masterClrMapping/>
  </p:clrMapOvr>
  <p:transition spd="slow">
    <p:randomBar dir="vert"/>
    <p:sndAc>
      <p:stSnd>
        <p:snd r:embed="rId5" name="wind.wav"/>
      </p:stSnd>
    </p:sndAc>
  </p:transition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题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latinLnBrk="0">
              <a:defRPr lang="zh-CN" sz="3200"/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7"/>
            <a:ext cx="6172200" cy="4873625"/>
          </a:xfrm>
        </p:spPr>
        <p:txBody>
          <a:bodyPr vert="horz" lIns="91440" tIns="45720" rIns="91440" bIns="45720" rtlCol="0">
            <a:normAutofit/>
          </a:bodyPr>
          <a:lstStyle>
            <a:lvl1pPr latinLnBrk="0">
              <a:defRPr lang="zh-CN" sz="1600">
                <a:solidFill>
                  <a:schemeClr val="bg1">
                    <a:lumMod val="50000"/>
                  </a:schemeClr>
                </a:solidFill>
              </a:defRPr>
            </a:lvl1pPr>
            <a:lvl2pPr latinLnBrk="0">
              <a:defRPr lang="zh-CN" sz="1400">
                <a:solidFill>
                  <a:schemeClr val="bg1">
                    <a:lumMod val="50000"/>
                  </a:schemeClr>
                </a:solidFill>
              </a:defRPr>
            </a:lvl2pPr>
            <a:lvl3pPr latinLnBrk="0">
              <a:defRPr lang="zh-CN" sz="1200">
                <a:solidFill>
                  <a:schemeClr val="bg1">
                    <a:lumMod val="50000"/>
                  </a:schemeClr>
                </a:solidFill>
              </a:defRPr>
            </a:lvl3pPr>
            <a:lvl4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4pPr>
            <a:lvl5pPr latinLnBrk="0">
              <a:defRPr lang="zh-CN" sz="11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单击此处编辑母版文本样式</a:t>
            </a:r>
          </a:p>
          <a:p>
            <a:pPr marL="0" lvl="1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第二级</a:t>
            </a:r>
          </a:p>
          <a:p>
            <a:pPr marL="0" lvl="2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第三级</a:t>
            </a:r>
          </a:p>
          <a:p>
            <a:pPr marL="0" lvl="3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第四级</a:t>
            </a:r>
          </a:p>
          <a:p>
            <a:pPr marL="0" lvl="4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zh-CN" altLang="en-US"/>
              <a:t>第五级</a:t>
            </a:r>
            <a:endParaRPr lang="zh-CN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 latinLnBrk="0">
              <a:buNone/>
              <a:defRPr lang="zh-CN" sz="1600"/>
            </a:lvl1pPr>
            <a:lvl2pPr marL="457200" indent="0" latinLnBrk="0">
              <a:buNone/>
              <a:defRPr lang="zh-CN" sz="1400"/>
            </a:lvl2pPr>
            <a:lvl3pPr marL="914400" indent="0" latinLnBrk="0">
              <a:buNone/>
              <a:defRPr lang="zh-CN" sz="1200"/>
            </a:lvl3pPr>
            <a:lvl4pPr marL="1371600" indent="0" latinLnBrk="0">
              <a:buNone/>
              <a:defRPr lang="zh-CN" sz="1000"/>
            </a:lvl4pPr>
            <a:lvl5pPr marL="1828800" indent="0" latinLnBrk="0">
              <a:buNone/>
              <a:defRPr lang="zh-CN" sz="1000"/>
            </a:lvl5pPr>
            <a:lvl6pPr marL="2286000" indent="0" latinLnBrk="0">
              <a:buNone/>
              <a:defRPr lang="zh-CN" sz="1000"/>
            </a:lvl6pPr>
            <a:lvl7pPr marL="2743200" indent="0" latinLnBrk="0">
              <a:buNone/>
              <a:defRPr lang="zh-CN" sz="1000"/>
            </a:lvl7pPr>
            <a:lvl8pPr marL="3200400" indent="0" latinLnBrk="0">
              <a:buNone/>
              <a:defRPr lang="zh-CN" sz="1000"/>
            </a:lvl8pPr>
            <a:lvl9pPr marL="3657600" indent="0" latinLnBrk="0">
              <a:buNone/>
              <a:defRPr lang="zh-CN"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1784193825"/>
      </p:ext>
    </p:extLst>
  </p:cSld>
  <p:clrMapOvr>
    <a:masterClrMapping/>
  </p:clrMapOvr>
  <p:transition spd="slow">
    <p:randomBar dir="vert"/>
    <p:sndAc>
      <p:stSnd>
        <p:snd r:embed="rId8" name="wind.wav"/>
      </p:stSnd>
    </p:sndAc>
  </p:transition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题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latinLnBrk="0">
              <a:defRPr lang="zh-CN" sz="3200"/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 latinLnBrk="0">
              <a:buNone/>
              <a:defRPr lang="zh-CN" sz="3200"/>
            </a:lvl1pPr>
            <a:lvl2pPr marL="457200" indent="0" latinLnBrk="0">
              <a:buNone/>
              <a:defRPr lang="zh-CN" sz="2800"/>
            </a:lvl2pPr>
            <a:lvl3pPr marL="914400" indent="0" latinLnBrk="0">
              <a:buNone/>
              <a:defRPr lang="zh-CN" sz="2400"/>
            </a:lvl3pPr>
            <a:lvl4pPr marL="1371600" indent="0" latinLnBrk="0">
              <a:buNone/>
              <a:defRPr lang="zh-CN" sz="2000"/>
            </a:lvl4pPr>
            <a:lvl5pPr marL="1828800" indent="0" latinLnBrk="0">
              <a:buNone/>
              <a:defRPr lang="zh-CN" sz="2000"/>
            </a:lvl5pPr>
            <a:lvl6pPr marL="2286000" indent="0" latinLnBrk="0">
              <a:buNone/>
              <a:defRPr lang="zh-CN" sz="2000"/>
            </a:lvl6pPr>
            <a:lvl7pPr marL="2743200" indent="0" latinLnBrk="0">
              <a:buNone/>
              <a:defRPr lang="zh-CN" sz="2000"/>
            </a:lvl7pPr>
            <a:lvl8pPr marL="3200400" indent="0" latinLnBrk="0">
              <a:buNone/>
              <a:defRPr lang="zh-CN" sz="2000"/>
            </a:lvl8pPr>
            <a:lvl9pPr marL="3657600" indent="0" latinLnBrk="0">
              <a:buNone/>
              <a:defRPr lang="zh-CN" sz="2000"/>
            </a:lvl9pPr>
          </a:lstStyle>
          <a:p>
            <a:r>
              <a:rPr lang="zh-CN" altLang="en-US"/>
              <a:t>单击图标添加图片</a:t>
            </a:r>
            <a:endParaRPr lang="zh-CN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 latinLnBrk="0">
              <a:buNone/>
              <a:defRPr lang="zh-CN" sz="1600"/>
            </a:lvl1pPr>
            <a:lvl2pPr marL="457200" indent="0" latinLnBrk="0">
              <a:buNone/>
              <a:defRPr lang="zh-CN" sz="1400"/>
            </a:lvl2pPr>
            <a:lvl3pPr marL="914400" indent="0" latinLnBrk="0">
              <a:buNone/>
              <a:defRPr lang="zh-CN" sz="1200"/>
            </a:lvl3pPr>
            <a:lvl4pPr marL="1371600" indent="0" latinLnBrk="0">
              <a:buNone/>
              <a:defRPr lang="zh-CN" sz="1000"/>
            </a:lvl4pPr>
            <a:lvl5pPr marL="1828800" indent="0" latinLnBrk="0">
              <a:buNone/>
              <a:defRPr lang="zh-CN" sz="1000"/>
            </a:lvl5pPr>
            <a:lvl6pPr marL="2286000" indent="0" latinLnBrk="0">
              <a:buNone/>
              <a:defRPr lang="zh-CN" sz="1000"/>
            </a:lvl6pPr>
            <a:lvl7pPr marL="2743200" indent="0" latinLnBrk="0">
              <a:buNone/>
              <a:defRPr lang="zh-CN" sz="1000"/>
            </a:lvl7pPr>
            <a:lvl8pPr marL="3200400" indent="0" latinLnBrk="0">
              <a:buNone/>
              <a:defRPr lang="zh-CN" sz="1000"/>
            </a:lvl8pPr>
            <a:lvl9pPr marL="3657600" indent="0" latinLnBrk="0">
              <a:buNone/>
              <a:defRPr lang="zh-CN"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3161095380"/>
      </p:ext>
    </p:extLst>
  </p:cSld>
  <p:clrMapOvr>
    <a:masterClrMapping/>
  </p:clrMapOvr>
  <p:transition spd="slow">
    <p:randomBar dir="vert"/>
    <p:sndAc>
      <p:stSnd>
        <p:snd r:embed="rId8" name="wind.wav"/>
      </p:stSnd>
    </p:sndAc>
  </p:transition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1"/>
            <a:ext cx="10744200" cy="1228436"/>
          </a:xfrm>
        </p:spPr>
        <p:txBody>
          <a:bodyPr anchor="b">
            <a:normAutofit/>
          </a:bodyPr>
          <a:lstStyle>
            <a:lvl1pPr latinLnBrk="0">
              <a:defRPr lang="zh-CN" sz="3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8" name="矩形 7"/>
          <p:cNvSpPr/>
          <p:nvPr userDrawn="1">
            <p:custDataLst>
              <p:tags r:id="rId8"/>
            </p:custDataLst>
          </p:nvPr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596921339"/>
      </p:ext>
    </p:extLst>
  </p:cSld>
  <p:clrMapOvr>
    <a:masterClrMapping/>
  </p:clrMapOvr>
  <p:transition spd="slow">
    <p:randomBar dir="vert"/>
    <p:sndAc>
      <p:stSnd>
        <p:snd r:embed="rId9" name="wind.wav"/>
      </p:stSnd>
    </p:sndAc>
  </p:transition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10095346" y="0"/>
            <a:ext cx="2096655" cy="6858000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10215419" y="365125"/>
            <a:ext cx="1819564" cy="5811838"/>
          </a:xfrm>
        </p:spPr>
        <p:txBody>
          <a:bodyPr vert="eaVert" anchor="b">
            <a:normAutofit/>
          </a:bodyPr>
          <a:lstStyle>
            <a:lvl1pPr latinLnBrk="0">
              <a:defRPr lang="zh-CN" sz="3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8BEEBAAA-29B5-4AF5-BC5F-7E580C29002D}" type="datetimeFigureOut">
              <a:t>2021-03-31</a:t>
            </a:fld>
            <a:endParaRPr 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860EDB8-5305-433F-BE41-D7A86D811DB3}" type="slidenum">
              <a:t>‹#›</a:t>
            </a:fld>
            <a:endParaRPr lang="zh-CN"/>
          </a:p>
        </p:txBody>
      </p:sp>
      <p:sp>
        <p:nvSpPr>
          <p:cNvPr id="8" name="矩形 7"/>
          <p:cNvSpPr/>
          <p:nvPr userDrawn="1">
            <p:custDataLst>
              <p:tags r:id="rId8"/>
            </p:custDataLst>
          </p:nvPr>
        </p:nvSpPr>
        <p:spPr>
          <a:xfrm>
            <a:off x="10095346" y="0"/>
            <a:ext cx="2096655" cy="6858000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sz="1800"/>
          </a:p>
        </p:txBody>
      </p:sp>
    </p:spTree>
    <p:extLst>
      <p:ext uri="{BB962C8B-B14F-4D97-AF65-F5344CB8AC3E}">
        <p14:creationId xmlns:p14="http://schemas.microsoft.com/office/powerpoint/2010/main" val="1302266631"/>
      </p:ext>
    </p:extLst>
  </p:cSld>
  <p:clrMapOvr>
    <a:masterClrMapping/>
  </p:clrMapOvr>
  <p:transition spd="slow">
    <p:randomBar dir="vert"/>
    <p:sndAc>
      <p:stSnd>
        <p:snd r:embed="rId9" name="wind.wav"/>
      </p:stSnd>
    </p:sndAc>
  </p:transition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7FD085F-594C-4762-AA27-0223BE1DB747}"/>
              </a:ext>
            </a:extLst>
          </p:cNvPr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D46DD84-6874-4B82-B83D-9DE5FB85234B}"/>
              </a:ext>
            </a:extLst>
          </p:cNvPr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59518F0-608E-4EAC-97DB-4371AD3361A9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50A647C-A518-4B6E-BCC7-0E6052CFAA63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A650F48-EF9C-4ACC-A6F3-9AC6C0FB76CA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6339353"/>
      </p:ext>
    </p:extLst>
  </p:cSld>
  <p:clrMapOvr>
    <a:masterClrMapping/>
  </p:clrMapOvr>
  <p:transition spd="slow">
    <p:randomBar dir="vert"/>
    <p:sndAc>
      <p:stSnd>
        <p:snd r:embed="rId7" name="wind.wav"/>
      </p:stSnd>
    </p:sndAc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B7728D9-B4E4-4415-9877-C943E1A5914D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B0990C9-0108-46C0-8028-B74F00800EAA}"/>
              </a:ext>
            </a:extLst>
          </p:cNvPr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BCF4B51-AE2B-4979-A2C5-71F9BE3811C8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B9A0DAC-2845-4183-9375-006973A88D7E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6978196-F6DB-4181-8284-98F6DC8A853F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7474556"/>
      </p:ext>
    </p:extLst>
  </p:cSld>
  <p:clrMapOvr>
    <a:masterClrMapping/>
  </p:clrMapOvr>
  <p:transition spd="slow">
    <p:randomBar dir="vert"/>
    <p:sndAc>
      <p:stSnd>
        <p:snd r:embed="rId7" name="wind.wav"/>
      </p:stSnd>
    </p:sndAc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C3611D-36B0-486F-909D-AC624A6D7B69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5BCD620-60DD-4AC0-A8CF-09E438D5DDAC}"/>
              </a:ext>
            </a:extLst>
          </p:cNvPr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E275ACD-6850-471B-A2A2-E0718F2D09FC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3DC9D39-3DF4-447E-9FD6-0D28C653990D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5770F63-D859-4D1F-8CFE-B7CE8CAD0A8A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3940573"/>
      </p:ext>
    </p:extLst>
  </p:cSld>
  <p:clrMapOvr>
    <a:masterClrMapping/>
  </p:clrMapOvr>
  <p:transition spd="slow">
    <p:randomBar dir="vert"/>
    <p:sndAc>
      <p:stSnd>
        <p:snd r:embed="rId7" name="wind.wav"/>
      </p:stSnd>
    </p:sndAc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3B37A53-1252-44F5-92C2-C8A898C04109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FDA1E2D-972F-4AAB-A73C-C282B4DBAAF2}"/>
              </a:ext>
            </a:extLst>
          </p:cNvPr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435C712-7CA0-4B05-A58F-CA5AE2EDFCA9}"/>
              </a:ext>
            </a:extLst>
          </p:cNvPr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8F2492D-F61F-4C13-BDB4-1EC60A67120A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F6E1A40-77EF-4981-92DD-7429F6C68D6B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F883C64-8316-491A-A26D-5D459698DDAE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428406"/>
      </p:ext>
    </p:extLst>
  </p:cSld>
  <p:clrMapOvr>
    <a:masterClrMapping/>
  </p:clrMapOvr>
  <p:transition spd="slow">
    <p:randomBar dir="vert"/>
    <p:sndAc>
      <p:stSnd>
        <p:snd r:embed="rId8" name="wind.wav"/>
      </p:stSnd>
    </p:sndAc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A6B854-4A28-4E4A-B6C4-74BD0E9F1A90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BA5753E-03D0-432E-BB31-4EF7A4A7E6DB}"/>
              </a:ext>
            </a:extLst>
          </p:cNvPr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0913651E-F658-4E97-9685-B524211DBDED}"/>
              </a:ext>
            </a:extLst>
          </p:cNvPr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9AF8CFDB-DD65-44B6-A463-76AD0420A89A}"/>
              </a:ext>
            </a:extLst>
          </p:cNvPr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2F2600C-64D2-4233-A32F-B8502B4BBE9F}"/>
              </a:ext>
            </a:extLst>
          </p:cNvPr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A3C73724-29C7-4445-BE5B-626BEAFD839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6D6C1B87-D145-4929-B15F-DA586AD4DCC5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6DBF7B1-D6C3-4FEC-9898-53632F9EEB91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398370"/>
      </p:ext>
    </p:extLst>
  </p:cSld>
  <p:clrMapOvr>
    <a:masterClrMapping/>
  </p:clrMapOvr>
  <p:transition spd="slow">
    <p:randomBar dir="vert"/>
    <p:sndAc>
      <p:stSnd>
        <p:snd r:embed="rId10" name="wind.wav"/>
      </p:stSnd>
    </p:sndAc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F031E1-1757-42AA-B41A-27EEC3F774E0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C57291D4-338D-4C39-9E68-DC754BB969D3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47EE775-9FB8-4EE6-BB08-4116593DE209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62A5D61-58B2-4E1B-9FFE-DC6AE5EFAD8F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3675223"/>
      </p:ext>
    </p:extLst>
  </p:cSld>
  <p:clrMapOvr>
    <a:masterClrMapping/>
  </p:clrMapOvr>
  <p:transition spd="slow">
    <p:randomBar dir="vert"/>
    <p:sndAc>
      <p:stSnd>
        <p:snd r:embed="rId6" name="wind.wav"/>
      </p:stSnd>
    </p:sndAc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1902F74-F5A5-43D9-AEA1-C16EECA0965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1CA46E3-AB40-487E-9046-54BD1F833FCB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EAC33A9-9A5F-48F3-AED9-08691DFCEC88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2107454"/>
      </p:ext>
    </p:extLst>
  </p:cSld>
  <p:clrMapOvr>
    <a:masterClrMapping/>
  </p:clrMapOvr>
  <p:transition spd="slow">
    <p:randomBar dir="vert"/>
    <p:sndAc>
      <p:stSnd>
        <p:snd r:embed="rId5" name="wind.wav"/>
      </p:stSnd>
    </p:sndAc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EB80AE4-EAEC-41C1-A358-6B60E73E82D5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1D45C0B-0D7D-438D-A13F-E479BE24B79A}"/>
              </a:ext>
            </a:extLst>
          </p:cNvPr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2693DB1-130D-43E5-BB65-F8B313344914}"/>
              </a:ext>
            </a:extLst>
          </p:cNvPr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9873187-9E48-47C7-879E-78EB7071E32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DF1A105-4B72-4BB0-92F4-095BB2BDADE2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D2A147A-AEA3-4EEB-A378-FB54BF7F0A5E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3628457"/>
      </p:ext>
    </p:extLst>
  </p:cSld>
  <p:clrMapOvr>
    <a:masterClrMapping/>
  </p:clrMapOvr>
  <p:transition spd="slow">
    <p:randomBar dir="vert"/>
    <p:sndAc>
      <p:stSnd>
        <p:snd r:embed="rId8" name="wind.wav"/>
      </p:stSnd>
    </p:sndAc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73A21E0-123E-4E40-A805-57286DDB1252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1C1A57EC-527C-4F58-8959-C7A01A563809}"/>
              </a:ext>
            </a:extLst>
          </p:cNvPr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F7E8CC1-AF22-47DE-9F10-2A1D226965A0}"/>
              </a:ext>
            </a:extLst>
          </p:cNvPr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9049752-9E44-4A65-AE66-A995D49DD129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8D7567E-51CA-4675-A6B1-06C8F63D183D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CF4C9F1-3B7E-4FD8-9FF0-EB491F61CBB2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7901953"/>
      </p:ext>
    </p:extLst>
  </p:cSld>
  <p:clrMapOvr>
    <a:masterClrMapping/>
  </p:clrMapOvr>
  <p:transition spd="slow">
    <p:randomBar dir="vert"/>
    <p:sndAc>
      <p:stSnd>
        <p:snd r:embed="rId8" name="wind.wav"/>
      </p:stSnd>
    </p:sndAc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31A6D5-2CB5-4400-90D1-913B8D476B10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F600E01-7584-45C6-8932-94D6A1313ED2}"/>
              </a:ext>
            </a:extLst>
          </p:cNvPr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27CB585-720B-40C2-8F62-49C73D0451B6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A1260FC-3595-4FEF-B6A1-BAD5F48EB817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77468FC-426D-4E42-95B0-47FB26955105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2955896"/>
      </p:ext>
    </p:extLst>
  </p:cSld>
  <p:clrMapOvr>
    <a:masterClrMapping/>
  </p:clrMapOvr>
  <p:transition spd="slow">
    <p:randomBar dir="vert"/>
    <p:sndAc>
      <p:stSnd>
        <p:snd r:embed="rId7" name="wind.wav"/>
      </p:stSnd>
    </p:sndAc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B21CD5D-374C-456F-A3C3-811D348C91CD}"/>
              </a:ext>
            </a:extLst>
          </p:cNvPr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AAF205D-26AF-46CE-ADB3-E1BD238FC38A}"/>
              </a:ext>
            </a:extLst>
          </p:cNvPr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EA57D1C-F23A-4DF2-A5E3-A882FED0EDFD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EF978CB-8770-4BC1-B21B-F84433C37090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D4D1AF8-992B-4BE9-888E-D51D224CBB4D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0935009"/>
      </p:ext>
    </p:extLst>
  </p:cSld>
  <p:clrMapOvr>
    <a:masterClrMapping/>
  </p:clrMapOvr>
  <p:transition spd="slow">
    <p:randomBar dir="vert"/>
    <p:sndAc>
      <p:stSnd>
        <p:snd r:embed="rId7" name="wind.wav"/>
      </p:stSnd>
    </p:sndAc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audio" Target="../media/wind1.wav" /><Relationship Id="rId19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audio" Target="../media/wind1.wav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/>
              <a:t>单击此处编辑母版文本样式</a:t>
            </a:r>
          </a:p>
          <a:p>
            <a:pPr lvl="1"/>
            <a:r>
              <a:rPr lang="zh-CN"/>
              <a:t>第二级</a:t>
            </a:r>
          </a:p>
          <a:p>
            <a:pPr lvl="2"/>
            <a:r>
              <a:rPr lang="zh-CN"/>
              <a:t>第三级</a:t>
            </a:r>
          </a:p>
          <a:p>
            <a:pPr lvl="3"/>
            <a:r>
              <a:rPr lang="zh-CN"/>
              <a:t>第四级</a:t>
            </a:r>
          </a:p>
          <a:p>
            <a:pPr lvl="4"/>
            <a:r>
              <a:rPr lang="zh-CN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latinLnBrk="0">
              <a:defRPr lang="zh-CN" sz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8BEEBAAA-29B5-4AF5-BC5F-7E580C29002D}" type="datetimeFigureOut">
              <a:rPr lang="en-US" altLang="zh-CN" smtClean="0"/>
              <a:t>3/31/2021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648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latinLnBrk="0">
              <a:defRPr lang="zh-CN" sz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077200" y="63563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latinLnBrk="0">
              <a:defRPr lang="zh-CN" sz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9860EDB8-5305-433F-BE41-D7A86D811DB3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  <p:sndAc>
      <p:stSnd>
        <p:snd r:embed="rId18" name="wind.wav"/>
      </p:stSnd>
    </p:sndAc>
  </p:transition>
  <p:timing/>
  <p:txStyles>
    <p:titleStyle>
      <a:lvl1pPr algn="l" defTabSz="914400" rtl="0" eaLnBrk="1" latinLnBrk="0" hangingPunct="1">
        <a:spcBef>
          <a:spcPct val="0"/>
        </a:spcBef>
        <a:buNone/>
        <a:defRPr lang="zh-CN" sz="44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28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24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20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18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18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zh-CN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33EE47B-89DE-489D-811E-1D8DA3104453}"/>
              </a:ext>
            </a:extLst>
          </p:cNvPr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68CEB6E-982B-40FC-AEAE-1BBC06F3E4C1}"/>
              </a:ext>
            </a:extLst>
          </p:cNvPr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2A8740C-9644-4F0A-89C8-1F97D005890D}"/>
              </a:ext>
            </a:extLst>
          </p:cNvPr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3782B-49ED-4A50-A3CD-6F61742ECBF6}" type="datetimeFigureOut">
              <a:rPr lang="zh-CN" altLang="en-US" smtClean="0"/>
              <a:t>2021-03-31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5A685E1-0038-4B74-87C6-0FE779A8A977}"/>
              </a:ext>
            </a:extLst>
          </p:cNvPr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DCD5E39-BD4F-4B3B-BF05-82FA1931F9A0}"/>
              </a:ext>
            </a:extLst>
          </p:cNvPr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15E87-4976-48A5-9D6B-427EDD007A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4792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randomBar dir="vert"/>
    <p:sndAc>
      <p:stSnd>
        <p:snd r:embed="rId18" name="wind.wav"/>
      </p:stSnd>
    </p:sndAc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1.jpeg" /><Relationship Id="rId5" Type="http://schemas.openxmlformats.org/officeDocument/2006/relationships/audio" Target="../media/wind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image" Target="../media/image2.jpeg" /><Relationship Id="rId5" Type="http://schemas.openxmlformats.org/officeDocument/2006/relationships/tags" Target="../tags/tag178.xml" /><Relationship Id="rId6" Type="http://schemas.openxmlformats.org/officeDocument/2006/relationships/image" Target="../media/image3.jpeg" /><Relationship Id="rId7" Type="http://schemas.openxmlformats.org/officeDocument/2006/relationships/audio" Target="../media/wind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audio" Target="../media/audio22.wav" /><Relationship Id="rId2" Type="http://schemas.openxmlformats.org/officeDocument/2006/relationships/tags" Target="../tags/tag179.xml" /><Relationship Id="rId20" Type="http://schemas.openxmlformats.org/officeDocument/2006/relationships/audio" Target="../media/audio33.wav" /><Relationship Id="rId21" Type="http://schemas.openxmlformats.org/officeDocument/2006/relationships/audio" Target="../media/wind1.wav" /><Relationship Id="rId3" Type="http://schemas.openxmlformats.org/officeDocument/2006/relationships/tags" Target="../tags/tag180.xml" /><Relationship Id="rId4" Type="http://schemas.openxmlformats.org/officeDocument/2006/relationships/image" Target="../media/image4.jpeg" /><Relationship Id="rId5" Type="http://schemas.openxmlformats.org/officeDocument/2006/relationships/tags" Target="../tags/tag181.xml" /><Relationship Id="rId6" Type="http://schemas.openxmlformats.org/officeDocument/2006/relationships/image" Target="../media/image5.jpeg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video" Target="../media/media5.mp4" /><Relationship Id="rId11" Type="http://schemas.microsoft.com/office/2007/relationships/media" Target="../media/media5.mp4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image" Target="../media/image3.jpeg" /><Relationship Id="rId15" Type="http://schemas.openxmlformats.org/officeDocument/2006/relationships/audio" Target="../media/audio33.wav" /><Relationship Id="rId16" Type="http://schemas.openxmlformats.org/officeDocument/2006/relationships/audio" Target="../media/wind1.wav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image" Target="../media/image6.png" /><Relationship Id="rId5" Type="http://schemas.openxmlformats.org/officeDocument/2006/relationships/tags" Target="../tags/tag196.xml" /><Relationship Id="rId6" Type="http://schemas.openxmlformats.org/officeDocument/2006/relationships/video" Target="../media/media4.mp4" /><Relationship Id="rId7" Type="http://schemas.microsoft.com/office/2007/relationships/media" Target="../media/media4.mp4" /><Relationship Id="rId8" Type="http://schemas.openxmlformats.org/officeDocument/2006/relationships/image" Target="../media/image7.png" /><Relationship Id="rId9" Type="http://schemas.openxmlformats.org/officeDocument/2006/relationships/tags" Target="../tags/tag1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3.jpeg" /><Relationship Id="rId11" Type="http://schemas.openxmlformats.org/officeDocument/2006/relationships/audio" Target="../media/audio33.wav" /><Relationship Id="rId12" Type="http://schemas.openxmlformats.org/officeDocument/2006/relationships/audio" Target="../media/wind1.wav" /><Relationship Id="rId2" Type="http://schemas.openxmlformats.org/officeDocument/2006/relationships/tags" Target="../tags/tag200.xml" /><Relationship Id="rId3" Type="http://schemas.openxmlformats.org/officeDocument/2006/relationships/image" Target="../media/image8.png" /><Relationship Id="rId4" Type="http://schemas.openxmlformats.org/officeDocument/2006/relationships/tags" Target="../tags/tag201.xml" /><Relationship Id="rId5" Type="http://schemas.openxmlformats.org/officeDocument/2006/relationships/video" Target="../media/media6.mp4" /><Relationship Id="rId6" Type="http://schemas.microsoft.com/office/2007/relationships/media" Target="../media/media6.mp4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image" Target="../media/image3.jpeg" /><Relationship Id="rId2" Type="http://schemas.openxmlformats.org/officeDocument/2006/relationships/tags" Target="../tags/tag205.xml" /><Relationship Id="rId20" Type="http://schemas.openxmlformats.org/officeDocument/2006/relationships/audio" Target="../media/audio22.wav" /><Relationship Id="rId21" Type="http://schemas.openxmlformats.org/officeDocument/2006/relationships/audio" Target="../media/audio33.wav" /><Relationship Id="rId22" Type="http://schemas.openxmlformats.org/officeDocument/2006/relationships/audio" Target="../media/wind1.wav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image" Target="../media/image9.gif" /><Relationship Id="rId6" Type="http://schemas.openxmlformats.org/officeDocument/2006/relationships/tags" Target="../tags/tag225.xml" /><Relationship Id="rId7" Type="http://schemas.openxmlformats.org/officeDocument/2006/relationships/image" Target="../media/image3.jpeg" /><Relationship Id="rId8" Type="http://schemas.openxmlformats.org/officeDocument/2006/relationships/audio" Target="../media/wind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233.xml" /><Relationship Id="rId11" Type="http://schemas.openxmlformats.org/officeDocument/2006/relationships/image" Target="../media/image11.png" /><Relationship Id="rId12" Type="http://schemas.openxmlformats.org/officeDocument/2006/relationships/tags" Target="../tags/tag234.xml" /><Relationship Id="rId13" Type="http://schemas.openxmlformats.org/officeDocument/2006/relationships/image" Target="../media/image12.png" /><Relationship Id="rId14" Type="http://schemas.openxmlformats.org/officeDocument/2006/relationships/tags" Target="../tags/tag235.xml" /><Relationship Id="rId15" Type="http://schemas.openxmlformats.org/officeDocument/2006/relationships/image" Target="../media/image3.jpeg" /><Relationship Id="rId16" Type="http://schemas.openxmlformats.org/officeDocument/2006/relationships/audio" Target="../media/audio33.wav" /><Relationship Id="rId17" Type="http://schemas.openxmlformats.org/officeDocument/2006/relationships/audio" Target="../media/wind1.wav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audio" Target="../media/wind1.wav" /><Relationship Id="rId2" Type="http://schemas.openxmlformats.org/officeDocument/2006/relationships/tags" Target="../tags/tag236.xml" /><Relationship Id="rId3" Type="http://schemas.openxmlformats.org/officeDocument/2006/relationships/image" Target="../media/image13.png" /><Relationship Id="rId4" Type="http://schemas.openxmlformats.org/officeDocument/2006/relationships/tags" Target="../tags/tag237.xml" /><Relationship Id="rId5" Type="http://schemas.openxmlformats.org/officeDocument/2006/relationships/video" Target="../media/media7.mp4" /><Relationship Id="rId6" Type="http://schemas.microsoft.com/office/2007/relationships/media" Target="../media/media7.mp4" /><Relationship Id="rId7" Type="http://schemas.openxmlformats.org/officeDocument/2006/relationships/tags" Target="../tags/tag238.xml" /><Relationship Id="rId8" Type="http://schemas.openxmlformats.org/officeDocument/2006/relationships/image" Target="../media/image3.jpeg" /><Relationship Id="rId9" Type="http://schemas.openxmlformats.org/officeDocument/2006/relationships/audio" Target="../media/audio33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image" Target="../media/image14.png" /><Relationship Id="rId5" Type="http://schemas.openxmlformats.org/officeDocument/2006/relationships/tags" Target="../tags/tag241.xml" /><Relationship Id="rId6" Type="http://schemas.openxmlformats.org/officeDocument/2006/relationships/video" Target="../media/media8.mp4" /><Relationship Id="rId7" Type="http://schemas.microsoft.com/office/2007/relationships/media" Target="../media/media8.mp4" /><Relationship Id="rId8" Type="http://schemas.openxmlformats.org/officeDocument/2006/relationships/image" Target="../media/image3.jpeg" /><Relationship Id="rId9" Type="http://schemas.openxmlformats.org/officeDocument/2006/relationships/audio" Target="../media/wind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audio" Target="../media/audio22.wav" /><Relationship Id="rId11" Type="http://schemas.openxmlformats.org/officeDocument/2006/relationships/audio" Target="../media/wind1.wav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image" Target="../media/image15.png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image" Target="../media/image3.jpeg" /><Relationship Id="rId13" Type="http://schemas.openxmlformats.org/officeDocument/2006/relationships/audio" Target="../media/audio33.wav" /><Relationship Id="rId14" Type="http://schemas.openxmlformats.org/officeDocument/2006/relationships/audio" Target="../media/wind1.wav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3.jpeg" /><Relationship Id="rId11" Type="http://schemas.openxmlformats.org/officeDocument/2006/relationships/audio" Target="../media/audio22.wav" /><Relationship Id="rId12" Type="http://schemas.openxmlformats.org/officeDocument/2006/relationships/audio" Target="../media/wind1.wav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image" Target="../media/image16.png" /><Relationship Id="rId5" Type="http://schemas.openxmlformats.org/officeDocument/2006/relationships/tags" Target="../tags/tag260.xml" /><Relationship Id="rId6" Type="http://schemas.openxmlformats.org/officeDocument/2006/relationships/video" Target="../media/media9.mp4" /><Relationship Id="rId7" Type="http://schemas.microsoft.com/office/2007/relationships/media" Target="../media/media9.mp4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18.png" /><Relationship Id="rId11" Type="http://schemas.openxmlformats.org/officeDocument/2006/relationships/tags" Target="../tags/tag268.xml" /><Relationship Id="rId12" Type="http://schemas.openxmlformats.org/officeDocument/2006/relationships/video" Target="../media/media11.mp4" /><Relationship Id="rId13" Type="http://schemas.microsoft.com/office/2007/relationships/media" Target="../media/media11.mp4" /><Relationship Id="rId14" Type="http://schemas.openxmlformats.org/officeDocument/2006/relationships/image" Target="../media/image3.jpeg" /><Relationship Id="rId15" Type="http://schemas.openxmlformats.org/officeDocument/2006/relationships/audio" Target="../media/audio22.wav" /><Relationship Id="rId16" Type="http://schemas.openxmlformats.org/officeDocument/2006/relationships/audio" Target="../media/wind1.wav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image" Target="../media/image17.png" /><Relationship Id="rId7" Type="http://schemas.openxmlformats.org/officeDocument/2006/relationships/tags" Target="../tags/tag267.xml" /><Relationship Id="rId8" Type="http://schemas.openxmlformats.org/officeDocument/2006/relationships/video" Target="../media/media10.mp4" /><Relationship Id="rId9" Type="http://schemas.microsoft.com/office/2007/relationships/media" Target="../media/media10.mp4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16.png" /><Relationship Id="rId11" Type="http://schemas.openxmlformats.org/officeDocument/2006/relationships/tags" Target="../tags/tag274.xml" /><Relationship Id="rId12" Type="http://schemas.openxmlformats.org/officeDocument/2006/relationships/video" Target="../media/media9.mp4" /><Relationship Id="rId13" Type="http://schemas.microsoft.com/office/2007/relationships/media" Target="../media/media9.mp4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image" Target="../media/image3.jpeg" /><Relationship Id="rId17" Type="http://schemas.openxmlformats.org/officeDocument/2006/relationships/audio" Target="../media/audio22.wav" /><Relationship Id="rId18" Type="http://schemas.openxmlformats.org/officeDocument/2006/relationships/audio" Target="../media/wind1.wav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image" Target="../media/image19.png" /><Relationship Id="rId7" Type="http://schemas.openxmlformats.org/officeDocument/2006/relationships/tags" Target="../tags/tag273.xml" /><Relationship Id="rId8" Type="http://schemas.openxmlformats.org/officeDocument/2006/relationships/video" Target="../media/media12.mp4" /><Relationship Id="rId9" Type="http://schemas.microsoft.com/office/2007/relationships/media" Target="../media/media12.mp4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image" Target="../media/image21.png" /><Relationship Id="rId11" Type="http://schemas.openxmlformats.org/officeDocument/2006/relationships/tags" Target="../tags/tag282.xml" /><Relationship Id="rId12" Type="http://schemas.openxmlformats.org/officeDocument/2006/relationships/video" Target="../media/media14.mp4" /><Relationship Id="rId13" Type="http://schemas.microsoft.com/office/2007/relationships/media" Target="../media/media14.mp4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7.xml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22" Type="http://schemas.openxmlformats.org/officeDocument/2006/relationships/tags" Target="../tags/tag291.xml" /><Relationship Id="rId23" Type="http://schemas.openxmlformats.org/officeDocument/2006/relationships/tags" Target="../tags/tag292.xml" /><Relationship Id="rId24" Type="http://schemas.openxmlformats.org/officeDocument/2006/relationships/image" Target="../media/image3.jpeg" /><Relationship Id="rId25" Type="http://schemas.openxmlformats.org/officeDocument/2006/relationships/audio" Target="../media/audio33.wav" /><Relationship Id="rId26" Type="http://schemas.openxmlformats.org/officeDocument/2006/relationships/audio" Target="../media/audio22.wav" /><Relationship Id="rId27" Type="http://schemas.openxmlformats.org/officeDocument/2006/relationships/audio" Target="../media/wind1.wav" /><Relationship Id="rId3" Type="http://schemas.openxmlformats.org/officeDocument/2006/relationships/image" Target="../media/image20.png" /><Relationship Id="rId4" Type="http://schemas.openxmlformats.org/officeDocument/2006/relationships/tags" Target="../tags/tag278.xml" /><Relationship Id="rId5" Type="http://schemas.openxmlformats.org/officeDocument/2006/relationships/video" Target="../media/media13.mp4" /><Relationship Id="rId6" Type="http://schemas.microsoft.com/office/2007/relationships/media" Target="../media/media13.mp4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audio" Target="../media/wind1.wav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image" Target="../media/image3.jpeg" /><Relationship Id="rId9" Type="http://schemas.openxmlformats.org/officeDocument/2006/relationships/audio" Target="../media/audio22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image" Target="../media/image22.png" /><Relationship Id="rId7" Type="http://schemas.openxmlformats.org/officeDocument/2006/relationships/audio" Target="../media/wind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10" Type="http://schemas.openxmlformats.org/officeDocument/2006/relationships/audio" Target="../media/wind1.wav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oleObject" Target="../embeddings/oleObject1.bin" TargetMode="Internal" /><Relationship Id="rId7" Type="http://schemas.openxmlformats.org/officeDocument/2006/relationships/image" Target="../media/image23.wmf" /><Relationship Id="rId8" Type="http://schemas.openxmlformats.org/officeDocument/2006/relationships/image" Target="../media/image24.jpeg" /><Relationship Id="rId9" Type="http://schemas.openxmlformats.org/officeDocument/2006/relationships/vmlDrawing" Target="../drawings/vmlDrawing1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image" Target="../media/image25.jpeg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24.jpeg" /><Relationship Id="rId9" Type="http://schemas.openxmlformats.org/officeDocument/2006/relationships/audio" Target="../media/wind1.wav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 dpi="0" rotWithShape="1">
          <a:blip r:embed="rId4">
            <a:alphaModFix amt="91000"/>
            <a:lum/>
          </a:blip>
          <a:stretch>
            <a:fillRect l="-19000" t="-12000" r="0" b="-17000"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标题 1">
            <a:extLst>
              <a:ext uri="{FF2B5EF4-FFF2-40B4-BE49-F238E27FC236}">
                <a16:creationId xmlns:a16="http://schemas.microsoft.com/office/drawing/2014/main" id="{23512FF4-6256-4233-B0E3-7BFB0153454E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7017895" y="4549514"/>
            <a:ext cx="4891790" cy="12332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6000"/>
              <a:t>第</a:t>
            </a:r>
            <a:r>
              <a:rPr lang="en-US" altLang="zh-CN" sz="6000"/>
              <a:t>1</a:t>
            </a:r>
            <a:r>
              <a:rPr lang="zh-CN" altLang="en-US" sz="6000"/>
              <a:t>节   浮力</a:t>
            </a:r>
          </a:p>
        </p:txBody>
      </p:sp>
    </p:spTree>
    <p:extLst>
      <p:ext uri="{BB962C8B-B14F-4D97-AF65-F5344CB8AC3E}">
        <p14:creationId xmlns:p14="http://schemas.microsoft.com/office/powerpoint/2010/main" val="2730534874"/>
      </p:ext>
    </p:extLst>
  </p:cSld>
  <p:clrMapOvr>
    <a:masterClrMapping/>
  </p:clrMapOvr>
  <p:transition spd="slow">
    <p:randomBar dir="vert"/>
    <p:sndAc>
      <p:stSnd>
        <p:snd r:embed="rId5" name="wind.wav"/>
      </p:stSnd>
    </p:sndAc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标题 1">
            <a:extLst>
              <a:ext uri="{FF2B5EF4-FFF2-40B4-BE49-F238E27FC236}">
                <a16:creationId xmlns:a16="http://schemas.microsoft.com/office/drawing/2014/main" id="{94EB1177-2937-4149-936E-A2A444D404DC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152663" y="156760"/>
            <a:ext cx="9189988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       想一想：是什么力量把天鹅托在水面上？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A455972-4E6F-41C4-A1D4-4490858B0056}"/>
              </a:ext>
            </a:extLst>
          </p:cNvPr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7557" y="1386591"/>
            <a:ext cx="8503437" cy="531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027273"/>
      </p:ext>
    </p:extLst>
  </p:cSld>
  <p:clrMapOvr>
    <a:masterClrMapping/>
  </p:clrMapOvr>
  <p:transition spd="slow">
    <p:randomBar dir="vert"/>
    <p:sndAc>
      <p:stSnd>
        <p:snd r:embed="rId7" name="wind.wav"/>
      </p:stSnd>
    </p:sndAc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44873" y="296354"/>
            <a:ext cx="4258090" cy="840260"/>
          </a:xfrm>
        </p:spPr>
        <p:txBody>
          <a:bodyPr anchor="t" anchorCtr="0">
            <a:normAutofit/>
          </a:bodyPr>
          <a:lstStyle/>
          <a:p>
            <a:r>
              <a:rPr lang="zh-CN" altLang="en-US" sz="4000" b="1"/>
              <a:t>一、理解浮力</a:t>
            </a: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61" r="-1" b="7546"/>
          <a:stretch>
            <a:fillRect/>
          </a:stretch>
        </p:blipFill>
        <p:spPr>
          <a:xfrm>
            <a:off x="6270170" y="1804308"/>
            <a:ext cx="5817326" cy="3840479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8" t="14793" r="16586" b="12976"/>
          <a:stretch>
            <a:fillRect/>
          </a:stretch>
        </p:blipFill>
        <p:spPr>
          <a:xfrm>
            <a:off x="251739" y="1791245"/>
            <a:ext cx="5829117" cy="3853542"/>
          </a:xfrm>
          <a:prstGeom prst="rect">
            <a:avLst/>
          </a:prstGeom>
        </p:spPr>
      </p:pic>
      <p:cxnSp>
        <p:nvCxnSpPr>
          <p:cNvPr id="8" name="直接箭头连接符 7"/>
          <p:cNvCxnSpPr/>
          <p:nvPr>
            <p:custDataLst>
              <p:tags r:id="rId8"/>
            </p:custDataLst>
          </p:nvPr>
        </p:nvCxnSpPr>
        <p:spPr>
          <a:xfrm flipH="1">
            <a:off x="2652985" y="4448175"/>
            <a:ext cx="0" cy="742950"/>
          </a:xfrm>
          <a:prstGeom prst="straightConnector1">
            <a:avLst/>
          </a:prstGeom>
          <a:ln w="66675">
            <a:solidFill>
              <a:srgbClr val="FFFF0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>
            <p:custDataLst>
              <p:tags r:id="rId9"/>
            </p:custDataLst>
          </p:nvPr>
        </p:nvCxnSpPr>
        <p:spPr>
          <a:xfrm flipH="1">
            <a:off x="2652985" y="3622221"/>
            <a:ext cx="0" cy="742950"/>
          </a:xfrm>
          <a:prstGeom prst="straightConnector1">
            <a:avLst/>
          </a:prstGeom>
          <a:ln w="66675">
            <a:solidFill>
              <a:srgbClr val="FFFF00"/>
            </a:solidFill>
            <a:headEnd type="stealt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内容占位符 2"/>
          <p:cNvSpPr>
            <a:spLocks noGrp="1"/>
          </p:cNvSpPr>
          <p:nvPr>
            <p:ph idx="1"/>
            <p:custDataLst>
              <p:tags r:id="rId10"/>
            </p:custDataLst>
          </p:nvPr>
        </p:nvSpPr>
        <p:spPr>
          <a:xfrm>
            <a:off x="2391443" y="4955314"/>
            <a:ext cx="649658" cy="772477"/>
          </a:xfrm>
        </p:spPr>
        <p:txBody>
          <a:bodyPr>
            <a:noAutofit/>
          </a:bodyPr>
          <a:lstStyle/>
          <a:p>
            <a:r>
              <a:rPr lang="en-US" altLang="zh-CN" sz="36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endParaRPr lang="zh-CN" sz="3600" b="1" i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endParaRPr lang="zh-CN" sz="3600" b="1" i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2" name="内容占位符 2"/>
          <p:cNvSpPr txBox="1"/>
          <p:nvPr>
            <p:custDataLst>
              <p:tags r:id="rId11"/>
            </p:custDataLst>
          </p:nvPr>
        </p:nvSpPr>
        <p:spPr>
          <a:xfrm>
            <a:off x="2391443" y="2822610"/>
            <a:ext cx="774854" cy="8441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zh-CN" sz="16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4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2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1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1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F</a:t>
            </a:r>
            <a:r>
              <a:rPr lang="zh-CN" altLang="en-US" sz="18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支</a:t>
            </a:r>
            <a:endParaRPr lang="en-US" sz="1800" b="1" i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cxnSp>
        <p:nvCxnSpPr>
          <p:cNvPr id="19" name="直接箭头连接符 18"/>
          <p:cNvCxnSpPr/>
          <p:nvPr>
            <p:custDataLst>
              <p:tags r:id="rId12"/>
            </p:custDataLst>
          </p:nvPr>
        </p:nvCxnSpPr>
        <p:spPr>
          <a:xfrm>
            <a:off x="9205500" y="2118574"/>
            <a:ext cx="685" cy="1792118"/>
          </a:xfrm>
          <a:prstGeom prst="straightConnector1">
            <a:avLst/>
          </a:prstGeom>
          <a:ln w="66675">
            <a:solidFill>
              <a:srgbClr val="FFFF00"/>
            </a:solidFill>
            <a:headEnd type="stealt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>
            <p:custDataLst>
              <p:tags r:id="rId13"/>
            </p:custDataLst>
          </p:nvPr>
        </p:nvCxnSpPr>
        <p:spPr>
          <a:xfrm flipH="1">
            <a:off x="9205500" y="3993696"/>
            <a:ext cx="686" cy="1668182"/>
          </a:xfrm>
          <a:prstGeom prst="straightConnector1">
            <a:avLst/>
          </a:prstGeom>
          <a:ln w="66675">
            <a:solidFill>
              <a:srgbClr val="FFFF0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内容占位符 2"/>
          <p:cNvSpPr txBox="1"/>
          <p:nvPr>
            <p:custDataLst>
              <p:tags r:id="rId14"/>
            </p:custDataLst>
          </p:nvPr>
        </p:nvSpPr>
        <p:spPr>
          <a:xfrm>
            <a:off x="9478075" y="4955313"/>
            <a:ext cx="661934" cy="6894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zh-CN" sz="16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4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2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1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1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endParaRPr lang="en-US" sz="3600" b="1" i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endParaRPr lang="en-US" sz="3600" b="1" i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0" name="内容占位符 2"/>
          <p:cNvSpPr txBox="1"/>
          <p:nvPr>
            <p:custDataLst>
              <p:tags r:id="rId15"/>
            </p:custDataLst>
          </p:nvPr>
        </p:nvSpPr>
        <p:spPr>
          <a:xfrm>
            <a:off x="9338896" y="1787218"/>
            <a:ext cx="1022869" cy="8988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zh-CN" sz="16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4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2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1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ct val="30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zh-CN" sz="1100" kern="1200">
                <a:solidFill>
                  <a:schemeClr val="bg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F</a:t>
            </a:r>
            <a:r>
              <a:rPr lang="zh-CN" altLang="en-US" sz="2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浮</a:t>
            </a:r>
            <a:endParaRPr lang="en-US" sz="18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" name="椭圆 5"/>
          <p:cNvSpPr/>
          <p:nvPr>
            <p:custDataLst>
              <p:tags r:id="rId16"/>
            </p:custDataLst>
          </p:nvPr>
        </p:nvSpPr>
        <p:spPr>
          <a:xfrm>
            <a:off x="2573918" y="4327606"/>
            <a:ext cx="150232" cy="15023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/>
          <p:cNvSpPr/>
          <p:nvPr>
            <p:custDataLst>
              <p:tags r:id="rId17"/>
            </p:custDataLst>
          </p:nvPr>
        </p:nvSpPr>
        <p:spPr>
          <a:xfrm>
            <a:off x="9118393" y="3869760"/>
            <a:ext cx="174214" cy="1742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标题 1">
            <a:extLst>
              <a:ext uri="{FF2B5EF4-FFF2-40B4-BE49-F238E27FC236}">
                <a16:creationId xmlns:a16="http://schemas.microsoft.com/office/drawing/2014/main" id="{A518A53B-9C9A-4013-AA78-DC4924CECAF2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1758641" y="5829951"/>
            <a:ext cx="8381368" cy="7000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液体对物体的浮力相当于对物体向上支持力</a:t>
            </a:r>
          </a:p>
        </p:txBody>
      </p:sp>
    </p:spTree>
    <p:extLst>
      <p:ext uri="{BB962C8B-B14F-4D97-AF65-F5344CB8AC3E}">
        <p14:creationId xmlns:p14="http://schemas.microsoft.com/office/powerpoint/2010/main" val="908426813"/>
      </p:ext>
    </p:extLst>
  </p:cSld>
  <p:clrMapOvr>
    <a:masterClrMapping/>
  </p:clrMapOvr>
  <p:transition spd="slow">
    <p:randomBar dir="vert"/>
    <p:sndAc>
      <p:stSnd>
        <p:snd r:embed="rId21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/>
      <p:bldP spid="16" grpId="0"/>
      <p:bldP spid="20" grpId="0"/>
      <p:bldP spid="6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14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标题 1">
            <a:extLst>
              <a:ext uri="{FF2B5EF4-FFF2-40B4-BE49-F238E27FC236}">
                <a16:creationId xmlns:a16="http://schemas.microsoft.com/office/drawing/2014/main" id="{2997D0F7-B3BA-4720-A230-C9F904E69B9B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501006" y="156760"/>
            <a:ext cx="9189988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       想一想：你认为哪些物体会受浮力？</a:t>
            </a:r>
          </a:p>
        </p:txBody>
      </p:sp>
      <p:pic>
        <p:nvPicPr>
          <p:cNvPr id="2" name="乒乓球浮在水面">
            <a:hlinkClick action="ppaction://media"/>
            <a:extLst>
              <a:ext uri="{FF2B5EF4-FFF2-40B4-BE49-F238E27FC236}">
                <a16:creationId xmlns:a16="http://schemas.microsoft.com/office/drawing/2014/main" id="{9DBD3C99-B91E-4999-A843-B8BDB429098D}"/>
              </a:ext>
            </a:extLst>
          </p:cNvPr>
          <p:cNvPicPr>
            <a:picLocks noChangeAspect="1"/>
          </p:cNvPicPr>
          <p:nvPr>
            <a:videoFile r:link="rId6"/>
            <p:custDataLst>
              <p:tags r:id="rId5"/>
            </p:custDataLst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1725" y="1680945"/>
            <a:ext cx="5102730" cy="3827047"/>
          </a:xfrm>
          <a:prstGeom prst="rect">
            <a:avLst/>
          </a:prstGeom>
        </p:spPr>
      </p:pic>
      <p:pic>
        <p:nvPicPr>
          <p:cNvPr id="5" name="下沉钩码受浮力吗~2">
            <a:hlinkClick action="ppaction://media"/>
            <a:extLst>
              <a:ext uri="{FF2B5EF4-FFF2-40B4-BE49-F238E27FC236}">
                <a16:creationId xmlns:a16="http://schemas.microsoft.com/office/drawing/2014/main" id="{1F5FD788-D310-4AE1-906E-300E2F1C358C}"/>
              </a:ext>
            </a:extLst>
          </p:cNvPr>
          <p:cNvPicPr>
            <a:picLocks noChangeAspect="1"/>
          </p:cNvPicPr>
          <p:nvPr>
            <a:videoFile r:link="rId10"/>
            <p:custDataLst>
              <p:tags r:id="rId9"/>
            </p:custDataLst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5678" y="1426828"/>
            <a:ext cx="3137700" cy="5343707"/>
          </a:xfrm>
          <a:prstGeom prst="rect">
            <a:avLst/>
          </a:prstGeom>
        </p:spPr>
      </p:pic>
      <p:sp>
        <p:nvSpPr>
          <p:cNvPr id="7" name="标题 1">
            <a:extLst>
              <a:ext uri="{FF2B5EF4-FFF2-40B4-BE49-F238E27FC236}">
                <a16:creationId xmlns:a16="http://schemas.microsoft.com/office/drawing/2014/main" id="{347A4527-F405-4DAB-8A23-C94BF7051846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531246" y="5647526"/>
            <a:ext cx="4739658" cy="65280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浮在水面的乒乓球受浮力</a:t>
            </a:r>
          </a:p>
        </p:txBody>
      </p:sp>
      <p:sp>
        <p:nvSpPr>
          <p:cNvPr id="10" name="标题 1">
            <a:extLst>
              <a:ext uri="{FF2B5EF4-FFF2-40B4-BE49-F238E27FC236}">
                <a16:creationId xmlns:a16="http://schemas.microsoft.com/office/drawing/2014/main" id="{4D7DD299-3E03-4ECF-B5A8-2063A84F9674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9204601" y="2181878"/>
            <a:ext cx="2707579" cy="16824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浸没在水中下沉的钩码会受浮力吗？</a:t>
            </a:r>
          </a:p>
        </p:txBody>
      </p:sp>
    </p:spTree>
    <p:extLst>
      <p:ext uri="{BB962C8B-B14F-4D97-AF65-F5344CB8AC3E}">
        <p14:creationId xmlns:p14="http://schemas.microsoft.com/office/powerpoint/2010/main" val="2408542193"/>
      </p:ext>
    </p:extLst>
  </p:cSld>
  <p:clrMapOvr>
    <a:masterClrMapping/>
  </p:clrMapOvr>
  <p:transition spd="slow">
    <p:randomBar dir="vert"/>
    <p:sndAc>
      <p:stSnd>
        <p:snd r:embed="rId16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50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vide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10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钩码受浮力">
            <a:hlinkClick action="ppaction://media"/>
            <a:extLst>
              <a:ext uri="{FF2B5EF4-FFF2-40B4-BE49-F238E27FC236}">
                <a16:creationId xmlns:a16="http://schemas.microsoft.com/office/drawing/2014/main" id="{7B2AC769-1C8E-48CE-B4E0-1F930FCCA318}"/>
              </a:ext>
            </a:extLst>
          </p:cNvPr>
          <p:cNvPicPr>
            <a:picLocks noChangeAspect="1"/>
          </p:cNvPicPr>
          <p:nvPr>
            <a:videoFile r:link="rId5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636837" y="0"/>
            <a:ext cx="4451998" cy="6858000"/>
          </a:xfrm>
          <a:prstGeom prst="rect">
            <a:avLst/>
          </a:prstGeom>
        </p:spPr>
      </p:pic>
      <p:sp>
        <p:nvSpPr>
          <p:cNvPr id="5" name="标题 1">
            <a:extLst>
              <a:ext uri="{FF2B5EF4-FFF2-40B4-BE49-F238E27FC236}">
                <a16:creationId xmlns:a16="http://schemas.microsoft.com/office/drawing/2014/main" id="{4C762378-741A-4C1C-A739-128543FD6C23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5318401" y="742950"/>
            <a:ext cx="2213969" cy="7096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物 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=2.2N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F684A1D6-35C8-4580-97CC-E660FB6E8AF7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5405865" y="1689156"/>
            <a:ext cx="2213969" cy="7096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F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=1.7N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14F4D885-F55E-446B-BB41-3DF09EA31348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5318401" y="3429000"/>
            <a:ext cx="6408750" cy="12528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想一想：测力计的示数有何变化？    </a:t>
            </a:r>
            <a:endParaRPr lang="en-US" altLang="zh-CN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说明了什么？</a:t>
            </a:r>
          </a:p>
        </p:txBody>
      </p:sp>
    </p:spTree>
    <p:extLst>
      <p:ext uri="{BB962C8B-B14F-4D97-AF65-F5344CB8AC3E}">
        <p14:creationId xmlns:p14="http://schemas.microsoft.com/office/powerpoint/2010/main" val="2022724666"/>
      </p:ext>
    </p:extLst>
  </p:cSld>
  <p:clrMapOvr>
    <a:masterClrMapping/>
  </p:clrMapOvr>
  <p:transition spd="slow">
    <p:randomBar dir="vert"/>
    <p:sndAc>
      <p:stSnd>
        <p:snd r:embed="rId1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19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" name="标题 1"/>
          <p:cNvSpPr txBox="1"/>
          <p:nvPr>
            <p:custDataLst>
              <p:tags r:id="rId3"/>
            </p:custDataLst>
          </p:nvPr>
        </p:nvSpPr>
        <p:spPr>
          <a:xfrm>
            <a:off x="0" y="425450"/>
            <a:ext cx="11619914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/>
              <a:t>      浸在液体中的物体会受到                     向上的浮力</a:t>
            </a:r>
          </a:p>
        </p:txBody>
      </p:sp>
      <p:sp>
        <p:nvSpPr>
          <p:cNvPr id="18" name="标题 1"/>
          <p:cNvSpPr txBox="1"/>
          <p:nvPr>
            <p:custDataLst>
              <p:tags r:id="rId4"/>
            </p:custDataLst>
          </p:nvPr>
        </p:nvSpPr>
        <p:spPr>
          <a:xfrm>
            <a:off x="1038350" y="2858437"/>
            <a:ext cx="1730227" cy="12667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lvl="0"/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浸</a:t>
            </a:r>
            <a:r>
              <a:rPr lang="en-US" altLang="zh-CN" b="1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(jìn)</a:t>
            </a:r>
            <a:r>
              <a:rPr lang="en-US" altLang="zh-CN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endParaRPr lang="en-US" altLang="zh-CN" sz="4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endParaRPr lang="zh-CN" altLang="en-US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左大括号 6"/>
          <p:cNvSpPr/>
          <p:nvPr>
            <p:custDataLst>
              <p:tags r:id="rId5"/>
            </p:custDataLst>
          </p:nvPr>
        </p:nvSpPr>
        <p:spPr>
          <a:xfrm>
            <a:off x="2431052" y="2391896"/>
            <a:ext cx="176445" cy="1871003"/>
          </a:xfrm>
          <a:prstGeom prst="leftBrace">
            <a:avLst>
              <a:gd name="adj1" fmla="val 104331"/>
              <a:gd name="adj2" fmla="val 48440"/>
            </a:avLst>
          </a:prstGeom>
          <a:ln w="50800" cap="flat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b="1">
              <a:solidFill>
                <a:schemeClr val="bg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1" name="标题 1"/>
          <p:cNvSpPr txBox="1"/>
          <p:nvPr>
            <p:custDataLst>
              <p:tags r:id="rId6"/>
            </p:custDataLst>
          </p:nvPr>
        </p:nvSpPr>
        <p:spPr>
          <a:xfrm>
            <a:off x="2607497" y="2054271"/>
            <a:ext cx="1965623" cy="675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部分浸入</a:t>
            </a:r>
          </a:p>
        </p:txBody>
      </p:sp>
      <p:sp>
        <p:nvSpPr>
          <p:cNvPr id="22" name="标题 1"/>
          <p:cNvSpPr txBox="1"/>
          <p:nvPr>
            <p:custDataLst>
              <p:tags r:id="rId7"/>
            </p:custDataLst>
          </p:nvPr>
        </p:nvSpPr>
        <p:spPr>
          <a:xfrm>
            <a:off x="2519274" y="3787536"/>
            <a:ext cx="1965623" cy="675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全部浸入</a:t>
            </a:r>
          </a:p>
        </p:txBody>
      </p:sp>
      <p:sp>
        <p:nvSpPr>
          <p:cNvPr id="23" name="标题 1"/>
          <p:cNvSpPr txBox="1"/>
          <p:nvPr>
            <p:custDataLst>
              <p:tags r:id="rId8"/>
            </p:custDataLst>
          </p:nvPr>
        </p:nvSpPr>
        <p:spPr>
          <a:xfrm>
            <a:off x="4157006" y="3793940"/>
            <a:ext cx="1965623" cy="675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（浸没）</a:t>
            </a:r>
          </a:p>
        </p:txBody>
      </p:sp>
      <p:sp>
        <p:nvSpPr>
          <p:cNvPr id="24" name="标题 1"/>
          <p:cNvSpPr txBox="1"/>
          <p:nvPr>
            <p:custDataLst>
              <p:tags r:id="rId9"/>
            </p:custDataLst>
          </p:nvPr>
        </p:nvSpPr>
        <p:spPr>
          <a:xfrm>
            <a:off x="8007769" y="2046177"/>
            <a:ext cx="1965623" cy="675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V</a:t>
            </a:r>
            <a:r>
              <a:rPr lang="zh-CN" altLang="en-US" sz="1800" b="1">
                <a:latin typeface="华文中宋" panose="02010600040101010101" pitchFamily="2" charset="-122"/>
                <a:ea typeface="华文中宋" panose="02010600040101010101" pitchFamily="2" charset="-122"/>
              </a:rPr>
              <a:t>浸  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&lt; </a:t>
            </a:r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V</a:t>
            </a:r>
            <a:r>
              <a:rPr lang="zh-CN" altLang="en-US" sz="1600" b="1">
                <a:latin typeface="华文中宋" panose="02010600040101010101" pitchFamily="2" charset="-122"/>
                <a:ea typeface="华文中宋" panose="02010600040101010101" pitchFamily="2" charset="-122"/>
              </a:rPr>
              <a:t>物</a:t>
            </a:r>
          </a:p>
        </p:txBody>
      </p:sp>
      <p:cxnSp>
        <p:nvCxnSpPr>
          <p:cNvPr id="15" name="直接箭头连接符 14"/>
          <p:cNvCxnSpPr>
            <a:stCxn id="21" idx="3"/>
          </p:cNvCxnSpPr>
          <p:nvPr>
            <p:custDataLst>
              <p:tags r:id="rId10"/>
            </p:custDataLst>
          </p:nvPr>
        </p:nvCxnSpPr>
        <p:spPr>
          <a:xfrm>
            <a:off x="4573120" y="2391896"/>
            <a:ext cx="2169994" cy="0"/>
          </a:xfrm>
          <a:prstGeom prst="straightConnector1">
            <a:avLst/>
          </a:prstGeom>
          <a:ln w="571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箭头连接符 25"/>
          <p:cNvCxnSpPr/>
          <p:nvPr>
            <p:custDataLst>
              <p:tags r:id="rId11"/>
            </p:custDataLst>
          </p:nvPr>
        </p:nvCxnSpPr>
        <p:spPr>
          <a:xfrm>
            <a:off x="5873326" y="4262899"/>
            <a:ext cx="869788" cy="6404"/>
          </a:xfrm>
          <a:prstGeom prst="straightConnector1">
            <a:avLst/>
          </a:prstGeom>
          <a:ln w="571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标题 1"/>
          <p:cNvSpPr txBox="1"/>
          <p:nvPr>
            <p:custDataLst>
              <p:tags r:id="rId12"/>
            </p:custDataLst>
          </p:nvPr>
        </p:nvSpPr>
        <p:spPr>
          <a:xfrm>
            <a:off x="8007769" y="3787536"/>
            <a:ext cx="1965623" cy="675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V</a:t>
            </a:r>
            <a:r>
              <a:rPr lang="zh-CN" altLang="en-US" sz="1800" b="1">
                <a:latin typeface="华文中宋" panose="02010600040101010101" pitchFamily="2" charset="-122"/>
                <a:ea typeface="华文中宋" panose="02010600040101010101" pitchFamily="2" charset="-122"/>
              </a:rPr>
              <a:t>浸  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= </a:t>
            </a:r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V</a:t>
            </a:r>
            <a:r>
              <a:rPr lang="zh-CN" altLang="en-US" sz="1600" b="1">
                <a:latin typeface="华文中宋" panose="02010600040101010101" pitchFamily="2" charset="-122"/>
                <a:ea typeface="华文中宋" panose="02010600040101010101" pitchFamily="2" charset="-122"/>
              </a:rPr>
              <a:t>物</a:t>
            </a:r>
          </a:p>
        </p:txBody>
      </p:sp>
      <p:cxnSp>
        <p:nvCxnSpPr>
          <p:cNvPr id="33" name="直接连接符 32"/>
          <p:cNvCxnSpPr/>
          <p:nvPr>
            <p:custDataLst>
              <p:tags r:id="rId13"/>
            </p:custDataLst>
          </p:nvPr>
        </p:nvCxnSpPr>
        <p:spPr>
          <a:xfrm flipV="1">
            <a:off x="932912" y="1282882"/>
            <a:ext cx="464024" cy="13545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14"/>
            </p:custDataLst>
          </p:nvPr>
        </p:nvCxnSpPr>
        <p:spPr>
          <a:xfrm>
            <a:off x="5951279" y="1311715"/>
            <a:ext cx="791835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15"/>
            </p:custDataLst>
          </p:nvPr>
        </p:nvCxnSpPr>
        <p:spPr>
          <a:xfrm>
            <a:off x="7894379" y="1289655"/>
            <a:ext cx="1774474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标题 1"/>
          <p:cNvSpPr txBox="1"/>
          <p:nvPr>
            <p:custDataLst>
              <p:tags r:id="rId16"/>
            </p:custDataLst>
          </p:nvPr>
        </p:nvSpPr>
        <p:spPr>
          <a:xfrm>
            <a:off x="5025928" y="1311715"/>
            <a:ext cx="2415695" cy="675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solidFill>
                  <a:srgbClr val="FF0000"/>
                </a:solidFill>
              </a:rPr>
              <a:t>（施力物体）</a:t>
            </a:r>
          </a:p>
        </p:txBody>
      </p:sp>
      <p:sp>
        <p:nvSpPr>
          <p:cNvPr id="41" name="标题 1"/>
          <p:cNvSpPr txBox="1"/>
          <p:nvPr>
            <p:custDataLst>
              <p:tags r:id="rId17"/>
            </p:custDataLst>
          </p:nvPr>
        </p:nvSpPr>
        <p:spPr>
          <a:xfrm>
            <a:off x="5923900" y="438995"/>
            <a:ext cx="3035446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/>
              <a:t>液体对它</a:t>
            </a:r>
          </a:p>
        </p:txBody>
      </p:sp>
      <p:sp>
        <p:nvSpPr>
          <p:cNvPr id="49" name="标题 1"/>
          <p:cNvSpPr txBox="1"/>
          <p:nvPr>
            <p:custDataLst>
              <p:tags r:id="rId18"/>
            </p:custDataLst>
          </p:nvPr>
        </p:nvSpPr>
        <p:spPr>
          <a:xfrm>
            <a:off x="7821022" y="438995"/>
            <a:ext cx="1228909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/>
              <a:t>竖直</a:t>
            </a:r>
          </a:p>
        </p:txBody>
      </p:sp>
    </p:spTree>
    <p:extLst>
      <p:ext uri="{BB962C8B-B14F-4D97-AF65-F5344CB8AC3E}">
        <p14:creationId xmlns:p14="http://schemas.microsoft.com/office/powerpoint/2010/main" val="2217952695"/>
      </p:ext>
    </p:extLst>
  </p:cSld>
  <p:clrMapOvr>
    <a:masterClrMapping/>
  </p:clrMapOvr>
  <p:transition spd="slow">
    <p:randomBar dir="vert"/>
    <p:sndAc>
      <p:stSnd>
        <p:snd r:embed="rId2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1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7" grpId="0"/>
      <p:bldP spid="21" grpId="0"/>
      <p:bldP spid="22" grpId="0"/>
      <p:bldP spid="23" grpId="0"/>
      <p:bldP spid="24" grpId="0"/>
      <p:bldP spid="31" grpId="0"/>
      <p:bldP spid="39" grpId="0"/>
      <p:bldP spid="41" grpId="0"/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" name="标题 1"/>
          <p:cNvSpPr txBox="1"/>
          <p:nvPr>
            <p:custDataLst>
              <p:tags r:id="rId3"/>
            </p:custDataLst>
          </p:nvPr>
        </p:nvSpPr>
        <p:spPr>
          <a:xfrm>
            <a:off x="365759" y="5282831"/>
            <a:ext cx="11540197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行楷" panose="02010800040101010101" pitchFamily="2" charset="-122"/>
                <a:ea typeface="华文行楷" panose="02010800040101010101" pitchFamily="2" charset="-122"/>
              </a:rPr>
              <a:t>      浸在气体中的物体也会受到气体对它竖直向上的浮力</a:t>
            </a:r>
          </a:p>
        </p:txBody>
      </p:sp>
      <p:sp>
        <p:nvSpPr>
          <p:cNvPr id="2" name="波形 1">
            <a:extLst>
              <a:ext uri="{FF2B5EF4-FFF2-40B4-BE49-F238E27FC236}">
                <a16:creationId xmlns:a16="http://schemas.microsoft.com/office/drawing/2014/main" id="{DBA157C9-74AA-4EA7-B22F-A4B0847AD39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516835" y="445273"/>
            <a:ext cx="1534602" cy="747423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/>
              <a:t>你知道吗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B37124F0-A2D4-4AAA-9BBF-047EA1587252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24" y="818983"/>
            <a:ext cx="8780297" cy="4587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051595"/>
      </p:ext>
    </p:extLst>
  </p:cSld>
  <p:clrMapOvr>
    <a:masterClrMapping/>
  </p:clrMapOvr>
  <p:transition spd="slow">
    <p:randomBar dir="vert"/>
    <p:sndAc>
      <p:stSnd>
        <p:snd r:embed="rId8" name="wind.wav"/>
      </p:stSnd>
    </p:sndAc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15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标题 1">
            <a:extLst>
              <a:ext uri="{FF2B5EF4-FFF2-40B4-BE49-F238E27FC236}">
                <a16:creationId xmlns:a16="http://schemas.microsoft.com/office/drawing/2014/main" id="{4C762378-741A-4C1C-A739-128543FD6C23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224225" y="4621074"/>
            <a:ext cx="2213969" cy="7096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物 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=2.2N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F684A1D6-35C8-4580-97CC-E660FB6E8AF7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3079361" y="4621074"/>
            <a:ext cx="2213969" cy="7096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F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=1.7N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14F4D885-F55E-446B-BB41-3DF09EA31348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5137426" y="0"/>
            <a:ext cx="6873599" cy="12528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想一想：本次测量实验中，怎么计算</a:t>
            </a:r>
            <a:endParaRPr lang="en-US" altLang="zh-CN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测力计的示数变化了多少？</a:t>
            </a:r>
            <a:endParaRPr lang="en-US" altLang="zh-CN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9" name="标题 1">
            <a:extLst>
              <a:ext uri="{FF2B5EF4-FFF2-40B4-BE49-F238E27FC236}">
                <a16:creationId xmlns:a16="http://schemas.microsoft.com/office/drawing/2014/main" id="{A33F5D76-CBA9-4345-B53B-F02FE06B2AAB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6297408" y="1520218"/>
            <a:ext cx="3618117" cy="8381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物 －</a:t>
            </a:r>
            <a:r>
              <a:rPr lang="en-US" altLang="zh-CN" sz="3200" b="1" i="1">
                <a:latin typeface="华文中宋" panose="02010600040101010101" pitchFamily="2" charset="-122"/>
                <a:ea typeface="华文中宋" panose="02010600040101010101" pitchFamily="2" charset="-122"/>
              </a:rPr>
              <a:t> F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= 0.5N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1" name="标题 1">
            <a:extLst>
              <a:ext uri="{FF2B5EF4-FFF2-40B4-BE49-F238E27FC236}">
                <a16:creationId xmlns:a16="http://schemas.microsoft.com/office/drawing/2014/main" id="{C190FFE1-CFFB-47FB-BDA2-24F0817EBD2E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5223924" y="2590887"/>
            <a:ext cx="6787101" cy="8381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你能从中找到计算浮力的一种方法吗？    </a:t>
            </a:r>
            <a:endParaRPr lang="en-US" altLang="zh-CN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2" name="标题 1">
            <a:extLst>
              <a:ext uri="{FF2B5EF4-FFF2-40B4-BE49-F238E27FC236}">
                <a16:creationId xmlns:a16="http://schemas.microsoft.com/office/drawing/2014/main" id="{DA6A2263-52F9-4CD1-9C8E-309940C1C40E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7079046" y="4093453"/>
            <a:ext cx="3951491" cy="765770"/>
          </a:xfrm>
          <a:prstGeom prst="rect">
            <a:avLst/>
          </a:prstGeom>
          <a:ln w="22225">
            <a:solidFill>
              <a:srgbClr val="FF0000"/>
            </a:solidFill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4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en-US" altLang="zh-CN" sz="40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F </a:t>
            </a:r>
            <a:r>
              <a:rPr lang="zh-CN" altLang="en-US" sz="28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浮</a:t>
            </a:r>
            <a:r>
              <a:rPr lang="en-US" altLang="zh-CN" sz="4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 </a:t>
            </a:r>
            <a:r>
              <a:rPr lang="en-US" altLang="zh-CN" sz="40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物 －</a:t>
            </a:r>
            <a:r>
              <a:rPr lang="en-US" altLang="zh-CN" sz="40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F</a:t>
            </a:r>
            <a:endParaRPr lang="zh-CN" altLang="en-US" sz="40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DE01CD7A-8FE5-40E2-9E42-E349C257E2CE}"/>
              </a:ext>
            </a:extLst>
          </p:cNvPr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841" y="394956"/>
            <a:ext cx="1225530" cy="4226118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1EC1375B-C31D-461B-A1A4-5E520E4AE2F6}"/>
              </a:ext>
            </a:extLst>
          </p:cNvPr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70087" y="448174"/>
            <a:ext cx="1233366" cy="4028164"/>
          </a:xfrm>
          <a:prstGeom prst="rect">
            <a:avLst/>
          </a:prstGeom>
        </p:spPr>
      </p:pic>
      <p:pic>
        <p:nvPicPr>
          <p:cNvPr id="15" name="New picture"/>
          <p:cNvPicPr/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2052300" y="11049000"/>
            <a:ext cx="317500" cy="241300"/>
          </a:xfrm>
          <a:prstGeom prst="cube">
            <a:avLst/>
          </a:prstGeom>
        </p:spPr>
      </p:pic>
    </p:spTree>
    <p:extLst>
      <p:ext uri="{BB962C8B-B14F-4D97-AF65-F5344CB8AC3E}">
        <p14:creationId xmlns:p14="http://schemas.microsoft.com/office/powerpoint/2010/main" val="568467024"/>
      </p:ext>
    </p:extLst>
  </p:cSld>
  <p:clrMapOvr>
    <a:masterClrMapping/>
  </p:clrMapOvr>
  <p:transition spd="slow">
    <p:randomBar dir="vert"/>
    <p:sndAc>
      <p:stSnd>
        <p:snd r:embed="rId17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浮不起来的乒乓球">
            <a:hlinkClick action="ppaction://media"/>
            <a:extLst>
              <a:ext uri="{FF2B5EF4-FFF2-40B4-BE49-F238E27FC236}">
                <a16:creationId xmlns:a16="http://schemas.microsoft.com/office/drawing/2014/main" id="{0DA3CACD-93DD-4A98-A331-F94785653D92}"/>
              </a:ext>
            </a:extLst>
          </p:cNvPr>
          <p:cNvPicPr>
            <a:picLocks noChangeAspect="1"/>
          </p:cNvPicPr>
          <p:nvPr>
            <a:videoFile r:link="rId5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847725" y="0"/>
            <a:ext cx="6924675" cy="6822842"/>
          </a:xfrm>
          <a:prstGeom prst="rect">
            <a:avLst/>
          </a:prstGeom>
        </p:spPr>
      </p:pic>
      <p:sp>
        <p:nvSpPr>
          <p:cNvPr id="6" name="标题 1">
            <a:extLst>
              <a:ext uri="{FF2B5EF4-FFF2-40B4-BE49-F238E27FC236}">
                <a16:creationId xmlns:a16="http://schemas.microsoft.com/office/drawing/2014/main" id="{035E0B73-4941-4C7A-9AA6-A9A1366F0B2F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7772400" y="2228850"/>
            <a:ext cx="4162425" cy="21526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乒乓球为什么先不浮起来，之后又浮起来了呢？</a:t>
            </a:r>
            <a:endParaRPr lang="en-US" altLang="zh-CN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70002085"/>
      </p:ext>
    </p:extLst>
  </p:cSld>
  <p:clrMapOvr>
    <a:masterClrMapping/>
  </p:clrMapOvr>
  <p:transition spd="slow">
    <p:randomBar dir="vert"/>
    <p:sndAc>
      <p:stSnd>
        <p:snd r:embed="rId10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44872" y="296354"/>
            <a:ext cx="5825297" cy="840260"/>
          </a:xfrm>
        </p:spPr>
        <p:txBody>
          <a:bodyPr anchor="t" anchorCtr="0">
            <a:normAutofit/>
          </a:bodyPr>
          <a:lstStyle/>
          <a:p>
            <a:r>
              <a:rPr lang="zh-CN" altLang="en-US" sz="4000" b="1"/>
              <a:t>二、浮力产生的原因</a:t>
            </a:r>
          </a:p>
        </p:txBody>
      </p:sp>
      <p:pic>
        <p:nvPicPr>
          <p:cNvPr id="11" name="浮力产生原因">
            <a:hlinkClick action="ppaction://media"/>
            <a:extLst>
              <a:ext uri="{FF2B5EF4-FFF2-40B4-BE49-F238E27FC236}">
                <a16:creationId xmlns:a16="http://schemas.microsoft.com/office/drawing/2014/main" id="{C35C6280-C364-45C8-B9FD-0E60D4FBE6B6}"/>
              </a:ext>
            </a:extLst>
          </p:cNvPr>
          <p:cNvPicPr>
            <a:picLocks noChangeAspect="1"/>
          </p:cNvPicPr>
          <p:nvPr>
            <a:videoFile r:link="rId6"/>
            <p:custDataLst>
              <p:tags r:id="rId5"/>
            </p:custDataLst>
            <p:extLst>
              <p:ext uri="{DAA4B4D4-6D71-4841-9C94-3DE7FCFB9230}">
                <p14:media xmlns:p14="http://schemas.microsoft.com/office/powerpoint/2010/main" r:embed="rId7">
                  <p14:trim st="901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38287" y="1514475"/>
            <a:ext cx="8067675" cy="522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703027"/>
      </p:ext>
    </p:extLst>
  </p:cSld>
  <p:clrMapOvr>
    <a:masterClrMapping/>
  </p:clrMapOvr>
  <p:transition spd="slow">
    <p:randomBar dir="vert"/>
    <p:sndAc>
      <p:stSnd>
        <p:snd r:embed="rId9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01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9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E4C20A0-1526-4BFF-8F02-437532CAF947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6371769" y="4798618"/>
            <a:ext cx="3701772" cy="865668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44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F </a:t>
            </a:r>
            <a:r>
              <a:rPr lang="zh-CN" altLang="en-US" sz="28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浮 </a:t>
            </a:r>
            <a:r>
              <a:rPr lang="en-US" altLang="zh-CN" sz="4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</a:t>
            </a:r>
            <a:r>
              <a:rPr lang="en-US" altLang="zh-CN" sz="44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F</a:t>
            </a:r>
            <a:r>
              <a:rPr lang="en-US" altLang="zh-CN" sz="2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en-US" altLang="zh-CN" sz="4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– </a:t>
            </a:r>
            <a:r>
              <a:rPr lang="en-US" altLang="zh-CN" sz="44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F</a:t>
            </a:r>
            <a:r>
              <a:rPr lang="en-US" altLang="zh-CN" sz="28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endParaRPr lang="zh-CN" altLang="en-US" sz="44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5ADBE31E-9E8A-4190-92D3-FA04996ED375}"/>
              </a:ext>
            </a:extLst>
          </p:cNvPr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6957" y="903578"/>
            <a:ext cx="3701771" cy="4998693"/>
          </a:xfrm>
          <a:prstGeom prst="rect">
            <a:avLst/>
          </a:prstGeom>
        </p:spPr>
      </p:pic>
      <p:sp>
        <p:nvSpPr>
          <p:cNvPr id="4" name="标题 1">
            <a:extLst>
              <a:ext uri="{FF2B5EF4-FFF2-40B4-BE49-F238E27FC236}">
                <a16:creationId xmlns:a16="http://schemas.microsoft.com/office/drawing/2014/main" id="{3C20D4DC-1E68-4D0D-AA6A-17464881D2FE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3997325" y="903578"/>
            <a:ext cx="8010525" cy="113843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长方体四周侧面所处深度相同，所受液体压强、压力相同，对长方体水平方向受力无影响。</a:t>
            </a:r>
          </a:p>
        </p:txBody>
      </p:sp>
      <p:sp>
        <p:nvSpPr>
          <p:cNvPr id="5" name="标题 1">
            <a:extLst>
              <a:ext uri="{FF2B5EF4-FFF2-40B4-BE49-F238E27FC236}">
                <a16:creationId xmlns:a16="http://schemas.microsoft.com/office/drawing/2014/main" id="{69E4147D-B96F-4AB8-9C66-392EABB16104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3997324" y="2374411"/>
            <a:ext cx="8010525" cy="172780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长方体上、下表面所处深度不同，所受液体压强、压力不同，竖直向上的压力大于竖直向下的压力。</a:t>
            </a: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F58B298E-A21A-450B-B6FF-84D1F05053AF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997324" y="4132579"/>
            <a:ext cx="8010525" cy="172780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其上、下表面受到液体对它的压力差就是浮力：</a:t>
            </a:r>
            <a:endParaRPr lang="en-US" altLang="zh-CN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24051257"/>
      </p:ext>
    </p:extLst>
  </p:cSld>
  <p:clrMapOvr>
    <a:masterClrMapping/>
  </p:clrMapOvr>
  <p:transition spd="slow">
    <p:randomBar dir="vert"/>
    <p:sndAc>
      <p:stSnd>
        <p:snd r:embed="rId11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44872" y="296354"/>
            <a:ext cx="6173642" cy="840260"/>
          </a:xfrm>
        </p:spPr>
        <p:txBody>
          <a:bodyPr anchor="t" anchorCtr="0">
            <a:normAutofit/>
          </a:bodyPr>
          <a:lstStyle/>
          <a:p>
            <a:r>
              <a:rPr lang="zh-CN" altLang="en-US" sz="4000" b="1"/>
              <a:t>三、决定浮力大小的因素</a:t>
            </a:r>
          </a:p>
        </p:txBody>
      </p:sp>
      <p:sp>
        <p:nvSpPr>
          <p:cNvPr id="5" name="标题 1">
            <a:extLst>
              <a:ext uri="{FF2B5EF4-FFF2-40B4-BE49-F238E27FC236}">
                <a16:creationId xmlns:a16="http://schemas.microsoft.com/office/drawing/2014/main" id="{BAE29784-45ED-4382-AE79-C0D33A007DE6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3544304" y="4885269"/>
            <a:ext cx="7309135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是否跟物体密度有关</a:t>
            </a: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CECAC57E-E14D-47F4-874F-2F3C06151790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3544304" y="3999004"/>
            <a:ext cx="7309135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是否跟液体密度有关</a:t>
            </a: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6D9FB1D6-9D64-44AF-AFEE-9FBBB309A268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3522080" y="2328597"/>
            <a:ext cx="7309135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是否跟浸没的深度有关</a:t>
            </a:r>
          </a:p>
        </p:txBody>
      </p:sp>
      <p:sp>
        <p:nvSpPr>
          <p:cNvPr id="8" name="标题 1">
            <a:extLst>
              <a:ext uri="{FF2B5EF4-FFF2-40B4-BE49-F238E27FC236}">
                <a16:creationId xmlns:a16="http://schemas.microsoft.com/office/drawing/2014/main" id="{457DFD42-86DB-40DF-A3AC-07EEBB8D0985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3544304" y="3112739"/>
            <a:ext cx="7309135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是否跟浸入液体中的体积有关</a:t>
            </a:r>
          </a:p>
        </p:txBody>
      </p:sp>
      <p:sp>
        <p:nvSpPr>
          <p:cNvPr id="9" name="标题 1">
            <a:extLst>
              <a:ext uri="{FF2B5EF4-FFF2-40B4-BE49-F238E27FC236}">
                <a16:creationId xmlns:a16="http://schemas.microsoft.com/office/drawing/2014/main" id="{2652EFB7-D907-43F2-9AEF-9ADE3C859223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2615603" y="1218301"/>
            <a:ext cx="7309135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探究浮力的大小跟哪些因素有关</a:t>
            </a:r>
          </a:p>
        </p:txBody>
      </p:sp>
      <p:sp>
        <p:nvSpPr>
          <p:cNvPr id="10" name="标题 1">
            <a:extLst>
              <a:ext uri="{FF2B5EF4-FFF2-40B4-BE49-F238E27FC236}">
                <a16:creationId xmlns:a16="http://schemas.microsoft.com/office/drawing/2014/main" id="{423CDFF8-E14A-45AF-95CB-5D77D17FCB31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818516" y="5835389"/>
            <a:ext cx="9106222" cy="7262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你准备用什么探究方法来验证以上猜想呢？</a:t>
            </a:r>
          </a:p>
        </p:txBody>
      </p:sp>
      <p:sp>
        <p:nvSpPr>
          <p:cNvPr id="12" name="标题 1">
            <a:extLst>
              <a:ext uri="{FF2B5EF4-FFF2-40B4-BE49-F238E27FC236}">
                <a16:creationId xmlns:a16="http://schemas.microsoft.com/office/drawing/2014/main" id="{A8B81B9A-907A-4E4D-AE70-6453861DB1A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9051720" y="5932906"/>
            <a:ext cx="2895881" cy="77478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solidFill>
                  <a:srgbClr val="FFFF00"/>
                </a:solidFill>
              </a:rPr>
              <a:t>（控制变量法）</a:t>
            </a:r>
          </a:p>
        </p:txBody>
      </p:sp>
      <p:sp>
        <p:nvSpPr>
          <p:cNvPr id="3" name="六边形 2">
            <a:extLst>
              <a:ext uri="{FF2B5EF4-FFF2-40B4-BE49-F238E27FC236}">
                <a16:creationId xmlns:a16="http://schemas.microsoft.com/office/drawing/2014/main" id="{9DB308ED-5C35-42F3-B9C8-B9A550FF18B4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892410" y="2623142"/>
            <a:ext cx="1327868" cy="69971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猜想</a:t>
            </a:r>
            <a:endParaRPr lang="zh-CN" altLang="en-US" sz="28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8167410"/>
      </p:ext>
    </p:extLst>
  </p:cSld>
  <p:clrMapOvr>
    <a:masterClrMapping/>
  </p:clrMapOvr>
  <p:transition spd="slow">
    <p:randomBar dir="vert"/>
    <p:sndAc>
      <p:stSnd>
        <p:snd r:embed="rId14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10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六边形 2">
            <a:extLst>
              <a:ext uri="{FF2B5EF4-FFF2-40B4-BE49-F238E27FC236}">
                <a16:creationId xmlns:a16="http://schemas.microsoft.com/office/drawing/2014/main" id="{D65B2F63-9518-40D4-AF55-369D6973BA90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993912" y="802294"/>
            <a:ext cx="1327868" cy="69971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实验</a:t>
            </a:r>
          </a:p>
        </p:txBody>
      </p:sp>
      <p:pic>
        <p:nvPicPr>
          <p:cNvPr id="2" name="浮力跟浸没深度无关">
            <a:hlinkClick action="ppaction://media"/>
            <a:extLst>
              <a:ext uri="{FF2B5EF4-FFF2-40B4-BE49-F238E27FC236}">
                <a16:creationId xmlns:a16="http://schemas.microsoft.com/office/drawing/2014/main" id="{F651A37A-F75E-4AD4-AC4E-10526DB95EA7}"/>
              </a:ext>
            </a:extLst>
          </p:cNvPr>
          <p:cNvPicPr>
            <a:picLocks noChangeAspect="1"/>
          </p:cNvPicPr>
          <p:nvPr>
            <a:videoFile r:link="rId6"/>
            <p:custDataLst>
              <p:tags r:id="rId5"/>
            </p:custDataLst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901733" y="78726"/>
            <a:ext cx="4420923" cy="6687660"/>
          </a:xfrm>
          <a:prstGeom prst="rect">
            <a:avLst/>
          </a:prstGeom>
        </p:spPr>
      </p:pic>
      <p:sp>
        <p:nvSpPr>
          <p:cNvPr id="5" name="标题 1">
            <a:extLst>
              <a:ext uri="{FF2B5EF4-FFF2-40B4-BE49-F238E27FC236}">
                <a16:creationId xmlns:a16="http://schemas.microsoft.com/office/drawing/2014/main" id="{3B7ED432-AB3D-4346-BE08-4C0544592094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691417" y="1931032"/>
            <a:ext cx="5404583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、是否跟浸没的深度有关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?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04A7F2C2-2D3A-46CF-B1AF-83FDFB7FEF54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87434" y="3029753"/>
            <a:ext cx="5623752" cy="123214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浮力的大小跟物体浸没的深度无关</a:t>
            </a:r>
            <a:endParaRPr lang="en-US" altLang="zh-CN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97064226"/>
      </p:ext>
    </p:extLst>
  </p:cSld>
  <p:clrMapOvr>
    <a:masterClrMapping/>
  </p:clrMapOvr>
  <p:transition spd="slow">
    <p:randomBar dir="vert"/>
    <p:sndAc>
      <p:stSnd>
        <p:snd r:embed="rId1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14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六边形 2">
            <a:extLst>
              <a:ext uri="{FF2B5EF4-FFF2-40B4-BE49-F238E27FC236}">
                <a16:creationId xmlns:a16="http://schemas.microsoft.com/office/drawing/2014/main" id="{D65B2F63-9518-40D4-AF55-369D6973BA90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993912" y="802294"/>
            <a:ext cx="1327868" cy="69971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实验</a:t>
            </a:r>
          </a:p>
        </p:txBody>
      </p:sp>
      <p:sp>
        <p:nvSpPr>
          <p:cNvPr id="5" name="标题 1">
            <a:extLst>
              <a:ext uri="{FF2B5EF4-FFF2-40B4-BE49-F238E27FC236}">
                <a16:creationId xmlns:a16="http://schemas.microsoft.com/office/drawing/2014/main" id="{3B7ED432-AB3D-4346-BE08-4C054459209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91417" y="1931032"/>
            <a:ext cx="6457538" cy="8862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、是否跟浸入液体中的体积有关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?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04A7F2C2-2D3A-46CF-B1AF-83FDFB7FEF54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691417" y="3124075"/>
            <a:ext cx="6606801" cy="127299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物体浸在液体中的体积越大，所受浮力就越大</a:t>
            </a:r>
            <a:endParaRPr lang="en-US" altLang="zh-CN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pic>
        <p:nvPicPr>
          <p:cNvPr id="6" name="浮力跟浸入体积关系">
            <a:hlinkClick action="ppaction://media"/>
            <a:extLst>
              <a:ext uri="{FF2B5EF4-FFF2-40B4-BE49-F238E27FC236}">
                <a16:creationId xmlns:a16="http://schemas.microsoft.com/office/drawing/2014/main" id="{9E7CD31F-01E5-44B9-8FC7-C0FA3A9A552E}"/>
              </a:ext>
            </a:extLst>
          </p:cNvPr>
          <p:cNvPicPr>
            <a:picLocks noChangeAspect="1"/>
          </p:cNvPicPr>
          <p:nvPr>
            <a:videoFile r:link="rId8"/>
            <p:custDataLst>
              <p:tags r:id="rId7"/>
            </p:custDataLst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98218" y="78804"/>
            <a:ext cx="4216109" cy="6700392"/>
          </a:xfrm>
          <a:prstGeom prst="rect">
            <a:avLst/>
          </a:prstGeom>
        </p:spPr>
      </p:pic>
      <p:pic>
        <p:nvPicPr>
          <p:cNvPr id="9" name="浮力跟浸入体积关系-示数">
            <a:hlinkClick action="ppaction://media"/>
            <a:extLst>
              <a:ext uri="{FF2B5EF4-FFF2-40B4-BE49-F238E27FC236}">
                <a16:creationId xmlns:a16="http://schemas.microsoft.com/office/drawing/2014/main" id="{63BDF2F3-5798-42E0-B7C5-7735D5B2770D}"/>
              </a:ext>
            </a:extLst>
          </p:cNvPr>
          <p:cNvPicPr>
            <a:picLocks noChangeAspect="1"/>
          </p:cNvPicPr>
          <p:nvPr>
            <a:videoFile r:link="rId12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74212" y="93919"/>
            <a:ext cx="1308403" cy="4977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122642"/>
      </p:ext>
    </p:extLst>
  </p:cSld>
  <p:clrMapOvr>
    <a:masterClrMapping/>
  </p:clrMapOvr>
  <p:transition spd="slow">
    <p:randomBar dir="vert"/>
    <p:sndAc>
      <p:stSnd>
        <p:snd r:embed="rId16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9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00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vide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16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六边形 2">
            <a:extLst>
              <a:ext uri="{FF2B5EF4-FFF2-40B4-BE49-F238E27FC236}">
                <a16:creationId xmlns:a16="http://schemas.microsoft.com/office/drawing/2014/main" id="{D65B2F63-9518-40D4-AF55-369D6973BA90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993912" y="802294"/>
            <a:ext cx="1327868" cy="69971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实验</a:t>
            </a:r>
          </a:p>
        </p:txBody>
      </p:sp>
      <p:sp>
        <p:nvSpPr>
          <p:cNvPr id="5" name="标题 1">
            <a:extLst>
              <a:ext uri="{FF2B5EF4-FFF2-40B4-BE49-F238E27FC236}">
                <a16:creationId xmlns:a16="http://schemas.microsoft.com/office/drawing/2014/main" id="{3B7ED432-AB3D-4346-BE08-4C054459209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532391" y="1652736"/>
            <a:ext cx="3292186" cy="93143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3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、是否跟液体密度有关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?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04A7F2C2-2D3A-46CF-B1AF-83FDFB7FEF54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71215" y="2734901"/>
            <a:ext cx="3597430" cy="178143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浸入的液体的密度越大，物体所受浮力就越大。</a:t>
            </a:r>
            <a:endParaRPr lang="en-US" altLang="zh-CN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pic>
        <p:nvPicPr>
          <p:cNvPr id="2" name="钩码酒精中受浮力">
            <a:hlinkClick action="ppaction://media"/>
            <a:extLst>
              <a:ext uri="{FF2B5EF4-FFF2-40B4-BE49-F238E27FC236}">
                <a16:creationId xmlns:a16="http://schemas.microsoft.com/office/drawing/2014/main" id="{EF6D75DE-08A5-472F-8493-847CD4005404}"/>
              </a:ext>
            </a:extLst>
          </p:cNvPr>
          <p:cNvPicPr>
            <a:picLocks noChangeAspect="1"/>
          </p:cNvPicPr>
          <p:nvPr>
            <a:videoFile r:link="rId8"/>
            <p:custDataLst>
              <p:tags r:id="rId7"/>
            </p:custDataLst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31219" y="48369"/>
            <a:ext cx="3965891" cy="6712513"/>
          </a:xfrm>
          <a:prstGeom prst="rect">
            <a:avLst/>
          </a:prstGeom>
        </p:spPr>
      </p:pic>
      <p:pic>
        <p:nvPicPr>
          <p:cNvPr id="8" name="浮力跟浸没深度无关">
            <a:hlinkClick action="ppaction://media"/>
            <a:extLst>
              <a:ext uri="{FF2B5EF4-FFF2-40B4-BE49-F238E27FC236}">
                <a16:creationId xmlns:a16="http://schemas.microsoft.com/office/drawing/2014/main" id="{66798E76-04D8-4352-97AE-0BA3ADCC4A40}"/>
              </a:ext>
            </a:extLst>
          </p:cNvPr>
          <p:cNvPicPr>
            <a:picLocks noChangeAspect="1"/>
          </p:cNvPicPr>
          <p:nvPr>
            <a:videoFile r:link="rId12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13">
                  <p14:trim end="23883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003752" y="48368"/>
            <a:ext cx="3907302" cy="6718483"/>
          </a:xfrm>
          <a:prstGeom prst="rect">
            <a:avLst/>
          </a:prstGeom>
        </p:spPr>
      </p:pic>
      <p:sp>
        <p:nvSpPr>
          <p:cNvPr id="9" name="标题 1">
            <a:extLst>
              <a:ext uri="{FF2B5EF4-FFF2-40B4-BE49-F238E27FC236}">
                <a16:creationId xmlns:a16="http://schemas.microsoft.com/office/drawing/2014/main" id="{66096FDF-5695-4EBA-B60D-07DDA7852052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014797" y="125337"/>
            <a:ext cx="549228" cy="268218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2800" b="1">
                <a:solidFill>
                  <a:srgbClr val="00206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浸没在水中</a:t>
            </a:r>
            <a:endParaRPr lang="en-US" altLang="zh-CN" sz="2800" b="1">
              <a:solidFill>
                <a:srgbClr val="00206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0" name="标题 1">
            <a:extLst>
              <a:ext uri="{FF2B5EF4-FFF2-40B4-BE49-F238E27FC236}">
                <a16:creationId xmlns:a16="http://schemas.microsoft.com/office/drawing/2014/main" id="{D578138C-E834-44F9-BA0E-6EF504CED9E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3931219" y="52721"/>
            <a:ext cx="549228" cy="268218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2800" b="1">
                <a:solidFill>
                  <a:srgbClr val="00206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浸没在酒精中</a:t>
            </a:r>
            <a:endParaRPr lang="en-US" altLang="zh-CN" sz="2800" b="1">
              <a:solidFill>
                <a:srgbClr val="00206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53882402"/>
      </p:ext>
    </p:extLst>
  </p:cSld>
  <p:clrMapOvr>
    <a:masterClrMapping/>
  </p:clrMapOvr>
  <p:transition spd="slow">
    <p:randomBar dir="vert"/>
    <p:sndAc>
      <p:stSnd>
        <p:snd r:embed="rId18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7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vide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24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铝受浮力">
            <a:hlinkClick action="ppaction://media"/>
            <a:extLst>
              <a:ext uri="{FF2B5EF4-FFF2-40B4-BE49-F238E27FC236}">
                <a16:creationId xmlns:a16="http://schemas.microsoft.com/office/drawing/2014/main" id="{64DABF0F-9046-4F78-9A2D-4AFAF9F38D38}"/>
              </a:ext>
            </a:extLst>
          </p:cNvPr>
          <p:cNvPicPr>
            <a:picLocks noChangeAspect="1"/>
          </p:cNvPicPr>
          <p:nvPr>
            <a:videoFile r:link="rId5"/>
            <p:custDataLst>
              <p:tags r:id="rId4"/>
            </p:custDataLst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078694" y="73833"/>
            <a:ext cx="3749583" cy="6611509"/>
          </a:xfrm>
          <a:prstGeom prst="rect">
            <a:avLst/>
          </a:prstGeom>
        </p:spPr>
      </p:pic>
      <p:sp>
        <p:nvSpPr>
          <p:cNvPr id="3" name="六边形 2">
            <a:extLst>
              <a:ext uri="{FF2B5EF4-FFF2-40B4-BE49-F238E27FC236}">
                <a16:creationId xmlns:a16="http://schemas.microsoft.com/office/drawing/2014/main" id="{D65B2F63-9518-40D4-AF55-369D6973BA90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993912" y="802294"/>
            <a:ext cx="1327868" cy="69971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实验</a:t>
            </a:r>
          </a:p>
        </p:txBody>
      </p:sp>
      <p:sp>
        <p:nvSpPr>
          <p:cNvPr id="5" name="标题 1">
            <a:extLst>
              <a:ext uri="{FF2B5EF4-FFF2-40B4-BE49-F238E27FC236}">
                <a16:creationId xmlns:a16="http://schemas.microsoft.com/office/drawing/2014/main" id="{3B7ED432-AB3D-4346-BE08-4C0544592094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488659" y="1624339"/>
            <a:ext cx="3793119" cy="1281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4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、是否跟物体密度有关</a:t>
            </a:r>
            <a:r>
              <a:rPr lang="en-US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?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04A7F2C2-2D3A-46CF-B1AF-83FDFB7FEF54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590038" y="3171783"/>
            <a:ext cx="3590360" cy="12173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 indent="914400"/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浮力的大小跟物体的密度无关</a:t>
            </a:r>
            <a:endParaRPr lang="en-US" altLang="zh-CN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pic>
        <p:nvPicPr>
          <p:cNvPr id="4" name="铜受浮力">
            <a:hlinkClick action="ppaction://media"/>
            <a:extLst>
              <a:ext uri="{FF2B5EF4-FFF2-40B4-BE49-F238E27FC236}">
                <a16:creationId xmlns:a16="http://schemas.microsoft.com/office/drawing/2014/main" id="{58C85681-9F37-40A2-A4D7-CB9FC770167C}"/>
              </a:ext>
            </a:extLst>
          </p:cNvPr>
          <p:cNvPicPr>
            <a:picLocks noChangeAspect="1"/>
          </p:cNvPicPr>
          <p:nvPr>
            <a:videoFile r:link="rId12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953758" y="73832"/>
            <a:ext cx="3749583" cy="6611510"/>
          </a:xfrm>
          <a:prstGeom prst="rect">
            <a:avLst/>
          </a:prstGeom>
        </p:spPr>
      </p:pic>
      <p:sp>
        <p:nvSpPr>
          <p:cNvPr id="8" name="标题 1">
            <a:extLst>
              <a:ext uri="{FF2B5EF4-FFF2-40B4-BE49-F238E27FC236}">
                <a16:creationId xmlns:a16="http://schemas.microsoft.com/office/drawing/2014/main" id="{526D19F2-A2C8-4D9B-A105-3743BE44A471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7953758" y="6177985"/>
            <a:ext cx="1049690" cy="60618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铜块</a:t>
            </a:r>
            <a:endParaRPr lang="en-US" altLang="zh-CN" sz="28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9" name="标题 1">
            <a:extLst>
              <a:ext uri="{FF2B5EF4-FFF2-40B4-BE49-F238E27FC236}">
                <a16:creationId xmlns:a16="http://schemas.microsoft.com/office/drawing/2014/main" id="{2A9D5508-7334-4749-B1D9-7FED79878C8F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4071604" y="6201490"/>
            <a:ext cx="1049690" cy="60618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铝块</a:t>
            </a:r>
            <a:endParaRPr lang="en-US" altLang="zh-CN" sz="28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0" name="标题 1">
            <a:extLst>
              <a:ext uri="{FF2B5EF4-FFF2-40B4-BE49-F238E27FC236}">
                <a16:creationId xmlns:a16="http://schemas.microsoft.com/office/drawing/2014/main" id="{98E4E574-900E-4719-8911-EB244D39D29D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3953213" y="50327"/>
            <a:ext cx="2937215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F </a:t>
            </a:r>
            <a:r>
              <a:rPr lang="zh-CN" altLang="en-US" sz="2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铝浮</a:t>
            </a:r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 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r>
              <a:rPr lang="zh-CN" altLang="en-US" sz="2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铝</a:t>
            </a:r>
            <a:r>
              <a:rPr lang="zh-CN" altLang="en-US" sz="16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zh-CN" altLang="en-US" sz="2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－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F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1" name="标题 1">
            <a:extLst>
              <a:ext uri="{FF2B5EF4-FFF2-40B4-BE49-F238E27FC236}">
                <a16:creationId xmlns:a16="http://schemas.microsoft.com/office/drawing/2014/main" id="{EF7017C6-3CB5-4F37-A53A-12B9A58020F0}"/>
              </a:ext>
            </a:extLst>
          </p:cNvPr>
          <p:cNvSpPr txBox="1"/>
          <p:nvPr>
            <p:custDataLst>
              <p:tags r:id="rId17"/>
            </p:custDataLst>
          </p:nvPr>
        </p:nvSpPr>
        <p:spPr>
          <a:xfrm>
            <a:off x="4040453" y="511136"/>
            <a:ext cx="2026169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 0.2N</a:t>
            </a:r>
            <a:r>
              <a:rPr lang="zh-CN" altLang="en-US" sz="16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zh-CN" altLang="en-US" sz="2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－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2" name="标题 1">
            <a:extLst>
              <a:ext uri="{FF2B5EF4-FFF2-40B4-BE49-F238E27FC236}">
                <a16:creationId xmlns:a16="http://schemas.microsoft.com/office/drawing/2014/main" id="{A2C554AE-152B-41D3-9E7E-91AEBF68B521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5657905" y="545763"/>
            <a:ext cx="1384806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0.1N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5" name="标题 1">
            <a:extLst>
              <a:ext uri="{FF2B5EF4-FFF2-40B4-BE49-F238E27FC236}">
                <a16:creationId xmlns:a16="http://schemas.microsoft.com/office/drawing/2014/main" id="{65BDE279-D88B-4682-A778-A9EF30B873BF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4040453" y="993432"/>
            <a:ext cx="1769983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 0.1N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6" name="标题 1">
            <a:extLst>
              <a:ext uri="{FF2B5EF4-FFF2-40B4-BE49-F238E27FC236}">
                <a16:creationId xmlns:a16="http://schemas.microsoft.com/office/drawing/2014/main" id="{BCD2C62B-26EC-47B8-9FDD-DC6F29793F09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7951965" y="73832"/>
            <a:ext cx="2937215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F </a:t>
            </a:r>
            <a:r>
              <a:rPr lang="zh-CN" altLang="en-US" sz="2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铜浮</a:t>
            </a:r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 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G</a:t>
            </a:r>
            <a:r>
              <a:rPr lang="zh-CN" altLang="en-US" sz="2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铜</a:t>
            </a:r>
            <a:r>
              <a:rPr lang="zh-CN" altLang="en-US" sz="16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zh-CN" altLang="en-US" sz="2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－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F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7" name="标题 1">
            <a:extLst>
              <a:ext uri="{FF2B5EF4-FFF2-40B4-BE49-F238E27FC236}">
                <a16:creationId xmlns:a16="http://schemas.microsoft.com/office/drawing/2014/main" id="{F9741E04-A1B1-4464-A614-95C5C522DAD2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8039205" y="534641"/>
            <a:ext cx="2026169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 0.9N</a:t>
            </a:r>
            <a:r>
              <a:rPr lang="zh-CN" altLang="en-US" sz="16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zh-CN" altLang="en-US" sz="2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－</a:t>
            </a:r>
            <a:r>
              <a:rPr lang="en-US" altLang="zh-CN" sz="3200" b="1" i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8" name="标题 1">
            <a:extLst>
              <a:ext uri="{FF2B5EF4-FFF2-40B4-BE49-F238E27FC236}">
                <a16:creationId xmlns:a16="http://schemas.microsoft.com/office/drawing/2014/main" id="{F29A9315-1139-4B9F-ACFF-36E466A7B09F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9656657" y="569268"/>
            <a:ext cx="1384806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0.8N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9" name="标题 1">
            <a:extLst>
              <a:ext uri="{FF2B5EF4-FFF2-40B4-BE49-F238E27FC236}">
                <a16:creationId xmlns:a16="http://schemas.microsoft.com/office/drawing/2014/main" id="{FDA3FDCA-F24F-4B2D-8F7B-61E3C107790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039205" y="1016937"/>
            <a:ext cx="1769983" cy="676956"/>
          </a:xfrm>
          <a:prstGeom prst="rect">
            <a:avLst/>
          </a:prstGeom>
          <a:ln w="22225">
            <a:noFill/>
          </a:ln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en-US" altLang="zh-CN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= 0.1N</a:t>
            </a:r>
            <a:endParaRPr lang="zh-CN" altLang="en-US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55534579"/>
      </p:ext>
    </p:extLst>
  </p:cSld>
  <p:clrMapOvr>
    <a:masterClrMapping/>
  </p:clrMapOvr>
  <p:transition spd="slow">
    <p:randomBar dir="vert"/>
    <p:sndAc>
      <p:stSnd>
        <p:snd r:embed="rId27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vide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7" grpId="0"/>
      <p:bldP spid="11" grpId="0"/>
      <p:bldP spid="12" grpId="0"/>
      <p:bldP spid="15" grpId="0"/>
      <p:bldP spid="17" grpId="0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六边形 2">
            <a:extLst>
              <a:ext uri="{FF2B5EF4-FFF2-40B4-BE49-F238E27FC236}">
                <a16:creationId xmlns:a16="http://schemas.microsoft.com/office/drawing/2014/main" id="{D65B2F63-9518-40D4-AF55-369D6973BA90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993912" y="802294"/>
            <a:ext cx="1327868" cy="69971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结论</a:t>
            </a:r>
          </a:p>
        </p:txBody>
      </p:sp>
      <p:sp>
        <p:nvSpPr>
          <p:cNvPr id="7" name="标题 1">
            <a:extLst>
              <a:ext uri="{FF2B5EF4-FFF2-40B4-BE49-F238E27FC236}">
                <a16:creationId xmlns:a16="http://schemas.microsoft.com/office/drawing/2014/main" id="{04A7F2C2-2D3A-46CF-B1AF-83FDFB7FEF5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2576694" y="3940395"/>
            <a:ext cx="7226094" cy="7078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浮力的大小跟物体的密度无关</a:t>
            </a:r>
            <a:endParaRPr lang="en-US" altLang="zh-CN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0" name="标题 1">
            <a:extLst>
              <a:ext uri="{FF2B5EF4-FFF2-40B4-BE49-F238E27FC236}">
                <a16:creationId xmlns:a16="http://schemas.microsoft.com/office/drawing/2014/main" id="{4558BF47-0636-417E-BB0D-B7CB1C5B6022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2576695" y="1502008"/>
            <a:ext cx="8621393" cy="70779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浮力的大小跟物体浸没的深度无关</a:t>
            </a:r>
            <a:endParaRPr lang="en-US" altLang="zh-CN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1" name="标题 1">
            <a:extLst>
              <a:ext uri="{FF2B5EF4-FFF2-40B4-BE49-F238E27FC236}">
                <a16:creationId xmlns:a16="http://schemas.microsoft.com/office/drawing/2014/main" id="{A72AB4BB-573A-4222-B4EA-642001CBB910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2576695" y="2283926"/>
            <a:ext cx="8794489" cy="69971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物体浸在液体中的体积越大，所受浮力就越大</a:t>
            </a:r>
            <a:endParaRPr lang="en-US" altLang="zh-CN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2" name="标题 1">
            <a:extLst>
              <a:ext uri="{FF2B5EF4-FFF2-40B4-BE49-F238E27FC236}">
                <a16:creationId xmlns:a16="http://schemas.microsoft.com/office/drawing/2014/main" id="{2BE9753C-6A88-4D6B-8620-30FE9601DD87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2576694" y="3166562"/>
            <a:ext cx="8938085" cy="70779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r>
              <a:rPr lang="zh-CN" altLang="en-US" sz="32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浸入的液体的密度越大，物体所受浮力就越大。</a:t>
            </a:r>
            <a:endParaRPr lang="en-US" altLang="zh-CN" sz="32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29374130"/>
      </p:ext>
    </p:extLst>
  </p:cSld>
  <p:clrMapOvr>
    <a:masterClrMapping/>
  </p:clrMapOvr>
  <p:transition spd="slow">
    <p:randomBar dir="vert"/>
    <p:sndAc>
      <p:stSnd>
        <p:snd r:embed="rId10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0" grpId="0"/>
      <p:bldP spid="21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BF96751-389B-4A81-AF0E-B96DB01F27B5}"/>
              </a:ext>
            </a:extLst>
          </p:cNvPr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46999" y="248403"/>
            <a:ext cx="3414508" cy="643558"/>
          </a:xfrm>
        </p:spPr>
        <p:txBody>
          <a:bodyPr/>
          <a:lstStyle/>
          <a:p>
            <a:r>
              <a:rPr lang="en-US" altLang="zh-CN" sz="3200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10-1</a:t>
            </a:r>
            <a:r>
              <a:rPr lang="zh-CN" altLang="en-US" sz="3200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、知识要点</a:t>
            </a:r>
          </a:p>
        </p:txBody>
      </p:sp>
      <mc:AlternateContent>
        <mc:Choice Requires="a14">
          <p:sp>
            <p:nvSpPr>
              <p:cNvPr id="3" name="内容占位符 2">
                <a:extLst>
                  <a:ext uri="{FF2B5EF4-FFF2-40B4-BE49-F238E27FC236}">
                    <a16:creationId xmlns:a16="http://schemas.microsoft.com/office/drawing/2014/main" id="{958CF29F-7F86-4108-A4F6-27288690082F}"/>
                  </a:ext>
                </a:extLst>
              </p:cNvPr>
              <p:cNvSpPr>
                <a:spLocks noGrp="1"/>
              </p:cNvSpPr>
              <p:nvPr>
                <p:ph idx="1"/>
                <p:custDataLst>
                  <p:tags r:id="rId4"/>
                </p:custDataLst>
              </p:nvPr>
            </p:nvSpPr>
            <p:spPr>
              <a:xfrm>
                <a:off x="392688" y="891961"/>
                <a:ext cx="11634758" cy="5717636"/>
              </a:xfrm>
            </p:spPr>
            <p:txBody>
              <a:bodyPr>
                <a:noAutofit/>
              </a:bodyPr>
              <a:lstStyle/>
              <a:p>
                <a:pPr>
                  <a:lnSpc>
                    <a:spcPts val="4200"/>
                  </a:lnSpc>
                </a:pPr>
                <a:r>
                  <a:rPr lang="en-US" altLang="zh-CN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1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、浸入液体（或气体）的物体受到浮力，浮力的施力物体是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液体（或气体）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，方向是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竖直向上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的。</a:t>
                </a:r>
                <a:endParaRPr lang="en-US" altLang="zh-CN">
                  <a:solidFill>
                    <a:schemeClr val="bg1"/>
                  </a:solidFill>
                  <a:latin typeface="方正小标宋简体" panose="02010601030101010101" pitchFamily="2" charset="-122"/>
                  <a:ea typeface="方正小标宋简体" panose="02010601030101010101" pitchFamily="2" charset="-122"/>
                </a:endParaRPr>
              </a:p>
              <a:p>
                <a:pPr>
                  <a:lnSpc>
                    <a:spcPts val="4200"/>
                  </a:lnSpc>
                </a:pPr>
                <a:r>
                  <a:rPr lang="en-US" altLang="zh-CN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2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、“研究浮力的大小跟哪些因素有关”的实验主要采用了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控制变量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法。实验表明物体所受浮力的大小跟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物体的密度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和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浸没深度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无关，跟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液体密度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和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浸入液体的体积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有关。</a:t>
                </a:r>
                <a:endParaRPr lang="en-US" altLang="zh-CN">
                  <a:solidFill>
                    <a:schemeClr val="bg1"/>
                  </a:solidFill>
                  <a:latin typeface="方正小标宋简体" panose="02010601030101010101" pitchFamily="2" charset="-122"/>
                  <a:ea typeface="方正小标宋简体" panose="02010601030101010101" pitchFamily="2" charset="-122"/>
                </a:endParaRPr>
              </a:p>
              <a:p>
                <a:pPr>
                  <a:lnSpc>
                    <a:spcPts val="4200"/>
                  </a:lnSpc>
                </a:pPr>
                <a:r>
                  <a:rPr lang="en-US" altLang="zh-CN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3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、可用弹簧测力计测量浮力，其结果表达式是</a:t>
                </a:r>
                <a:r>
                  <a:rPr lang="en-US" altLang="zh-CN" b="1" i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F </a:t>
                </a:r>
                <a:r>
                  <a:rPr lang="zh-CN" altLang="en-US" sz="1600" b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浮</a:t>
                </a:r>
                <a:r>
                  <a:rPr lang="en-US" altLang="zh-CN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=</a:t>
                </a:r>
                <a:r>
                  <a:rPr lang="en-US" altLang="zh-CN" b="1" i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 G </a:t>
                </a:r>
                <a:r>
                  <a:rPr lang="zh-CN" altLang="en-US" sz="1600" b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物 </a:t>
                </a:r>
                <a:r>
                  <a:rPr lang="en-US" altLang="zh-CN" b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- </a:t>
                </a:r>
                <a:r>
                  <a:rPr lang="en-US" altLang="zh-CN" b="1" i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F 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。</a:t>
                </a:r>
                <a:endParaRPr lang="en-US" altLang="zh-CN">
                  <a:solidFill>
                    <a:schemeClr val="bg1"/>
                  </a:solidFill>
                  <a:latin typeface="方正小标宋简体" panose="02010601030101010101" pitchFamily="2" charset="-122"/>
                  <a:ea typeface="方正小标宋简体" panose="02010601030101010101" pitchFamily="2" charset="-122"/>
                </a:endParaRPr>
              </a:p>
              <a:p>
                <a:pPr>
                  <a:lnSpc>
                    <a:spcPts val="4200"/>
                  </a:lnSpc>
                </a:pPr>
                <a:r>
                  <a:rPr lang="en-US" altLang="zh-CN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4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、浸入液体的物体，由于液体对其向上的压力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大于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向下的压力从而产生了浮力，浮力即为液体对它的</a:t>
                </a:r>
                <a:r>
                  <a:rPr lang="zh-CN" altLang="en-US">
                    <a:solidFill>
                      <a:srgbClr val="FFFF00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压力差</a:t>
                </a:r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，表达式为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  <a:ea typeface="方正小标宋简体" panose="02010601030101010101" pitchFamily="2" charset="-122"/>
                            </a:rPr>
                          </m:ctrlPr>
                        </m:sSubPr>
                        <m:e>
                          <m:r>
                            <a:rPr lang="en-US" altLang="zh-CN" b="0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  <a:ea typeface="方正小标宋简体" panose="02010601030101010101" pitchFamily="2" charset="-122"/>
                            </a:rPr>
                            <m:t>𝐹</m:t>
                          </m:r>
                        </m:e>
                        <m:sub>
                          <m:r>
                            <a:rPr lang="zh-CN" altLang="en-US" i="1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  <a:ea typeface="方正小标宋简体" panose="02010601030101010101" pitchFamily="2" charset="-122"/>
                            </a:rPr>
                            <m:t>浮</m:t>
                          </m:r>
                        </m:sub>
                      </m:sSub>
                    </m:oMath>
                  </m:oMathPara>
                </a14:m>
                <a:r>
                  <a:rPr lang="zh-CN" altLang="en-US" sz="3200" b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 </a:t>
                </a:r>
                <a:r>
                  <a:rPr lang="en-US" altLang="zh-CN" b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=</a:t>
                </a:r>
                <a:r>
                  <a:rPr lang="en-US" altLang="zh-CN" b="1" i="1">
                    <a:solidFill>
                      <a:srgbClr val="FFFF00"/>
                    </a:solidFill>
                    <a:latin typeface="宋体" panose="02010600030101010101" pitchFamily="2" charset="-122"/>
                    <a:ea typeface="宋体" panose="02010600030101010101" pitchFamily="2" charset="-122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bi"/>
                            </m:rPr>
                            <a:rPr lang="en-US" altLang="zh-CN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</a:rPr>
                            <m:t>𝑭</m:t>
                          </m:r>
                        </m:e>
                        <m:sub>
                          <m:r>
                            <m:rPr>
                              <m:sty m:val="bi"/>
                            </m:rPr>
                            <a:rPr lang="en-US" altLang="zh-CN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m:rPr>
                          <m:sty m:val="bi"/>
                        </m:rPr>
                        <a:rPr lang="en-US" altLang="zh-CN" b="1" i="1" smtClean="0">
                          <a:solidFill>
                            <a:srgbClr val="FFFF00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zh-CN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bi"/>
                            </m:rPr>
                            <a:rPr lang="en-US" altLang="zh-CN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</a:rPr>
                            <m:t>𝑭</m:t>
                          </m:r>
                        </m:e>
                        <m:sub>
                          <m:r>
                            <m:rPr>
                              <m:sty m:val="bi"/>
                            </m:rPr>
                            <a:rPr lang="en-US" altLang="zh-CN" b="1" i="1" smtClean="0">
                              <a:solidFill>
                                <a:srgbClr val="FFFF00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r>
                  <a:rPr lang="zh-CN" altLang="en-US">
                    <a:solidFill>
                      <a:schemeClr val="bg1"/>
                    </a:solidFill>
                    <a:latin typeface="方正小标宋简体" panose="02010601030101010101" pitchFamily="2" charset="-122"/>
                    <a:ea typeface="方正小标宋简体" panose="02010601030101010101" pitchFamily="2" charset="-122"/>
                  </a:rPr>
                  <a:t>。</a:t>
                </a:r>
                <a:endParaRPr lang="en-US" altLang="zh-CN">
                  <a:solidFill>
                    <a:schemeClr val="bg1"/>
                  </a:solidFill>
                  <a:latin typeface="方正小标宋简体" panose="02010601030101010101" pitchFamily="2" charset="-122"/>
                  <a:ea typeface="方正小标宋简体" panose="02010601030101010101" pitchFamily="2" charset="-122"/>
                </a:endParaRPr>
              </a:p>
            </p:txBody>
          </p:sp>
        </mc:Choice>
        <mc:Fallback>
          <p:sp>
            <p:nvSpPr>
              <p:cNvPr id="3" name="内容占位符 2">
                <a:extLst>
                  <a:ext uri="{FF2B5EF4-FFF2-40B4-BE49-F238E27FC236}">
                    <a16:creationId xmlns:a16="http://schemas.microsoft.com/office/drawing/2014/main" id="{958CF29F-7F86-4108-A4F6-27288690082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  <p:custDataLst>
                  <p:tags r:id="rId5"/>
                </p:custDataLst>
              </p:nvPr>
            </p:nvSpPr>
            <p:spPr>
              <a:xfrm>
                <a:off x="392688" y="891961"/>
                <a:ext cx="11634758" cy="5717636"/>
              </a:xfrm>
              <a:blipFill>
                <a:blip r:embed="rId6"/>
                <a:stretch>
                  <a:fillRect l="-943" r="-68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1969554"/>
      </p:ext>
    </p:extLst>
  </p:cSld>
  <p:clrMapOvr>
    <a:masterClrMapping/>
  </p:clrMapOvr>
  <p:transition spd="slow">
    <p:randomBar dir="vert"/>
    <p:sndAc>
      <p:stSnd>
        <p:snd r:embed="rId7" name="wind.wav"/>
      </p:stSnd>
    </p:sndAc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" name="标题 1"/>
          <p:cNvSpPr txBox="1"/>
          <p:nvPr>
            <p:custDataLst>
              <p:tags r:id="rId3"/>
            </p:custDataLst>
          </p:nvPr>
        </p:nvSpPr>
        <p:spPr>
          <a:xfrm>
            <a:off x="411083" y="1192696"/>
            <a:ext cx="7635637" cy="40737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、判断图中各物体会不会受水的浮力：</a:t>
            </a:r>
            <a:endParaRPr lang="en-US" altLang="zh-CN" sz="32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容器突出部分</a:t>
            </a: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A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     ）</a:t>
            </a:r>
            <a:endParaRPr lang="en-US" altLang="zh-CN" sz="32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容器突出部分</a:t>
            </a: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B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     ）</a:t>
            </a:r>
            <a:endParaRPr lang="en-US" altLang="zh-CN" sz="32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锥体</a:t>
            </a: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C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      ）</a:t>
            </a:r>
            <a:endParaRPr lang="en-US" altLang="zh-CN" sz="32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锥体</a:t>
            </a: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D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      ）</a:t>
            </a:r>
          </a:p>
        </p:txBody>
      </p:sp>
      <p:sp>
        <p:nvSpPr>
          <p:cNvPr id="2" name="波形 1">
            <a:extLst>
              <a:ext uri="{FF2B5EF4-FFF2-40B4-BE49-F238E27FC236}">
                <a16:creationId xmlns:a16="http://schemas.microsoft.com/office/drawing/2014/main" id="{DBA157C9-74AA-4EA7-B22F-A4B0847AD39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516835" y="445273"/>
            <a:ext cx="1534602" cy="747423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/>
              <a:t>练一练</a:t>
            </a:r>
          </a:p>
        </p:txBody>
      </p:sp>
      <p:graphicFrame>
        <p:nvGraphicFramePr>
          <p:cNvPr id="3" name="对象 2">
            <a:extLst>
              <a:ext uri="{FF2B5EF4-FFF2-40B4-BE49-F238E27FC236}">
                <a16:creationId xmlns:a16="http://schemas.microsoft.com/office/drawing/2014/main" id="{9C243E49-0452-4AD6-A32A-61466F25A109}"/>
              </a:ext>
            </a:extLst>
          </p:cNvPr>
          <p:cNvGraphicFramePr>
            <a:graphicFrameLocks noChangeAspect="1"/>
          </p:cNvGraphicFramePr>
          <p:nvPr>
            <p:custDataLst>
              <p:tags r:id="rId5"/>
            </p:custDataLst>
            <p:extLst>
              <p:ext uri="{D42A27DB-BD31-4B8C-83A1-F6EECF244321}">
                <p14:modId xmlns:p14="http://schemas.microsoft.com/office/powerpoint/2010/main" val="1106257491"/>
              </p:ext>
            </p:extLst>
          </p:nvPr>
        </p:nvGraphicFramePr>
        <p:xfrm>
          <a:off x="7066528" y="1904771"/>
          <a:ext cx="3747245" cy="407374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Flash 文档" r:id="rId6" imgW="2369160" imgH="2575440" progId="Flash.Movie">
                  <p:embed/>
                </p:oleObj>
              </mc:Choice>
              <mc:Fallback>
                <p:oleObj name="Flash 文档" r:id="rId6" imgW="2369160" imgH="2575440" progId="Flash.Movi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066528" y="1904771"/>
                        <a:ext cx="3747245" cy="40737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75553262"/>
      </p:ext>
    </p:extLst>
  </p:cSld>
  <p:clrMapOvr>
    <a:masterClrMapping/>
  </p:clrMapOvr>
  <p:transition spd="slow">
    <p:randomBar dir="vert"/>
    <p:sndAc>
      <p:stSnd>
        <p:snd r:embed="rId10" name="wind.wav"/>
      </p:stSnd>
    </p:sndAc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" name="标题 1"/>
          <p:cNvSpPr txBox="1"/>
          <p:nvPr>
            <p:custDataLst>
              <p:tags r:id="rId3"/>
            </p:custDataLst>
          </p:nvPr>
        </p:nvSpPr>
        <p:spPr>
          <a:xfrm>
            <a:off x="411084" y="1192695"/>
            <a:ext cx="5651710" cy="430960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>
              <a:lnSpc>
                <a:spcPts val="4500"/>
              </a:lnSpc>
            </a:pP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、小华同学用一个弹簧测力计、一个金属块、两个相同的烧杯</a:t>
            </a: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(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分别装有一定量的水和煤油</a:t>
            </a:r>
            <a:r>
              <a:rPr lang="en-US" altLang="zh-CN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),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对浸在液体中的物体所受的浮力进行探究。探究过程如图所示。</a:t>
            </a:r>
            <a:endParaRPr lang="en-US" altLang="zh-CN" sz="32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" name="波形 1">
            <a:extLst>
              <a:ext uri="{FF2B5EF4-FFF2-40B4-BE49-F238E27FC236}">
                <a16:creationId xmlns:a16="http://schemas.microsoft.com/office/drawing/2014/main" id="{DBA157C9-74AA-4EA7-B22F-A4B0847AD39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516835" y="445273"/>
            <a:ext cx="1534602" cy="747423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/>
              <a:t>练一练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A42DD45C-A050-4066-B5CD-8419E547E0A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9207" y="1017767"/>
            <a:ext cx="6062793" cy="4428876"/>
          </a:xfrm>
          <a:prstGeom prst="rect">
            <a:avLst/>
          </a:prstGeom>
        </p:spPr>
      </p:pic>
      <p:sp>
        <p:nvSpPr>
          <p:cNvPr id="9" name="标题 1">
            <a:extLst>
              <a:ext uri="{FF2B5EF4-FFF2-40B4-BE49-F238E27FC236}">
                <a16:creationId xmlns:a16="http://schemas.microsoft.com/office/drawing/2014/main" id="{2C0A1AFF-B418-410C-B833-16DDDDF9F1D0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411083" y="5589768"/>
            <a:ext cx="11858045" cy="125630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zh-CN" sz="3600" kern="1200">
                <a:solidFill>
                  <a:schemeClr val="bg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(1)</a:t>
            </a:r>
            <a:r>
              <a:rPr lang="zh-CN" altLang="en-US" sz="28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由图的实验过程可知，金属块在煤油中受到的浮力是（    ）</a:t>
            </a:r>
            <a:r>
              <a:rPr lang="en-US" altLang="zh-CN" sz="28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N</a:t>
            </a:r>
            <a:r>
              <a:rPr lang="zh-CN" altLang="en-US" sz="28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  <a:endParaRPr lang="en-US" altLang="zh-CN" sz="28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(2)</a:t>
            </a:r>
            <a:r>
              <a:rPr lang="zh-CN" altLang="en-US" sz="28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通过分析如图所示中（      ）两项，说明浮力大小跟液体的密度有关。</a:t>
            </a:r>
          </a:p>
          <a:p>
            <a:pPr>
              <a:lnSpc>
                <a:spcPct val="120000"/>
              </a:lnSpc>
            </a:pPr>
            <a:endParaRPr lang="zh-CN" altLang="en-US" sz="28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16323539"/>
      </p:ext>
    </p:extLst>
  </p:cSld>
  <p:clrMapOvr>
    <a:masterClrMapping/>
  </p:clrMapOvr>
  <p:transition spd="slow">
    <p:randomBar dir="vert"/>
    <p:sndAc>
      <p:stSnd>
        <p:snd r:embed="rId9" name="wind.wav"/>
      </p:stSnd>
    </p:sndAc>
  </p:transition>
  <p:timing/>
</p:sld>
</file>

<file path=ppt/tags/tag1.xml><?xml version="1.0" encoding="utf-8"?>
<p:tagLst xmlns:p="http://schemas.openxmlformats.org/presentationml/2006/main">
  <p:tag name="AS_UNIQUEID" val="114"/>
</p:tagLst>
</file>

<file path=ppt/tags/tag2.xml><?xml version="1.0" encoding="utf-8"?>
<p:tagLst xmlns:p="http://schemas.openxmlformats.org/presentationml/2006/main">
  <p:tag name="AS_UNIQUEID" val="115"/>
</p:tagLst>
</file>

<file path=ppt/tags/tag3.xml><?xml version="1.0" encoding="utf-8"?>
<p:tagLst xmlns:p="http://schemas.openxmlformats.org/presentationml/2006/main">
  <p:tag name="AS_UNIQUEID" val="116"/>
</p:tagLst>
</file>

<file path=ppt/tags/tag4.xml><?xml version="1.0" encoding="utf-8"?>
<p:tagLst xmlns:p="http://schemas.openxmlformats.org/presentationml/2006/main">
  <p:tag name="AS_UNIQUEID" val="117"/>
</p:tagLst>
</file>

<file path=ppt/tags/tag5.xml><?xml version="1.0" encoding="utf-8"?>
<p:tagLst xmlns:p="http://schemas.openxmlformats.org/presentationml/2006/main">
  <p:tag name="AS_UNIQUEID" val="118"/>
</p:tagLst>
</file>

<file path=ppt/tags/tag6.xml><?xml version="1.0" encoding="utf-8"?>
<p:tagLst xmlns:p="http://schemas.openxmlformats.org/presentationml/2006/main">
  <p:tag name="AS_UNIQUEID" val="119"/>
</p:tagLst>
</file>

<file path=ppt/tags/tag7.xml><?xml version="1.0" encoding="utf-8"?>
<p:tagLst xmlns:p="http://schemas.openxmlformats.org/presentationml/2006/main">
  <p:tag name="AS_UNIQUEID" val="120"/>
</p:tagLst>
</file>

<file path=ppt/tags/tag8.xml><?xml version="1.0" encoding="utf-8"?>
<p:tagLst xmlns:p="http://schemas.openxmlformats.org/presentationml/2006/main">
  <p:tag name="AS_UNIQUEID" val="121"/>
</p:tagLst>
</file>

<file path=ppt/tags/tag9.xml><?xml version="1.0" encoding="utf-8"?>
<p:tagLst xmlns:p="http://schemas.openxmlformats.org/presentationml/2006/main">
  <p:tag name="AS_UNIQUEID" val="122"/>
</p:tagLst>
</file>

<file path=ppt/tags/tag10.xml><?xml version="1.0" encoding="utf-8"?>
<p:tagLst xmlns:p="http://schemas.openxmlformats.org/presentationml/2006/main">
  <p:tag name="AS_UNIQUEID" val="123"/>
</p:tagLst>
</file>

<file path=ppt/tags/tag11.xml><?xml version="1.0" encoding="utf-8"?>
<p:tagLst xmlns:p="http://schemas.openxmlformats.org/presentationml/2006/main">
  <p:tag name="AS_UNIQUEID" val="124"/>
</p:tagLst>
</file>

<file path=ppt/tags/tag12.xml><?xml version="1.0" encoding="utf-8"?>
<p:tagLst xmlns:p="http://schemas.openxmlformats.org/presentationml/2006/main">
  <p:tag name="AS_UNIQUEID" val="125"/>
</p:tagLst>
</file>

<file path=ppt/tags/tag13.xml><?xml version="1.0" encoding="utf-8"?>
<p:tagLst xmlns:p="http://schemas.openxmlformats.org/presentationml/2006/main">
  <p:tag name="AS_UNIQUEID" val="126"/>
</p:tagLst>
</file>

<file path=ppt/tags/tag14.xml><?xml version="1.0" encoding="utf-8"?>
<p:tagLst xmlns:p="http://schemas.openxmlformats.org/presentationml/2006/main">
  <p:tag name="AS_UNIQUEID" val="127"/>
</p:tagLst>
</file>

<file path=ppt/tags/tag15.xml><?xml version="1.0" encoding="utf-8"?>
<p:tagLst xmlns:p="http://schemas.openxmlformats.org/presentationml/2006/main">
  <p:tag name="AS_UNIQUEID" val="128"/>
</p:tagLst>
</file>

<file path=ppt/tags/tag16.xml><?xml version="1.0" encoding="utf-8"?>
<p:tagLst xmlns:p="http://schemas.openxmlformats.org/presentationml/2006/main">
  <p:tag name="AS_UNIQUEID" val="129"/>
</p:tagLst>
</file>

<file path=ppt/tags/tag17.xml><?xml version="1.0" encoding="utf-8"?>
<p:tagLst xmlns:p="http://schemas.openxmlformats.org/presentationml/2006/main">
  <p:tag name="AS_UNIQUEID" val="130"/>
</p:tagLst>
</file>

<file path=ppt/tags/tag18.xml><?xml version="1.0" encoding="utf-8"?>
<p:tagLst xmlns:p="http://schemas.openxmlformats.org/presentationml/2006/main">
  <p:tag name="AS_UNIQUEID" val="131"/>
</p:tagLst>
</file>

<file path=ppt/tags/tag19.xml><?xml version="1.0" encoding="utf-8"?>
<p:tagLst xmlns:p="http://schemas.openxmlformats.org/presentationml/2006/main">
  <p:tag name="AS_UNIQUEID" val="132"/>
</p:tagLst>
</file>

<file path=ppt/tags/tag20.xml><?xml version="1.0" encoding="utf-8"?>
<p:tagLst xmlns:p="http://schemas.openxmlformats.org/presentationml/2006/main">
  <p:tag name="AS_UNIQUEID" val="133"/>
</p:tagLst>
</file>

<file path=ppt/tags/tag21.xml><?xml version="1.0" encoding="utf-8"?>
<p:tagLst xmlns:p="http://schemas.openxmlformats.org/presentationml/2006/main">
  <p:tag name="AS_UNIQUEID" val="134"/>
</p:tagLst>
</file>

<file path=ppt/tags/tag22.xml><?xml version="1.0" encoding="utf-8"?>
<p:tagLst xmlns:p="http://schemas.openxmlformats.org/presentationml/2006/main">
  <p:tag name="AS_UNIQUEID" val="135"/>
</p:tagLst>
</file>

<file path=ppt/tags/tag23.xml><?xml version="1.0" encoding="utf-8"?>
<p:tagLst xmlns:p="http://schemas.openxmlformats.org/presentationml/2006/main">
  <p:tag name="AS_UNIQUEID" val="136"/>
</p:tagLst>
</file>

<file path=ppt/tags/tag24.xml><?xml version="1.0" encoding="utf-8"?>
<p:tagLst xmlns:p="http://schemas.openxmlformats.org/presentationml/2006/main">
  <p:tag name="AS_UNIQUEID" val="137"/>
</p:tagLst>
</file>

<file path=ppt/tags/tag25.xml><?xml version="1.0" encoding="utf-8"?>
<p:tagLst xmlns:p="http://schemas.openxmlformats.org/presentationml/2006/main">
  <p:tag name="AS_UNIQUEID" val="138"/>
</p:tagLst>
</file>

<file path=ppt/tags/tag26.xml><?xml version="1.0" encoding="utf-8"?>
<p:tagLst xmlns:p="http://schemas.openxmlformats.org/presentationml/2006/main">
  <p:tag name="AS_UNIQUEID" val="139"/>
</p:tagLst>
</file>

<file path=ppt/tags/tag27.xml><?xml version="1.0" encoding="utf-8"?>
<p:tagLst xmlns:p="http://schemas.openxmlformats.org/presentationml/2006/main">
  <p:tag name="AS_UNIQUEID" val="140"/>
</p:tagLst>
</file>

<file path=ppt/tags/tag28.xml><?xml version="1.0" encoding="utf-8"?>
<p:tagLst xmlns:p="http://schemas.openxmlformats.org/presentationml/2006/main">
  <p:tag name="AS_UNIQUEID" val="141"/>
</p:tagLst>
</file>

<file path=ppt/tags/tag29.xml><?xml version="1.0" encoding="utf-8"?>
<p:tagLst xmlns:p="http://schemas.openxmlformats.org/presentationml/2006/main">
  <p:tag name="AS_UNIQUEID" val="142"/>
</p:tagLst>
</file>

<file path=ppt/tags/tag30.xml><?xml version="1.0" encoding="utf-8"?>
<p:tagLst xmlns:p="http://schemas.openxmlformats.org/presentationml/2006/main">
  <p:tag name="AS_UNIQUEID" val="143"/>
</p:tagLst>
</file>

<file path=ppt/tags/tag31.xml><?xml version="1.0" encoding="utf-8"?>
<p:tagLst xmlns:p="http://schemas.openxmlformats.org/presentationml/2006/main">
  <p:tag name="AS_UNIQUEID" val="144"/>
</p:tagLst>
</file>

<file path=ppt/tags/tag32.xml><?xml version="1.0" encoding="utf-8"?>
<p:tagLst xmlns:p="http://schemas.openxmlformats.org/presentationml/2006/main">
  <p:tag name="AS_UNIQUEID" val="145"/>
</p:tagLst>
</file>

<file path=ppt/tags/tag33.xml><?xml version="1.0" encoding="utf-8"?>
<p:tagLst xmlns:p="http://schemas.openxmlformats.org/presentationml/2006/main">
  <p:tag name="AS_UNIQUEID" val="146"/>
</p:tagLst>
</file>

<file path=ppt/tags/tag34.xml><?xml version="1.0" encoding="utf-8"?>
<p:tagLst xmlns:p="http://schemas.openxmlformats.org/presentationml/2006/main">
  <p:tag name="AS_UNIQUEID" val="147"/>
</p:tagLst>
</file>

<file path=ppt/tags/tag35.xml><?xml version="1.0" encoding="utf-8"?>
<p:tagLst xmlns:p="http://schemas.openxmlformats.org/presentationml/2006/main">
  <p:tag name="AS_UNIQUEID" val="148"/>
</p:tagLst>
</file>

<file path=ppt/tags/tag36.xml><?xml version="1.0" encoding="utf-8"?>
<p:tagLst xmlns:p="http://schemas.openxmlformats.org/presentationml/2006/main">
  <p:tag name="AS_UNIQUEID" val="149"/>
</p:tagLst>
</file>

<file path=ppt/tags/tag37.xml><?xml version="1.0" encoding="utf-8"?>
<p:tagLst xmlns:p="http://schemas.openxmlformats.org/presentationml/2006/main">
  <p:tag name="AS_UNIQUEID" val="150"/>
</p:tagLst>
</file>

<file path=ppt/tags/tag38.xml><?xml version="1.0" encoding="utf-8"?>
<p:tagLst xmlns:p="http://schemas.openxmlformats.org/presentationml/2006/main">
  <p:tag name="AS_UNIQUEID" val="151"/>
</p:tagLst>
</file>

<file path=ppt/tags/tag39.xml><?xml version="1.0" encoding="utf-8"?>
<p:tagLst xmlns:p="http://schemas.openxmlformats.org/presentationml/2006/main">
  <p:tag name="AS_UNIQUEID" val="152"/>
</p:tagLst>
</file>

<file path=ppt/tags/tag40.xml><?xml version="1.0" encoding="utf-8"?>
<p:tagLst xmlns:p="http://schemas.openxmlformats.org/presentationml/2006/main">
  <p:tag name="AS_UNIQUEID" val="153"/>
</p:tagLst>
</file>

<file path=ppt/tags/tag41.xml><?xml version="1.0" encoding="utf-8"?>
<p:tagLst xmlns:p="http://schemas.openxmlformats.org/presentationml/2006/main">
  <p:tag name="AS_UNIQUEID" val="154"/>
</p:tagLst>
</file>

<file path=ppt/tags/tag42.xml><?xml version="1.0" encoding="utf-8"?>
<p:tagLst xmlns:p="http://schemas.openxmlformats.org/presentationml/2006/main">
  <p:tag name="AS_UNIQUEID" val="155"/>
</p:tagLst>
</file>

<file path=ppt/tags/tag43.xml><?xml version="1.0" encoding="utf-8"?>
<p:tagLst xmlns:p="http://schemas.openxmlformats.org/presentationml/2006/main">
  <p:tag name="AS_UNIQUEID" val="156"/>
</p:tagLst>
</file>

<file path=ppt/tags/tag44.xml><?xml version="1.0" encoding="utf-8"?>
<p:tagLst xmlns:p="http://schemas.openxmlformats.org/presentationml/2006/main">
  <p:tag name="AS_UNIQUEID" val="157"/>
</p:tagLst>
</file>

<file path=ppt/tags/tag45.xml><?xml version="1.0" encoding="utf-8"?>
<p:tagLst xmlns:p="http://schemas.openxmlformats.org/presentationml/2006/main">
  <p:tag name="AS_UNIQUEID" val="158"/>
</p:tagLst>
</file>

<file path=ppt/tags/tag46.xml><?xml version="1.0" encoding="utf-8"?>
<p:tagLst xmlns:p="http://schemas.openxmlformats.org/presentationml/2006/main">
  <p:tag name="AS_UNIQUEID" val="159"/>
</p:tagLst>
</file>

<file path=ppt/tags/tag47.xml><?xml version="1.0" encoding="utf-8"?>
<p:tagLst xmlns:p="http://schemas.openxmlformats.org/presentationml/2006/main">
  <p:tag name="AS_UNIQUEID" val="160"/>
</p:tagLst>
</file>

<file path=ppt/tags/tag48.xml><?xml version="1.0" encoding="utf-8"?>
<p:tagLst xmlns:p="http://schemas.openxmlformats.org/presentationml/2006/main">
  <p:tag name="AS_UNIQUEID" val="161"/>
</p:tagLst>
</file>

<file path=ppt/tags/tag49.xml><?xml version="1.0" encoding="utf-8"?>
<p:tagLst xmlns:p="http://schemas.openxmlformats.org/presentationml/2006/main">
  <p:tag name="AS_UNIQUEID" val="162"/>
</p:tagLst>
</file>

<file path=ppt/tags/tag50.xml><?xml version="1.0" encoding="utf-8"?>
<p:tagLst xmlns:p="http://schemas.openxmlformats.org/presentationml/2006/main">
  <p:tag name="AS_UNIQUEID" val="163"/>
</p:tagLst>
</file>

<file path=ppt/tags/tag51.xml><?xml version="1.0" encoding="utf-8"?>
<p:tagLst xmlns:p="http://schemas.openxmlformats.org/presentationml/2006/main">
  <p:tag name="AS_UNIQUEID" val="164"/>
</p:tagLst>
</file>

<file path=ppt/tags/tag52.xml><?xml version="1.0" encoding="utf-8"?>
<p:tagLst xmlns:p="http://schemas.openxmlformats.org/presentationml/2006/main">
  <p:tag name="AS_UNIQUEID" val="165"/>
</p:tagLst>
</file>

<file path=ppt/tags/tag53.xml><?xml version="1.0" encoding="utf-8"?>
<p:tagLst xmlns:p="http://schemas.openxmlformats.org/presentationml/2006/main">
  <p:tag name="AS_UNIQUEID" val="166"/>
</p:tagLst>
</file>

<file path=ppt/tags/tag54.xml><?xml version="1.0" encoding="utf-8"?>
<p:tagLst xmlns:p="http://schemas.openxmlformats.org/presentationml/2006/main">
  <p:tag name="AS_UNIQUEID" val="167"/>
</p:tagLst>
</file>

<file path=ppt/tags/tag55.xml><?xml version="1.0" encoding="utf-8"?>
<p:tagLst xmlns:p="http://schemas.openxmlformats.org/presentationml/2006/main">
  <p:tag name="AS_UNIQUEID" val="168"/>
</p:tagLst>
</file>

<file path=ppt/tags/tag56.xml><?xml version="1.0" encoding="utf-8"?>
<p:tagLst xmlns:p="http://schemas.openxmlformats.org/presentationml/2006/main">
  <p:tag name="AS_UNIQUEID" val="169"/>
</p:tagLst>
</file>

<file path=ppt/tags/tag57.xml><?xml version="1.0" encoding="utf-8"?>
<p:tagLst xmlns:p="http://schemas.openxmlformats.org/presentationml/2006/main">
  <p:tag name="AS_UNIQUEID" val="170"/>
</p:tagLst>
</file>

<file path=ppt/tags/tag58.xml><?xml version="1.0" encoding="utf-8"?>
<p:tagLst xmlns:p="http://schemas.openxmlformats.org/presentationml/2006/main">
  <p:tag name="AS_UNIQUEID" val="171"/>
</p:tagLst>
</file>

<file path=ppt/tags/tag59.xml><?xml version="1.0" encoding="utf-8"?>
<p:tagLst xmlns:p="http://schemas.openxmlformats.org/presentationml/2006/main">
  <p:tag name="AS_UNIQUEID" val="172"/>
</p:tagLst>
</file>

<file path=ppt/tags/tag60.xml><?xml version="1.0" encoding="utf-8"?>
<p:tagLst xmlns:p="http://schemas.openxmlformats.org/presentationml/2006/main">
  <p:tag name="AS_UNIQUEID" val="173"/>
</p:tagLst>
</file>

<file path=ppt/tags/tag61.xml><?xml version="1.0" encoding="utf-8"?>
<p:tagLst xmlns:p="http://schemas.openxmlformats.org/presentationml/2006/main">
  <p:tag name="AS_UNIQUEID" val="174"/>
</p:tagLst>
</file>

<file path=ppt/tags/tag62.xml><?xml version="1.0" encoding="utf-8"?>
<p:tagLst xmlns:p="http://schemas.openxmlformats.org/presentationml/2006/main">
  <p:tag name="AS_UNIQUEID" val="175"/>
</p:tagLst>
</file>

<file path=ppt/tags/tag63.xml><?xml version="1.0" encoding="utf-8"?>
<p:tagLst xmlns:p="http://schemas.openxmlformats.org/presentationml/2006/main">
  <p:tag name="AS_UNIQUEID" val="176"/>
</p:tagLst>
</file>

<file path=ppt/tags/tag64.xml><?xml version="1.0" encoding="utf-8"?>
<p:tagLst xmlns:p="http://schemas.openxmlformats.org/presentationml/2006/main">
  <p:tag name="AS_UNIQUEID" val="177"/>
</p:tagLst>
</file>

<file path=ppt/tags/tag65.xml><?xml version="1.0" encoding="utf-8"?>
<p:tagLst xmlns:p="http://schemas.openxmlformats.org/presentationml/2006/main">
  <p:tag name="AS_UNIQUEID" val="178"/>
</p:tagLst>
</file>

<file path=ppt/tags/tag66.xml><?xml version="1.0" encoding="utf-8"?>
<p:tagLst xmlns:p="http://schemas.openxmlformats.org/presentationml/2006/main">
  <p:tag name="AS_UNIQUEID" val="179"/>
</p:tagLst>
</file>

<file path=ppt/tags/tag67.xml><?xml version="1.0" encoding="utf-8"?>
<p:tagLst xmlns:p="http://schemas.openxmlformats.org/presentationml/2006/main">
  <p:tag name="AS_UNIQUEID" val="180"/>
</p:tagLst>
</file>

<file path=ppt/tags/tag68.xml><?xml version="1.0" encoding="utf-8"?>
<p:tagLst xmlns:p="http://schemas.openxmlformats.org/presentationml/2006/main">
  <p:tag name="AS_UNIQUEID" val="181"/>
</p:tagLst>
</file>

<file path=ppt/tags/tag69.xml><?xml version="1.0" encoding="utf-8"?>
<p:tagLst xmlns:p="http://schemas.openxmlformats.org/presentationml/2006/main">
  <p:tag name="AS_UNIQUEID" val="182"/>
</p:tagLst>
</file>

<file path=ppt/tags/tag70.xml><?xml version="1.0" encoding="utf-8"?>
<p:tagLst xmlns:p="http://schemas.openxmlformats.org/presentationml/2006/main">
  <p:tag name="AS_UNIQUEID" val="183"/>
</p:tagLst>
</file>

<file path=ppt/tags/tag71.xml><?xml version="1.0" encoding="utf-8"?>
<p:tagLst xmlns:p="http://schemas.openxmlformats.org/presentationml/2006/main">
  <p:tag name="AS_UNIQUEID" val="184"/>
</p:tagLst>
</file>

<file path=ppt/tags/tag72.xml><?xml version="1.0" encoding="utf-8"?>
<p:tagLst xmlns:p="http://schemas.openxmlformats.org/presentationml/2006/main">
  <p:tag name="AS_UNIQUEID" val="185"/>
</p:tagLst>
</file>

<file path=ppt/tags/tag73.xml><?xml version="1.0" encoding="utf-8"?>
<p:tagLst xmlns:p="http://schemas.openxmlformats.org/presentationml/2006/main">
  <p:tag name="AS_UNIQUEID" val="186"/>
</p:tagLst>
</file>

<file path=ppt/tags/tag74.xml><?xml version="1.0" encoding="utf-8"?>
<p:tagLst xmlns:p="http://schemas.openxmlformats.org/presentationml/2006/main">
  <p:tag name="AS_UNIQUEID" val="187"/>
</p:tagLst>
</file>

<file path=ppt/tags/tag75.xml><?xml version="1.0" encoding="utf-8"?>
<p:tagLst xmlns:p="http://schemas.openxmlformats.org/presentationml/2006/main">
  <p:tag name="AS_UNIQUEID" val="188"/>
</p:tagLst>
</file>

<file path=ppt/tags/tag76.xml><?xml version="1.0" encoding="utf-8"?>
<p:tagLst xmlns:p="http://schemas.openxmlformats.org/presentationml/2006/main">
  <p:tag name="AS_UNIQUEID" val="189"/>
</p:tagLst>
</file>

<file path=ppt/tags/tag77.xml><?xml version="1.0" encoding="utf-8"?>
<p:tagLst xmlns:p="http://schemas.openxmlformats.org/presentationml/2006/main">
  <p:tag name="AS_UNIQUEID" val="190"/>
</p:tagLst>
</file>

<file path=ppt/tags/tag78.xml><?xml version="1.0" encoding="utf-8"?>
<p:tagLst xmlns:p="http://schemas.openxmlformats.org/presentationml/2006/main">
  <p:tag name="AS_UNIQUEID" val="191"/>
</p:tagLst>
</file>

<file path=ppt/tags/tag79.xml><?xml version="1.0" encoding="utf-8"?>
<p:tagLst xmlns:p="http://schemas.openxmlformats.org/presentationml/2006/main">
  <p:tag name="AS_UNIQUEID" val="192"/>
</p:tagLst>
</file>

<file path=ppt/tags/tag80.xml><?xml version="1.0" encoding="utf-8"?>
<p:tagLst xmlns:p="http://schemas.openxmlformats.org/presentationml/2006/main">
  <p:tag name="AS_UNIQUEID" val="193"/>
</p:tagLst>
</file>

<file path=ppt/tags/tag81.xml><?xml version="1.0" encoding="utf-8"?>
<p:tagLst xmlns:p="http://schemas.openxmlformats.org/presentationml/2006/main">
  <p:tag name="AS_UNIQUEID" val="194"/>
</p:tagLst>
</file>

<file path=ppt/tags/tag82.xml><?xml version="1.0" encoding="utf-8"?>
<p:tagLst xmlns:p="http://schemas.openxmlformats.org/presentationml/2006/main">
  <p:tag name="AS_UNIQUEID" val="195"/>
</p:tagLst>
</file>

<file path=ppt/tags/tag83.xml><?xml version="1.0" encoding="utf-8"?>
<p:tagLst xmlns:p="http://schemas.openxmlformats.org/presentationml/2006/main">
  <p:tag name="AS_UNIQUEID" val="196"/>
</p:tagLst>
</file>

<file path=ppt/tags/tag84.xml><?xml version="1.0" encoding="utf-8"?>
<p:tagLst xmlns:p="http://schemas.openxmlformats.org/presentationml/2006/main">
  <p:tag name="AS_UNIQUEID" val="197"/>
</p:tagLst>
</file>

<file path=ppt/tags/tag85.xml><?xml version="1.0" encoding="utf-8"?>
<p:tagLst xmlns:p="http://schemas.openxmlformats.org/presentationml/2006/main">
  <p:tag name="AS_UNIQUEID" val="198"/>
</p:tagLst>
</file>

<file path=ppt/tags/tag86.xml><?xml version="1.0" encoding="utf-8"?>
<p:tagLst xmlns:p="http://schemas.openxmlformats.org/presentationml/2006/main">
  <p:tag name="AS_UNIQUEID" val="199"/>
</p:tagLst>
</file>

<file path=ppt/tags/tag87.xml><?xml version="1.0" encoding="utf-8"?>
<p:tagLst xmlns:p="http://schemas.openxmlformats.org/presentationml/2006/main">
  <p:tag name="AS_UNIQUEID" val="200"/>
</p:tagLst>
</file>

<file path=ppt/tags/tag88.xml><?xml version="1.0" encoding="utf-8"?>
<p:tagLst xmlns:p="http://schemas.openxmlformats.org/presentationml/2006/main">
  <p:tag name="AS_UNIQUEID" val="201"/>
</p:tagLst>
</file>

<file path=ppt/tags/tag89.xml><?xml version="1.0" encoding="utf-8"?>
<p:tagLst xmlns:p="http://schemas.openxmlformats.org/presentationml/2006/main">
  <p:tag name="AS_UNIQUEID" val="202"/>
</p:tagLst>
</file>

<file path=ppt/tags/tag90.xml><?xml version="1.0" encoding="utf-8"?>
<p:tagLst xmlns:p="http://schemas.openxmlformats.org/presentationml/2006/main">
  <p:tag name="AS_UNIQUEID" val="203"/>
</p:tagLst>
</file>

<file path=ppt/tags/tag91.xml><?xml version="1.0" encoding="utf-8"?>
<p:tagLst xmlns:p="http://schemas.openxmlformats.org/presentationml/2006/main">
  <p:tag name="AS_UNIQUEID" val="204"/>
</p:tagLst>
</file>

<file path=ppt/tags/tag92.xml><?xml version="1.0" encoding="utf-8"?>
<p:tagLst xmlns:p="http://schemas.openxmlformats.org/presentationml/2006/main">
  <p:tag name="AS_UNIQUEID" val="205"/>
</p:tagLst>
</file>

<file path=ppt/tags/tag93.xml><?xml version="1.0" encoding="utf-8"?>
<p:tagLst xmlns:p="http://schemas.openxmlformats.org/presentationml/2006/main">
  <p:tag name="AS_UNIQUEID" val="206"/>
</p:tagLst>
</file>

<file path=ppt/tags/tag94.xml><?xml version="1.0" encoding="utf-8"?>
<p:tagLst xmlns:p="http://schemas.openxmlformats.org/presentationml/2006/main">
  <p:tag name="AS_UNIQUEID" val="207"/>
</p:tagLst>
</file>

<file path=ppt/tags/tag95.xml><?xml version="1.0" encoding="utf-8"?>
<p:tagLst xmlns:p="http://schemas.openxmlformats.org/presentationml/2006/main">
  <p:tag name="AS_UNIQUEID" val="208"/>
</p:tagLst>
</file>

<file path=ppt/tags/tag96.xml><?xml version="1.0" encoding="utf-8"?>
<p:tagLst xmlns:p="http://schemas.openxmlformats.org/presentationml/2006/main">
  <p:tag name="AS_UNIQUEID" val="209"/>
</p:tagLst>
</file>

<file path=ppt/tags/tag97.xml><?xml version="1.0" encoding="utf-8"?>
<p:tagLst xmlns:p="http://schemas.openxmlformats.org/presentationml/2006/main">
  <p:tag name="AS_UNIQUEID" val="210"/>
</p:tagLst>
</file>

<file path=ppt/tags/tag98.xml><?xml version="1.0" encoding="utf-8"?>
<p:tagLst xmlns:p="http://schemas.openxmlformats.org/presentationml/2006/main">
  <p:tag name="AS_UNIQUEID" val="211"/>
</p:tagLst>
</file>

<file path=ppt/tags/tag99.xml><?xml version="1.0" encoding="utf-8"?>
<p:tagLst xmlns:p="http://schemas.openxmlformats.org/presentationml/2006/main">
  <p:tag name="AS_UNIQUEID" val="212"/>
</p:tagLst>
</file>

<file path=ppt/tags/tag100.xml><?xml version="1.0" encoding="utf-8"?>
<p:tagLst xmlns:p="http://schemas.openxmlformats.org/presentationml/2006/main">
  <p:tag name="AS_UNIQUEID" val="213"/>
</p:tagLst>
</file>

<file path=ppt/tags/tag101.xml><?xml version="1.0" encoding="utf-8"?>
<p:tagLst xmlns:p="http://schemas.openxmlformats.org/presentationml/2006/main">
  <p:tag name="AS_UNIQUEID" val="214"/>
</p:tagLst>
</file>

<file path=ppt/tags/tag102.xml><?xml version="1.0" encoding="utf-8"?>
<p:tagLst xmlns:p="http://schemas.openxmlformats.org/presentationml/2006/main">
  <p:tag name="AS_UNIQUEID" val="215"/>
</p:tagLst>
</file>

<file path=ppt/tags/tag103.xml><?xml version="1.0" encoding="utf-8"?>
<p:tagLst xmlns:p="http://schemas.openxmlformats.org/presentationml/2006/main">
  <p:tag name="AS_UNIQUEID" val="216"/>
</p:tagLst>
</file>

<file path=ppt/tags/tag104.xml><?xml version="1.0" encoding="utf-8"?>
<p:tagLst xmlns:p="http://schemas.openxmlformats.org/presentationml/2006/main">
  <p:tag name="AS_UNIQUEID" val="217"/>
</p:tagLst>
</file>

<file path=ppt/tags/tag105.xml><?xml version="1.0" encoding="utf-8"?>
<p:tagLst xmlns:p="http://schemas.openxmlformats.org/presentationml/2006/main">
  <p:tag name="AS_UNIQUEID" val="218"/>
</p:tagLst>
</file>

<file path=ppt/tags/tag106.xml><?xml version="1.0" encoding="utf-8"?>
<p:tagLst xmlns:p="http://schemas.openxmlformats.org/presentationml/2006/main">
  <p:tag name="AS_UNIQUEID" val="219"/>
</p:tagLst>
</file>

<file path=ppt/tags/tag107.xml><?xml version="1.0" encoding="utf-8"?>
<p:tagLst xmlns:p="http://schemas.openxmlformats.org/presentationml/2006/main">
  <p:tag name="AS_UNIQUEID" val="220"/>
</p:tagLst>
</file>

<file path=ppt/tags/tag108.xml><?xml version="1.0" encoding="utf-8"?>
<p:tagLst xmlns:p="http://schemas.openxmlformats.org/presentationml/2006/main">
  <p:tag name="AS_UNIQUEID" val="221"/>
</p:tagLst>
</file>

<file path=ppt/tags/tag109.xml><?xml version="1.0" encoding="utf-8"?>
<p:tagLst xmlns:p="http://schemas.openxmlformats.org/presentationml/2006/main">
  <p:tag name="AS_UNIQUEID" val="222"/>
</p:tagLst>
</file>

<file path=ppt/tags/tag110.xml><?xml version="1.0" encoding="utf-8"?>
<p:tagLst xmlns:p="http://schemas.openxmlformats.org/presentationml/2006/main">
  <p:tag name="AS_UNIQUEID" val="223"/>
</p:tagLst>
</file>

<file path=ppt/tags/tag111.xml><?xml version="1.0" encoding="utf-8"?>
<p:tagLst xmlns:p="http://schemas.openxmlformats.org/presentationml/2006/main">
  <p:tag name="AS_UNIQUEID" val="224"/>
</p:tagLst>
</file>

<file path=ppt/tags/tag112.xml><?xml version="1.0" encoding="utf-8"?>
<p:tagLst xmlns:p="http://schemas.openxmlformats.org/presentationml/2006/main">
  <p:tag name="AS_UNIQUEID" val="225"/>
</p:tagLst>
</file>

<file path=ppt/tags/tag113.xml><?xml version="1.0" encoding="utf-8"?>
<p:tagLst xmlns:p="http://schemas.openxmlformats.org/presentationml/2006/main">
  <p:tag name="AS_UNIQUEID" val="226"/>
</p:tagLst>
</file>

<file path=ppt/tags/tag114.xml><?xml version="1.0" encoding="utf-8"?>
<p:tagLst xmlns:p="http://schemas.openxmlformats.org/presentationml/2006/main">
  <p:tag name="AS_UNIQUEID" val="227"/>
</p:tagLst>
</file>

<file path=ppt/tags/tag115.xml><?xml version="1.0" encoding="utf-8"?>
<p:tagLst xmlns:p="http://schemas.openxmlformats.org/presentationml/2006/main">
  <p:tag name="AS_UNIQUEID" val="228"/>
</p:tagLst>
</file>

<file path=ppt/tags/tag116.xml><?xml version="1.0" encoding="utf-8"?>
<p:tagLst xmlns:p="http://schemas.openxmlformats.org/presentationml/2006/main">
  <p:tag name="AS_UNIQUEID" val="229"/>
</p:tagLst>
</file>

<file path=ppt/tags/tag117.xml><?xml version="1.0" encoding="utf-8"?>
<p:tagLst xmlns:p="http://schemas.openxmlformats.org/presentationml/2006/main">
  <p:tag name="AS_UNIQUEID" val="230"/>
</p:tagLst>
</file>

<file path=ppt/tags/tag118.xml><?xml version="1.0" encoding="utf-8"?>
<p:tagLst xmlns:p="http://schemas.openxmlformats.org/presentationml/2006/main">
  <p:tag name="AS_UNIQUEID" val="231"/>
</p:tagLst>
</file>

<file path=ppt/tags/tag119.xml><?xml version="1.0" encoding="utf-8"?>
<p:tagLst xmlns:p="http://schemas.openxmlformats.org/presentationml/2006/main">
  <p:tag name="AS_UNIQUEID" val="232"/>
</p:tagLst>
</file>

<file path=ppt/tags/tag120.xml><?xml version="1.0" encoding="utf-8"?>
<p:tagLst xmlns:p="http://schemas.openxmlformats.org/presentationml/2006/main">
  <p:tag name="AS_UNIQUEID" val="233"/>
</p:tagLst>
</file>

<file path=ppt/tags/tag121.xml><?xml version="1.0" encoding="utf-8"?>
<p:tagLst xmlns:p="http://schemas.openxmlformats.org/presentationml/2006/main">
  <p:tag name="AS_UNIQUEID" val="234"/>
</p:tagLst>
</file>

<file path=ppt/tags/tag122.xml><?xml version="1.0" encoding="utf-8"?>
<p:tagLst xmlns:p="http://schemas.openxmlformats.org/presentationml/2006/main">
  <p:tag name="AS_UNIQUEID" val="235"/>
</p:tagLst>
</file>

<file path=ppt/tags/tag123.xml><?xml version="1.0" encoding="utf-8"?>
<p:tagLst xmlns:p="http://schemas.openxmlformats.org/presentationml/2006/main">
  <p:tag name="AS_UNIQUEID" val="236"/>
</p:tagLst>
</file>

<file path=ppt/tags/tag124.xml><?xml version="1.0" encoding="utf-8"?>
<p:tagLst xmlns:p="http://schemas.openxmlformats.org/presentationml/2006/main">
  <p:tag name="AS_UNIQUEID" val="237"/>
</p:tagLst>
</file>

<file path=ppt/tags/tag125.xml><?xml version="1.0" encoding="utf-8"?>
<p:tagLst xmlns:p="http://schemas.openxmlformats.org/presentationml/2006/main">
  <p:tag name="AS_UNIQUEID" val="238"/>
</p:tagLst>
</file>

<file path=ppt/tags/tag126.xml><?xml version="1.0" encoding="utf-8"?>
<p:tagLst xmlns:p="http://schemas.openxmlformats.org/presentationml/2006/main">
  <p:tag name="AS_UNIQUEID" val="239"/>
</p:tagLst>
</file>

<file path=ppt/tags/tag127.xml><?xml version="1.0" encoding="utf-8"?>
<p:tagLst xmlns:p="http://schemas.openxmlformats.org/presentationml/2006/main">
  <p:tag name="AS_UNIQUEID" val="240"/>
</p:tagLst>
</file>

<file path=ppt/tags/tag128.xml><?xml version="1.0" encoding="utf-8"?>
<p:tagLst xmlns:p="http://schemas.openxmlformats.org/presentationml/2006/main">
  <p:tag name="AS_UNIQUEID" val="241"/>
</p:tagLst>
</file>

<file path=ppt/tags/tag129.xml><?xml version="1.0" encoding="utf-8"?>
<p:tagLst xmlns:p="http://schemas.openxmlformats.org/presentationml/2006/main">
  <p:tag name="AS_UNIQUEID" val="242"/>
</p:tagLst>
</file>

<file path=ppt/tags/tag130.xml><?xml version="1.0" encoding="utf-8"?>
<p:tagLst xmlns:p="http://schemas.openxmlformats.org/presentationml/2006/main">
  <p:tag name="AS_UNIQUEID" val="243"/>
</p:tagLst>
</file>

<file path=ppt/tags/tag131.xml><?xml version="1.0" encoding="utf-8"?>
<p:tagLst xmlns:p="http://schemas.openxmlformats.org/presentationml/2006/main">
  <p:tag name="AS_UNIQUEID" val="244"/>
</p:tagLst>
</file>

<file path=ppt/tags/tag132.xml><?xml version="1.0" encoding="utf-8"?>
<p:tagLst xmlns:p="http://schemas.openxmlformats.org/presentationml/2006/main">
  <p:tag name="AS_UNIQUEID" val="245"/>
</p:tagLst>
</file>

<file path=ppt/tags/tag133.xml><?xml version="1.0" encoding="utf-8"?>
<p:tagLst xmlns:p="http://schemas.openxmlformats.org/presentationml/2006/main">
  <p:tag name="AS_UNIQUEID" val="246"/>
</p:tagLst>
</file>

<file path=ppt/tags/tag134.xml><?xml version="1.0" encoding="utf-8"?>
<p:tagLst xmlns:p="http://schemas.openxmlformats.org/presentationml/2006/main">
  <p:tag name="AS_UNIQUEID" val="247"/>
</p:tagLst>
</file>

<file path=ppt/tags/tag135.xml><?xml version="1.0" encoding="utf-8"?>
<p:tagLst xmlns:p="http://schemas.openxmlformats.org/presentationml/2006/main">
  <p:tag name="AS_UNIQUEID" val="248"/>
</p:tagLst>
</file>

<file path=ppt/tags/tag136.xml><?xml version="1.0" encoding="utf-8"?>
<p:tagLst xmlns:p="http://schemas.openxmlformats.org/presentationml/2006/main">
  <p:tag name="AS_UNIQUEID" val="249"/>
</p:tagLst>
</file>

<file path=ppt/tags/tag137.xml><?xml version="1.0" encoding="utf-8"?>
<p:tagLst xmlns:p="http://schemas.openxmlformats.org/presentationml/2006/main">
  <p:tag name="AS_UNIQUEID" val="250"/>
</p:tagLst>
</file>

<file path=ppt/tags/tag138.xml><?xml version="1.0" encoding="utf-8"?>
<p:tagLst xmlns:p="http://schemas.openxmlformats.org/presentationml/2006/main">
  <p:tag name="AS_UNIQUEID" val="251"/>
</p:tagLst>
</file>

<file path=ppt/tags/tag139.xml><?xml version="1.0" encoding="utf-8"?>
<p:tagLst xmlns:p="http://schemas.openxmlformats.org/presentationml/2006/main">
  <p:tag name="AS_UNIQUEID" val="252"/>
</p:tagLst>
</file>

<file path=ppt/tags/tag140.xml><?xml version="1.0" encoding="utf-8"?>
<p:tagLst xmlns:p="http://schemas.openxmlformats.org/presentationml/2006/main">
  <p:tag name="AS_UNIQUEID" val="253"/>
</p:tagLst>
</file>

<file path=ppt/tags/tag141.xml><?xml version="1.0" encoding="utf-8"?>
<p:tagLst xmlns:p="http://schemas.openxmlformats.org/presentationml/2006/main">
  <p:tag name="AS_UNIQUEID" val="254"/>
</p:tagLst>
</file>

<file path=ppt/tags/tag142.xml><?xml version="1.0" encoding="utf-8"?>
<p:tagLst xmlns:p="http://schemas.openxmlformats.org/presentationml/2006/main">
  <p:tag name="AS_UNIQUEID" val="255"/>
</p:tagLst>
</file>

<file path=ppt/tags/tag143.xml><?xml version="1.0" encoding="utf-8"?>
<p:tagLst xmlns:p="http://schemas.openxmlformats.org/presentationml/2006/main">
  <p:tag name="AS_UNIQUEID" val="256"/>
</p:tagLst>
</file>

<file path=ppt/tags/tag144.xml><?xml version="1.0" encoding="utf-8"?>
<p:tagLst xmlns:p="http://schemas.openxmlformats.org/presentationml/2006/main">
  <p:tag name="AS_UNIQUEID" val="257"/>
</p:tagLst>
</file>

<file path=ppt/tags/tag145.xml><?xml version="1.0" encoding="utf-8"?>
<p:tagLst xmlns:p="http://schemas.openxmlformats.org/presentationml/2006/main">
  <p:tag name="AS_UNIQUEID" val="258"/>
</p:tagLst>
</file>

<file path=ppt/tags/tag146.xml><?xml version="1.0" encoding="utf-8"?>
<p:tagLst xmlns:p="http://schemas.openxmlformats.org/presentationml/2006/main">
  <p:tag name="AS_UNIQUEID" val="259"/>
</p:tagLst>
</file>

<file path=ppt/tags/tag147.xml><?xml version="1.0" encoding="utf-8"?>
<p:tagLst xmlns:p="http://schemas.openxmlformats.org/presentationml/2006/main">
  <p:tag name="AS_UNIQUEID" val="260"/>
</p:tagLst>
</file>

<file path=ppt/tags/tag148.xml><?xml version="1.0" encoding="utf-8"?>
<p:tagLst xmlns:p="http://schemas.openxmlformats.org/presentationml/2006/main">
  <p:tag name="AS_UNIQUEID" val="261"/>
</p:tagLst>
</file>

<file path=ppt/tags/tag149.xml><?xml version="1.0" encoding="utf-8"?>
<p:tagLst xmlns:p="http://schemas.openxmlformats.org/presentationml/2006/main">
  <p:tag name="AS_UNIQUEID" val="262"/>
</p:tagLst>
</file>

<file path=ppt/tags/tag150.xml><?xml version="1.0" encoding="utf-8"?>
<p:tagLst xmlns:p="http://schemas.openxmlformats.org/presentationml/2006/main">
  <p:tag name="AS_UNIQUEID" val="263"/>
</p:tagLst>
</file>

<file path=ppt/tags/tag151.xml><?xml version="1.0" encoding="utf-8"?>
<p:tagLst xmlns:p="http://schemas.openxmlformats.org/presentationml/2006/main">
  <p:tag name="AS_UNIQUEID" val="264"/>
</p:tagLst>
</file>

<file path=ppt/tags/tag152.xml><?xml version="1.0" encoding="utf-8"?>
<p:tagLst xmlns:p="http://schemas.openxmlformats.org/presentationml/2006/main">
  <p:tag name="AS_UNIQUEID" val="265"/>
</p:tagLst>
</file>

<file path=ppt/tags/tag153.xml><?xml version="1.0" encoding="utf-8"?>
<p:tagLst xmlns:p="http://schemas.openxmlformats.org/presentationml/2006/main">
  <p:tag name="AS_UNIQUEID" val="266"/>
</p:tagLst>
</file>

<file path=ppt/tags/tag154.xml><?xml version="1.0" encoding="utf-8"?>
<p:tagLst xmlns:p="http://schemas.openxmlformats.org/presentationml/2006/main">
  <p:tag name="AS_UNIQUEID" val="267"/>
</p:tagLst>
</file>

<file path=ppt/tags/tag155.xml><?xml version="1.0" encoding="utf-8"?>
<p:tagLst xmlns:p="http://schemas.openxmlformats.org/presentationml/2006/main">
  <p:tag name="AS_UNIQUEID" val="268"/>
</p:tagLst>
</file>

<file path=ppt/tags/tag156.xml><?xml version="1.0" encoding="utf-8"?>
<p:tagLst xmlns:p="http://schemas.openxmlformats.org/presentationml/2006/main">
  <p:tag name="AS_UNIQUEID" val="269"/>
</p:tagLst>
</file>

<file path=ppt/tags/tag157.xml><?xml version="1.0" encoding="utf-8"?>
<p:tagLst xmlns:p="http://schemas.openxmlformats.org/presentationml/2006/main">
  <p:tag name="AS_UNIQUEID" val="270"/>
</p:tagLst>
</file>

<file path=ppt/tags/tag158.xml><?xml version="1.0" encoding="utf-8"?>
<p:tagLst xmlns:p="http://schemas.openxmlformats.org/presentationml/2006/main">
  <p:tag name="AS_UNIQUEID" val="271"/>
</p:tagLst>
</file>

<file path=ppt/tags/tag159.xml><?xml version="1.0" encoding="utf-8"?>
<p:tagLst xmlns:p="http://schemas.openxmlformats.org/presentationml/2006/main">
  <p:tag name="AS_UNIQUEID" val="272"/>
</p:tagLst>
</file>

<file path=ppt/tags/tag160.xml><?xml version="1.0" encoding="utf-8"?>
<p:tagLst xmlns:p="http://schemas.openxmlformats.org/presentationml/2006/main">
  <p:tag name="AS_UNIQUEID" val="273"/>
</p:tagLst>
</file>

<file path=ppt/tags/tag161.xml><?xml version="1.0" encoding="utf-8"?>
<p:tagLst xmlns:p="http://schemas.openxmlformats.org/presentationml/2006/main">
  <p:tag name="AS_UNIQUEID" val="274"/>
</p:tagLst>
</file>

<file path=ppt/tags/tag162.xml><?xml version="1.0" encoding="utf-8"?>
<p:tagLst xmlns:p="http://schemas.openxmlformats.org/presentationml/2006/main">
  <p:tag name="AS_UNIQUEID" val="275"/>
</p:tagLst>
</file>

<file path=ppt/tags/tag163.xml><?xml version="1.0" encoding="utf-8"?>
<p:tagLst xmlns:p="http://schemas.openxmlformats.org/presentationml/2006/main">
  <p:tag name="AS_UNIQUEID" val="276"/>
</p:tagLst>
</file>

<file path=ppt/tags/tag164.xml><?xml version="1.0" encoding="utf-8"?>
<p:tagLst xmlns:p="http://schemas.openxmlformats.org/presentationml/2006/main">
  <p:tag name="AS_UNIQUEID" val="277"/>
</p:tagLst>
</file>

<file path=ppt/tags/tag165.xml><?xml version="1.0" encoding="utf-8"?>
<p:tagLst xmlns:p="http://schemas.openxmlformats.org/presentationml/2006/main">
  <p:tag name="AS_UNIQUEID" val="278"/>
</p:tagLst>
</file>

<file path=ppt/tags/tag166.xml><?xml version="1.0" encoding="utf-8"?>
<p:tagLst xmlns:p="http://schemas.openxmlformats.org/presentationml/2006/main">
  <p:tag name="AS_UNIQUEID" val="279"/>
</p:tagLst>
</file>

<file path=ppt/tags/tag167.xml><?xml version="1.0" encoding="utf-8"?>
<p:tagLst xmlns:p="http://schemas.openxmlformats.org/presentationml/2006/main">
  <p:tag name="AS_UNIQUEID" val="280"/>
</p:tagLst>
</file>

<file path=ppt/tags/tag168.xml><?xml version="1.0" encoding="utf-8"?>
<p:tagLst xmlns:p="http://schemas.openxmlformats.org/presentationml/2006/main">
  <p:tag name="AS_UNIQUEID" val="281"/>
</p:tagLst>
</file>

<file path=ppt/tags/tag169.xml><?xml version="1.0" encoding="utf-8"?>
<p:tagLst xmlns:p="http://schemas.openxmlformats.org/presentationml/2006/main">
  <p:tag name="AS_UNIQUEID" val="282"/>
</p:tagLst>
</file>

<file path=ppt/tags/tag170.xml><?xml version="1.0" encoding="utf-8"?>
<p:tagLst xmlns:p="http://schemas.openxmlformats.org/presentationml/2006/main">
  <p:tag name="AS_UNIQUEID" val="283"/>
</p:tagLst>
</file>

<file path=ppt/tags/tag171.xml><?xml version="1.0" encoding="utf-8"?>
<p:tagLst xmlns:p="http://schemas.openxmlformats.org/presentationml/2006/main">
  <p:tag name="AS_UNIQUEID" val="284"/>
</p:tagLst>
</file>

<file path=ppt/tags/tag172.xml><?xml version="1.0" encoding="utf-8"?>
<p:tagLst xmlns:p="http://schemas.openxmlformats.org/presentationml/2006/main">
  <p:tag name="AS_UNIQUEID" val="285"/>
</p:tagLst>
</file>

<file path=ppt/tags/tag173.xml><?xml version="1.0" encoding="utf-8"?>
<p:tagLst xmlns:p="http://schemas.openxmlformats.org/presentationml/2006/main">
  <p:tag name="AS_UNIQUEID" val="286"/>
</p:tagLst>
</file>

<file path=ppt/tags/tag174.xml><?xml version="1.0" encoding="utf-8"?>
<p:tagLst xmlns:p="http://schemas.openxmlformats.org/presentationml/2006/main">
  <p:tag name="AS_UNIQUEID" val="287"/>
</p:tagLst>
</file>

<file path=ppt/tags/tag175.xml><?xml version="1.0" encoding="utf-8"?>
<p:tagLst xmlns:p="http://schemas.openxmlformats.org/presentationml/2006/main">
  <p:tag name="AS_UNIQUEID" val="288"/>
</p:tagLst>
</file>

<file path=ppt/tags/tag176.xml><?xml version="1.0" encoding="utf-8"?>
<p:tagLst xmlns:p="http://schemas.openxmlformats.org/presentationml/2006/main">
  <p:tag name="AS_UNIQUEID" val="289"/>
</p:tagLst>
</file>

<file path=ppt/tags/tag177.xml><?xml version="1.0" encoding="utf-8"?>
<p:tagLst xmlns:p="http://schemas.openxmlformats.org/presentationml/2006/main">
  <p:tag name="AS_UNIQUEID" val="290"/>
</p:tagLst>
</file>

<file path=ppt/tags/tag178.xml><?xml version="1.0" encoding="utf-8"?>
<p:tagLst xmlns:p="http://schemas.openxmlformats.org/presentationml/2006/main">
  <p:tag name="AS_UNIQUEID" val="291"/>
</p:tagLst>
</file>

<file path=ppt/tags/tag179.xml><?xml version="1.0" encoding="utf-8"?>
<p:tagLst xmlns:p="http://schemas.openxmlformats.org/presentationml/2006/main">
  <p:tag name="AS_UNIQUEID" val="292"/>
</p:tagLst>
</file>

<file path=ppt/tags/tag180.xml><?xml version="1.0" encoding="utf-8"?>
<p:tagLst xmlns:p="http://schemas.openxmlformats.org/presentationml/2006/main">
  <p:tag name="AS_UNIQUEID" val="293"/>
</p:tagLst>
</file>

<file path=ppt/tags/tag181.xml><?xml version="1.0" encoding="utf-8"?>
<p:tagLst xmlns:p="http://schemas.openxmlformats.org/presentationml/2006/main">
  <p:tag name="AS_UNIQUEID" val="294"/>
</p:tagLst>
</file>

<file path=ppt/tags/tag182.xml><?xml version="1.0" encoding="utf-8"?>
<p:tagLst xmlns:p="http://schemas.openxmlformats.org/presentationml/2006/main">
  <p:tag name="AS_UNIQUEID" val="295"/>
</p:tagLst>
</file>

<file path=ppt/tags/tag183.xml><?xml version="1.0" encoding="utf-8"?>
<p:tagLst xmlns:p="http://schemas.openxmlformats.org/presentationml/2006/main">
  <p:tag name="AS_UNIQUEID" val="296"/>
</p:tagLst>
</file>

<file path=ppt/tags/tag184.xml><?xml version="1.0" encoding="utf-8"?>
<p:tagLst xmlns:p="http://schemas.openxmlformats.org/presentationml/2006/main">
  <p:tag name="AS_UNIQUEID" val="297"/>
</p:tagLst>
</file>

<file path=ppt/tags/tag185.xml><?xml version="1.0" encoding="utf-8"?>
<p:tagLst xmlns:p="http://schemas.openxmlformats.org/presentationml/2006/main">
  <p:tag name="AS_UNIQUEID" val="298"/>
</p:tagLst>
</file>

<file path=ppt/tags/tag186.xml><?xml version="1.0" encoding="utf-8"?>
<p:tagLst xmlns:p="http://schemas.openxmlformats.org/presentationml/2006/main">
  <p:tag name="AS_UNIQUEID" val="299"/>
</p:tagLst>
</file>

<file path=ppt/tags/tag187.xml><?xml version="1.0" encoding="utf-8"?>
<p:tagLst xmlns:p="http://schemas.openxmlformats.org/presentationml/2006/main">
  <p:tag name="AS_UNIQUEID" val="300"/>
</p:tagLst>
</file>

<file path=ppt/tags/tag188.xml><?xml version="1.0" encoding="utf-8"?>
<p:tagLst xmlns:p="http://schemas.openxmlformats.org/presentationml/2006/main">
  <p:tag name="AS_UNIQUEID" val="301"/>
</p:tagLst>
</file>

<file path=ppt/tags/tag189.xml><?xml version="1.0" encoding="utf-8"?>
<p:tagLst xmlns:p="http://schemas.openxmlformats.org/presentationml/2006/main">
  <p:tag name="AS_UNIQUEID" val="302"/>
</p:tagLst>
</file>

<file path=ppt/tags/tag190.xml><?xml version="1.0" encoding="utf-8"?>
<p:tagLst xmlns:p="http://schemas.openxmlformats.org/presentationml/2006/main">
  <p:tag name="AS_UNIQUEID" val="303"/>
</p:tagLst>
</file>

<file path=ppt/tags/tag191.xml><?xml version="1.0" encoding="utf-8"?>
<p:tagLst xmlns:p="http://schemas.openxmlformats.org/presentationml/2006/main">
  <p:tag name="AS_UNIQUEID" val="304"/>
</p:tagLst>
</file>

<file path=ppt/tags/tag192.xml><?xml version="1.0" encoding="utf-8"?>
<p:tagLst xmlns:p="http://schemas.openxmlformats.org/presentationml/2006/main">
  <p:tag name="AS_UNIQUEID" val="305"/>
</p:tagLst>
</file>

<file path=ppt/tags/tag193.xml><?xml version="1.0" encoding="utf-8"?>
<p:tagLst xmlns:p="http://schemas.openxmlformats.org/presentationml/2006/main">
  <p:tag name="AS_UNIQUEID" val="306"/>
</p:tagLst>
</file>

<file path=ppt/tags/tag194.xml><?xml version="1.0" encoding="utf-8"?>
<p:tagLst xmlns:p="http://schemas.openxmlformats.org/presentationml/2006/main">
  <p:tag name="AS_UNIQUEID" val="307"/>
</p:tagLst>
</file>

<file path=ppt/tags/tag195.xml><?xml version="1.0" encoding="utf-8"?>
<p:tagLst xmlns:p="http://schemas.openxmlformats.org/presentationml/2006/main">
  <p:tag name="AS_UNIQUEID" val="308"/>
</p:tagLst>
</file>

<file path=ppt/tags/tag196.xml><?xml version="1.0" encoding="utf-8"?>
<p:tagLst xmlns:p="http://schemas.openxmlformats.org/presentationml/2006/main">
  <p:tag name="AS_UNIQUEID" val="0"/>
</p:tagLst>
</file>

<file path=ppt/tags/tag197.xml><?xml version="1.0" encoding="utf-8"?>
<p:tagLst xmlns:p="http://schemas.openxmlformats.org/presentationml/2006/main">
  <p:tag name="AS_UNIQUEID" val="1"/>
</p:tagLst>
</file>

<file path=ppt/tags/tag198.xml><?xml version="1.0" encoding="utf-8"?>
<p:tagLst xmlns:p="http://schemas.openxmlformats.org/presentationml/2006/main">
  <p:tag name="AS_UNIQUEID" val="309"/>
</p:tagLst>
</file>

<file path=ppt/tags/tag199.xml><?xml version="1.0" encoding="utf-8"?>
<p:tagLst xmlns:p="http://schemas.openxmlformats.org/presentationml/2006/main">
  <p:tag name="AS_UNIQUEID" val="310"/>
</p:tagLst>
</file>

<file path=ppt/tags/tag200.xml><?xml version="1.0" encoding="utf-8"?>
<p:tagLst xmlns:p="http://schemas.openxmlformats.org/presentationml/2006/main">
  <p:tag name="AS_UNIQUEID" val="2"/>
</p:tagLst>
</file>

<file path=ppt/tags/tag201.xml><?xml version="1.0" encoding="utf-8"?>
<p:tagLst xmlns:p="http://schemas.openxmlformats.org/presentationml/2006/main">
  <p:tag name="AS_UNIQUEID" val="3"/>
</p:tagLst>
</file>

<file path=ppt/tags/tag202.xml><?xml version="1.0" encoding="utf-8"?>
<p:tagLst xmlns:p="http://schemas.openxmlformats.org/presentationml/2006/main">
  <p:tag name="AS_UNIQUEID" val="4"/>
</p:tagLst>
</file>

<file path=ppt/tags/tag203.xml><?xml version="1.0" encoding="utf-8"?>
<p:tagLst xmlns:p="http://schemas.openxmlformats.org/presentationml/2006/main">
  <p:tag name="AS_UNIQUEID" val="5"/>
</p:tagLst>
</file>

<file path=ppt/tags/tag204.xml><?xml version="1.0" encoding="utf-8"?>
<p:tagLst xmlns:p="http://schemas.openxmlformats.org/presentationml/2006/main">
  <p:tag name="AS_UNIQUEID" val="6"/>
</p:tagLst>
</file>

<file path=ppt/tags/tag205.xml><?xml version="1.0" encoding="utf-8"?>
<p:tagLst xmlns:p="http://schemas.openxmlformats.org/presentationml/2006/main">
  <p:tag name="AS_UNIQUEID" val="7"/>
</p:tagLst>
</file>

<file path=ppt/tags/tag206.xml><?xml version="1.0" encoding="utf-8"?>
<p:tagLst xmlns:p="http://schemas.openxmlformats.org/presentationml/2006/main">
  <p:tag name="AS_UNIQUEID" val="8"/>
</p:tagLst>
</file>

<file path=ppt/tags/tag207.xml><?xml version="1.0" encoding="utf-8"?>
<p:tagLst xmlns:p="http://schemas.openxmlformats.org/presentationml/2006/main">
  <p:tag name="AS_UNIQUEID" val="9"/>
</p:tagLst>
</file>

<file path=ppt/tags/tag208.xml><?xml version="1.0" encoding="utf-8"?>
<p:tagLst xmlns:p="http://schemas.openxmlformats.org/presentationml/2006/main">
  <p:tag name="AS_UNIQUEID" val="10"/>
</p:tagLst>
</file>

<file path=ppt/tags/tag209.xml><?xml version="1.0" encoding="utf-8"?>
<p:tagLst xmlns:p="http://schemas.openxmlformats.org/presentationml/2006/main">
  <p:tag name="AS_UNIQUEID" val="11"/>
</p:tagLst>
</file>

<file path=ppt/tags/tag210.xml><?xml version="1.0" encoding="utf-8"?>
<p:tagLst xmlns:p="http://schemas.openxmlformats.org/presentationml/2006/main">
  <p:tag name="AS_UNIQUEID" val="12"/>
</p:tagLst>
</file>

<file path=ppt/tags/tag211.xml><?xml version="1.0" encoding="utf-8"?>
<p:tagLst xmlns:p="http://schemas.openxmlformats.org/presentationml/2006/main">
  <p:tag name="AS_UNIQUEID" val="13"/>
</p:tagLst>
</file>

<file path=ppt/tags/tag212.xml><?xml version="1.0" encoding="utf-8"?>
<p:tagLst xmlns:p="http://schemas.openxmlformats.org/presentationml/2006/main">
  <p:tag name="AS_UNIQUEID" val="14"/>
</p:tagLst>
</file>

<file path=ppt/tags/tag213.xml><?xml version="1.0" encoding="utf-8"?>
<p:tagLst xmlns:p="http://schemas.openxmlformats.org/presentationml/2006/main">
  <p:tag name="AS_UNIQUEID" val="15"/>
</p:tagLst>
</file>

<file path=ppt/tags/tag214.xml><?xml version="1.0" encoding="utf-8"?>
<p:tagLst xmlns:p="http://schemas.openxmlformats.org/presentationml/2006/main">
  <p:tag name="AS_UNIQUEID" val="16"/>
</p:tagLst>
</file>

<file path=ppt/tags/tag215.xml><?xml version="1.0" encoding="utf-8"?>
<p:tagLst xmlns:p="http://schemas.openxmlformats.org/presentationml/2006/main">
  <p:tag name="AS_UNIQUEID" val="17"/>
</p:tagLst>
</file>

<file path=ppt/tags/tag216.xml><?xml version="1.0" encoding="utf-8"?>
<p:tagLst xmlns:p="http://schemas.openxmlformats.org/presentationml/2006/main">
  <p:tag name="AS_UNIQUEID" val="18"/>
</p:tagLst>
</file>

<file path=ppt/tags/tag217.xml><?xml version="1.0" encoding="utf-8"?>
<p:tagLst xmlns:p="http://schemas.openxmlformats.org/presentationml/2006/main">
  <p:tag name="AS_UNIQUEID" val="19"/>
</p:tagLst>
</file>

<file path=ppt/tags/tag218.xml><?xml version="1.0" encoding="utf-8"?>
<p:tagLst xmlns:p="http://schemas.openxmlformats.org/presentationml/2006/main">
  <p:tag name="AS_UNIQUEID" val="20"/>
</p:tagLst>
</file>

<file path=ppt/tags/tag219.xml><?xml version="1.0" encoding="utf-8"?>
<p:tagLst xmlns:p="http://schemas.openxmlformats.org/presentationml/2006/main">
  <p:tag name="AS_UNIQUEID" val="21"/>
</p:tagLst>
</file>

<file path=ppt/tags/tag220.xml><?xml version="1.0" encoding="utf-8"?>
<p:tagLst xmlns:p="http://schemas.openxmlformats.org/presentationml/2006/main">
  <p:tag name="AS_UNIQUEID" val="22"/>
</p:tagLst>
</file>

<file path=ppt/tags/tag221.xml><?xml version="1.0" encoding="utf-8"?>
<p:tagLst xmlns:p="http://schemas.openxmlformats.org/presentationml/2006/main">
  <p:tag name="AS_UNIQUEID" val="23"/>
</p:tagLst>
</file>

<file path=ppt/tags/tag222.xml><?xml version="1.0" encoding="utf-8"?>
<p:tagLst xmlns:p="http://schemas.openxmlformats.org/presentationml/2006/main">
  <p:tag name="AS_UNIQUEID" val="24"/>
</p:tagLst>
</file>

<file path=ppt/tags/tag223.xml><?xml version="1.0" encoding="utf-8"?>
<p:tagLst xmlns:p="http://schemas.openxmlformats.org/presentationml/2006/main">
  <p:tag name="AS_UNIQUEID" val="25"/>
</p:tagLst>
</file>

<file path=ppt/tags/tag224.xml><?xml version="1.0" encoding="utf-8"?>
<p:tagLst xmlns:p="http://schemas.openxmlformats.org/presentationml/2006/main">
  <p:tag name="AS_UNIQUEID" val="26"/>
</p:tagLst>
</file>

<file path=ppt/tags/tag225.xml><?xml version="1.0" encoding="utf-8"?>
<p:tagLst xmlns:p="http://schemas.openxmlformats.org/presentationml/2006/main">
  <p:tag name="AS_UNIQUEID" val="27"/>
</p:tagLst>
</file>

<file path=ppt/tags/tag226.xml><?xml version="1.0" encoding="utf-8"?>
<p:tagLst xmlns:p="http://schemas.openxmlformats.org/presentationml/2006/main">
  <p:tag name="AS_UNIQUEID" val="28"/>
</p:tagLst>
</file>

<file path=ppt/tags/tag227.xml><?xml version="1.0" encoding="utf-8"?>
<p:tagLst xmlns:p="http://schemas.openxmlformats.org/presentationml/2006/main">
  <p:tag name="AS_UNIQUEID" val="29"/>
</p:tagLst>
</file>

<file path=ppt/tags/tag228.xml><?xml version="1.0" encoding="utf-8"?>
<p:tagLst xmlns:p="http://schemas.openxmlformats.org/presentationml/2006/main">
  <p:tag name="AS_UNIQUEID" val="30"/>
</p:tagLst>
</file>

<file path=ppt/tags/tag229.xml><?xml version="1.0" encoding="utf-8"?>
<p:tagLst xmlns:p="http://schemas.openxmlformats.org/presentationml/2006/main">
  <p:tag name="AS_UNIQUEID" val="31"/>
</p:tagLst>
</file>

<file path=ppt/tags/tag230.xml><?xml version="1.0" encoding="utf-8"?>
<p:tagLst xmlns:p="http://schemas.openxmlformats.org/presentationml/2006/main">
  <p:tag name="AS_UNIQUEID" val="32"/>
</p:tagLst>
</file>

<file path=ppt/tags/tag231.xml><?xml version="1.0" encoding="utf-8"?>
<p:tagLst xmlns:p="http://schemas.openxmlformats.org/presentationml/2006/main">
  <p:tag name="AS_UNIQUEID" val="33"/>
</p:tagLst>
</file>

<file path=ppt/tags/tag232.xml><?xml version="1.0" encoding="utf-8"?>
<p:tagLst xmlns:p="http://schemas.openxmlformats.org/presentationml/2006/main">
  <p:tag name="AS_UNIQUEID" val="34"/>
</p:tagLst>
</file>

<file path=ppt/tags/tag233.xml><?xml version="1.0" encoding="utf-8"?>
<p:tagLst xmlns:p="http://schemas.openxmlformats.org/presentationml/2006/main">
  <p:tag name="AS_UNIQUEID" val="35"/>
</p:tagLst>
</file>

<file path=ppt/tags/tag234.xml><?xml version="1.0" encoding="utf-8"?>
<p:tagLst xmlns:p="http://schemas.openxmlformats.org/presentationml/2006/main">
  <p:tag name="AS_UNIQUEID" val="36"/>
</p:tagLst>
</file>

<file path=ppt/tags/tag235.xml><?xml version="1.0" encoding="utf-8"?>
<p:tagLst xmlns:p="http://schemas.openxmlformats.org/presentationml/2006/main">
  <p:tag name="AS_UNIQUEID" val="37"/>
</p:tagLst>
</file>

<file path=ppt/tags/tag236.xml><?xml version="1.0" encoding="utf-8"?>
<p:tagLst xmlns:p="http://schemas.openxmlformats.org/presentationml/2006/main">
  <p:tag name="AS_UNIQUEID" val="38"/>
</p:tagLst>
</file>

<file path=ppt/tags/tag237.xml><?xml version="1.0" encoding="utf-8"?>
<p:tagLst xmlns:p="http://schemas.openxmlformats.org/presentationml/2006/main">
  <p:tag name="AS_UNIQUEID" val="39"/>
</p:tagLst>
</file>

<file path=ppt/tags/tag238.xml><?xml version="1.0" encoding="utf-8"?>
<p:tagLst xmlns:p="http://schemas.openxmlformats.org/presentationml/2006/main">
  <p:tag name="AS_UNIQUEID" val="40"/>
</p:tagLst>
</file>

<file path=ppt/tags/tag239.xml><?xml version="1.0" encoding="utf-8"?>
<p:tagLst xmlns:p="http://schemas.openxmlformats.org/presentationml/2006/main">
  <p:tag name="AS_UNIQUEID" val="41"/>
</p:tagLst>
</file>

<file path=ppt/tags/tag240.xml><?xml version="1.0" encoding="utf-8"?>
<p:tagLst xmlns:p="http://schemas.openxmlformats.org/presentationml/2006/main">
  <p:tag name="AS_UNIQUEID" val="42"/>
</p:tagLst>
</file>

<file path=ppt/tags/tag241.xml><?xml version="1.0" encoding="utf-8"?>
<p:tagLst xmlns:p="http://schemas.openxmlformats.org/presentationml/2006/main">
  <p:tag name="AS_UNIQUEID" val="43"/>
</p:tagLst>
</file>

<file path=ppt/tags/tag242.xml><?xml version="1.0" encoding="utf-8"?>
<p:tagLst xmlns:p="http://schemas.openxmlformats.org/presentationml/2006/main">
  <p:tag name="AS_UNIQUEID" val="44"/>
</p:tagLst>
</file>

<file path=ppt/tags/tag243.xml><?xml version="1.0" encoding="utf-8"?>
<p:tagLst xmlns:p="http://schemas.openxmlformats.org/presentationml/2006/main">
  <p:tag name="AS_UNIQUEID" val="45"/>
</p:tagLst>
</file>

<file path=ppt/tags/tag244.xml><?xml version="1.0" encoding="utf-8"?>
<p:tagLst xmlns:p="http://schemas.openxmlformats.org/presentationml/2006/main">
  <p:tag name="AS_UNIQUEID" val="46"/>
</p:tagLst>
</file>

<file path=ppt/tags/tag245.xml><?xml version="1.0" encoding="utf-8"?>
<p:tagLst xmlns:p="http://schemas.openxmlformats.org/presentationml/2006/main">
  <p:tag name="AS_UNIQUEID" val="47"/>
</p:tagLst>
</file>

<file path=ppt/tags/tag246.xml><?xml version="1.0" encoding="utf-8"?>
<p:tagLst xmlns:p="http://schemas.openxmlformats.org/presentationml/2006/main">
  <p:tag name="AS_UNIQUEID" val="48"/>
</p:tagLst>
</file>

<file path=ppt/tags/tag247.xml><?xml version="1.0" encoding="utf-8"?>
<p:tagLst xmlns:p="http://schemas.openxmlformats.org/presentationml/2006/main">
  <p:tag name="AS_UNIQUEID" val="49"/>
</p:tagLst>
</file>

<file path=ppt/tags/tag248.xml><?xml version="1.0" encoding="utf-8"?>
<p:tagLst xmlns:p="http://schemas.openxmlformats.org/presentationml/2006/main">
  <p:tag name="AS_UNIQUEID" val="50"/>
</p:tagLst>
</file>

<file path=ppt/tags/tag249.xml><?xml version="1.0" encoding="utf-8"?>
<p:tagLst xmlns:p="http://schemas.openxmlformats.org/presentationml/2006/main">
  <p:tag name="AS_UNIQUEID" val="51"/>
</p:tagLst>
</file>

<file path=ppt/tags/tag250.xml><?xml version="1.0" encoding="utf-8"?>
<p:tagLst xmlns:p="http://schemas.openxmlformats.org/presentationml/2006/main">
  <p:tag name="AS_UNIQUEID" val="52"/>
</p:tagLst>
</file>

<file path=ppt/tags/tag251.xml><?xml version="1.0" encoding="utf-8"?>
<p:tagLst xmlns:p="http://schemas.openxmlformats.org/presentationml/2006/main">
  <p:tag name="AS_UNIQUEID" val="53"/>
</p:tagLst>
</file>

<file path=ppt/tags/tag252.xml><?xml version="1.0" encoding="utf-8"?>
<p:tagLst xmlns:p="http://schemas.openxmlformats.org/presentationml/2006/main">
  <p:tag name="AS_UNIQUEID" val="54"/>
</p:tagLst>
</file>

<file path=ppt/tags/tag253.xml><?xml version="1.0" encoding="utf-8"?>
<p:tagLst xmlns:p="http://schemas.openxmlformats.org/presentationml/2006/main">
  <p:tag name="AS_UNIQUEID" val="55"/>
</p:tagLst>
</file>

<file path=ppt/tags/tag254.xml><?xml version="1.0" encoding="utf-8"?>
<p:tagLst xmlns:p="http://schemas.openxmlformats.org/presentationml/2006/main">
  <p:tag name="AS_UNIQUEID" val="56"/>
</p:tagLst>
</file>

<file path=ppt/tags/tag255.xml><?xml version="1.0" encoding="utf-8"?>
<p:tagLst xmlns:p="http://schemas.openxmlformats.org/presentationml/2006/main">
  <p:tag name="AS_UNIQUEID" val="57"/>
</p:tagLst>
</file>

<file path=ppt/tags/tag256.xml><?xml version="1.0" encoding="utf-8"?>
<p:tagLst xmlns:p="http://schemas.openxmlformats.org/presentationml/2006/main">
  <p:tag name="AS_UNIQUEID" val="58"/>
</p:tagLst>
</file>

<file path=ppt/tags/tag257.xml><?xml version="1.0" encoding="utf-8"?>
<p:tagLst xmlns:p="http://schemas.openxmlformats.org/presentationml/2006/main">
  <p:tag name="AS_UNIQUEID" val="59"/>
</p:tagLst>
</file>

<file path=ppt/tags/tag258.xml><?xml version="1.0" encoding="utf-8"?>
<p:tagLst xmlns:p="http://schemas.openxmlformats.org/presentationml/2006/main">
  <p:tag name="AS_UNIQUEID" val="60"/>
</p:tagLst>
</file>

<file path=ppt/tags/tag259.xml><?xml version="1.0" encoding="utf-8"?>
<p:tagLst xmlns:p="http://schemas.openxmlformats.org/presentationml/2006/main">
  <p:tag name="AS_UNIQUEID" val="61"/>
</p:tagLst>
</file>

<file path=ppt/tags/tag260.xml><?xml version="1.0" encoding="utf-8"?>
<p:tagLst xmlns:p="http://schemas.openxmlformats.org/presentationml/2006/main">
  <p:tag name="AS_UNIQUEID" val="62"/>
</p:tagLst>
</file>

<file path=ppt/tags/tag261.xml><?xml version="1.0" encoding="utf-8"?>
<p:tagLst xmlns:p="http://schemas.openxmlformats.org/presentationml/2006/main">
  <p:tag name="AS_UNIQUEID" val="63"/>
</p:tagLst>
</file>

<file path=ppt/tags/tag262.xml><?xml version="1.0" encoding="utf-8"?>
<p:tagLst xmlns:p="http://schemas.openxmlformats.org/presentationml/2006/main">
  <p:tag name="AS_UNIQUEID" val="64"/>
</p:tagLst>
</file>

<file path=ppt/tags/tag263.xml><?xml version="1.0" encoding="utf-8"?>
<p:tagLst xmlns:p="http://schemas.openxmlformats.org/presentationml/2006/main">
  <p:tag name="AS_UNIQUEID" val="65"/>
</p:tagLst>
</file>

<file path=ppt/tags/tag264.xml><?xml version="1.0" encoding="utf-8"?>
<p:tagLst xmlns:p="http://schemas.openxmlformats.org/presentationml/2006/main">
  <p:tag name="AS_UNIQUEID" val="66"/>
</p:tagLst>
</file>

<file path=ppt/tags/tag265.xml><?xml version="1.0" encoding="utf-8"?>
<p:tagLst xmlns:p="http://schemas.openxmlformats.org/presentationml/2006/main">
  <p:tag name="AS_UNIQUEID" val="67"/>
</p:tagLst>
</file>

<file path=ppt/tags/tag266.xml><?xml version="1.0" encoding="utf-8"?>
<p:tagLst xmlns:p="http://schemas.openxmlformats.org/presentationml/2006/main">
  <p:tag name="AS_UNIQUEID" val="68"/>
</p:tagLst>
</file>

<file path=ppt/tags/tag267.xml><?xml version="1.0" encoding="utf-8"?>
<p:tagLst xmlns:p="http://schemas.openxmlformats.org/presentationml/2006/main">
  <p:tag name="AS_UNIQUEID" val="69"/>
</p:tagLst>
</file>

<file path=ppt/tags/tag268.xml><?xml version="1.0" encoding="utf-8"?>
<p:tagLst xmlns:p="http://schemas.openxmlformats.org/presentationml/2006/main">
  <p:tag name="AS_UNIQUEID" val="70"/>
</p:tagLst>
</file>

<file path=ppt/tags/tag269.xml><?xml version="1.0" encoding="utf-8"?>
<p:tagLst xmlns:p="http://schemas.openxmlformats.org/presentationml/2006/main">
  <p:tag name="AS_UNIQUEID" val="71"/>
</p:tagLst>
</file>

<file path=ppt/tags/tag270.xml><?xml version="1.0" encoding="utf-8"?>
<p:tagLst xmlns:p="http://schemas.openxmlformats.org/presentationml/2006/main">
  <p:tag name="AS_UNIQUEID" val="72"/>
</p:tagLst>
</file>

<file path=ppt/tags/tag271.xml><?xml version="1.0" encoding="utf-8"?>
<p:tagLst xmlns:p="http://schemas.openxmlformats.org/presentationml/2006/main">
  <p:tag name="AS_UNIQUEID" val="73"/>
</p:tagLst>
</file>

<file path=ppt/tags/tag272.xml><?xml version="1.0" encoding="utf-8"?>
<p:tagLst xmlns:p="http://schemas.openxmlformats.org/presentationml/2006/main">
  <p:tag name="AS_UNIQUEID" val="74"/>
</p:tagLst>
</file>

<file path=ppt/tags/tag273.xml><?xml version="1.0" encoding="utf-8"?>
<p:tagLst xmlns:p="http://schemas.openxmlformats.org/presentationml/2006/main">
  <p:tag name="AS_UNIQUEID" val="75"/>
</p:tagLst>
</file>

<file path=ppt/tags/tag274.xml><?xml version="1.0" encoding="utf-8"?>
<p:tagLst xmlns:p="http://schemas.openxmlformats.org/presentationml/2006/main">
  <p:tag name="AS_UNIQUEID" val="76"/>
</p:tagLst>
</file>

<file path=ppt/tags/tag275.xml><?xml version="1.0" encoding="utf-8"?>
<p:tagLst xmlns:p="http://schemas.openxmlformats.org/presentationml/2006/main">
  <p:tag name="AS_UNIQUEID" val="77"/>
</p:tagLst>
</file>

<file path=ppt/tags/tag276.xml><?xml version="1.0" encoding="utf-8"?>
<p:tagLst xmlns:p="http://schemas.openxmlformats.org/presentationml/2006/main">
  <p:tag name="AS_UNIQUEID" val="78"/>
</p:tagLst>
</file>

<file path=ppt/tags/tag277.xml><?xml version="1.0" encoding="utf-8"?>
<p:tagLst xmlns:p="http://schemas.openxmlformats.org/presentationml/2006/main">
  <p:tag name="AS_UNIQUEID" val="79"/>
</p:tagLst>
</file>

<file path=ppt/tags/tag278.xml><?xml version="1.0" encoding="utf-8"?>
<p:tagLst xmlns:p="http://schemas.openxmlformats.org/presentationml/2006/main">
  <p:tag name="AS_UNIQUEID" val="80"/>
</p:tagLst>
</file>

<file path=ppt/tags/tag279.xml><?xml version="1.0" encoding="utf-8"?>
<p:tagLst xmlns:p="http://schemas.openxmlformats.org/presentationml/2006/main">
  <p:tag name="AS_UNIQUEID" val="81"/>
</p:tagLst>
</file>

<file path=ppt/tags/tag280.xml><?xml version="1.0" encoding="utf-8"?>
<p:tagLst xmlns:p="http://schemas.openxmlformats.org/presentationml/2006/main">
  <p:tag name="AS_UNIQUEID" val="82"/>
</p:tagLst>
</file>

<file path=ppt/tags/tag281.xml><?xml version="1.0" encoding="utf-8"?>
<p:tagLst xmlns:p="http://schemas.openxmlformats.org/presentationml/2006/main">
  <p:tag name="AS_UNIQUEID" val="83"/>
</p:tagLst>
</file>

<file path=ppt/tags/tag282.xml><?xml version="1.0" encoding="utf-8"?>
<p:tagLst xmlns:p="http://schemas.openxmlformats.org/presentationml/2006/main">
  <p:tag name="AS_UNIQUEID" val="84"/>
</p:tagLst>
</file>

<file path=ppt/tags/tag283.xml><?xml version="1.0" encoding="utf-8"?>
<p:tagLst xmlns:p="http://schemas.openxmlformats.org/presentationml/2006/main">
  <p:tag name="AS_UNIQUEID" val="85"/>
</p:tagLst>
</file>

<file path=ppt/tags/tag284.xml><?xml version="1.0" encoding="utf-8"?>
<p:tagLst xmlns:p="http://schemas.openxmlformats.org/presentationml/2006/main">
  <p:tag name="AS_UNIQUEID" val="86"/>
</p:tagLst>
</file>

<file path=ppt/tags/tag285.xml><?xml version="1.0" encoding="utf-8"?>
<p:tagLst xmlns:p="http://schemas.openxmlformats.org/presentationml/2006/main">
  <p:tag name="AS_UNIQUEID" val="87"/>
</p:tagLst>
</file>

<file path=ppt/tags/tag286.xml><?xml version="1.0" encoding="utf-8"?>
<p:tagLst xmlns:p="http://schemas.openxmlformats.org/presentationml/2006/main">
  <p:tag name="AS_UNIQUEID" val="88"/>
</p:tagLst>
</file>

<file path=ppt/tags/tag287.xml><?xml version="1.0" encoding="utf-8"?>
<p:tagLst xmlns:p="http://schemas.openxmlformats.org/presentationml/2006/main">
  <p:tag name="AS_UNIQUEID" val="89"/>
</p:tagLst>
</file>

<file path=ppt/tags/tag288.xml><?xml version="1.0" encoding="utf-8"?>
<p:tagLst xmlns:p="http://schemas.openxmlformats.org/presentationml/2006/main">
  <p:tag name="AS_UNIQUEID" val="90"/>
</p:tagLst>
</file>

<file path=ppt/tags/tag289.xml><?xml version="1.0" encoding="utf-8"?>
<p:tagLst xmlns:p="http://schemas.openxmlformats.org/presentationml/2006/main">
  <p:tag name="AS_UNIQUEID" val="91"/>
</p:tagLst>
</file>

<file path=ppt/tags/tag290.xml><?xml version="1.0" encoding="utf-8"?>
<p:tagLst xmlns:p="http://schemas.openxmlformats.org/presentationml/2006/main">
  <p:tag name="AS_UNIQUEID" val="92"/>
</p:tagLst>
</file>

<file path=ppt/tags/tag291.xml><?xml version="1.0" encoding="utf-8"?>
<p:tagLst xmlns:p="http://schemas.openxmlformats.org/presentationml/2006/main">
  <p:tag name="AS_UNIQUEID" val="93"/>
</p:tagLst>
</file>

<file path=ppt/tags/tag292.xml><?xml version="1.0" encoding="utf-8"?>
<p:tagLst xmlns:p="http://schemas.openxmlformats.org/presentationml/2006/main">
  <p:tag name="AS_UNIQUEID" val="94"/>
</p:tagLst>
</file>

<file path=ppt/tags/tag293.xml><?xml version="1.0" encoding="utf-8"?>
<p:tagLst xmlns:p="http://schemas.openxmlformats.org/presentationml/2006/main">
  <p:tag name="AS_UNIQUEID" val="95"/>
</p:tagLst>
</file>

<file path=ppt/tags/tag294.xml><?xml version="1.0" encoding="utf-8"?>
<p:tagLst xmlns:p="http://schemas.openxmlformats.org/presentationml/2006/main">
  <p:tag name="AS_UNIQUEID" val="96"/>
</p:tagLst>
</file>

<file path=ppt/tags/tag295.xml><?xml version="1.0" encoding="utf-8"?>
<p:tagLst xmlns:p="http://schemas.openxmlformats.org/presentationml/2006/main">
  <p:tag name="AS_UNIQUEID" val="97"/>
</p:tagLst>
</file>

<file path=ppt/tags/tag296.xml><?xml version="1.0" encoding="utf-8"?>
<p:tagLst xmlns:p="http://schemas.openxmlformats.org/presentationml/2006/main">
  <p:tag name="AS_UNIQUEID" val="98"/>
</p:tagLst>
</file>

<file path=ppt/tags/tag297.xml><?xml version="1.0" encoding="utf-8"?>
<p:tagLst xmlns:p="http://schemas.openxmlformats.org/presentationml/2006/main">
  <p:tag name="AS_UNIQUEID" val="99"/>
</p:tagLst>
</file>

<file path=ppt/tags/tag298.xml><?xml version="1.0" encoding="utf-8"?>
<p:tagLst xmlns:p="http://schemas.openxmlformats.org/presentationml/2006/main">
  <p:tag name="AS_UNIQUEID" val="100"/>
</p:tagLst>
</file>

<file path=ppt/tags/tag299.xml><?xml version="1.0" encoding="utf-8"?>
<p:tagLst xmlns:p="http://schemas.openxmlformats.org/presentationml/2006/main">
  <p:tag name="AS_UNIQUEID" val="101"/>
</p:tagLst>
</file>

<file path=ppt/tags/tag300.xml><?xml version="1.0" encoding="utf-8"?>
<p:tagLst xmlns:p="http://schemas.openxmlformats.org/presentationml/2006/main">
  <p:tag name="AS_UNIQUEID" val="102"/>
</p:tagLst>
</file>

<file path=ppt/tags/tag301.xml><?xml version="1.0" encoding="utf-8"?>
<p:tagLst xmlns:p="http://schemas.openxmlformats.org/presentationml/2006/main">
  <p:tag name="AS_UNIQUEID" val="103"/>
</p:tagLst>
</file>

<file path=ppt/tags/tag302.xml><?xml version="1.0" encoding="utf-8"?>
<p:tagLst xmlns:p="http://schemas.openxmlformats.org/presentationml/2006/main">
  <p:tag name="AS_UNIQUEID" val="104"/>
</p:tagLst>
</file>

<file path=ppt/tags/tag303.xml><?xml version="1.0" encoding="utf-8"?>
<p:tagLst xmlns:p="http://schemas.openxmlformats.org/presentationml/2006/main">
  <p:tag name="AS_UNIQUEID" val="105"/>
</p:tagLst>
</file>

<file path=ppt/tags/tag304.xml><?xml version="1.0" encoding="utf-8"?>
<p:tagLst xmlns:p="http://schemas.openxmlformats.org/presentationml/2006/main">
  <p:tag name="AS_UNIQUEID" val="106"/>
</p:tagLst>
</file>

<file path=ppt/tags/tag305.xml><?xml version="1.0" encoding="utf-8"?>
<p:tagLst xmlns:p="http://schemas.openxmlformats.org/presentationml/2006/main">
  <p:tag name="AS_UNIQUEID" val="107"/>
</p:tagLst>
</file>

<file path=ppt/tags/tag306.xml><?xml version="1.0" encoding="utf-8"?>
<p:tagLst xmlns:p="http://schemas.openxmlformats.org/presentationml/2006/main">
  <p:tag name="AS_UNIQUEID" val="108"/>
</p:tagLst>
</file>

<file path=ppt/tags/tag307.xml><?xml version="1.0" encoding="utf-8"?>
<p:tagLst xmlns:p="http://schemas.openxmlformats.org/presentationml/2006/main">
  <p:tag name="AS_UNIQUEID" val="109"/>
</p:tagLst>
</file>

<file path=ppt/tags/tag308.xml><?xml version="1.0" encoding="utf-8"?>
<p:tagLst xmlns:p="http://schemas.openxmlformats.org/presentationml/2006/main">
  <p:tag name="AS_UNIQUEID" val="110"/>
</p:tagLst>
</file>

<file path=ppt/tags/tag309.xml><?xml version="1.0" encoding="utf-8"?>
<p:tagLst xmlns:p="http://schemas.openxmlformats.org/presentationml/2006/main">
  <p:tag name="AS_UNIQUEID" val="111"/>
</p:tagLst>
</file>

<file path=ppt/tags/tag310.xml><?xml version="1.0" encoding="utf-8"?>
<p:tagLst xmlns:p="http://schemas.openxmlformats.org/presentationml/2006/main">
  <p:tag name="AS_UNIQUEID" val="112"/>
</p:tagLst>
</file>

<file path=ppt/tags/tag311.xml><?xml version="1.0" encoding="utf-8"?>
<p:tagLst xmlns:p="http://schemas.openxmlformats.org/presentationml/2006/main">
  <p:tag name="AS_UNIQUEID" val="113"/>
</p:tagLst>
</file>

<file path=ppt/tags/tag312.xml><?xml version="1.0" encoding="utf-8"?>
<p:tagLst xmlns:p="http://schemas.openxmlformats.org/presentationml/2006/main">
  <p:tag name="AS_OS" val="Unix 3.10 unknown"/>
  <p:tag name="AS_RELEASE_DATE" val="2020.11.30"/>
  <p:tag name="AS_TITLE" val="Aspose.Slides for Java"/>
  <p:tag name="AS_VERSION" val="20.11"/>
</p:tagLst>
</file>

<file path=ppt/theme/theme1.xml><?xml version="1.0" encoding="utf-8"?>
<a:theme xmlns:r="http://schemas.openxmlformats.org/officeDocument/2006/relationships"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Arial"/>
        <a:cs typeface="Arial"/>
      </a:majorFont>
      <a:minorFont>
        <a:latin typeface="Segoe UI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WelcomeDoc" id="{E1E7EDF9-8B79-4E5D-B508-2301E35CD219}" vid="{4342E303-0389-44F2-B6F0-C13C203CC598}"/>
    </a:ext>
  </a:extLst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D8DBC0A1-66E1-4B9D-88C2-9B3A32A2147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Paragraphs>93</Paragraphs>
  <Slides>20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6" baseType="lpstr">
      <vt:lpstr>Arial</vt:lpstr>
      <vt:lpstr>Segoe UI Light</vt:lpstr>
      <vt:lpstr>Segoe UI</vt:lpstr>
      <vt:lpstr>Microsoft YaHei UI</vt:lpstr>
      <vt:lpstr>等线 Light</vt:lpstr>
      <vt:lpstr>等线</vt:lpstr>
      <vt:lpstr>Calibri Light</vt:lpstr>
      <vt:lpstr>Calibri</vt:lpstr>
      <vt:lpstr>华文中宋</vt:lpstr>
      <vt:lpstr>Times New Roman</vt:lpstr>
      <vt:lpstr>华文行楷</vt:lpstr>
      <vt:lpstr>黑体</vt:lpstr>
      <vt:lpstr>华文新魏</vt:lpstr>
      <vt:lpstr>方正小标宋简体</vt:lpstr>
      <vt:lpstr>宋体</vt:lpstr>
      <vt:lpstr>WelcomeDoc</vt:lpstr>
      <vt:lpstr>PowerPoint Presentation</vt:lpstr>
      <vt:lpstr>PowerPoint Presentation</vt:lpstr>
      <vt:lpstr>一、理解浮力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二、浮力产生的原因</vt:lpstr>
      <vt:lpstr>PowerPoint Presentation</vt:lpstr>
      <vt:lpstr>三、决定浮力大小的因素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10-1、知识要点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20.1100</AppVersion>
  <TotalTime>0</TotalTime>
  <Application>Aspose.Slides for Java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2021-04-01T11:05:27Z</cp:lastPrinted>
  <dcterms:created xsi:type="dcterms:W3CDTF">2021-04-01T11:05:27Z</dcterms:created>
  <dcterms:modified xsi:type="dcterms:W3CDTF">2021-04-01T03:05:45Z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