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av" ContentType="audio/x-wav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autoCompressPictures="0">
  <p:sldMasterIdLst>
    <p:sldMasterId id="2147483768" r:id="rId1"/>
    <p:sldMasterId id="2147483780" r:id="rId2"/>
  </p:sldMasterIdLst>
  <p:sldIdLst>
    <p:sldId id="256" r:id="rId3"/>
    <p:sldId id="257" r:id="rId4"/>
    <p:sldId id="259" r:id="rId5"/>
    <p:sldId id="260" r:id="rId6"/>
    <p:sldId id="258" r:id="rId7"/>
    <p:sldId id="261" r:id="rId8"/>
    <p:sldId id="279" r:id="rId9"/>
    <p:sldId id="262" r:id="rId10"/>
    <p:sldId id="264" r:id="rId11"/>
    <p:sldId id="263" r:id="rId12"/>
    <p:sldId id="284" r:id="rId13"/>
    <p:sldId id="283" r:id="rId14"/>
    <p:sldId id="282" r:id="rId15"/>
    <p:sldId id="265" r:id="rId16"/>
    <p:sldId id="277" r:id="rId17"/>
    <p:sldId id="266" r:id="rId18"/>
    <p:sldId id="278" r:id="rId19"/>
    <p:sldId id="267" r:id="rId20"/>
    <p:sldId id="268" r:id="rId21"/>
    <p:sldId id="285" r:id="rId22"/>
    <p:sldId id="286" r:id="rId23"/>
    <p:sldId id="287" r:id="rId24"/>
    <p:sldId id="281" r:id="rId25"/>
    <p:sldId id="269" r:id="rId26"/>
    <p:sldId id="273" r:id="rId27"/>
    <p:sldId id="274" r:id="rId28"/>
  </p:sldIdLst>
  <p:sldSz cx="12192000" cy="6858000"/>
  <p:notesSz cx="6761163" cy="9942513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fill>
          <a:solidFill>
            <a:schemeClr val="dk1">
              <a:tint val="40000"/>
            </a:schemeClr>
          </a:solidFill>
        </a:fill>
      </a:tcStyle>
    </a:band1H>
    <a:band1V>
      <a:tcStyle>
        <a:fill>
          <a:solidFill>
            <a:schemeClr val="dk1">
              <a:tint val="4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tags" Target="tags/tag360.xml" /><Relationship Id="rId3" Type="http://schemas.openxmlformats.org/officeDocument/2006/relationships/slide" Target="slides/slide1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openxmlformats.org/officeDocument/2006/relationships/tags" Target="../tags/tag9.xml" /><Relationship Id="rId11" Type="http://schemas.openxmlformats.org/officeDocument/2006/relationships/tags" Target="../tags/tag10.xml" /><Relationship Id="rId12" Type="http://schemas.openxmlformats.org/officeDocument/2006/relationships/tags" Target="../tags/tag11.xml" /><Relationship Id="rId13" Type="http://schemas.openxmlformats.org/officeDocument/2006/relationships/tags" Target="../tags/tag12.xml" /><Relationship Id="rId14" Type="http://schemas.openxmlformats.org/officeDocument/2006/relationships/tags" Target="../tags/tag13.xml" /><Relationship Id="rId15" Type="http://schemas.openxmlformats.org/officeDocument/2006/relationships/tags" Target="../tags/tag14.xml" /><Relationship Id="rId16" Type="http://schemas.openxmlformats.org/officeDocument/2006/relationships/audio" Target="../media/chimes1.wav" /><Relationship Id="rId17" Type="http://schemas.openxmlformats.org/officeDocument/2006/relationships/slideMaster" Target="../slideMasters/slideMaster1.xml" /><Relationship Id="rId2" Type="http://schemas.openxmlformats.org/officeDocument/2006/relationships/tags" Target="../tags/tag2.xml" /><Relationship Id="rId3" Type="http://schemas.openxmlformats.org/officeDocument/2006/relationships/image" Target="../media/image1.jpeg" /><Relationship Id="rId4" Type="http://schemas.openxmlformats.org/officeDocument/2006/relationships/tags" Target="../tags/tag3.xml" /><Relationship Id="rId5" Type="http://schemas.openxmlformats.org/officeDocument/2006/relationships/tags" Target="../tags/tag4.xml" /><Relationship Id="rId6" Type="http://schemas.openxmlformats.org/officeDocument/2006/relationships/tags" Target="../tags/tag5.xml" /><Relationship Id="rId7" Type="http://schemas.openxmlformats.org/officeDocument/2006/relationships/tags" Target="../tags/tag6.xml" /><Relationship Id="rId8" Type="http://schemas.openxmlformats.org/officeDocument/2006/relationships/tags" Target="../tags/tag7.xml" /><Relationship Id="rId9" Type="http://schemas.openxmlformats.org/officeDocument/2006/relationships/tags" Target="../tags/tag8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audio" Target="../media/chimes1.wav" /><Relationship Id="rId8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Relationship Id="rId7" Type="http://schemas.openxmlformats.org/officeDocument/2006/relationships/audio" Target="../media/chimes1.wav" /><Relationship Id="rId8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8.xml" /><Relationship Id="rId2" Type="http://schemas.openxmlformats.org/officeDocument/2006/relationships/tags" Target="../tags/tag99.xml" /><Relationship Id="rId3" Type="http://schemas.openxmlformats.org/officeDocument/2006/relationships/tags" Target="../tags/tag100.xml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4.xml" /><Relationship Id="rId2" Type="http://schemas.openxmlformats.org/officeDocument/2006/relationships/tags" Target="../tags/tag105.xml" /><Relationship Id="rId3" Type="http://schemas.openxmlformats.org/officeDocument/2006/relationships/tags" Target="../tags/tag106.xml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tags" Target="../tags/tag109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0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tags" Target="../tags/tag115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6.xml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tags" Target="../tags/tag121.xml" /><Relationship Id="rId7" Type="http://schemas.openxmlformats.org/officeDocument/2006/relationships/tags" Target="../tags/tag122.xml" /><Relationship Id="rId8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3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tags" Target="../tags/tag126.xml" /><Relationship Id="rId5" Type="http://schemas.openxmlformats.org/officeDocument/2006/relationships/tags" Target="../tags/tag127.xml" /><Relationship Id="rId6" Type="http://schemas.openxmlformats.org/officeDocument/2006/relationships/tags" Target="../tags/tag128.xml" /><Relationship Id="rId7" Type="http://schemas.openxmlformats.org/officeDocument/2006/relationships/tags" Target="../tags/tag129.xml" /><Relationship Id="rId8" Type="http://schemas.openxmlformats.org/officeDocument/2006/relationships/tags" Target="../tags/tag130.xml" /><Relationship Id="rId9" Type="http://schemas.openxmlformats.org/officeDocument/2006/relationships/tags" Target="../tags/tag13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2.xml" /><Relationship Id="rId2" Type="http://schemas.openxmlformats.org/officeDocument/2006/relationships/tags" Target="../tags/tag133.xml" /><Relationship Id="rId3" Type="http://schemas.openxmlformats.org/officeDocument/2006/relationships/tags" Target="../tags/tag134.xml" /><Relationship Id="rId4" Type="http://schemas.openxmlformats.org/officeDocument/2006/relationships/tags" Target="../tags/tag135.xml" /><Relationship Id="rId5" Type="http://schemas.openxmlformats.org/officeDocument/2006/relationships/tags" Target="../tags/tag136.xml" /><Relationship Id="rId6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7.xml" /><Relationship Id="rId2" Type="http://schemas.openxmlformats.org/officeDocument/2006/relationships/tags" Target="../tags/tag138.xml" /><Relationship Id="rId3" Type="http://schemas.openxmlformats.org/officeDocument/2006/relationships/tags" Target="../tags/tag139.xml" /><Relationship Id="rId4" Type="http://schemas.openxmlformats.org/officeDocument/2006/relationships/tags" Target="../tags/tag140.xml" /><Relationship Id="rId5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1.xml" /><Relationship Id="rId2" Type="http://schemas.openxmlformats.org/officeDocument/2006/relationships/tags" Target="../tags/tag142.xml" /><Relationship Id="rId3" Type="http://schemas.openxmlformats.org/officeDocument/2006/relationships/tags" Target="../tags/tag143.xml" /><Relationship Id="rId4" Type="http://schemas.openxmlformats.org/officeDocument/2006/relationships/tags" Target="../tags/tag144.xml" /><Relationship Id="rId5" Type="http://schemas.openxmlformats.org/officeDocument/2006/relationships/tags" Target="../tags/tag145.xml" /><Relationship Id="rId6" Type="http://schemas.openxmlformats.org/officeDocument/2006/relationships/tags" Target="../tags/tag146.xml" /><Relationship Id="rId7" Type="http://schemas.openxmlformats.org/officeDocument/2006/relationships/tags" Target="../tags/tag147.xml" /><Relationship Id="rId8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tags" Target="../tags/tag16.xml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tags" Target="../tags/tag19.xml" /><Relationship Id="rId6" Type="http://schemas.openxmlformats.org/officeDocument/2006/relationships/tags" Target="../tags/tag20.xml" /><Relationship Id="rId7" Type="http://schemas.openxmlformats.org/officeDocument/2006/relationships/audio" Target="../media/chimes1.wav" /><Relationship Id="rId8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8.xml" /><Relationship Id="rId2" Type="http://schemas.openxmlformats.org/officeDocument/2006/relationships/tags" Target="../tags/tag149.xml" /><Relationship Id="rId3" Type="http://schemas.openxmlformats.org/officeDocument/2006/relationships/tags" Target="../tags/tag150.xml" /><Relationship Id="rId4" Type="http://schemas.openxmlformats.org/officeDocument/2006/relationships/tags" Target="../tags/tag151.xml" /><Relationship Id="rId5" Type="http://schemas.openxmlformats.org/officeDocument/2006/relationships/tags" Target="../tags/tag152.xml" /><Relationship Id="rId6" Type="http://schemas.openxmlformats.org/officeDocument/2006/relationships/tags" Target="../tags/tag153.xml" /><Relationship Id="rId7" Type="http://schemas.openxmlformats.org/officeDocument/2006/relationships/tags" Target="../tags/tag154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5.xml" /><Relationship Id="rId2" Type="http://schemas.openxmlformats.org/officeDocument/2006/relationships/tags" Target="../tags/tag156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tags" Target="../tags/tag159.xml" /><Relationship Id="rId6" Type="http://schemas.openxmlformats.org/officeDocument/2006/relationships/tags" Target="../tags/tag160.xml" /><Relationship Id="rId7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1.xml" /><Relationship Id="rId2" Type="http://schemas.openxmlformats.org/officeDocument/2006/relationships/tags" Target="../tags/tag162.xml" /><Relationship Id="rId3" Type="http://schemas.openxmlformats.org/officeDocument/2006/relationships/tags" Target="../tags/tag163.xml" /><Relationship Id="rId4" Type="http://schemas.openxmlformats.org/officeDocument/2006/relationships/tags" Target="../tags/tag164.xml" /><Relationship Id="rId5" Type="http://schemas.openxmlformats.org/officeDocument/2006/relationships/tags" Target="../tags/tag165.xml" /><Relationship Id="rId6" Type="http://schemas.openxmlformats.org/officeDocument/2006/relationships/tags" Target="../tags/tag166.xml" /><Relationship Id="rId7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10" Type="http://schemas.openxmlformats.org/officeDocument/2006/relationships/tags" Target="../tags/tag29.xml" /><Relationship Id="rId11" Type="http://schemas.openxmlformats.org/officeDocument/2006/relationships/tags" Target="../tags/tag30.xml" /><Relationship Id="rId12" Type="http://schemas.openxmlformats.org/officeDocument/2006/relationships/tags" Target="../tags/tag31.xml" /><Relationship Id="rId13" Type="http://schemas.openxmlformats.org/officeDocument/2006/relationships/tags" Target="../tags/tag32.xml" /><Relationship Id="rId14" Type="http://schemas.openxmlformats.org/officeDocument/2006/relationships/tags" Target="../tags/tag33.xml" /><Relationship Id="rId15" Type="http://schemas.openxmlformats.org/officeDocument/2006/relationships/tags" Target="../tags/tag34.xml" /><Relationship Id="rId16" Type="http://schemas.openxmlformats.org/officeDocument/2006/relationships/audio" Target="../media/chimes1.wav" /><Relationship Id="rId17" Type="http://schemas.openxmlformats.org/officeDocument/2006/relationships/slideMaster" Target="../slideMasters/slideMaster1.xml" /><Relationship Id="rId2" Type="http://schemas.openxmlformats.org/officeDocument/2006/relationships/tags" Target="../tags/tag22.xml" /><Relationship Id="rId3" Type="http://schemas.openxmlformats.org/officeDocument/2006/relationships/image" Target="../media/image1.jpeg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tags" Target="../tags/tag26.xml" /><Relationship Id="rId8" Type="http://schemas.openxmlformats.org/officeDocument/2006/relationships/tags" Target="../tags/tag27.xml" /><Relationship Id="rId9" Type="http://schemas.openxmlformats.org/officeDocument/2006/relationships/tags" Target="../tags/tag28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audio" Target="../media/chimes1.wav" /><Relationship Id="rId9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10" Type="http://schemas.openxmlformats.org/officeDocument/2006/relationships/audio" Target="../media/chimes1.wav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tags" Target="../tags/tag46.xml" /><Relationship Id="rId6" Type="http://schemas.openxmlformats.org/officeDocument/2006/relationships/tags" Target="../tags/tag47.xml" /><Relationship Id="rId7" Type="http://schemas.openxmlformats.org/officeDocument/2006/relationships/tags" Target="../tags/tag48.xml" /><Relationship Id="rId8" Type="http://schemas.openxmlformats.org/officeDocument/2006/relationships/tags" Target="../tags/tag49.xml" /><Relationship Id="rId9" Type="http://schemas.openxmlformats.org/officeDocument/2006/relationships/tags" Target="../tags/tag50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audio" Target="../media/chimes1.wav" /><Relationship Id="rId7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6.xml" /><Relationship Id="rId2" Type="http://schemas.openxmlformats.org/officeDocument/2006/relationships/tags" Target="../tags/tag57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audio" Target="../media/chimes1.wav" /><Relationship Id="rId6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0.xml" /><Relationship Id="rId10" Type="http://schemas.openxmlformats.org/officeDocument/2006/relationships/audio" Target="../media/chimes1.wav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61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tags" Target="../tags/tag65.xml" /><Relationship Id="rId7" Type="http://schemas.openxmlformats.org/officeDocument/2006/relationships/tags" Target="../tags/tag66.xml" /><Relationship Id="rId8" Type="http://schemas.openxmlformats.org/officeDocument/2006/relationships/tags" Target="../tags/tag67.xml" /><Relationship Id="rId9" Type="http://schemas.openxmlformats.org/officeDocument/2006/relationships/tags" Target="../tags/tag68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9.xml" /><Relationship Id="rId10" Type="http://schemas.openxmlformats.org/officeDocument/2006/relationships/audio" Target="../media/chimes1.wav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70.xml" /><Relationship Id="rId3" Type="http://schemas.openxmlformats.org/officeDocument/2006/relationships/tags" Target="../tags/tag71.xml" /><Relationship Id="rId4" Type="http://schemas.openxmlformats.org/officeDocument/2006/relationships/tags" Target="../tags/tag72.xml" /><Relationship Id="rId5" Type="http://schemas.openxmlformats.org/officeDocument/2006/relationships/tags" Target="../tags/tag73.xml" /><Relationship Id="rId6" Type="http://schemas.openxmlformats.org/officeDocument/2006/relationships/tags" Target="../tags/tag74.xml" /><Relationship Id="rId7" Type="http://schemas.openxmlformats.org/officeDocument/2006/relationships/tags" Target="../tags/tag75.xml" /><Relationship Id="rId8" Type="http://schemas.openxmlformats.org/officeDocument/2006/relationships/tags" Target="../tags/tag76.xml" /><Relationship Id="rId9" Type="http://schemas.openxmlformats.org/officeDocument/2006/relationships/tags" Target="../tags/tag77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bg>
      <p:bgRef idx="1001">
        <a:schemeClr val="bg2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0" name="Rectangle 9"/>
          <p:cNvSpPr/>
          <p:nvPr>
            <p:custDataLst>
              <p:tags r:id="rId4"/>
            </p:custData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/>
        </p:txBody>
      </p: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/>
        </p:txBody>
      </p:sp>
      <p:sp>
        <p:nvSpPr>
          <p:cNvPr id="15" name="Rectangle 14"/>
          <p:cNvSpPr/>
          <p:nvPr>
            <p:custDataLst>
              <p:tags r:id="rId6"/>
            </p:custData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grpSp>
        <p:nvGrpSpPr>
          <p:cNvPr id="4" name="Group 3"/>
          <p:cNvGrpSpPr/>
          <p:nvPr>
            <p:custDataLst>
              <p:tags r:id="rId7"/>
            </p:custDataLst>
          </p:nvPr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>
              <p:custDataLst>
                <p:tags r:id="rId8"/>
              </p:custDataLst>
            </p:nvPr>
          </p:nvCxnSpPr>
          <p:spPr>
            <a:xfrm flipH="1"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>
              <p:custDataLst>
                <p:tags r:id="rId9"/>
              </p:custDataLst>
            </p:nvPr>
          </p:nvCxnSpPr>
          <p:spPr>
            <a:xfrm flipH="1"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>
              <p:custDataLst>
                <p:tags r:id="rId10"/>
              </p:custData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/>
              <a:t>3/2/2021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  <p:sndAc>
      <p:stSnd>
        <p:snd r:embed="rId16" name="chimes.wav"/>
      </p:stSnd>
    </p:sndAc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2598A19-B9D6-4696-A74D-9FEF900C8B6A}" type="datetimeFigureOut">
              <a:rPr lang="en-US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7" name="chimes.wav"/>
      </p:stSnd>
    </p:sndAc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A205100-39B0-4914-BBD6-34F267582565}" type="datetimeFigureOut">
              <a:rPr lang="en-US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7" name="chimes.wav"/>
      </p:stSnd>
    </p:sndAc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D085F-594C-4762-AA27-0223BE1DB747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D46DD84-6874-4B82-B83D-9DE5FB85234B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518F0-608E-4EAC-97DB-4371AD3361A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0A647C-A518-4B6E-BCC7-0E6052CFAA6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650F48-EF9C-4ACC-A6F3-9AC6C0FB76C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186352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728D9-B4E4-4415-9877-C943E1A5914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0990C9-0108-46C0-8028-B74F00800EAA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F4B51-AE2B-4979-A2C5-71F9BE3811C8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A0DAC-2845-4183-9375-006973A88D7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978196-F6DB-4181-8284-98F6DC8A853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32685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3611D-36B0-486F-909D-AC624A6D7B6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BCD620-60DD-4AC0-A8CF-09E438D5DDAC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275ACD-6850-471B-A2A2-E0718F2D09F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DC9D39-3DF4-447E-9FD6-0D28C653990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770F63-D859-4D1F-8CFE-B7CE8CAD0A8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026161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B37A53-1252-44F5-92C2-C8A898C0410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DA1E2D-972F-4AAB-A73C-C282B4DBAAF2}"/>
              </a:ext>
            </a:extLst>
          </p:cNvPr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35C712-7CA0-4B05-A58F-CA5AE2EDFCA9}"/>
              </a:ext>
            </a:extLst>
          </p:cNvPr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2492D-F61F-4C13-BDB4-1EC60A67120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E1A40-77EF-4981-92DD-7429F6C68D6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883C64-8316-491A-A26D-5D459698DD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364504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A6B854-4A28-4E4A-B6C4-74BD0E9F1A9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BA5753E-03D0-432E-BB31-4EF7A4A7E6DB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13651E-F658-4E97-9685-B524211DBDED}"/>
              </a:ext>
            </a:extLst>
          </p:cNvPr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F8CFDB-DD65-44B6-A463-76AD0420A89A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2600C-64D2-4233-A32F-B8502B4BBE9F}"/>
              </a:ext>
            </a:extLst>
          </p:cNvPr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73724-29C7-4445-BE5B-626BEAFD839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6C1B87-D145-4929-B15F-DA586AD4DCC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6DBF7B1-D6C3-4FEC-9898-53632F9EEB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778645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031E1-1757-42AA-B41A-27EEC3F774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57291D4-338D-4C39-9E68-DC754BB969D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7EE775-9FB8-4EE6-BB08-4116593DE20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2A5D61-58B2-4E1B-9FFE-DC6AE5EFAD8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74144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1902F74-F5A5-43D9-AEA1-C16EECA0965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1CA46E3-AB40-487E-9046-54BD1F833FC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AC33A9-9A5F-48F3-AED9-08691DFCEC8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263817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B80AE4-EAEC-41C1-A358-6B60E73E82D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D45C0B-0D7D-438D-A13F-E479BE24B79A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93DB1-130D-43E5-BB65-F8B313344914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873187-9E48-47C7-879E-78EB7071E32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F1A105-4B72-4BB0-92F4-095BB2BDADE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2A147A-AEA3-4EEB-A378-FB54BF7F0A5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627311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9EF837-FEDB-44F2-8FB5-4F56FC548A33}" type="datetimeFigureOut">
              <a:rPr lang="en-US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7" name="chimes.wav"/>
      </p:stSnd>
    </p:sndAc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3A21E0-123E-4E40-A805-57286DDB125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C1A57EC-527C-4F58-8959-C7A01A563809}"/>
              </a:ext>
            </a:extLst>
          </p:cNvPr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E8CC1-AF22-47DE-9F10-2A1D226965A0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049752-9E44-4A65-AE66-A995D49DD12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D7567E-51CA-4675-A6B1-06C8F63D183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F4C9F1-3B7E-4FD8-9FF0-EB491F61CBB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713295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1A6D5-2CB5-4400-90D1-913B8D476B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F600E01-7584-45C6-8932-94D6A1313ED2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7CB585-720B-40C2-8F62-49C73D0451B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1260FC-3595-4FEF-B6A1-BAD5F48EB81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7468FC-426D-4E42-95B0-47FB2695510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00971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B21CD5D-374C-456F-A3C3-811D348C91CD}"/>
              </a:ext>
            </a:extLst>
          </p:cNvPr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AF205D-26AF-46CE-ADB3-E1BD238FC38A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A57D1C-F23A-4DF2-A5E3-A882FED0EDFD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F978CB-8770-4BC1-B21B-F84433C3709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4D1AF8-992B-4BE9-888E-D51D224CBB4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26153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3" name="Rectangle 22"/>
          <p:cNvSpPr/>
          <p:nvPr>
            <p:custDataLst>
              <p:tags r:id="rId4"/>
            </p:custData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/>
        </p:txBody>
      </p:sp>
      <p:sp>
        <p:nvSpPr>
          <p:cNvPr id="24" name="Rectangle 23"/>
          <p:cNvSpPr/>
          <p:nvPr>
            <p:custDataLst>
              <p:tags r:id="rId5"/>
            </p:custData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/>
        </p:txBody>
      </p:sp>
      <p:sp>
        <p:nvSpPr>
          <p:cNvPr id="30" name="Rectangle 29"/>
          <p:cNvSpPr/>
          <p:nvPr>
            <p:custDataLst>
              <p:tags r:id="rId6"/>
            </p:custData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grpSp>
        <p:nvGrpSpPr>
          <p:cNvPr id="31" name="Group 30"/>
          <p:cNvGrpSpPr/>
          <p:nvPr>
            <p:custDataLst>
              <p:tags r:id="rId7"/>
            </p:custDataLst>
          </p:nvPr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>
              <p:custDataLst>
                <p:tags r:id="rId8"/>
              </p:custDataLst>
            </p:nvPr>
          </p:nvCxnSpPr>
          <p:spPr>
            <a:xfrm flipH="1"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>
              <p:custDataLst>
                <p:tags r:id="rId9"/>
              </p:custDataLst>
            </p:nvPr>
          </p:nvCxnSpPr>
          <p:spPr>
            <a:xfrm flipH="1"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>
              <p:custDataLst>
                <p:tags r:id="rId10"/>
              </p:custData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  <p:sndAc>
      <p:stSnd>
        <p:snd r:embed="rId16" name="chimes.wav"/>
      </p:stSnd>
    </p:sndAc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Title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9FBB33F-FEF5-4E73-A5F9-307689FE77C6}" type="datetimeFigureOut">
              <a:rPr lang="en-US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ct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ct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A64B5FA4-F0B8-4D71-BC92-932E3A1502F8}" type="datetimeFigureOut">
              <a:rPr lang="en-US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0" name="chimes.wav"/>
      </p:stSnd>
    </p:sndAc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FD89F80-C2CE-4D6A-80E4-D3515AD92BC6}" type="datetimeFigureOut">
              <a:rPr lang="en-US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6" name="chimes.wav"/>
      </p:stSnd>
    </p:sndAc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3E4220E-EF40-477E-B84C-637FC7CE78DB}" type="datetimeFigureOut">
              <a:rPr lang="en-US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5" name="chimes.wav"/>
      </p:stSnd>
    </p:sndAc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5" name="Rectangle 14"/>
          <p:cNvSpPr/>
          <p:nvPr>
            <p:custDataLst>
              <p:tags r:id="rId2"/>
            </p:custData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D0B8D63-E026-4E54-B301-C824E1BD14F3}" type="datetimeFigureOut">
              <a:rPr lang="en-US"/>
              <a:t>3/2/2021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sp>
        <p:nvSpPr>
          <p:cNvPr id="12" name="Rectangle 11"/>
          <p:cNvSpPr/>
          <p:nvPr>
            <p:custDataLst>
              <p:tags r:id="rId9"/>
            </p:custDataLst>
          </p:nvPr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</p:spTree>
  </p:cSld>
  <p:clrMapOvr>
    <a:masterClrMapping/>
  </p:clrMapOvr>
  <p:transition spd="slow">
    <p:randomBar dir="vert"/>
    <p:sndAc>
      <p:stSnd>
        <p:snd r:embed="rId10" name="chimes.wav"/>
      </p:stSnd>
    </p:sndAc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Rectangle 13"/>
          <p:cNvSpPr/>
          <p:nvPr>
            <p:custDataLst>
              <p:tags r:id="rId2"/>
            </p:custData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4"/>
            </p:custDataLst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sp>
        <p:nvSpPr>
          <p:cNvPr id="10" name="Rectangle 9"/>
          <p:cNvSpPr/>
          <p:nvPr>
            <p:custDataLst>
              <p:tags r:id="rId9"/>
            </p:custDataLst>
          </p:nvPr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</p:spTree>
  </p:cSld>
  <p:clrMapOvr>
    <a:masterClrMapping/>
  </p:clrMapOvr>
  <p:transition spd="slow">
    <p:randomBar dir="vert"/>
    <p:sndAc>
      <p:stSnd>
        <p:snd r:embed="rId10" name="chimes.wav"/>
      </p:stSnd>
    </p:sndAc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90.xml" /><Relationship Id="rId13" Type="http://schemas.openxmlformats.org/officeDocument/2006/relationships/tags" Target="../tags/tag91.xml" /><Relationship Id="rId14" Type="http://schemas.openxmlformats.org/officeDocument/2006/relationships/tags" Target="../tags/tag92.xml" /><Relationship Id="rId15" Type="http://schemas.openxmlformats.org/officeDocument/2006/relationships/tags" Target="../tags/tag93.xml" /><Relationship Id="rId16" Type="http://schemas.openxmlformats.org/officeDocument/2006/relationships/tags" Target="../tags/tag94.xml" /><Relationship Id="rId17" Type="http://schemas.openxmlformats.org/officeDocument/2006/relationships/tags" Target="../tags/tag95.xml" /><Relationship Id="rId18" Type="http://schemas.openxmlformats.org/officeDocument/2006/relationships/tags" Target="../tags/tag96.xml" /><Relationship Id="rId19" Type="http://schemas.openxmlformats.org/officeDocument/2006/relationships/tags" Target="../tags/tag97.xml" /><Relationship Id="rId2" Type="http://schemas.openxmlformats.org/officeDocument/2006/relationships/slideLayout" Target="../slideLayouts/slideLayout2.xml" /><Relationship Id="rId20" Type="http://schemas.openxmlformats.org/officeDocument/2006/relationships/audio" Target="../media/chimes1.wav" /><Relationship Id="rId21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167.xml" /><Relationship Id="rId13" Type="http://schemas.openxmlformats.org/officeDocument/2006/relationships/tags" Target="../tags/tag168.xml" /><Relationship Id="rId14" Type="http://schemas.openxmlformats.org/officeDocument/2006/relationships/tags" Target="../tags/tag169.xml" /><Relationship Id="rId15" Type="http://schemas.openxmlformats.org/officeDocument/2006/relationships/tags" Target="../tags/tag170.xml" /><Relationship Id="rId16" Type="http://schemas.openxmlformats.org/officeDocument/2006/relationships/tags" Target="../tags/tag171.xml" /><Relationship Id="rId17" Type="http://schemas.openxmlformats.org/officeDocument/2006/relationships/tags" Target="../tags/tag172.xml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7" name="Rectangle 6"/>
          <p:cNvSpPr/>
          <p:nvPr>
            <p:custDataLst>
              <p:tags r:id="rId13"/>
            </p:custData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/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sp>
        <p:nvSpPr>
          <p:cNvPr id="8" name="Rectangle 7"/>
          <p:cNvSpPr/>
          <p:nvPr>
            <p:custDataLst>
              <p:tags r:id="rId19"/>
            </p:custData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randomBar dir="vert"/>
    <p:sndAc>
      <p:stSnd>
        <p:snd r:embed="rId20" name="chimes.wav"/>
      </p:stSnd>
    </p:sndAc>
  </p:transition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ct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33EE47B-89DE-489D-811E-1D8DA3104453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8CEB6E-982B-40FC-AEAE-1BBC06F3E4C1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A8740C-9644-4F0A-89C8-1F97D005890D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782B-49ED-4A50-A3CD-6F61742ECBF6}" type="datetimeFigureOut">
              <a:rPr lang="zh-CN" altLang="en-US" smtClean="0"/>
              <a:t>2021-03-02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A685E1-0038-4B74-87C6-0FE779A8A977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CD5E39-BD4F-4B3B-BF05-82FA1931F9A0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73.xml" /><Relationship Id="rId3" Type="http://schemas.openxmlformats.org/officeDocument/2006/relationships/tags" Target="../tags/tag174.xml" /><Relationship Id="rId4" Type="http://schemas.openxmlformats.org/officeDocument/2006/relationships/audio" Target="../media/chimes1.wav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media" Target="../media/media5.mp4" /><Relationship Id="rId11" Type="http://schemas.openxmlformats.org/officeDocument/2006/relationships/tags" Target="../tags/tag256.xml" /><Relationship Id="rId12" Type="http://schemas.openxmlformats.org/officeDocument/2006/relationships/audio" Target="../media/chimes1.wav" /><Relationship Id="rId2" Type="http://schemas.openxmlformats.org/officeDocument/2006/relationships/tags" Target="../tags/tag253.xml" /><Relationship Id="rId3" Type="http://schemas.openxmlformats.org/officeDocument/2006/relationships/image" Target="../media/image4.png" /><Relationship Id="rId4" Type="http://schemas.openxmlformats.org/officeDocument/2006/relationships/tags" Target="../tags/tag254.xml" /><Relationship Id="rId5" Type="http://schemas.openxmlformats.org/officeDocument/2006/relationships/video" Target="../media/media4.mp4" /><Relationship Id="rId6" Type="http://schemas.microsoft.com/office/2007/relationships/media" Target="../media/media4.mp4" /><Relationship Id="rId7" Type="http://schemas.openxmlformats.org/officeDocument/2006/relationships/image" Target="../media/image5.png" /><Relationship Id="rId8" Type="http://schemas.openxmlformats.org/officeDocument/2006/relationships/tags" Target="../tags/tag255.xml" /><Relationship Id="rId9" Type="http://schemas.openxmlformats.org/officeDocument/2006/relationships/video" Target="../media/media5.mp4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video" Target="../media/media4.mp4" /><Relationship Id="rId11" Type="http://schemas.microsoft.com/office/2007/relationships/media" Target="../media/media4.mp4" /><Relationship Id="rId12" Type="http://schemas.openxmlformats.org/officeDocument/2006/relationships/audio" Target="../media/chimes1.wav" /><Relationship Id="rId2" Type="http://schemas.openxmlformats.org/officeDocument/2006/relationships/tags" Target="../tags/tag257.xml" /><Relationship Id="rId3" Type="http://schemas.openxmlformats.org/officeDocument/2006/relationships/tags" Target="../tags/tag258.xml" /><Relationship Id="rId4" Type="http://schemas.openxmlformats.org/officeDocument/2006/relationships/image" Target="../media/image6.png" /><Relationship Id="rId5" Type="http://schemas.openxmlformats.org/officeDocument/2006/relationships/tags" Target="../tags/tag259.xml" /><Relationship Id="rId6" Type="http://schemas.openxmlformats.org/officeDocument/2006/relationships/video" Target="../media/media6.mp4" /><Relationship Id="rId7" Type="http://schemas.microsoft.com/office/2007/relationships/media" Target="../media/media6.mp4" /><Relationship Id="rId8" Type="http://schemas.openxmlformats.org/officeDocument/2006/relationships/image" Target="../media/image4.png" /><Relationship Id="rId9" Type="http://schemas.openxmlformats.org/officeDocument/2006/relationships/tags" Target="../tags/tag260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video" Target="../media/media7.mp4" /><Relationship Id="rId11" Type="http://schemas.microsoft.com/office/2007/relationships/media" Target="../media/media7.mp4" /><Relationship Id="rId12" Type="http://schemas.openxmlformats.org/officeDocument/2006/relationships/audio" Target="../media/chimes1.wav" /><Relationship Id="rId2" Type="http://schemas.openxmlformats.org/officeDocument/2006/relationships/tags" Target="../tags/tag261.xml" /><Relationship Id="rId3" Type="http://schemas.openxmlformats.org/officeDocument/2006/relationships/tags" Target="../tags/tag262.xml" /><Relationship Id="rId4" Type="http://schemas.openxmlformats.org/officeDocument/2006/relationships/image" Target="../media/image4.png" /><Relationship Id="rId5" Type="http://schemas.openxmlformats.org/officeDocument/2006/relationships/tags" Target="../tags/tag263.xml" /><Relationship Id="rId6" Type="http://schemas.openxmlformats.org/officeDocument/2006/relationships/video" Target="../media/media4.mp4" /><Relationship Id="rId7" Type="http://schemas.microsoft.com/office/2007/relationships/media" Target="../media/media4.mp4" /><Relationship Id="rId8" Type="http://schemas.openxmlformats.org/officeDocument/2006/relationships/image" Target="../media/image7.png" /><Relationship Id="rId9" Type="http://schemas.openxmlformats.org/officeDocument/2006/relationships/tags" Target="../tags/tag26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video" Target="../media/media4.mp4" /><Relationship Id="rId11" Type="http://schemas.microsoft.com/office/2007/relationships/media" Target="../media/media4.mp4" /><Relationship Id="rId12" Type="http://schemas.openxmlformats.org/officeDocument/2006/relationships/audio" Target="../media/chimes1.wav" /><Relationship Id="rId2" Type="http://schemas.openxmlformats.org/officeDocument/2006/relationships/tags" Target="../tags/tag265.xml" /><Relationship Id="rId3" Type="http://schemas.openxmlformats.org/officeDocument/2006/relationships/tags" Target="../tags/tag266.xml" /><Relationship Id="rId4" Type="http://schemas.openxmlformats.org/officeDocument/2006/relationships/image" Target="../media/image3.png" /><Relationship Id="rId5" Type="http://schemas.openxmlformats.org/officeDocument/2006/relationships/tags" Target="../tags/tag267.xml" /><Relationship Id="rId6" Type="http://schemas.openxmlformats.org/officeDocument/2006/relationships/video" Target="../media/media3.mp4" /><Relationship Id="rId7" Type="http://schemas.microsoft.com/office/2007/relationships/media" Target="../media/media3.mp4" /><Relationship Id="rId8" Type="http://schemas.openxmlformats.org/officeDocument/2006/relationships/image" Target="../media/image4.png" /><Relationship Id="rId9" Type="http://schemas.openxmlformats.org/officeDocument/2006/relationships/tags" Target="../tags/tag26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audio" Target="../media/chimes1.wav" /><Relationship Id="rId2" Type="http://schemas.openxmlformats.org/officeDocument/2006/relationships/tags" Target="../tags/tag269.xml" /><Relationship Id="rId3" Type="http://schemas.openxmlformats.org/officeDocument/2006/relationships/tags" Target="../tags/tag270.xml" /><Relationship Id="rId4" Type="http://schemas.openxmlformats.org/officeDocument/2006/relationships/tags" Target="../tags/tag271.xml" /><Relationship Id="rId5" Type="http://schemas.openxmlformats.org/officeDocument/2006/relationships/tags" Target="../tags/tag272.xml" /><Relationship Id="rId6" Type="http://schemas.openxmlformats.org/officeDocument/2006/relationships/tags" Target="../tags/tag273.xml" /><Relationship Id="rId7" Type="http://schemas.openxmlformats.org/officeDocument/2006/relationships/tags" Target="../tags/tag274.xml" /><Relationship Id="rId8" Type="http://schemas.openxmlformats.org/officeDocument/2006/relationships/tags" Target="../tags/tag275.xml" /><Relationship Id="rId9" Type="http://schemas.openxmlformats.org/officeDocument/2006/relationships/tags" Target="../tags/tag27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77.xml" /><Relationship Id="rId3" Type="http://schemas.openxmlformats.org/officeDocument/2006/relationships/image" Target="../media/image8.png" /><Relationship Id="rId4" Type="http://schemas.openxmlformats.org/officeDocument/2006/relationships/tags" Target="../tags/tag278.xml" /><Relationship Id="rId5" Type="http://schemas.openxmlformats.org/officeDocument/2006/relationships/video" Target="../media/media8.mp4" /><Relationship Id="rId6" Type="http://schemas.microsoft.com/office/2007/relationships/media" Target="../media/media8.mp4" /><Relationship Id="rId7" Type="http://schemas.openxmlformats.org/officeDocument/2006/relationships/tags" Target="../tags/tag279.xml" /><Relationship Id="rId8" Type="http://schemas.openxmlformats.org/officeDocument/2006/relationships/audio" Target="../media/chimes1.wav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80.xml" /><Relationship Id="rId3" Type="http://schemas.openxmlformats.org/officeDocument/2006/relationships/tags" Target="../tags/tag281.xml" /><Relationship Id="rId4" Type="http://schemas.openxmlformats.org/officeDocument/2006/relationships/tags" Target="../tags/tag282.xml" /><Relationship Id="rId5" Type="http://schemas.openxmlformats.org/officeDocument/2006/relationships/tags" Target="../tags/tag283.xml" /><Relationship Id="rId6" Type="http://schemas.openxmlformats.org/officeDocument/2006/relationships/audio" Target="../media/chimes1.wav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84.xml" /><Relationship Id="rId3" Type="http://schemas.openxmlformats.org/officeDocument/2006/relationships/image" Target="../media/image9.png" /><Relationship Id="rId4" Type="http://schemas.openxmlformats.org/officeDocument/2006/relationships/tags" Target="../tags/tag285.xml" /><Relationship Id="rId5" Type="http://schemas.openxmlformats.org/officeDocument/2006/relationships/video" Target="../media/media9.mp4" /><Relationship Id="rId6" Type="http://schemas.microsoft.com/office/2007/relationships/media" Target="../media/media9.mp4" /><Relationship Id="rId7" Type="http://schemas.openxmlformats.org/officeDocument/2006/relationships/audio" Target="../media/chimes1.wav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86.xml" /><Relationship Id="rId3" Type="http://schemas.openxmlformats.org/officeDocument/2006/relationships/tags" Target="../tags/tag287.xml" /><Relationship Id="rId4" Type="http://schemas.openxmlformats.org/officeDocument/2006/relationships/tags" Target="../tags/tag288.xml" /><Relationship Id="rId5" Type="http://schemas.openxmlformats.org/officeDocument/2006/relationships/tags" Target="../tags/tag289.xml" /><Relationship Id="rId6" Type="http://schemas.openxmlformats.org/officeDocument/2006/relationships/tags" Target="../tags/tag290.xml" /><Relationship Id="rId7" Type="http://schemas.openxmlformats.org/officeDocument/2006/relationships/tags" Target="../tags/tag291.xml" /><Relationship Id="rId8" Type="http://schemas.openxmlformats.org/officeDocument/2006/relationships/audio" Target="../media/chimes1.wav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92.xml" /><Relationship Id="rId3" Type="http://schemas.openxmlformats.org/officeDocument/2006/relationships/tags" Target="../tags/tag293.xml" /><Relationship Id="rId4" Type="http://schemas.openxmlformats.org/officeDocument/2006/relationships/tags" Target="../tags/tag294.xml" /><Relationship Id="rId5" Type="http://schemas.openxmlformats.org/officeDocument/2006/relationships/tags" Target="../tags/tag295.xml" /><Relationship Id="rId6" Type="http://schemas.openxmlformats.org/officeDocument/2006/relationships/image" Target="../media/image10.jpeg" /><Relationship Id="rId7" Type="http://schemas.openxmlformats.org/officeDocument/2006/relationships/tags" Target="../tags/tag296.xml" /><Relationship Id="rId8" Type="http://schemas.openxmlformats.org/officeDocument/2006/relationships/audio" Target="../media/chimes1.wav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3.xml" /><Relationship Id="rId11" Type="http://schemas.openxmlformats.org/officeDocument/2006/relationships/tags" Target="../tags/tag184.xml" /><Relationship Id="rId12" Type="http://schemas.openxmlformats.org/officeDocument/2006/relationships/tags" Target="../tags/tag185.xml" /><Relationship Id="rId13" Type="http://schemas.openxmlformats.org/officeDocument/2006/relationships/tags" Target="../tags/tag186.xml" /><Relationship Id="rId14" Type="http://schemas.openxmlformats.org/officeDocument/2006/relationships/tags" Target="../tags/tag187.xml" /><Relationship Id="rId15" Type="http://schemas.openxmlformats.org/officeDocument/2006/relationships/tags" Target="../tags/tag188.xml" /><Relationship Id="rId16" Type="http://schemas.openxmlformats.org/officeDocument/2006/relationships/audio" Target="../media/audio22.wav" /><Relationship Id="rId17" Type="http://schemas.openxmlformats.org/officeDocument/2006/relationships/audio" Target="../media/chimes1.wav" /><Relationship Id="rId2" Type="http://schemas.openxmlformats.org/officeDocument/2006/relationships/tags" Target="../tags/tag175.xml" /><Relationship Id="rId3" Type="http://schemas.openxmlformats.org/officeDocument/2006/relationships/tags" Target="../tags/tag176.xml" /><Relationship Id="rId4" Type="http://schemas.openxmlformats.org/officeDocument/2006/relationships/tags" Target="../tags/tag177.xml" /><Relationship Id="rId5" Type="http://schemas.openxmlformats.org/officeDocument/2006/relationships/tags" Target="../tags/tag178.xml" /><Relationship Id="rId6" Type="http://schemas.openxmlformats.org/officeDocument/2006/relationships/tags" Target="../tags/tag179.xml" /><Relationship Id="rId7" Type="http://schemas.openxmlformats.org/officeDocument/2006/relationships/tags" Target="../tags/tag180.xml" /><Relationship Id="rId8" Type="http://schemas.openxmlformats.org/officeDocument/2006/relationships/tags" Target="../tags/tag181.xml" /><Relationship Id="rId9" Type="http://schemas.openxmlformats.org/officeDocument/2006/relationships/tags" Target="../tags/tag18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97.xml" /><Relationship Id="rId3" Type="http://schemas.openxmlformats.org/officeDocument/2006/relationships/tags" Target="../tags/tag298.xml" /><Relationship Id="rId4" Type="http://schemas.openxmlformats.org/officeDocument/2006/relationships/tags" Target="../tags/tag299.xml" /><Relationship Id="rId5" Type="http://schemas.openxmlformats.org/officeDocument/2006/relationships/tags" Target="../tags/tag300.xml" /><Relationship Id="rId6" Type="http://schemas.openxmlformats.org/officeDocument/2006/relationships/image" Target="../media/image10.jpeg" /><Relationship Id="rId7" Type="http://schemas.openxmlformats.org/officeDocument/2006/relationships/tags" Target="../tags/tag301.xml" /><Relationship Id="rId8" Type="http://schemas.openxmlformats.org/officeDocument/2006/relationships/audio" Target="../media/chimes1.wav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8.xml" /><Relationship Id="rId11" Type="http://schemas.openxmlformats.org/officeDocument/2006/relationships/tags" Target="../tags/tag309.xml" /><Relationship Id="rId12" Type="http://schemas.openxmlformats.org/officeDocument/2006/relationships/audio" Target="../media/chimes1.wav" /><Relationship Id="rId2" Type="http://schemas.openxmlformats.org/officeDocument/2006/relationships/tags" Target="../tags/tag302.xml" /><Relationship Id="rId3" Type="http://schemas.openxmlformats.org/officeDocument/2006/relationships/tags" Target="../tags/tag303.xml" /><Relationship Id="rId4" Type="http://schemas.openxmlformats.org/officeDocument/2006/relationships/tags" Target="../tags/tag304.xml" /><Relationship Id="rId5" Type="http://schemas.openxmlformats.org/officeDocument/2006/relationships/tags" Target="../tags/tag305.xml" /><Relationship Id="rId6" Type="http://schemas.openxmlformats.org/officeDocument/2006/relationships/image" Target="../media/image10.jpeg" /><Relationship Id="rId7" Type="http://schemas.openxmlformats.org/officeDocument/2006/relationships/tags" Target="../tags/tag306.xml" /><Relationship Id="rId8" Type="http://schemas.openxmlformats.org/officeDocument/2006/relationships/tags" Target="../tags/tag307.xml" /><Relationship Id="rId9" Type="http://schemas.openxmlformats.org/officeDocument/2006/relationships/image" Target="../media/image11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10.xml" /><Relationship Id="rId3" Type="http://schemas.openxmlformats.org/officeDocument/2006/relationships/tags" Target="../tags/tag311.xml" /><Relationship Id="rId4" Type="http://schemas.openxmlformats.org/officeDocument/2006/relationships/tags" Target="../tags/tag312.xml" /><Relationship Id="rId5" Type="http://schemas.openxmlformats.org/officeDocument/2006/relationships/image" Target="../media/image12.png" /><Relationship Id="rId6" Type="http://schemas.microsoft.com/office/2007/relationships/hdphoto" Target="../media/image13.wdp" /><Relationship Id="rId7" Type="http://schemas.openxmlformats.org/officeDocument/2006/relationships/tags" Target="../tags/tag313.xml" /><Relationship Id="rId8" Type="http://schemas.openxmlformats.org/officeDocument/2006/relationships/audio" Target="../media/chimes1.wav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14.xml" /><Relationship Id="rId3" Type="http://schemas.openxmlformats.org/officeDocument/2006/relationships/tags" Target="../tags/tag315.xml" /><Relationship Id="rId4" Type="http://schemas.openxmlformats.org/officeDocument/2006/relationships/image" Target="../media/image14.jpeg" /><Relationship Id="rId5" Type="http://schemas.openxmlformats.org/officeDocument/2006/relationships/tags" Target="../tags/tag316.xml" /><Relationship Id="rId6" Type="http://schemas.openxmlformats.org/officeDocument/2006/relationships/tags" Target="../tags/tag317.xml" /><Relationship Id="rId7" Type="http://schemas.openxmlformats.org/officeDocument/2006/relationships/audio" Target="../media/chimes1.wav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6.xml" /><Relationship Id="rId11" Type="http://schemas.openxmlformats.org/officeDocument/2006/relationships/tags" Target="../tags/tag327.xml" /><Relationship Id="rId12" Type="http://schemas.openxmlformats.org/officeDocument/2006/relationships/tags" Target="../tags/tag328.xml" /><Relationship Id="rId13" Type="http://schemas.openxmlformats.org/officeDocument/2006/relationships/tags" Target="../tags/tag329.xml" /><Relationship Id="rId14" Type="http://schemas.openxmlformats.org/officeDocument/2006/relationships/tags" Target="../tags/tag330.xml" /><Relationship Id="rId15" Type="http://schemas.openxmlformats.org/officeDocument/2006/relationships/tags" Target="../tags/tag331.xml" /><Relationship Id="rId16" Type="http://schemas.openxmlformats.org/officeDocument/2006/relationships/tags" Target="../tags/tag332.xml" /><Relationship Id="rId17" Type="http://schemas.openxmlformats.org/officeDocument/2006/relationships/tags" Target="../tags/tag333.xml" /><Relationship Id="rId18" Type="http://schemas.openxmlformats.org/officeDocument/2006/relationships/tags" Target="../tags/tag334.xml" /><Relationship Id="rId19" Type="http://schemas.openxmlformats.org/officeDocument/2006/relationships/tags" Target="../tags/tag335.xml" /><Relationship Id="rId2" Type="http://schemas.openxmlformats.org/officeDocument/2006/relationships/tags" Target="../tags/tag318.xml" /><Relationship Id="rId20" Type="http://schemas.openxmlformats.org/officeDocument/2006/relationships/tags" Target="../tags/tag336.xml" /><Relationship Id="rId21" Type="http://schemas.openxmlformats.org/officeDocument/2006/relationships/tags" Target="../tags/tag337.xml" /><Relationship Id="rId22" Type="http://schemas.openxmlformats.org/officeDocument/2006/relationships/tags" Target="../tags/tag338.xml" /><Relationship Id="rId23" Type="http://schemas.openxmlformats.org/officeDocument/2006/relationships/tags" Target="../tags/tag339.xml" /><Relationship Id="rId24" Type="http://schemas.openxmlformats.org/officeDocument/2006/relationships/tags" Target="../tags/tag340.xml" /><Relationship Id="rId25" Type="http://schemas.openxmlformats.org/officeDocument/2006/relationships/tags" Target="../tags/tag341.xml" /><Relationship Id="rId26" Type="http://schemas.openxmlformats.org/officeDocument/2006/relationships/tags" Target="../tags/tag342.xml" /><Relationship Id="rId27" Type="http://schemas.openxmlformats.org/officeDocument/2006/relationships/tags" Target="../tags/tag343.xml" /><Relationship Id="rId28" Type="http://schemas.openxmlformats.org/officeDocument/2006/relationships/tags" Target="../tags/tag344.xml" /><Relationship Id="rId29" Type="http://schemas.openxmlformats.org/officeDocument/2006/relationships/tags" Target="../tags/tag345.xml" /><Relationship Id="rId3" Type="http://schemas.openxmlformats.org/officeDocument/2006/relationships/tags" Target="../tags/tag319.xml" /><Relationship Id="rId30" Type="http://schemas.openxmlformats.org/officeDocument/2006/relationships/tags" Target="../tags/tag346.xml" /><Relationship Id="rId31" Type="http://schemas.openxmlformats.org/officeDocument/2006/relationships/tags" Target="../tags/tag347.xml" /><Relationship Id="rId32" Type="http://schemas.openxmlformats.org/officeDocument/2006/relationships/tags" Target="../tags/tag348.xml" /><Relationship Id="rId33" Type="http://schemas.openxmlformats.org/officeDocument/2006/relationships/tags" Target="../tags/tag349.xml" /><Relationship Id="rId34" Type="http://schemas.openxmlformats.org/officeDocument/2006/relationships/tags" Target="../tags/tag350.xml" /><Relationship Id="rId35" Type="http://schemas.openxmlformats.org/officeDocument/2006/relationships/tags" Target="../tags/tag351.xml" /><Relationship Id="rId36" Type="http://schemas.openxmlformats.org/officeDocument/2006/relationships/tags" Target="../tags/tag352.xml" /><Relationship Id="rId37" Type="http://schemas.openxmlformats.org/officeDocument/2006/relationships/audio" Target="../media/chimes1.wav" /><Relationship Id="rId4" Type="http://schemas.openxmlformats.org/officeDocument/2006/relationships/tags" Target="../tags/tag320.xml" /><Relationship Id="rId5" Type="http://schemas.openxmlformats.org/officeDocument/2006/relationships/tags" Target="../tags/tag321.xml" /><Relationship Id="rId6" Type="http://schemas.openxmlformats.org/officeDocument/2006/relationships/tags" Target="../tags/tag322.xml" /><Relationship Id="rId7" Type="http://schemas.openxmlformats.org/officeDocument/2006/relationships/tags" Target="../tags/tag323.xml" /><Relationship Id="rId8" Type="http://schemas.openxmlformats.org/officeDocument/2006/relationships/tags" Target="../tags/tag324.xml" /><Relationship Id="rId9" Type="http://schemas.openxmlformats.org/officeDocument/2006/relationships/tags" Target="../tags/tag325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tags" Target="../tags/tag353.xml" /><Relationship Id="rId3" Type="http://schemas.openxmlformats.org/officeDocument/2006/relationships/tags" Target="../tags/tag354.xml" /><Relationship Id="rId4" Type="http://schemas.openxmlformats.org/officeDocument/2006/relationships/tags" Target="../tags/tag35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tags" Target="../tags/tag356.xml" /><Relationship Id="rId3" Type="http://schemas.openxmlformats.org/officeDocument/2006/relationships/tags" Target="../tags/tag357.xml" /><Relationship Id="rId4" Type="http://schemas.openxmlformats.org/officeDocument/2006/relationships/tags" Target="../tags/tag358.xml" /><Relationship Id="rId5" Type="http://schemas.openxmlformats.org/officeDocument/2006/relationships/image" Target="../media/image15.png" /><Relationship Id="rId6" Type="http://schemas.openxmlformats.org/officeDocument/2006/relationships/tags" Target="../tags/tag35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7.xml" /><Relationship Id="rId11" Type="http://schemas.openxmlformats.org/officeDocument/2006/relationships/audio" Target="../media/chimes1.wav" /><Relationship Id="rId2" Type="http://schemas.openxmlformats.org/officeDocument/2006/relationships/tags" Target="../tags/tag189.xml" /><Relationship Id="rId3" Type="http://schemas.openxmlformats.org/officeDocument/2006/relationships/tags" Target="../tags/tag190.xml" /><Relationship Id="rId4" Type="http://schemas.openxmlformats.org/officeDocument/2006/relationships/tags" Target="../tags/tag191.xml" /><Relationship Id="rId5" Type="http://schemas.openxmlformats.org/officeDocument/2006/relationships/tags" Target="../tags/tag192.xml" /><Relationship Id="rId6" Type="http://schemas.openxmlformats.org/officeDocument/2006/relationships/tags" Target="../tags/tag193.xml" /><Relationship Id="rId7" Type="http://schemas.openxmlformats.org/officeDocument/2006/relationships/tags" Target="../tags/tag194.xml" /><Relationship Id="rId8" Type="http://schemas.openxmlformats.org/officeDocument/2006/relationships/tags" Target="../tags/tag195.xml" /><Relationship Id="rId9" Type="http://schemas.openxmlformats.org/officeDocument/2006/relationships/tags" Target="../tags/tag19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6.xml" /><Relationship Id="rId11" Type="http://schemas.openxmlformats.org/officeDocument/2006/relationships/tags" Target="../tags/tag207.xml" /><Relationship Id="rId12" Type="http://schemas.openxmlformats.org/officeDocument/2006/relationships/audio" Target="../media/chimes1.wav" /><Relationship Id="rId2" Type="http://schemas.openxmlformats.org/officeDocument/2006/relationships/tags" Target="../tags/tag198.xml" /><Relationship Id="rId3" Type="http://schemas.openxmlformats.org/officeDocument/2006/relationships/tags" Target="../tags/tag199.xml" /><Relationship Id="rId4" Type="http://schemas.openxmlformats.org/officeDocument/2006/relationships/tags" Target="../tags/tag200.xml" /><Relationship Id="rId5" Type="http://schemas.openxmlformats.org/officeDocument/2006/relationships/tags" Target="../tags/tag201.xml" /><Relationship Id="rId6" Type="http://schemas.openxmlformats.org/officeDocument/2006/relationships/tags" Target="../tags/tag202.xml" /><Relationship Id="rId7" Type="http://schemas.openxmlformats.org/officeDocument/2006/relationships/tags" Target="../tags/tag203.xml" /><Relationship Id="rId8" Type="http://schemas.openxmlformats.org/officeDocument/2006/relationships/tags" Target="../tags/tag204.xml" /><Relationship Id="rId9" Type="http://schemas.openxmlformats.org/officeDocument/2006/relationships/tags" Target="../tags/tag20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6.xml" /><Relationship Id="rId11" Type="http://schemas.openxmlformats.org/officeDocument/2006/relationships/tags" Target="../tags/tag217.xml" /><Relationship Id="rId12" Type="http://schemas.openxmlformats.org/officeDocument/2006/relationships/tags" Target="../tags/tag218.xml" /><Relationship Id="rId13" Type="http://schemas.openxmlformats.org/officeDocument/2006/relationships/tags" Target="../tags/tag219.xml" /><Relationship Id="rId14" Type="http://schemas.openxmlformats.org/officeDocument/2006/relationships/tags" Target="../tags/tag220.xml" /><Relationship Id="rId15" Type="http://schemas.openxmlformats.org/officeDocument/2006/relationships/tags" Target="../tags/tag221.xml" /><Relationship Id="rId16" Type="http://schemas.openxmlformats.org/officeDocument/2006/relationships/tags" Target="../tags/tag222.xml" /><Relationship Id="rId17" Type="http://schemas.openxmlformats.org/officeDocument/2006/relationships/tags" Target="../tags/tag223.xml" /><Relationship Id="rId18" Type="http://schemas.openxmlformats.org/officeDocument/2006/relationships/audio" Target="../media/chimes1.wav" /><Relationship Id="rId2" Type="http://schemas.openxmlformats.org/officeDocument/2006/relationships/tags" Target="../tags/tag208.xml" /><Relationship Id="rId3" Type="http://schemas.openxmlformats.org/officeDocument/2006/relationships/tags" Target="../tags/tag209.xml" /><Relationship Id="rId4" Type="http://schemas.openxmlformats.org/officeDocument/2006/relationships/tags" Target="../tags/tag210.xml" /><Relationship Id="rId5" Type="http://schemas.openxmlformats.org/officeDocument/2006/relationships/tags" Target="../tags/tag211.xml" /><Relationship Id="rId6" Type="http://schemas.openxmlformats.org/officeDocument/2006/relationships/tags" Target="../tags/tag212.xml" /><Relationship Id="rId7" Type="http://schemas.openxmlformats.org/officeDocument/2006/relationships/tags" Target="../tags/tag213.xml" /><Relationship Id="rId8" Type="http://schemas.openxmlformats.org/officeDocument/2006/relationships/tags" Target="../tags/tag214.xml" /><Relationship Id="rId9" Type="http://schemas.openxmlformats.org/officeDocument/2006/relationships/tags" Target="../tags/tag21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24.xml" /><Relationship Id="rId3" Type="http://schemas.openxmlformats.org/officeDocument/2006/relationships/tags" Target="../tags/tag225.xml" /><Relationship Id="rId4" Type="http://schemas.openxmlformats.org/officeDocument/2006/relationships/image" Target="../media/image3.png" /><Relationship Id="rId5" Type="http://schemas.openxmlformats.org/officeDocument/2006/relationships/tags" Target="../tags/tag226.xml" /><Relationship Id="rId6" Type="http://schemas.openxmlformats.org/officeDocument/2006/relationships/video" Target="../media/media3.mp4" /><Relationship Id="rId7" Type="http://schemas.microsoft.com/office/2007/relationships/media" Target="../media/media3.mp4" /><Relationship Id="rId8" Type="http://schemas.openxmlformats.org/officeDocument/2006/relationships/audio" Target="../media/chimes1.wav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27.xml" /><Relationship Id="rId3" Type="http://schemas.openxmlformats.org/officeDocument/2006/relationships/tags" Target="../tags/tag228.xml" /><Relationship Id="rId4" Type="http://schemas.openxmlformats.org/officeDocument/2006/relationships/tags" Target="../tags/tag229.xml" /><Relationship Id="rId5" Type="http://schemas.openxmlformats.org/officeDocument/2006/relationships/tags" Target="../tags/tag230.xml" /><Relationship Id="rId6" Type="http://schemas.openxmlformats.org/officeDocument/2006/relationships/tags" Target="../tags/tag231.xml" /><Relationship Id="rId7" Type="http://schemas.openxmlformats.org/officeDocument/2006/relationships/tags" Target="../tags/tag232.xml" /><Relationship Id="rId8" Type="http://schemas.openxmlformats.org/officeDocument/2006/relationships/audio" Target="../media/chimes1.wav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1.xml" /><Relationship Id="rId11" Type="http://schemas.openxmlformats.org/officeDocument/2006/relationships/tags" Target="../tags/tag242.xml" /><Relationship Id="rId12" Type="http://schemas.openxmlformats.org/officeDocument/2006/relationships/tags" Target="../tags/tag243.xml" /><Relationship Id="rId13" Type="http://schemas.openxmlformats.org/officeDocument/2006/relationships/audio" Target="../media/chimes1.wav" /><Relationship Id="rId2" Type="http://schemas.openxmlformats.org/officeDocument/2006/relationships/tags" Target="../tags/tag233.xml" /><Relationship Id="rId3" Type="http://schemas.openxmlformats.org/officeDocument/2006/relationships/tags" Target="../tags/tag234.xml" /><Relationship Id="rId4" Type="http://schemas.openxmlformats.org/officeDocument/2006/relationships/tags" Target="../tags/tag235.xml" /><Relationship Id="rId5" Type="http://schemas.openxmlformats.org/officeDocument/2006/relationships/tags" Target="../tags/tag236.xml" /><Relationship Id="rId6" Type="http://schemas.openxmlformats.org/officeDocument/2006/relationships/tags" Target="../tags/tag237.xml" /><Relationship Id="rId7" Type="http://schemas.openxmlformats.org/officeDocument/2006/relationships/tags" Target="../tags/tag238.xml" /><Relationship Id="rId8" Type="http://schemas.openxmlformats.org/officeDocument/2006/relationships/tags" Target="../tags/tag239.xml" /><Relationship Id="rId9" Type="http://schemas.openxmlformats.org/officeDocument/2006/relationships/tags" Target="../tags/tag24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2.xml" /><Relationship Id="rId11" Type="http://schemas.openxmlformats.org/officeDocument/2006/relationships/audio" Target="../media/chimes1.wav" /><Relationship Id="rId2" Type="http://schemas.openxmlformats.org/officeDocument/2006/relationships/tags" Target="../tags/tag244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tags" Target="../tags/tag247.xml" /><Relationship Id="rId6" Type="http://schemas.openxmlformats.org/officeDocument/2006/relationships/tags" Target="../tags/tag248.xml" /><Relationship Id="rId7" Type="http://schemas.openxmlformats.org/officeDocument/2006/relationships/tags" Target="../tags/tag249.xml" /><Relationship Id="rId8" Type="http://schemas.openxmlformats.org/officeDocument/2006/relationships/tags" Target="../tags/tag250.xml" /><Relationship Id="rId9" Type="http://schemas.openxmlformats.org/officeDocument/2006/relationships/tags" Target="../tags/tag25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b="1"/>
              <a:t>第</a:t>
            </a:r>
            <a:r>
              <a:rPr lang="en-US" altLang="zh-CN" b="1"/>
              <a:t>3</a:t>
            </a:r>
            <a:r>
              <a:rPr lang="zh-CN" altLang="en-US" b="1"/>
              <a:t>节  摩擦力</a:t>
            </a:r>
          </a:p>
        </p:txBody>
      </p:sp>
    </p:spTree>
    <p:extLst>
      <p:ext uri="{BB962C8B-B14F-4D97-AF65-F5344CB8AC3E}">
        <p14:creationId xmlns:p14="http://schemas.microsoft.com/office/powerpoint/2010/main" val="878596767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7" name="平快10.4">
            <a:hlinkClick action="ppaction://media"/>
            <a:extLst>
              <a:ext uri="{FF2B5EF4-FFF2-40B4-BE49-F238E27FC236}">
                <a16:creationId xmlns:a16="http://schemas.microsoft.com/office/drawing/2014/main" id="{459BB1C8-6486-430F-92AF-F0E577F639B6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>
            <a:lum bright="-19000" contrast="-2000"/>
          </a:blip>
          <a:stretch>
            <a:fillRect/>
          </a:stretch>
        </p:blipFill>
        <p:spPr>
          <a:xfrm>
            <a:off x="836295" y="480060"/>
            <a:ext cx="7791450" cy="2819400"/>
          </a:xfrm>
          <a:prstGeom prst="rect">
            <a:avLst/>
          </a:prstGeom>
        </p:spPr>
      </p:pic>
      <p:pic>
        <p:nvPicPr>
          <p:cNvPr id="8" name="砝码0.75">
            <a:hlinkClick action="ppaction://media"/>
            <a:extLst>
              <a:ext uri="{FF2B5EF4-FFF2-40B4-BE49-F238E27FC236}">
                <a16:creationId xmlns:a16="http://schemas.microsoft.com/office/drawing/2014/main" id="{997BD743-0DF2-4B20-8866-C310B5C8218A}"/>
              </a:ext>
            </a:extLst>
          </p:cNvPr>
          <p:cNvPicPr>
            <a:picLocks noChangeAspect="1"/>
          </p:cNvPicPr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>
            <a:lum bright="-9000"/>
          </a:blip>
          <a:stretch>
            <a:fillRect/>
          </a:stretch>
        </p:blipFill>
        <p:spPr>
          <a:xfrm>
            <a:off x="836294" y="3558540"/>
            <a:ext cx="7791449" cy="2759067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7D4FBB96-6340-4B7A-9D12-667175A974D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10193" y="1889760"/>
            <a:ext cx="3237967" cy="2819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接触面所受的压力越大，滑动摩擦力越大</a:t>
            </a:r>
            <a:endParaRPr lang="zh-CN" altLang="en-US" sz="4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1156174"/>
      </p:ext>
    </p:extLst>
  </p:cSld>
  <p:clrMapOvr>
    <a:masterClrMapping/>
  </p:clrMapOvr>
  <p:transition spd="slow">
    <p:randomBar dir="vert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173A86AE-63B2-4073-A215-09470CDA1FD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10193" y="1889760"/>
            <a:ext cx="3237967" cy="2819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接触面越粗糙，滑动摩擦力越大</a:t>
            </a:r>
            <a:endParaRPr lang="zh-CN" altLang="en-US" sz="4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毛巾0.6">
            <a:hlinkClick action="ppaction://media"/>
            <a:extLst>
              <a:ext uri="{FF2B5EF4-FFF2-40B4-BE49-F238E27FC236}">
                <a16:creationId xmlns:a16="http://schemas.microsoft.com/office/drawing/2014/main" id="{9B20F259-BACE-43D8-B51B-BC8044171AA8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490" y="3360420"/>
            <a:ext cx="7962900" cy="3048000"/>
          </a:xfrm>
          <a:prstGeom prst="rect">
            <a:avLst/>
          </a:prstGeom>
        </p:spPr>
      </p:pic>
      <p:pic>
        <p:nvPicPr>
          <p:cNvPr id="4" name="平快10.4">
            <a:hlinkClick action="ppaction://media"/>
            <a:extLst>
              <a:ext uri="{FF2B5EF4-FFF2-40B4-BE49-F238E27FC236}">
                <a16:creationId xmlns:a16="http://schemas.microsoft.com/office/drawing/2014/main" id="{EB449563-3E79-46FF-BD16-60253875FE01}"/>
              </a:ext>
            </a:extLst>
          </p:cNvPr>
          <p:cNvPicPr>
            <a:picLocks noChangeAspect="1"/>
          </p:cNvPicPr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>
            <a:lum bright="-11000"/>
          </a:blip>
          <a:stretch>
            <a:fillRect/>
          </a:stretch>
        </p:blipFill>
        <p:spPr>
          <a:xfrm>
            <a:off x="577215" y="480060"/>
            <a:ext cx="77914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31547"/>
      </p:ext>
    </p:extLst>
  </p:cSld>
  <p:clrMapOvr>
    <a:masterClrMapping/>
  </p:clrMapOvr>
  <p:transition spd="slow">
    <p:randomBar dir="vert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ACB83EED-029F-4172-A2D6-0BEC53DD90F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889263" y="1661160"/>
            <a:ext cx="2940787" cy="2819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滑动摩擦力跟接触面积的大小无关</a:t>
            </a:r>
          </a:p>
        </p:txBody>
      </p:sp>
      <p:pic>
        <p:nvPicPr>
          <p:cNvPr id="3" name="平快10.4">
            <a:hlinkClick action="ppaction://media"/>
            <a:extLst>
              <a:ext uri="{FF2B5EF4-FFF2-40B4-BE49-F238E27FC236}">
                <a16:creationId xmlns:a16="http://schemas.microsoft.com/office/drawing/2014/main" id="{CB9DB9A6-C2B5-4928-A6E1-FE2C1C570BF3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>
                  <p14:trim end="2636"/>
                </p14:media>
              </p:ext>
            </p:extLst>
          </p:nvPr>
        </p:nvPicPr>
        <p:blipFill>
          <a:blip r:embed="rId4">
            <a:lum bright="-16000" contrast="10000"/>
          </a:blip>
          <a:stretch>
            <a:fillRect/>
          </a:stretch>
        </p:blipFill>
        <p:spPr>
          <a:xfrm>
            <a:off x="676275" y="754380"/>
            <a:ext cx="7791450" cy="2819400"/>
          </a:xfrm>
          <a:prstGeom prst="rect">
            <a:avLst/>
          </a:prstGeom>
        </p:spPr>
      </p:pic>
      <p:pic>
        <p:nvPicPr>
          <p:cNvPr id="4" name="侧0.4">
            <a:hlinkClick action="ppaction://media"/>
            <a:extLst>
              <a:ext uri="{FF2B5EF4-FFF2-40B4-BE49-F238E27FC236}">
                <a16:creationId xmlns:a16="http://schemas.microsoft.com/office/drawing/2014/main" id="{43470A23-5E93-4811-82A7-5818DA93F0CF}"/>
              </a:ext>
            </a:extLst>
          </p:cNvPr>
          <p:cNvPicPr>
            <a:picLocks noChangeAspect="1"/>
          </p:cNvPicPr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>
                  <p14:trim end="2474"/>
                </p14:media>
              </p:ext>
            </p:extLst>
          </p:nvPr>
        </p:nvPicPr>
        <p:blipFill>
          <a:blip r:embed="rId8">
            <a:lum bright="-15000" contrast="8000"/>
          </a:blip>
          <a:stretch>
            <a:fillRect/>
          </a:stretch>
        </p:blipFill>
        <p:spPr>
          <a:xfrm>
            <a:off x="361950" y="3853815"/>
            <a:ext cx="84201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51209"/>
      </p:ext>
    </p:extLst>
  </p:cSld>
  <p:clrMapOvr>
    <a:masterClrMapping/>
  </p:clrMapOvr>
  <p:transition spd="slow">
    <p:randomBar dir="vert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DF0DA78E-8C88-4163-B6AA-CFDBB8CDF14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889263" y="1661160"/>
            <a:ext cx="2940787" cy="2819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滑动摩擦力跟滑动的速度大小无关</a:t>
            </a:r>
          </a:p>
        </p:txBody>
      </p:sp>
      <p:pic>
        <p:nvPicPr>
          <p:cNvPr id="3" name="平慢10.4">
            <a:hlinkClick action="ppaction://media"/>
            <a:extLst>
              <a:ext uri="{FF2B5EF4-FFF2-40B4-BE49-F238E27FC236}">
                <a16:creationId xmlns:a16="http://schemas.microsoft.com/office/drawing/2014/main" id="{AE523373-7D6A-487A-B975-23B45A0871C3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>
                  <p14:trim end="36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" y="459105"/>
            <a:ext cx="8229600" cy="3105150"/>
          </a:xfrm>
          <a:prstGeom prst="rect">
            <a:avLst/>
          </a:prstGeom>
        </p:spPr>
      </p:pic>
      <p:pic>
        <p:nvPicPr>
          <p:cNvPr id="4" name="平快10.4">
            <a:hlinkClick action="ppaction://media"/>
            <a:extLst>
              <a:ext uri="{FF2B5EF4-FFF2-40B4-BE49-F238E27FC236}">
                <a16:creationId xmlns:a16="http://schemas.microsoft.com/office/drawing/2014/main" id="{4705DC78-4DB0-4787-9AA6-74AEE738D883}"/>
              </a:ext>
            </a:extLst>
          </p:cNvPr>
          <p:cNvPicPr>
            <a:picLocks noChangeAspect="1"/>
          </p:cNvPicPr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>
                  <p14:trim end="4589"/>
                </p14:media>
              </p:ext>
            </p:extLst>
          </p:nvPr>
        </p:nvPicPr>
        <p:blipFill>
          <a:blip r:embed="rId8">
            <a:lum bright="-20000" contrast="6000"/>
          </a:blip>
          <a:stretch>
            <a:fillRect/>
          </a:stretch>
        </p:blipFill>
        <p:spPr>
          <a:xfrm>
            <a:off x="902970" y="3661410"/>
            <a:ext cx="77914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09374"/>
      </p:ext>
    </p:extLst>
  </p:cSld>
  <p:clrMapOvr>
    <a:masterClrMapping/>
  </p:clrMapOvr>
  <p:transition spd="slow">
    <p:randomBar dir="vert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1091502" y="1019057"/>
            <a:ext cx="2337580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结论：</a:t>
            </a:r>
          </a:p>
        </p:txBody>
      </p:sp>
      <p:sp>
        <p:nvSpPr>
          <p:cNvPr id="6" name="内容占位符 2"/>
          <p:cNvSpPr txBox="1"/>
          <p:nvPr>
            <p:custDataLst>
              <p:tags r:id="rId4"/>
            </p:custDataLst>
          </p:nvPr>
        </p:nvSpPr>
        <p:spPr>
          <a:xfrm>
            <a:off x="2708643" y="1019057"/>
            <a:ext cx="5739619" cy="130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滑动摩擦力大小，</a:t>
            </a:r>
          </a:p>
        </p:txBody>
      </p:sp>
      <p:sp>
        <p:nvSpPr>
          <p:cNvPr id="5" name="内容占位符 2"/>
          <p:cNvSpPr txBox="1"/>
          <p:nvPr>
            <p:custDataLst>
              <p:tags r:id="rId5"/>
            </p:custDataLst>
          </p:nvPr>
        </p:nvSpPr>
        <p:spPr>
          <a:xfrm>
            <a:off x="2708644" y="1824905"/>
            <a:ext cx="6780629" cy="12612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跟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接触面所受的压力大小</a:t>
            </a: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有关</a:t>
            </a:r>
          </a:p>
        </p:txBody>
      </p:sp>
      <p:sp>
        <p:nvSpPr>
          <p:cNvPr id="7" name="内容占位符 2"/>
          <p:cNvSpPr txBox="1"/>
          <p:nvPr>
            <p:custDataLst>
              <p:tags r:id="rId6"/>
            </p:custDataLst>
          </p:nvPr>
        </p:nvSpPr>
        <p:spPr>
          <a:xfrm>
            <a:off x="2708644" y="2630753"/>
            <a:ext cx="7202659" cy="1261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跟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接触面的粗糙程度</a:t>
            </a: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有关</a:t>
            </a:r>
          </a:p>
        </p:txBody>
      </p:sp>
      <p:sp>
        <p:nvSpPr>
          <p:cNvPr id="8" name="内容占位符 2"/>
          <p:cNvSpPr txBox="1"/>
          <p:nvPr>
            <p:custDataLst>
              <p:tags r:id="rId7"/>
            </p:custDataLst>
          </p:nvPr>
        </p:nvSpPr>
        <p:spPr>
          <a:xfrm>
            <a:off x="2708644" y="3441771"/>
            <a:ext cx="7202659" cy="971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跟接触面的面积大小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无关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9037A184-19CA-4D0C-862D-E4DBB4EF750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8645" y="4138157"/>
            <a:ext cx="5387500" cy="971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跟滑动速度的大小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无关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2BC9C26-1F25-482C-BBA0-7B1187480E2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776757" y="4343876"/>
            <a:ext cx="2997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滑动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不变）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4276"/>
      </p:ext>
    </p:extLst>
  </p:cSld>
  <p:clrMapOvr>
    <a:masterClrMapping/>
  </p:clrMapOvr>
  <p:transition spd="slow">
    <p:randomBar dir="vert"/>
    <p:sndAc>
      <p:stSnd>
        <p:snd r:embed="rId10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增大摩擦实例">
            <a:hlinkClick action="ppaction://media"/>
            <a:extLst>
              <a:ext uri="{FF2B5EF4-FFF2-40B4-BE49-F238E27FC236}">
                <a16:creationId xmlns:a16="http://schemas.microsoft.com/office/drawing/2014/main" id="{39A7B22C-44F8-41C1-B2EC-CDB80628F6CF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06039" y="1366709"/>
            <a:ext cx="6627059" cy="4970295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B0FED88B-8326-42B6-928E-0309B7533560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779721" y="138224"/>
            <a:ext cx="5950688" cy="1371600"/>
          </a:xfrm>
        </p:spPr>
        <p:txBody>
          <a:bodyPr/>
          <a:lstStyle/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四、摩擦力的改变</a:t>
            </a:r>
          </a:p>
        </p:txBody>
      </p:sp>
    </p:spTree>
    <p:extLst>
      <p:ext uri="{BB962C8B-B14F-4D97-AF65-F5344CB8AC3E}">
        <p14:creationId xmlns:p14="http://schemas.microsoft.com/office/powerpoint/2010/main" val="2628176616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1346684" y="1019057"/>
            <a:ext cx="3903254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增大有益摩擦：</a:t>
            </a:r>
          </a:p>
        </p:txBody>
      </p:sp>
      <p:sp>
        <p:nvSpPr>
          <p:cNvPr id="6" name="内容占位符 2"/>
          <p:cNvSpPr txBox="1"/>
          <p:nvPr>
            <p:custDataLst>
              <p:tags r:id="rId4"/>
            </p:custDataLst>
          </p:nvPr>
        </p:nvSpPr>
        <p:spPr>
          <a:xfrm>
            <a:off x="3681489" y="2075763"/>
            <a:ext cx="6372665" cy="1322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增大接触面所受的压力</a:t>
            </a:r>
          </a:p>
        </p:txBody>
      </p:sp>
      <p:sp>
        <p:nvSpPr>
          <p:cNvPr id="9" name="内容占位符 2"/>
          <p:cNvSpPr txBox="1"/>
          <p:nvPr>
            <p:custDataLst>
              <p:tags r:id="rId5"/>
            </p:custDataLst>
          </p:nvPr>
        </p:nvSpPr>
        <p:spPr>
          <a:xfrm>
            <a:off x="3681489" y="3082887"/>
            <a:ext cx="5570806" cy="130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增大接触面的粗糙程度</a:t>
            </a:r>
          </a:p>
        </p:txBody>
      </p:sp>
    </p:spTree>
    <p:extLst>
      <p:ext uri="{BB962C8B-B14F-4D97-AF65-F5344CB8AC3E}">
        <p14:creationId xmlns:p14="http://schemas.microsoft.com/office/powerpoint/2010/main" val="266995615"/>
      </p:ext>
    </p:extLst>
  </p:cSld>
  <p:clrMapOvr>
    <a:masterClrMapping/>
  </p:clrMapOvr>
  <p:transition spd="slow">
    <p:randomBar dir="vert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减小摩擦实例">
            <a:hlinkClick action="ppaction://media"/>
            <a:extLst>
              <a:ext uri="{FF2B5EF4-FFF2-40B4-BE49-F238E27FC236}">
                <a16:creationId xmlns:a16="http://schemas.microsoft.com/office/drawing/2014/main" id="{4C1F8F42-28EE-41ED-89BC-49B09659351A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>
                  <p14:trim st="587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23602" y="419079"/>
            <a:ext cx="8026454" cy="60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3760"/>
      </p:ext>
    </p:extLst>
  </p:cSld>
  <p:clrMapOvr>
    <a:masterClrMapping/>
  </p:clrMapOvr>
  <p:transition spd="slow">
    <p:randomBar dir="vert"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1583789" y="1024771"/>
            <a:ext cx="4238105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减小有害摩擦：</a:t>
            </a:r>
          </a:p>
        </p:txBody>
      </p:sp>
      <p:sp>
        <p:nvSpPr>
          <p:cNvPr id="6" name="内容占位符 2"/>
          <p:cNvSpPr txBox="1"/>
          <p:nvPr>
            <p:custDataLst>
              <p:tags r:id="rId4"/>
            </p:custDataLst>
          </p:nvPr>
        </p:nvSpPr>
        <p:spPr>
          <a:xfrm>
            <a:off x="3583744" y="1767226"/>
            <a:ext cx="6372665" cy="1322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减小接触面所受的压力</a:t>
            </a:r>
          </a:p>
        </p:txBody>
      </p:sp>
      <p:sp>
        <p:nvSpPr>
          <p:cNvPr id="9" name="内容占位符 2"/>
          <p:cNvSpPr txBox="1"/>
          <p:nvPr>
            <p:custDataLst>
              <p:tags r:id="rId5"/>
            </p:custDataLst>
          </p:nvPr>
        </p:nvSpPr>
        <p:spPr>
          <a:xfrm>
            <a:off x="3583744" y="2435234"/>
            <a:ext cx="5570806" cy="130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减小接触面的粗糙程度</a:t>
            </a:r>
          </a:p>
        </p:txBody>
      </p:sp>
      <p:sp>
        <p:nvSpPr>
          <p:cNvPr id="7" name="内容占位符 2"/>
          <p:cNvSpPr txBox="1"/>
          <p:nvPr>
            <p:custDataLst>
              <p:tags r:id="rId6"/>
            </p:custDataLst>
          </p:nvPr>
        </p:nvSpPr>
        <p:spPr>
          <a:xfrm>
            <a:off x="3583744" y="3429000"/>
            <a:ext cx="5570806" cy="130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用滚动代替滑动</a:t>
            </a:r>
          </a:p>
        </p:txBody>
      </p:sp>
      <p:sp>
        <p:nvSpPr>
          <p:cNvPr id="8" name="内容占位符 2"/>
          <p:cNvSpPr txBox="1"/>
          <p:nvPr>
            <p:custDataLst>
              <p:tags r:id="rId7"/>
            </p:custDataLst>
          </p:nvPr>
        </p:nvSpPr>
        <p:spPr>
          <a:xfrm>
            <a:off x="3583744" y="4083009"/>
            <a:ext cx="5570806" cy="130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使接触面分开</a:t>
            </a:r>
          </a:p>
        </p:txBody>
      </p:sp>
    </p:spTree>
    <p:extLst>
      <p:ext uri="{BB962C8B-B14F-4D97-AF65-F5344CB8AC3E}">
        <p14:creationId xmlns:p14="http://schemas.microsoft.com/office/powerpoint/2010/main" val="4175191457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卷形: 垂直 4">
            <a:extLst>
              <a:ext uri="{FF2B5EF4-FFF2-40B4-BE49-F238E27FC236}">
                <a16:creationId xmlns:a16="http://schemas.microsoft.com/office/drawing/2014/main" id="{2D453125-C288-4D00-BBB3-AB0BF52048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3860" y="449580"/>
            <a:ext cx="944880" cy="170688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rPr>
              <a:t>想一想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FA94725-2703-4137-BB0F-A47EC4CE1BC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259387" y="6156325"/>
            <a:ext cx="4815840" cy="190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087A46-BA2C-43CF-83E0-E03D0097DC5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78587" y="4117975"/>
            <a:ext cx="2179320" cy="20383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8063758-15CF-4EF8-A589-12FFAD16309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48740" y="511175"/>
            <a:ext cx="10304544" cy="360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如图，静止放在水平地面上的木块与地的接触面是粗糙的，木块是否受到摩擦力？若用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1N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水平向右的力推木块时木块未动，木块受到摩擦力是（  ）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；若用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3N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水平向右的力推木块时木块也未动，木块受到摩擦力是（  ）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；若用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6N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水平向右的力推木块时木块以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1cm/s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的速度匀速直线运动，木块受到摩擦力是（  ）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；若推着木块以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3cm/s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的速度匀速直线运动，木块受到摩擦力是（  ）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82650362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1066800" y="1763336"/>
            <a:ext cx="10601459" cy="212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两个相互接触的物体，当它们（要）发生相对运动时，在接触面上产生阻碍相对运动的力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一、摩擦力的产生</a:t>
            </a:r>
          </a:p>
        </p:txBody>
      </p:sp>
      <p:sp>
        <p:nvSpPr>
          <p:cNvPr id="5" name="内容占位符 2"/>
          <p:cNvSpPr txBox="1"/>
          <p:nvPr>
            <p:custDataLst>
              <p:tags r:id="rId5"/>
            </p:custDataLst>
          </p:nvPr>
        </p:nvSpPr>
        <p:spPr>
          <a:xfrm>
            <a:off x="3287329" y="1758948"/>
            <a:ext cx="1534734" cy="1009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</a:t>
            </a:r>
          </a:p>
        </p:txBody>
      </p:sp>
      <p:sp>
        <p:nvSpPr>
          <p:cNvPr id="6" name="内容占位符 2"/>
          <p:cNvSpPr txBox="1"/>
          <p:nvPr>
            <p:custDataLst>
              <p:tags r:id="rId6"/>
            </p:custDataLst>
          </p:nvPr>
        </p:nvSpPr>
        <p:spPr>
          <a:xfrm>
            <a:off x="1254880" y="2665681"/>
            <a:ext cx="1396285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运动</a:t>
            </a:r>
          </a:p>
        </p:txBody>
      </p:sp>
      <p:sp>
        <p:nvSpPr>
          <p:cNvPr id="7" name="内容占位符 2"/>
          <p:cNvSpPr txBox="1"/>
          <p:nvPr>
            <p:custDataLst>
              <p:tags r:id="rId7"/>
            </p:custDataLst>
          </p:nvPr>
        </p:nvSpPr>
        <p:spPr>
          <a:xfrm>
            <a:off x="3793623" y="2666565"/>
            <a:ext cx="2355764" cy="100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接触面上</a:t>
            </a:r>
          </a:p>
        </p:txBody>
      </p:sp>
      <p:sp>
        <p:nvSpPr>
          <p:cNvPr id="8" name="内容占位符 2"/>
          <p:cNvSpPr txBox="1"/>
          <p:nvPr>
            <p:custDataLst>
              <p:tags r:id="rId8"/>
            </p:custDataLst>
          </p:nvPr>
        </p:nvSpPr>
        <p:spPr>
          <a:xfrm>
            <a:off x="6854643" y="2670079"/>
            <a:ext cx="3784783" cy="1059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阻碍相对运动</a:t>
            </a:r>
          </a:p>
        </p:txBody>
      </p:sp>
      <p:sp>
        <p:nvSpPr>
          <p:cNvPr id="9" name="内容占位符 2"/>
          <p:cNvSpPr txBox="1"/>
          <p:nvPr>
            <p:custDataLst>
              <p:tags r:id="rId9"/>
            </p:custDataLst>
          </p:nvPr>
        </p:nvSpPr>
        <p:spPr>
          <a:xfrm>
            <a:off x="9397030" y="1765650"/>
            <a:ext cx="2623857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发生相对</a:t>
            </a:r>
          </a:p>
        </p:txBody>
      </p:sp>
      <p:sp>
        <p:nvSpPr>
          <p:cNvPr id="10" name="内容占位符 2"/>
          <p:cNvSpPr txBox="1"/>
          <p:nvPr>
            <p:custDataLst>
              <p:tags r:id="rId10"/>
            </p:custDataLst>
          </p:nvPr>
        </p:nvSpPr>
        <p:spPr>
          <a:xfrm>
            <a:off x="1345293" y="4360357"/>
            <a:ext cx="3200949" cy="939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、产生条件</a:t>
            </a:r>
          </a:p>
        </p:txBody>
      </p:sp>
      <p:sp>
        <p:nvSpPr>
          <p:cNvPr id="15" name="左大括号 14"/>
          <p:cNvSpPr/>
          <p:nvPr>
            <p:custDataLst>
              <p:tags r:id="rId11"/>
            </p:custDataLst>
          </p:nvPr>
        </p:nvSpPr>
        <p:spPr>
          <a:xfrm>
            <a:off x="4025596" y="4091143"/>
            <a:ext cx="187825" cy="1660314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/>
          <p:cNvSpPr txBox="1"/>
          <p:nvPr>
            <p:custDataLst>
              <p:tags r:id="rId12"/>
            </p:custDataLst>
          </p:nvPr>
        </p:nvSpPr>
        <p:spPr>
          <a:xfrm>
            <a:off x="3835958" y="5168628"/>
            <a:ext cx="4515537" cy="1043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（要）发生相对运动</a:t>
            </a:r>
          </a:p>
        </p:txBody>
      </p:sp>
      <p:sp>
        <p:nvSpPr>
          <p:cNvPr id="13" name="内容占位符 2"/>
          <p:cNvSpPr txBox="1"/>
          <p:nvPr>
            <p:custDataLst>
              <p:tags r:id="rId13"/>
            </p:custDataLst>
          </p:nvPr>
        </p:nvSpPr>
        <p:spPr>
          <a:xfrm>
            <a:off x="4119508" y="3536319"/>
            <a:ext cx="3948439" cy="1009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接触且有压力</a:t>
            </a:r>
          </a:p>
        </p:txBody>
      </p:sp>
      <p:sp>
        <p:nvSpPr>
          <p:cNvPr id="14" name="内容占位符 2"/>
          <p:cNvSpPr txBox="1"/>
          <p:nvPr>
            <p:custDataLst>
              <p:tags r:id="rId14"/>
            </p:custDataLst>
          </p:nvPr>
        </p:nvSpPr>
        <p:spPr>
          <a:xfrm>
            <a:off x="4119508" y="4350641"/>
            <a:ext cx="3030016" cy="1009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接触面粗糙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3258D764-CEB6-4C06-871E-E33406C758E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872851" y="1758725"/>
            <a:ext cx="1569899" cy="905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（要）</a:t>
            </a:r>
          </a:p>
        </p:txBody>
      </p:sp>
    </p:spTree>
    <p:extLst>
      <p:ext uri="{BB962C8B-B14F-4D97-AF65-F5344CB8AC3E}">
        <p14:creationId xmlns:p14="http://schemas.microsoft.com/office/powerpoint/2010/main" val="2794949180"/>
      </p:ext>
    </p:extLst>
  </p:cSld>
  <p:clrMapOvr>
    <a:masterClrMapping/>
  </p:clrMapOvr>
  <p:transition spd="slow">
    <p:randomBar dir="vert"/>
    <p:sndAc>
      <p:stSnd>
        <p:snd r:embed="rId1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5" grpId="0"/>
      <p:bldP spid="17" grpId="0"/>
      <p:bldP spid="13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卷形: 垂直 4">
            <a:extLst>
              <a:ext uri="{FF2B5EF4-FFF2-40B4-BE49-F238E27FC236}">
                <a16:creationId xmlns:a16="http://schemas.microsoft.com/office/drawing/2014/main" id="{2D453125-C288-4D00-BBB3-AB0BF52048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3860" y="449580"/>
            <a:ext cx="944880" cy="170688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rPr>
              <a:t>想一想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FA94725-2703-4137-BB0F-A47EC4CE1BC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20414572">
            <a:off x="3688080" y="4320097"/>
            <a:ext cx="4815840" cy="190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087A46-BA2C-43CF-83E0-E03D0097DC5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20414572">
            <a:off x="4907280" y="2281747"/>
            <a:ext cx="2179320" cy="20383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8063758-15CF-4EF8-A589-12FFAD16309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21301" y="574971"/>
            <a:ext cx="9844904" cy="170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如图，静止放在斜面上的木块与斜面的接触面是粗糙的，木块是否受到摩擦力？</a:t>
            </a:r>
          </a:p>
        </p:txBody>
      </p:sp>
    </p:spTree>
    <p:extLst>
      <p:ext uri="{BB962C8B-B14F-4D97-AF65-F5344CB8AC3E}">
        <p14:creationId xmlns:p14="http://schemas.microsoft.com/office/powerpoint/2010/main" val="1993871426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卷形: 垂直 4">
            <a:extLst>
              <a:ext uri="{FF2B5EF4-FFF2-40B4-BE49-F238E27FC236}">
                <a16:creationId xmlns:a16="http://schemas.microsoft.com/office/drawing/2014/main" id="{2D453125-C288-4D00-BBB3-AB0BF52048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3860" y="449580"/>
            <a:ext cx="944880" cy="170688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rPr>
              <a:t>想一想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FA94725-2703-4137-BB0F-A47EC4CE1BC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083441" y="5340823"/>
            <a:ext cx="7970520" cy="1030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087A46-BA2C-43CF-83E0-E03D0097DC5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90568" y="3302473"/>
            <a:ext cx="2179320" cy="20383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8063758-15CF-4EF8-A589-12FFAD16309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850910" y="511176"/>
            <a:ext cx="9844904" cy="170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如图，正方体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放在正方体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上，推着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在水平地面上向右匀速直线运动时，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是否受到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的摩擦力？如果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加速或减速时呢？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32BECA-6E2F-4D6E-AD78-2B4D7E1B809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539916" y="2156460"/>
            <a:ext cx="1080623" cy="1141936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EF5074AA-BD3E-4658-A2EF-D418839C697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876647" y="3815477"/>
            <a:ext cx="407160" cy="599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8896FE9-B236-47F9-A6E3-12B1849F367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876647" y="2345985"/>
            <a:ext cx="407160" cy="599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5611205"/>
      </p:ext>
    </p:extLst>
  </p:cSld>
  <p:clrMapOvr>
    <a:masterClrMapping/>
  </p:clrMapOvr>
  <p:transition spd="slow">
    <p:randomBar dir="vert"/>
    <p:sndAc>
      <p:stSnd>
        <p:snd r:embed="rId12" name="chimes.wav"/>
      </p:stSnd>
    </p:sndAc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卷形: 垂直 4">
            <a:extLst>
              <a:ext uri="{FF2B5EF4-FFF2-40B4-BE49-F238E27FC236}">
                <a16:creationId xmlns:a16="http://schemas.microsoft.com/office/drawing/2014/main" id="{2D453125-C288-4D00-BBB3-AB0BF52048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3860" y="449580"/>
            <a:ext cx="944880" cy="170688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rPr>
              <a:t>想一想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8063758-15CF-4EF8-A589-12FFAD1630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50910" y="511175"/>
            <a:ext cx="9855537" cy="255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如图，手握重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5N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的瓶子不动，瓶子受到的摩擦力为（ ）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，方向为（  ）。增大手对瓶子的握力时，瓶子受到的摩擦力将（  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561B9E-8391-4659-9D4C-C12684A06E4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  <a14:imgEffect>
                      <a14:brightnessContrast bright="29000" contras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6887" y="2732568"/>
            <a:ext cx="1706597" cy="31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0147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卷形: 垂直 1">
            <a:extLst>
              <a:ext uri="{FF2B5EF4-FFF2-40B4-BE49-F238E27FC236}">
                <a16:creationId xmlns:a16="http://schemas.microsoft.com/office/drawing/2014/main" id="{17BCEFFE-363A-47AB-BC0F-108FCAC718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3860" y="449580"/>
            <a:ext cx="944880" cy="170688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rPr>
              <a:t>想一想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615383-634B-4603-928E-A84192D02BF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5429" r="-137" b="3871"/>
          <a:stretch>
            <a:fillRect/>
          </a:stretch>
        </p:blipFill>
        <p:spPr>
          <a:xfrm>
            <a:off x="1700655" y="511176"/>
            <a:ext cx="9646275" cy="5835648"/>
          </a:xfrm>
          <a:prstGeom prst="rect">
            <a:avLst/>
          </a:prstGeom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FAD17ACA-5EBA-4520-A45E-AC618425F25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50910" y="511176"/>
            <a:ext cx="6506281" cy="566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自行车上增大或减小摩擦的地方有哪些？</a:t>
            </a:r>
          </a:p>
        </p:txBody>
      </p:sp>
    </p:spTree>
    <p:extLst>
      <p:ext uri="{BB962C8B-B14F-4D97-AF65-F5344CB8AC3E}">
        <p14:creationId xmlns:p14="http://schemas.microsoft.com/office/powerpoint/2010/main" val="2404050901"/>
      </p:ext>
    </p:extLst>
  </p:cSld>
  <p:clrMapOvr>
    <a:masterClrMapping/>
  </p:clrMapOvr>
  <p:transition spd="slow">
    <p:randomBar dir="vert"/>
    <p:sndAc>
      <p:stSnd>
        <p:snd r:embed="rId7" name="chimes.wav"/>
      </p:stSnd>
    </p:sndAc>
  </p:transition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41262" y="1642856"/>
            <a:ext cx="705028" cy="2404180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摩擦力</a:t>
            </a:r>
          </a:p>
        </p:txBody>
      </p:sp>
      <p:sp>
        <p:nvSpPr>
          <p:cNvPr id="5" name="内容占位符 2"/>
          <p:cNvSpPr txBox="1"/>
          <p:nvPr>
            <p:custDataLst>
              <p:tags r:id="rId4"/>
            </p:custDataLst>
          </p:nvPr>
        </p:nvSpPr>
        <p:spPr>
          <a:xfrm>
            <a:off x="2467288" y="470068"/>
            <a:ext cx="4041219" cy="83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接触、有压力、粗糙、</a:t>
            </a:r>
          </a:p>
        </p:txBody>
      </p:sp>
      <p:sp>
        <p:nvSpPr>
          <p:cNvPr id="9" name="内容占位符 2"/>
          <p:cNvSpPr txBox="1"/>
          <p:nvPr>
            <p:custDataLst>
              <p:tags r:id="rId5"/>
            </p:custDataLst>
          </p:nvPr>
        </p:nvSpPr>
        <p:spPr>
          <a:xfrm>
            <a:off x="6149387" y="188519"/>
            <a:ext cx="2129700" cy="799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相对运动</a:t>
            </a:r>
          </a:p>
        </p:txBody>
      </p:sp>
      <p:sp>
        <p:nvSpPr>
          <p:cNvPr id="11" name="内容占位符 2"/>
          <p:cNvSpPr txBox="1"/>
          <p:nvPr>
            <p:custDataLst>
              <p:tags r:id="rId6"/>
            </p:custDataLst>
          </p:nvPr>
        </p:nvSpPr>
        <p:spPr>
          <a:xfrm>
            <a:off x="7927549" y="619904"/>
            <a:ext cx="3740710" cy="10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→ 方向：与相对运动方向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相反</a:t>
            </a:r>
          </a:p>
        </p:txBody>
      </p:sp>
      <p:sp>
        <p:nvSpPr>
          <p:cNvPr id="15" name="左大括号 14"/>
          <p:cNvSpPr/>
          <p:nvPr>
            <p:custDataLst>
              <p:tags r:id="rId7"/>
            </p:custDataLst>
          </p:nvPr>
        </p:nvSpPr>
        <p:spPr>
          <a:xfrm>
            <a:off x="6102548" y="491719"/>
            <a:ext cx="192716" cy="875394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大括号 15"/>
          <p:cNvSpPr/>
          <p:nvPr>
            <p:custDataLst>
              <p:tags r:id="rId8"/>
            </p:custDataLst>
          </p:nvPr>
        </p:nvSpPr>
        <p:spPr>
          <a:xfrm>
            <a:off x="3872562" y="2032362"/>
            <a:ext cx="127311" cy="705531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/>
          <p:cNvSpPr txBox="1"/>
          <p:nvPr>
            <p:custDataLst>
              <p:tags r:id="rId9"/>
            </p:custDataLst>
          </p:nvPr>
        </p:nvSpPr>
        <p:spPr>
          <a:xfrm>
            <a:off x="3989595" y="1734339"/>
            <a:ext cx="1668758" cy="655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滑动摩擦</a:t>
            </a:r>
          </a:p>
        </p:txBody>
      </p:sp>
      <p:sp>
        <p:nvSpPr>
          <p:cNvPr id="18" name="内容占位符 2"/>
          <p:cNvSpPr txBox="1"/>
          <p:nvPr>
            <p:custDataLst>
              <p:tags r:id="rId10"/>
            </p:custDataLst>
          </p:nvPr>
        </p:nvSpPr>
        <p:spPr>
          <a:xfrm>
            <a:off x="3954358" y="2378706"/>
            <a:ext cx="1739231" cy="603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300" b="1">
                <a:latin typeface="黑体" panose="02010609060101010101" pitchFamily="49" charset="-122"/>
                <a:ea typeface="黑体" panose="02010609060101010101" pitchFamily="49" charset="-122"/>
              </a:rPr>
              <a:t>滚动摩擦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1"/>
            </p:custDataLst>
          </p:nvPr>
        </p:nvSpPr>
        <p:spPr>
          <a:xfrm>
            <a:off x="1017073" y="591557"/>
            <a:ext cx="1762553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、产生：</a:t>
            </a:r>
          </a:p>
        </p:txBody>
      </p:sp>
      <p:sp>
        <p:nvSpPr>
          <p:cNvPr id="20" name="内容占位符 2"/>
          <p:cNvSpPr txBox="1"/>
          <p:nvPr>
            <p:custDataLst>
              <p:tags r:id="rId12"/>
            </p:custDataLst>
          </p:nvPr>
        </p:nvSpPr>
        <p:spPr>
          <a:xfrm>
            <a:off x="6227128" y="971659"/>
            <a:ext cx="2608420" cy="799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要相对运动</a:t>
            </a:r>
          </a:p>
        </p:txBody>
      </p:sp>
      <p:sp>
        <p:nvSpPr>
          <p:cNvPr id="21" name="标题 1"/>
          <p:cNvSpPr txBox="1"/>
          <p:nvPr>
            <p:custDataLst>
              <p:tags r:id="rId13"/>
            </p:custDataLst>
          </p:nvPr>
        </p:nvSpPr>
        <p:spPr>
          <a:xfrm>
            <a:off x="980241" y="1709226"/>
            <a:ext cx="1450216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、类型</a:t>
            </a:r>
          </a:p>
        </p:txBody>
      </p:sp>
      <p:sp>
        <p:nvSpPr>
          <p:cNvPr id="23" name="左大括号 22"/>
          <p:cNvSpPr/>
          <p:nvPr>
            <p:custDataLst>
              <p:tags r:id="rId14"/>
            </p:custDataLst>
          </p:nvPr>
        </p:nvSpPr>
        <p:spPr>
          <a:xfrm>
            <a:off x="2385753" y="1602850"/>
            <a:ext cx="192716" cy="875394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"/>
          <p:cNvSpPr txBox="1"/>
          <p:nvPr>
            <p:custDataLst>
              <p:tags r:id="rId15"/>
            </p:custDataLst>
          </p:nvPr>
        </p:nvSpPr>
        <p:spPr>
          <a:xfrm>
            <a:off x="2540627" y="1198611"/>
            <a:ext cx="1406868" cy="651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静摩擦</a:t>
            </a:r>
          </a:p>
        </p:txBody>
      </p:sp>
      <p:sp>
        <p:nvSpPr>
          <p:cNvPr id="25" name="内容占位符 2"/>
          <p:cNvSpPr txBox="1"/>
          <p:nvPr>
            <p:custDataLst>
              <p:tags r:id="rId16"/>
            </p:custDataLst>
          </p:nvPr>
        </p:nvSpPr>
        <p:spPr>
          <a:xfrm>
            <a:off x="2547490" y="2013826"/>
            <a:ext cx="1406868" cy="651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动摩擦</a:t>
            </a:r>
          </a:p>
        </p:txBody>
      </p:sp>
      <p:sp>
        <p:nvSpPr>
          <p:cNvPr id="26" name="内容占位符 2"/>
          <p:cNvSpPr txBox="1"/>
          <p:nvPr>
            <p:custDataLst>
              <p:tags r:id="rId17"/>
            </p:custDataLst>
          </p:nvPr>
        </p:nvSpPr>
        <p:spPr>
          <a:xfrm>
            <a:off x="5396463" y="1889280"/>
            <a:ext cx="6424860" cy="6953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（跟接触面间压力大小、接触面的粗糙程度有关）</a:t>
            </a:r>
          </a:p>
        </p:txBody>
      </p:sp>
      <p:sp>
        <p:nvSpPr>
          <p:cNvPr id="27" name="标题 1"/>
          <p:cNvSpPr txBox="1"/>
          <p:nvPr>
            <p:custDataLst>
              <p:tags r:id="rId18"/>
            </p:custDataLst>
          </p:nvPr>
        </p:nvSpPr>
        <p:spPr>
          <a:xfrm>
            <a:off x="980241" y="3018088"/>
            <a:ext cx="1762553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、测量：</a:t>
            </a:r>
          </a:p>
        </p:txBody>
      </p:sp>
      <p:sp>
        <p:nvSpPr>
          <p:cNvPr id="28" name="标题 1"/>
          <p:cNvSpPr txBox="1"/>
          <p:nvPr>
            <p:custDataLst>
              <p:tags r:id="rId19"/>
            </p:custDataLst>
          </p:nvPr>
        </p:nvSpPr>
        <p:spPr>
          <a:xfrm>
            <a:off x="2482111" y="3018088"/>
            <a:ext cx="2471292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匀速直线拉动</a:t>
            </a:r>
          </a:p>
        </p:txBody>
      </p:sp>
      <p:sp>
        <p:nvSpPr>
          <p:cNvPr id="29" name="标题 1"/>
          <p:cNvSpPr txBox="1"/>
          <p:nvPr>
            <p:custDataLst>
              <p:tags r:id="rId20"/>
            </p:custDataLst>
          </p:nvPr>
        </p:nvSpPr>
        <p:spPr>
          <a:xfrm>
            <a:off x="4739421" y="3022696"/>
            <a:ext cx="3485247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→拉力与摩擦力平衡</a:t>
            </a:r>
          </a:p>
        </p:txBody>
      </p:sp>
      <p:sp>
        <p:nvSpPr>
          <p:cNvPr id="30" name="标题 1"/>
          <p:cNvSpPr txBox="1"/>
          <p:nvPr>
            <p:custDataLst>
              <p:tags r:id="rId21"/>
            </p:custDataLst>
          </p:nvPr>
        </p:nvSpPr>
        <p:spPr>
          <a:xfrm>
            <a:off x="8100807" y="3016132"/>
            <a:ext cx="3395127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→拉力等于摩擦力</a:t>
            </a:r>
          </a:p>
        </p:txBody>
      </p:sp>
      <p:sp>
        <p:nvSpPr>
          <p:cNvPr id="31" name="标题 1"/>
          <p:cNvSpPr txBox="1"/>
          <p:nvPr>
            <p:custDataLst>
              <p:tags r:id="rId22"/>
            </p:custDataLst>
          </p:nvPr>
        </p:nvSpPr>
        <p:spPr>
          <a:xfrm>
            <a:off x="1038757" y="4525627"/>
            <a:ext cx="1501870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、利弊</a:t>
            </a:r>
          </a:p>
        </p:txBody>
      </p:sp>
      <p:sp>
        <p:nvSpPr>
          <p:cNvPr id="32" name="标题 1"/>
          <p:cNvSpPr txBox="1"/>
          <p:nvPr>
            <p:custDataLst>
              <p:tags r:id="rId23"/>
            </p:custDataLst>
          </p:nvPr>
        </p:nvSpPr>
        <p:spPr>
          <a:xfrm>
            <a:off x="2443056" y="3805101"/>
            <a:ext cx="4359368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益：鞋底、轮胎与地面的摩擦</a:t>
            </a:r>
          </a:p>
        </p:txBody>
      </p:sp>
      <p:sp>
        <p:nvSpPr>
          <p:cNvPr id="33" name="标题 1"/>
          <p:cNvSpPr txBox="1"/>
          <p:nvPr>
            <p:custDataLst>
              <p:tags r:id="rId24"/>
            </p:custDataLst>
          </p:nvPr>
        </p:nvSpPr>
        <p:spPr>
          <a:xfrm>
            <a:off x="6378311" y="3821951"/>
            <a:ext cx="2122534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→增大摩擦力</a:t>
            </a:r>
          </a:p>
        </p:txBody>
      </p:sp>
      <p:sp>
        <p:nvSpPr>
          <p:cNvPr id="34" name="左大括号 33"/>
          <p:cNvSpPr/>
          <p:nvPr>
            <p:custDataLst>
              <p:tags r:id="rId25"/>
            </p:custDataLst>
          </p:nvPr>
        </p:nvSpPr>
        <p:spPr>
          <a:xfrm>
            <a:off x="8379976" y="3750434"/>
            <a:ext cx="127311" cy="705531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内容占位符 2"/>
          <p:cNvSpPr txBox="1"/>
          <p:nvPr>
            <p:custDataLst>
              <p:tags r:id="rId26"/>
            </p:custDataLst>
          </p:nvPr>
        </p:nvSpPr>
        <p:spPr>
          <a:xfrm>
            <a:off x="8520702" y="3432927"/>
            <a:ext cx="1668758" cy="655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增大压力</a:t>
            </a:r>
          </a:p>
        </p:txBody>
      </p:sp>
      <p:sp>
        <p:nvSpPr>
          <p:cNvPr id="36" name="内容占位符 2"/>
          <p:cNvSpPr txBox="1"/>
          <p:nvPr>
            <p:custDataLst>
              <p:tags r:id="rId27"/>
            </p:custDataLst>
          </p:nvPr>
        </p:nvSpPr>
        <p:spPr>
          <a:xfrm>
            <a:off x="8513070" y="4068509"/>
            <a:ext cx="3259008" cy="603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300" b="1">
                <a:latin typeface="黑体" panose="02010609060101010101" pitchFamily="49" charset="-122"/>
                <a:ea typeface="黑体" panose="02010609060101010101" pitchFamily="49" charset="-122"/>
              </a:rPr>
              <a:t>增大接触面粗糙程度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左大括号 36"/>
          <p:cNvSpPr/>
          <p:nvPr>
            <p:custDataLst>
              <p:tags r:id="rId28"/>
            </p:custDataLst>
          </p:nvPr>
        </p:nvSpPr>
        <p:spPr>
          <a:xfrm>
            <a:off x="2402364" y="4186187"/>
            <a:ext cx="144935" cy="1242262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标题 1"/>
          <p:cNvSpPr txBox="1"/>
          <p:nvPr>
            <p:custDataLst>
              <p:tags r:id="rId29"/>
            </p:custDataLst>
          </p:nvPr>
        </p:nvSpPr>
        <p:spPr>
          <a:xfrm>
            <a:off x="2427355" y="5115076"/>
            <a:ext cx="2814367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害：转动轴的摩擦</a:t>
            </a:r>
          </a:p>
        </p:txBody>
      </p:sp>
      <p:sp>
        <p:nvSpPr>
          <p:cNvPr id="39" name="标题 1"/>
          <p:cNvSpPr txBox="1"/>
          <p:nvPr>
            <p:custDataLst>
              <p:tags r:id="rId30"/>
            </p:custDataLst>
          </p:nvPr>
        </p:nvSpPr>
        <p:spPr>
          <a:xfrm>
            <a:off x="4875515" y="5145934"/>
            <a:ext cx="2122534" cy="59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→减小摩擦力</a:t>
            </a:r>
          </a:p>
        </p:txBody>
      </p:sp>
      <p:sp>
        <p:nvSpPr>
          <p:cNvPr id="40" name="左大括号 39"/>
          <p:cNvSpPr/>
          <p:nvPr>
            <p:custDataLst>
              <p:tags r:id="rId31"/>
            </p:custDataLst>
          </p:nvPr>
        </p:nvSpPr>
        <p:spPr>
          <a:xfrm>
            <a:off x="6829057" y="4754675"/>
            <a:ext cx="130117" cy="1327726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内容占位符 2"/>
          <p:cNvSpPr txBox="1"/>
          <p:nvPr>
            <p:custDataLst>
              <p:tags r:id="rId32"/>
            </p:custDataLst>
          </p:nvPr>
        </p:nvSpPr>
        <p:spPr>
          <a:xfrm>
            <a:off x="6957936" y="4427476"/>
            <a:ext cx="1877612" cy="539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减小压力</a:t>
            </a:r>
          </a:p>
        </p:txBody>
      </p:sp>
      <p:sp>
        <p:nvSpPr>
          <p:cNvPr id="42" name="内容占位符 2"/>
          <p:cNvSpPr txBox="1"/>
          <p:nvPr>
            <p:custDataLst>
              <p:tags r:id="rId33"/>
            </p:custDataLst>
          </p:nvPr>
        </p:nvSpPr>
        <p:spPr>
          <a:xfrm>
            <a:off x="6933169" y="4861821"/>
            <a:ext cx="3457740" cy="56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减小接触面粗糙程度</a:t>
            </a:r>
          </a:p>
        </p:txBody>
      </p:sp>
      <p:sp>
        <p:nvSpPr>
          <p:cNvPr id="43" name="内容占位符 2"/>
          <p:cNvSpPr txBox="1"/>
          <p:nvPr>
            <p:custDataLst>
              <p:tags r:id="rId34"/>
            </p:custDataLst>
          </p:nvPr>
        </p:nvSpPr>
        <p:spPr>
          <a:xfrm>
            <a:off x="6933169" y="5279505"/>
            <a:ext cx="3103064" cy="566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使摩擦面分开</a:t>
            </a:r>
          </a:p>
        </p:txBody>
      </p:sp>
      <p:sp>
        <p:nvSpPr>
          <p:cNvPr id="44" name="内容占位符 2"/>
          <p:cNvSpPr txBox="1"/>
          <p:nvPr>
            <p:custDataLst>
              <p:tags r:id="rId35"/>
            </p:custDataLst>
          </p:nvPr>
        </p:nvSpPr>
        <p:spPr>
          <a:xfrm>
            <a:off x="6957936" y="5708542"/>
            <a:ext cx="2533464" cy="566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用滚动代替滑动</a:t>
            </a:r>
          </a:p>
        </p:txBody>
      </p:sp>
      <p:sp>
        <p:nvSpPr>
          <p:cNvPr id="46" name="左大括号 45"/>
          <p:cNvSpPr/>
          <p:nvPr>
            <p:custDataLst>
              <p:tags r:id="rId36"/>
            </p:custDataLst>
          </p:nvPr>
        </p:nvSpPr>
        <p:spPr>
          <a:xfrm>
            <a:off x="879323" y="888290"/>
            <a:ext cx="242324" cy="3916466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203337"/>
      </p:ext>
    </p:extLst>
  </p:cSld>
  <p:clrMapOvr>
    <a:masterClrMapping/>
  </p:clrMapOvr>
  <p:transition spd="slow">
    <p:randomBar dir="vert"/>
    <p:sndAc>
      <p:stSnd>
        <p:snd r:embed="rId37" name="chimes.wav"/>
      </p:stSnd>
    </p:sndAc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F96751-389B-4A81-AF0E-B96DB01F27B5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46999" y="248403"/>
            <a:ext cx="3414508" cy="643558"/>
          </a:xfrm>
        </p:spPr>
        <p:txBody>
          <a:bodyPr/>
          <a:lstStyle/>
          <a:p>
            <a:r>
              <a:rPr lang="en-US" altLang="zh-CN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8-3</a:t>
            </a:r>
            <a:r>
              <a:rPr lang="zh-CN" altLang="en-US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、知识要点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8CF29F-7F86-4108-A4F6-27288690082F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92688" y="891961"/>
            <a:ext cx="11634758" cy="566558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1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、两个表面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粗糙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互相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接触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并且有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挤压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力的物体，当它们要发生或已经发生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相对运动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时，在接触面上会产生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摩擦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力。物体受的摩擦力的方向跟它（要）运动的方向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相反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。两个物体都同时受到了对方施加的摩擦力（这两个摩擦力是一对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相互作用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力）。</a:t>
            </a:r>
            <a:endParaRPr lang="en-US" altLang="zh-CN" sz="2400">
              <a:solidFill>
                <a:schemeClr val="bg1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、两物体要发生相对运动（物体仍静止）时的摩擦是静摩擦。用水平向右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20N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的力推水平地面上的箱子，箱子仍静止，此时箱子受到的摩擦力为</a:t>
            </a:r>
            <a:r>
              <a:rPr lang="en-US" altLang="zh-CN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20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。将推力增加到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30N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，箱子仍然静止，此时箱子受的摩擦力为</a:t>
            </a:r>
            <a:r>
              <a:rPr lang="en-US" altLang="zh-CN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30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。这里静摩擦力始终跟推力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平衡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</a:t>
            </a:r>
            <a:endParaRPr lang="en-US" altLang="zh-CN" sz="2400">
              <a:solidFill>
                <a:schemeClr val="bg1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、两物体已经发生相对运动时的摩擦是动摩擦。一个物体在另一个物体表面滑动时的摩擦叫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滑动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摩擦；一个物体在另一个物体表面滚动时的摩擦叫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滚动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摩擦。</a:t>
            </a:r>
            <a:endParaRPr lang="en-US" altLang="zh-CN" sz="2400">
              <a:solidFill>
                <a:schemeClr val="bg1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4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、测量滑动摩擦力的实验中要用弹簧测力计拉着木块在水平木板上做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匀速直线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运动，根据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二力平衡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的原理可知木块受的摩擦力与拉力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平衡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，二力大小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相等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，从而读出摩擦力大小。</a:t>
            </a:r>
          </a:p>
        </p:txBody>
      </p:sp>
    </p:spTree>
    <p:extLst>
      <p:ext uri="{BB962C8B-B14F-4D97-AF65-F5344CB8AC3E}">
        <p14:creationId xmlns:p14="http://schemas.microsoft.com/office/powerpoint/2010/main" val="2097586501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F96751-389B-4A81-AF0E-B96DB01F27B5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46999" y="248403"/>
            <a:ext cx="3414508" cy="643558"/>
          </a:xfrm>
        </p:spPr>
        <p:txBody>
          <a:bodyPr/>
          <a:lstStyle/>
          <a:p>
            <a:r>
              <a:rPr lang="en-US" altLang="zh-CN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8-3</a:t>
            </a:r>
            <a:r>
              <a:rPr lang="zh-CN" altLang="en-US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、知识要点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8CF29F-7F86-4108-A4F6-27288690082F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92688" y="891961"/>
            <a:ext cx="11634758" cy="566558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5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、研究影响滑动摩擦力大小的因素实验主要采用了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控制变量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法。实验表明，滑动摩擦力的大小跟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接触面间的压力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大小和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接触面的粗糙程度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有关，跟接触面积的大小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无关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</a:t>
            </a:r>
            <a:endParaRPr lang="en-US" altLang="zh-CN" sz="2400">
              <a:solidFill>
                <a:schemeClr val="bg1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6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、用水平向右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40N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的力推水平地面上的箱子，箱子仍静止，此时箱子受到的摩擦力为</a:t>
            </a:r>
            <a:r>
              <a:rPr lang="en-US" altLang="zh-CN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40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。将推力增加到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50N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，箱子匀速直线运动，此时箱子受到的摩擦力为</a:t>
            </a:r>
            <a:r>
              <a:rPr lang="en-US" altLang="zh-CN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50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。再将推力减小为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45N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，箱子将做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减速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运动，此时箱子受到的摩擦力为</a:t>
            </a:r>
            <a:r>
              <a:rPr lang="en-US" altLang="zh-CN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50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。最后将推力增加到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60N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，箱子将做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加速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运动，此时箱子受到的摩擦力为</a:t>
            </a:r>
            <a:r>
              <a:rPr lang="en-US" altLang="zh-CN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50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N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。压力和粗糙程度不变时，动摩擦力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不变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</a:t>
            </a:r>
            <a:endParaRPr lang="en-US" altLang="zh-CN" sz="2400">
              <a:solidFill>
                <a:schemeClr val="bg1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7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、增大有益摩擦的方法有增大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压力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和增大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接触面的粗糙程度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。减小有害摩擦的方法有减小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压力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、减小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接触面粗糙程度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、用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滚动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代替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滑动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、使两个相互接触的表面</a:t>
            </a:r>
            <a:r>
              <a:rPr lang="zh-CN" altLang="en-US" sz="24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隔开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</a:t>
            </a:r>
            <a:endParaRPr lang="en-US" altLang="zh-CN" sz="2400">
              <a:solidFill>
                <a:schemeClr val="bg1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  <p:pic>
        <p:nvPicPr>
          <p:cNvPr id="4" name="New picture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800" y="12623800"/>
            <a:ext cx="355600" cy="2667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1854935021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1066800" y="932756"/>
            <a:ext cx="10601459" cy="212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两个相互接触的物体，当它们（要）发生相对运动时，在接触面上产生阻碍相对运动的力</a:t>
            </a:r>
          </a:p>
        </p:txBody>
      </p:sp>
      <p:sp>
        <p:nvSpPr>
          <p:cNvPr id="5" name="内容占位符 2"/>
          <p:cNvSpPr txBox="1"/>
          <p:nvPr>
            <p:custDataLst>
              <p:tags r:id="rId4"/>
            </p:custDataLst>
          </p:nvPr>
        </p:nvSpPr>
        <p:spPr>
          <a:xfrm>
            <a:off x="3287329" y="928368"/>
            <a:ext cx="1534734" cy="1009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</a:t>
            </a:r>
          </a:p>
        </p:txBody>
      </p:sp>
      <p:sp>
        <p:nvSpPr>
          <p:cNvPr id="6" name="内容占位符 2"/>
          <p:cNvSpPr txBox="1"/>
          <p:nvPr>
            <p:custDataLst>
              <p:tags r:id="rId5"/>
            </p:custDataLst>
          </p:nvPr>
        </p:nvSpPr>
        <p:spPr>
          <a:xfrm>
            <a:off x="1254880" y="1835101"/>
            <a:ext cx="1396285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运动</a:t>
            </a:r>
          </a:p>
        </p:txBody>
      </p:sp>
      <p:sp>
        <p:nvSpPr>
          <p:cNvPr id="7" name="内容占位符 2"/>
          <p:cNvSpPr txBox="1"/>
          <p:nvPr>
            <p:custDataLst>
              <p:tags r:id="rId6"/>
            </p:custDataLst>
          </p:nvPr>
        </p:nvSpPr>
        <p:spPr>
          <a:xfrm>
            <a:off x="3793623" y="1835985"/>
            <a:ext cx="2355764" cy="100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接触面上</a:t>
            </a:r>
          </a:p>
        </p:txBody>
      </p:sp>
      <p:sp>
        <p:nvSpPr>
          <p:cNvPr id="8" name="内容占位符 2"/>
          <p:cNvSpPr txBox="1"/>
          <p:nvPr>
            <p:custDataLst>
              <p:tags r:id="rId7"/>
            </p:custDataLst>
          </p:nvPr>
        </p:nvSpPr>
        <p:spPr>
          <a:xfrm>
            <a:off x="6854643" y="1839499"/>
            <a:ext cx="3784783" cy="1059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阻碍相对运动</a:t>
            </a:r>
          </a:p>
        </p:txBody>
      </p:sp>
      <p:sp>
        <p:nvSpPr>
          <p:cNvPr id="9" name="内容占位符 2"/>
          <p:cNvSpPr txBox="1"/>
          <p:nvPr>
            <p:custDataLst>
              <p:tags r:id="rId8"/>
            </p:custDataLst>
          </p:nvPr>
        </p:nvSpPr>
        <p:spPr>
          <a:xfrm>
            <a:off x="7876503" y="921853"/>
            <a:ext cx="3804635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（要）发生相对</a:t>
            </a:r>
          </a:p>
        </p:txBody>
      </p:sp>
      <p:sp>
        <p:nvSpPr>
          <p:cNvPr id="10" name="内容占位符 2"/>
          <p:cNvSpPr txBox="1"/>
          <p:nvPr>
            <p:custDataLst>
              <p:tags r:id="rId9"/>
            </p:custDataLst>
          </p:nvPr>
        </p:nvSpPr>
        <p:spPr>
          <a:xfrm>
            <a:off x="1345293" y="3529777"/>
            <a:ext cx="3200949" cy="939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、产生位置</a:t>
            </a:r>
          </a:p>
        </p:txBody>
      </p:sp>
      <p:sp>
        <p:nvSpPr>
          <p:cNvPr id="13" name="内容占位符 2"/>
          <p:cNvSpPr txBox="1"/>
          <p:nvPr>
            <p:custDataLst>
              <p:tags r:id="rId10"/>
            </p:custDataLst>
          </p:nvPr>
        </p:nvSpPr>
        <p:spPr>
          <a:xfrm>
            <a:off x="4516143" y="3574537"/>
            <a:ext cx="3266487" cy="100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→接触面上</a:t>
            </a:r>
          </a:p>
        </p:txBody>
      </p:sp>
    </p:spTree>
    <p:extLst>
      <p:ext uri="{BB962C8B-B14F-4D97-AF65-F5344CB8AC3E}">
        <p14:creationId xmlns:p14="http://schemas.microsoft.com/office/powerpoint/2010/main" val="1797997198"/>
      </p:ext>
    </p:extLst>
  </p:cSld>
  <p:clrMapOvr>
    <a:masterClrMapping/>
  </p:clrMapOvr>
  <p:transition spd="slow">
    <p:randomBar dir="vert"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716280" y="1001336"/>
            <a:ext cx="10601459" cy="212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两个相互接触的物体，当它们（要）发生相对运动时，在接触面上产生阻碍相对运动的力</a:t>
            </a:r>
          </a:p>
        </p:txBody>
      </p:sp>
      <p:sp>
        <p:nvSpPr>
          <p:cNvPr id="5" name="内容占位符 2"/>
          <p:cNvSpPr txBox="1"/>
          <p:nvPr>
            <p:custDataLst>
              <p:tags r:id="rId4"/>
            </p:custDataLst>
          </p:nvPr>
        </p:nvSpPr>
        <p:spPr>
          <a:xfrm>
            <a:off x="2936809" y="996948"/>
            <a:ext cx="1534734" cy="1009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</a:t>
            </a:r>
          </a:p>
        </p:txBody>
      </p:sp>
      <p:sp>
        <p:nvSpPr>
          <p:cNvPr id="6" name="内容占位符 2"/>
          <p:cNvSpPr txBox="1"/>
          <p:nvPr>
            <p:custDataLst>
              <p:tags r:id="rId5"/>
            </p:custDataLst>
          </p:nvPr>
        </p:nvSpPr>
        <p:spPr>
          <a:xfrm>
            <a:off x="904360" y="1903681"/>
            <a:ext cx="1396285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运动</a:t>
            </a:r>
          </a:p>
        </p:txBody>
      </p:sp>
      <p:sp>
        <p:nvSpPr>
          <p:cNvPr id="7" name="内容占位符 2"/>
          <p:cNvSpPr txBox="1"/>
          <p:nvPr>
            <p:custDataLst>
              <p:tags r:id="rId6"/>
            </p:custDataLst>
          </p:nvPr>
        </p:nvSpPr>
        <p:spPr>
          <a:xfrm>
            <a:off x="3443103" y="1904565"/>
            <a:ext cx="2355764" cy="100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接触面上</a:t>
            </a:r>
          </a:p>
        </p:txBody>
      </p:sp>
      <p:sp>
        <p:nvSpPr>
          <p:cNvPr id="8" name="内容占位符 2"/>
          <p:cNvSpPr txBox="1"/>
          <p:nvPr>
            <p:custDataLst>
              <p:tags r:id="rId7"/>
            </p:custDataLst>
          </p:nvPr>
        </p:nvSpPr>
        <p:spPr>
          <a:xfrm>
            <a:off x="6504123" y="1908079"/>
            <a:ext cx="3784783" cy="1059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阻碍相对运动</a:t>
            </a:r>
          </a:p>
        </p:txBody>
      </p:sp>
      <p:sp>
        <p:nvSpPr>
          <p:cNvPr id="9" name="内容占位符 2"/>
          <p:cNvSpPr txBox="1"/>
          <p:nvPr>
            <p:custDataLst>
              <p:tags r:id="rId8"/>
            </p:custDataLst>
          </p:nvPr>
        </p:nvSpPr>
        <p:spPr>
          <a:xfrm>
            <a:off x="7525983" y="990433"/>
            <a:ext cx="3804635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（要）发生相对</a:t>
            </a:r>
          </a:p>
        </p:txBody>
      </p:sp>
      <p:sp>
        <p:nvSpPr>
          <p:cNvPr id="10" name="内容占位符 2"/>
          <p:cNvSpPr txBox="1"/>
          <p:nvPr>
            <p:custDataLst>
              <p:tags r:id="rId9"/>
            </p:custDataLst>
          </p:nvPr>
        </p:nvSpPr>
        <p:spPr>
          <a:xfrm>
            <a:off x="994772" y="3598357"/>
            <a:ext cx="4136561" cy="1351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、摩擦力的方向</a:t>
            </a:r>
          </a:p>
        </p:txBody>
      </p:sp>
      <p:sp>
        <p:nvSpPr>
          <p:cNvPr id="13" name="内容占位符 2"/>
          <p:cNvSpPr txBox="1"/>
          <p:nvPr>
            <p:custDataLst>
              <p:tags r:id="rId10"/>
            </p:custDataLst>
          </p:nvPr>
        </p:nvSpPr>
        <p:spPr>
          <a:xfrm>
            <a:off x="4930303" y="3565873"/>
            <a:ext cx="4082880" cy="100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→阻碍相对运动</a:t>
            </a:r>
          </a:p>
        </p:txBody>
      </p:sp>
      <p:sp>
        <p:nvSpPr>
          <p:cNvPr id="11" name="内容占位符 2"/>
          <p:cNvSpPr txBox="1"/>
          <p:nvPr>
            <p:custDataLst>
              <p:tags r:id="rId11"/>
            </p:custDataLst>
          </p:nvPr>
        </p:nvSpPr>
        <p:spPr>
          <a:xfrm>
            <a:off x="4091940" y="4416417"/>
            <a:ext cx="7429500" cy="100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4000" b="1"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与（要）相对运动的方向相反</a:t>
            </a:r>
            <a:r>
              <a:rPr lang="en-US" altLang="zh-CN" sz="4000" b="1"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4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033787"/>
      </p:ext>
    </p:extLst>
  </p:cSld>
  <p:clrMapOvr>
    <a:masterClrMapping/>
  </p:clrMapOvr>
  <p:transition spd="slow">
    <p:randomBar dir="vert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623668" y="917516"/>
            <a:ext cx="10601459" cy="212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两个相互接触的物体，当它们（要）发生相对运动时，在接触面上产生阻碍相对运动的力</a:t>
            </a:r>
          </a:p>
        </p:txBody>
      </p:sp>
      <p:sp>
        <p:nvSpPr>
          <p:cNvPr id="5" name="内容占位符 2"/>
          <p:cNvSpPr txBox="1"/>
          <p:nvPr>
            <p:custDataLst>
              <p:tags r:id="rId4"/>
            </p:custDataLst>
          </p:nvPr>
        </p:nvSpPr>
        <p:spPr>
          <a:xfrm>
            <a:off x="2830129" y="913128"/>
            <a:ext cx="1534734" cy="1009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</a:t>
            </a:r>
          </a:p>
        </p:txBody>
      </p:sp>
      <p:sp>
        <p:nvSpPr>
          <p:cNvPr id="6" name="内容占位符 2"/>
          <p:cNvSpPr txBox="1"/>
          <p:nvPr>
            <p:custDataLst>
              <p:tags r:id="rId5"/>
            </p:custDataLst>
          </p:nvPr>
        </p:nvSpPr>
        <p:spPr>
          <a:xfrm>
            <a:off x="797680" y="1819861"/>
            <a:ext cx="1396285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运动</a:t>
            </a:r>
          </a:p>
        </p:txBody>
      </p:sp>
      <p:sp>
        <p:nvSpPr>
          <p:cNvPr id="7" name="内容占位符 2"/>
          <p:cNvSpPr txBox="1"/>
          <p:nvPr>
            <p:custDataLst>
              <p:tags r:id="rId6"/>
            </p:custDataLst>
          </p:nvPr>
        </p:nvSpPr>
        <p:spPr>
          <a:xfrm>
            <a:off x="3336423" y="1820745"/>
            <a:ext cx="2355764" cy="100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接触面上</a:t>
            </a:r>
          </a:p>
        </p:txBody>
      </p:sp>
      <p:sp>
        <p:nvSpPr>
          <p:cNvPr id="8" name="内容占位符 2"/>
          <p:cNvSpPr txBox="1"/>
          <p:nvPr>
            <p:custDataLst>
              <p:tags r:id="rId7"/>
            </p:custDataLst>
          </p:nvPr>
        </p:nvSpPr>
        <p:spPr>
          <a:xfrm>
            <a:off x="6397443" y="1824259"/>
            <a:ext cx="3784783" cy="1059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阻碍相对运动</a:t>
            </a:r>
          </a:p>
        </p:txBody>
      </p:sp>
      <p:sp>
        <p:nvSpPr>
          <p:cNvPr id="9" name="内容占位符 2"/>
          <p:cNvSpPr txBox="1"/>
          <p:nvPr>
            <p:custDataLst>
              <p:tags r:id="rId8"/>
            </p:custDataLst>
          </p:nvPr>
        </p:nvSpPr>
        <p:spPr>
          <a:xfrm>
            <a:off x="7419303" y="906613"/>
            <a:ext cx="3804635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（要）发生相对</a:t>
            </a:r>
          </a:p>
        </p:txBody>
      </p:sp>
      <p:sp>
        <p:nvSpPr>
          <p:cNvPr id="10" name="内容占位符 2"/>
          <p:cNvSpPr txBox="1"/>
          <p:nvPr>
            <p:custDataLst>
              <p:tags r:id="rId9"/>
            </p:custDataLst>
          </p:nvPr>
        </p:nvSpPr>
        <p:spPr>
          <a:xfrm>
            <a:off x="3760290" y="2601289"/>
            <a:ext cx="3046664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相对运动</a:t>
            </a:r>
          </a:p>
        </p:txBody>
      </p:sp>
      <p:sp>
        <p:nvSpPr>
          <p:cNvPr id="11" name="内容占位符 2"/>
          <p:cNvSpPr txBox="1"/>
          <p:nvPr>
            <p:custDataLst>
              <p:tags r:id="rId10"/>
            </p:custDataLst>
          </p:nvPr>
        </p:nvSpPr>
        <p:spPr>
          <a:xfrm>
            <a:off x="6554480" y="2633441"/>
            <a:ext cx="2827723" cy="1099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→ 静摩擦</a:t>
            </a:r>
          </a:p>
        </p:txBody>
      </p:sp>
      <p:sp>
        <p:nvSpPr>
          <p:cNvPr id="12" name="内容占位符 2"/>
          <p:cNvSpPr txBox="1"/>
          <p:nvPr>
            <p:custDataLst>
              <p:tags r:id="rId11"/>
            </p:custDataLst>
          </p:nvPr>
        </p:nvSpPr>
        <p:spPr>
          <a:xfrm>
            <a:off x="3760289" y="3644478"/>
            <a:ext cx="3433029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相对运动</a:t>
            </a:r>
          </a:p>
        </p:txBody>
      </p:sp>
      <p:sp>
        <p:nvSpPr>
          <p:cNvPr id="13" name="内容占位符 2"/>
          <p:cNvSpPr txBox="1"/>
          <p:nvPr>
            <p:custDataLst>
              <p:tags r:id="rId12"/>
            </p:custDataLst>
          </p:nvPr>
        </p:nvSpPr>
        <p:spPr>
          <a:xfrm>
            <a:off x="6554480" y="3671977"/>
            <a:ext cx="2827723" cy="1099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→ 动摩擦</a:t>
            </a:r>
          </a:p>
        </p:txBody>
      </p:sp>
      <p:sp>
        <p:nvSpPr>
          <p:cNvPr id="14" name="内容占位符 2"/>
          <p:cNvSpPr txBox="1"/>
          <p:nvPr>
            <p:custDataLst>
              <p:tags r:id="rId13"/>
            </p:custDataLst>
          </p:nvPr>
        </p:nvSpPr>
        <p:spPr>
          <a:xfrm>
            <a:off x="797680" y="3179461"/>
            <a:ext cx="2764709" cy="104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、两种摩擦</a:t>
            </a:r>
          </a:p>
        </p:txBody>
      </p:sp>
      <p:sp>
        <p:nvSpPr>
          <p:cNvPr id="15" name="左大括号 14"/>
          <p:cNvSpPr/>
          <p:nvPr>
            <p:custDataLst>
              <p:tags r:id="rId14"/>
            </p:custDataLst>
          </p:nvPr>
        </p:nvSpPr>
        <p:spPr>
          <a:xfrm>
            <a:off x="3562389" y="2878450"/>
            <a:ext cx="227382" cy="1420594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大括号 15"/>
          <p:cNvSpPr/>
          <p:nvPr>
            <p:custDataLst>
              <p:tags r:id="rId15"/>
            </p:custDataLst>
          </p:nvPr>
        </p:nvSpPr>
        <p:spPr>
          <a:xfrm>
            <a:off x="8767263" y="3455775"/>
            <a:ext cx="227382" cy="1420594"/>
          </a:xfrm>
          <a:prstGeom prst="leftBrace">
            <a:avLst>
              <a:gd name="adj1" fmla="val 50055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/>
          <p:cNvSpPr txBox="1"/>
          <p:nvPr>
            <p:custDataLst>
              <p:tags r:id="rId16"/>
            </p:custDataLst>
          </p:nvPr>
        </p:nvSpPr>
        <p:spPr>
          <a:xfrm>
            <a:off x="9083395" y="3017468"/>
            <a:ext cx="2349391" cy="1099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滑动摩擦</a:t>
            </a:r>
          </a:p>
        </p:txBody>
      </p:sp>
      <p:sp>
        <p:nvSpPr>
          <p:cNvPr id="18" name="内容占位符 2"/>
          <p:cNvSpPr txBox="1"/>
          <p:nvPr>
            <p:custDataLst>
              <p:tags r:id="rId17"/>
            </p:custDataLst>
          </p:nvPr>
        </p:nvSpPr>
        <p:spPr>
          <a:xfrm>
            <a:off x="9083395" y="4299044"/>
            <a:ext cx="2349391" cy="1099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滚动摩擦</a:t>
            </a:r>
          </a:p>
        </p:txBody>
      </p:sp>
    </p:spTree>
    <p:extLst>
      <p:ext uri="{BB962C8B-B14F-4D97-AF65-F5344CB8AC3E}">
        <p14:creationId xmlns:p14="http://schemas.microsoft.com/office/powerpoint/2010/main" val="1101040796"/>
      </p:ext>
    </p:extLst>
  </p:cSld>
  <p:clrMapOvr>
    <a:masterClrMapping/>
  </p:clrMapOvr>
  <p:transition spd="slow">
    <p:randomBar dir="vert"/>
    <p:sndAc>
      <p:stSnd>
        <p:snd r:embed="rId1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二、测量滑动摩擦力</a:t>
            </a:r>
          </a:p>
        </p:txBody>
      </p:sp>
      <p:pic>
        <p:nvPicPr>
          <p:cNvPr id="3" name="平慢10.4">
            <a:hlinkClick action="ppaction://media"/>
            <a:extLst>
              <a:ext uri="{FF2B5EF4-FFF2-40B4-BE49-F238E27FC236}">
                <a16:creationId xmlns:a16="http://schemas.microsoft.com/office/drawing/2014/main" id="{F98F4DC9-DD9E-4617-ABBD-14F8230F5168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59" y="1945004"/>
            <a:ext cx="11384281" cy="429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21335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715108" y="940376"/>
            <a:ext cx="7496461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操作要求：匀速直线拉动木块</a:t>
            </a:r>
          </a:p>
        </p:txBody>
      </p:sp>
      <p:sp>
        <p:nvSpPr>
          <p:cNvPr id="19" name="内容占位符 2"/>
          <p:cNvSpPr txBox="1"/>
          <p:nvPr>
            <p:custDataLst>
              <p:tags r:id="rId4"/>
            </p:custDataLst>
          </p:nvPr>
        </p:nvSpPr>
        <p:spPr>
          <a:xfrm>
            <a:off x="701040" y="2178333"/>
            <a:ext cx="5601286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测量原理：二力平衡</a:t>
            </a:r>
          </a:p>
        </p:txBody>
      </p:sp>
      <p:sp>
        <p:nvSpPr>
          <p:cNvPr id="20" name="内容占位符 2"/>
          <p:cNvSpPr txBox="1"/>
          <p:nvPr>
            <p:custDataLst>
              <p:tags r:id="rId5"/>
            </p:custDataLst>
          </p:nvPr>
        </p:nvSpPr>
        <p:spPr>
          <a:xfrm>
            <a:off x="3134750" y="2984181"/>
            <a:ext cx="6571957" cy="1414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（滑动摩擦力与拉力平衡）</a:t>
            </a:r>
          </a:p>
        </p:txBody>
      </p:sp>
      <p:sp>
        <p:nvSpPr>
          <p:cNvPr id="6" name="内容占位符 2"/>
          <p:cNvSpPr txBox="1"/>
          <p:nvPr>
            <p:custDataLst>
              <p:tags r:id="rId6"/>
            </p:custDataLst>
          </p:nvPr>
        </p:nvSpPr>
        <p:spPr>
          <a:xfrm>
            <a:off x="715109" y="3937856"/>
            <a:ext cx="5270055" cy="1141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测量结果：</a:t>
            </a: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摩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拉</a:t>
            </a:r>
            <a:endParaRPr lang="zh-CN" altLang="en-US" sz="4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内容占位符 2"/>
          <p:cNvSpPr txBox="1"/>
          <p:nvPr>
            <p:custDataLst>
              <p:tags r:id="rId7"/>
            </p:custDataLst>
          </p:nvPr>
        </p:nvSpPr>
        <p:spPr>
          <a:xfrm>
            <a:off x="4244876" y="1746811"/>
            <a:ext cx="6684135" cy="615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缺点：不易匀速直线拉动，测力计是运动的不便读数</a:t>
            </a:r>
          </a:p>
        </p:txBody>
      </p:sp>
    </p:spTree>
    <p:extLst>
      <p:ext uri="{BB962C8B-B14F-4D97-AF65-F5344CB8AC3E}">
        <p14:creationId xmlns:p14="http://schemas.microsoft.com/office/powerpoint/2010/main" val="914103603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1080869" y="1763336"/>
            <a:ext cx="2140633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猜想：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三、研究影响滑动摩擦力大小的因素</a:t>
            </a:r>
          </a:p>
        </p:txBody>
      </p:sp>
      <p:sp>
        <p:nvSpPr>
          <p:cNvPr id="6" name="内容占位符 2"/>
          <p:cNvSpPr txBox="1"/>
          <p:nvPr>
            <p:custDataLst>
              <p:tags r:id="rId5"/>
            </p:custDataLst>
          </p:nvPr>
        </p:nvSpPr>
        <p:spPr>
          <a:xfrm>
            <a:off x="3221502" y="1763336"/>
            <a:ext cx="6895514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接触面所受的压力</a:t>
            </a:r>
          </a:p>
        </p:txBody>
      </p:sp>
      <p:sp>
        <p:nvSpPr>
          <p:cNvPr id="7" name="内容占位符 2"/>
          <p:cNvSpPr txBox="1"/>
          <p:nvPr>
            <p:custDataLst>
              <p:tags r:id="rId6"/>
            </p:custDataLst>
          </p:nvPr>
        </p:nvSpPr>
        <p:spPr>
          <a:xfrm>
            <a:off x="3235571" y="2404547"/>
            <a:ext cx="6895514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接触面的粗糙程度</a:t>
            </a:r>
          </a:p>
        </p:txBody>
      </p:sp>
      <p:sp>
        <p:nvSpPr>
          <p:cNvPr id="8" name="内容占位符 2"/>
          <p:cNvSpPr txBox="1"/>
          <p:nvPr>
            <p:custDataLst>
              <p:tags r:id="rId7"/>
            </p:custDataLst>
          </p:nvPr>
        </p:nvSpPr>
        <p:spPr>
          <a:xfrm>
            <a:off x="3249640" y="3134936"/>
            <a:ext cx="6895514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接触面面积的大小</a:t>
            </a:r>
          </a:p>
        </p:txBody>
      </p:sp>
      <p:sp>
        <p:nvSpPr>
          <p:cNvPr id="9" name="内容占位符 2"/>
          <p:cNvSpPr txBox="1"/>
          <p:nvPr>
            <p:custDataLst>
              <p:tags r:id="rId8"/>
            </p:custDataLst>
          </p:nvPr>
        </p:nvSpPr>
        <p:spPr>
          <a:xfrm>
            <a:off x="1080869" y="4697622"/>
            <a:ext cx="3505199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研究方法：</a:t>
            </a:r>
          </a:p>
        </p:txBody>
      </p:sp>
      <p:sp>
        <p:nvSpPr>
          <p:cNvPr id="10" name="内容占位符 2"/>
          <p:cNvSpPr txBox="1"/>
          <p:nvPr>
            <p:custDataLst>
              <p:tags r:id="rId9"/>
            </p:custDataLst>
          </p:nvPr>
        </p:nvSpPr>
        <p:spPr>
          <a:xfrm>
            <a:off x="3903785" y="4697622"/>
            <a:ext cx="3538024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控制变量法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60A4B8AC-514F-40CF-BB69-E550368BACB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263709" y="3787101"/>
            <a:ext cx="6895514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滑动的速度大小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FD19AE6E-0C4E-4374-9434-96974C74FDB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80869" y="5560008"/>
            <a:ext cx="3294183" cy="1655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操作要求：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C19D2452-C776-4B46-AB02-BC1A5546523C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798277" y="5560008"/>
            <a:ext cx="3938954" cy="105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匀速直线拉动</a:t>
            </a:r>
          </a:p>
        </p:txBody>
      </p:sp>
    </p:spTree>
    <p:extLst>
      <p:ext uri="{BB962C8B-B14F-4D97-AF65-F5344CB8AC3E}">
        <p14:creationId xmlns:p14="http://schemas.microsoft.com/office/powerpoint/2010/main" val="2994989658"/>
      </p:ext>
    </p:extLst>
  </p:cSld>
  <p:clrMapOvr>
    <a:masterClrMapping/>
  </p:clrMapOvr>
  <p:transition spd="slow">
    <p:randomBar dir="vert"/>
    <p:sndAc>
      <p:stSnd>
        <p:snd r:embed="rId1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897989" y="437455"/>
            <a:ext cx="3223845" cy="1064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记录表格：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67486792"/>
              </p:ext>
            </p:extLst>
          </p:nvPr>
        </p:nvGraphicFramePr>
        <p:xfrm>
          <a:off x="518161" y="1347181"/>
          <a:ext cx="11026140" cy="264718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85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8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2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5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5299">
                  <a:extLst>
                    <a:ext uri="{9D8B030D-6E8A-4147-A177-3AD203B41FA5}">
                      <a16:colId xmlns:a16="http://schemas.microsoft.com/office/drawing/2014/main" val="1294481809"/>
                    </a:ext>
                  </a:extLst>
                </a:gridCol>
              </a:tblGrid>
              <a:tr h="1092326">
                <a:tc>
                  <a:txBody>
                    <a:bodyPr vert="horz" wrap="square"/>
                    <a:lstStyle/>
                    <a:p>
                      <a:endParaRPr lang="zh-CN" altLang="en-US" sz="320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3200">
                        <a:solidFill>
                          <a:srgbClr val="FF0000"/>
                        </a:solidFill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0" marR="0" marT="0" marB="0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3200">
                        <a:solidFill>
                          <a:srgbClr val="FF0000"/>
                        </a:solidFill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0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3200">
                        <a:solidFill>
                          <a:srgbClr val="FF0000"/>
                        </a:solidFill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0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3200">
                        <a:solidFill>
                          <a:srgbClr val="FF0000"/>
                        </a:solidFill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0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751">
                <a:tc>
                  <a:txBody>
                    <a:bodyPr vert="horz" wrap="square"/>
                    <a:lstStyle/>
                    <a:p>
                      <a:endParaRPr lang="zh-CN" altLang="en-US" sz="3600" b="1"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320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320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320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320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104">
                <a:tc>
                  <a:txBody>
                    <a:bodyPr vert="horz" wrap="square"/>
                    <a:lstStyle/>
                    <a:p>
                      <a:endParaRPr lang="zh-CN" altLang="en-US" sz="3600" b="1"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320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320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320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320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2738037" y="1407027"/>
            <a:ext cx="1591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CN" altLang="en-US" sz="3200" b="1">
                <a:latin typeface="方正姚体" panose="02010601030101010101" pitchFamily="2" charset="-122"/>
                <a:ea typeface="方正姚体" panose="02010601030101010101" pitchFamily="2" charset="-122"/>
              </a:rPr>
              <a:t>木块放在</a:t>
            </a:r>
            <a:r>
              <a:rPr lang="zh-CN" altLang="en-US" sz="32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木板</a:t>
            </a: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4285688" y="1410125"/>
            <a:ext cx="2317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CN" altLang="en-US" sz="3200" b="1">
                <a:latin typeface="方正姚体" panose="02010601030101010101" pitchFamily="2" charset="-122"/>
                <a:ea typeface="方正姚体" panose="02010601030101010101" pitchFamily="2" charset="-122"/>
              </a:rPr>
              <a:t>木块放在</a:t>
            </a:r>
            <a:r>
              <a:rPr lang="zh-CN" altLang="en-US" sz="32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木板加砝码</a:t>
            </a: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6390487" y="1418891"/>
            <a:ext cx="274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CN" altLang="en-US" sz="3200" b="1">
                <a:latin typeface="方正姚体" panose="02010601030101010101" pitchFamily="2" charset="-122"/>
                <a:ea typeface="方正姚体" panose="02010601030101010101" pitchFamily="2" charset="-122"/>
              </a:rPr>
              <a:t>木块放在</a:t>
            </a:r>
            <a:r>
              <a:rPr lang="zh-CN" altLang="en-US" sz="32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粗糙毛巾</a:t>
            </a: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727204" y="2425138"/>
            <a:ext cx="2183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幼圆" panose="02010509060101010101" pitchFamily="49" charset="-122"/>
                <a:ea typeface="幼圆" panose="02010509060101010101" pitchFamily="49" charset="-122"/>
              </a:rPr>
              <a:t>木块</a:t>
            </a:r>
            <a:r>
              <a:rPr lang="zh-CN" altLang="en-US" sz="36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平</a:t>
            </a:r>
            <a:r>
              <a:rPr lang="zh-CN" altLang="en-US" sz="3600" b="1">
                <a:latin typeface="幼圆" panose="02010509060101010101" pitchFamily="49" charset="-122"/>
                <a:ea typeface="幼圆" panose="02010509060101010101" pitchFamily="49" charset="-122"/>
              </a:rPr>
              <a:t>放</a:t>
            </a: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727204" y="3271076"/>
            <a:ext cx="2183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幼圆" panose="02010509060101010101" pitchFamily="49" charset="-122"/>
                <a:ea typeface="幼圆" panose="02010509060101010101" pitchFamily="49" charset="-122"/>
              </a:rPr>
              <a:t>木块</a:t>
            </a:r>
            <a:r>
              <a:rPr lang="zh-CN" altLang="en-US" sz="36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侧</a:t>
            </a:r>
            <a:r>
              <a:rPr lang="zh-CN" altLang="en-US" sz="3600" b="1">
                <a:latin typeface="幼圆" panose="02010509060101010101" pitchFamily="49" charset="-122"/>
                <a:ea typeface="幼圆" panose="02010509060101010101" pitchFamily="49" charset="-122"/>
              </a:rPr>
              <a:t>放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2ECD1E5-88C9-4DC0-A435-6B7D153689A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979592" y="1347181"/>
            <a:ext cx="274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CN" altLang="en-US" sz="3200" b="1">
                <a:latin typeface="方正姚体" panose="02010601030101010101" pitchFamily="2" charset="-122"/>
                <a:ea typeface="方正姚体" panose="02010601030101010101" pitchFamily="2" charset="-122"/>
              </a:rPr>
              <a:t>木块放在木板</a:t>
            </a:r>
            <a:endParaRPr lang="en-US" altLang="zh-CN" sz="3200" b="1"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defTabSz="914400">
              <a:defRPr/>
            </a:pPr>
            <a:r>
              <a:rPr lang="zh-CN" altLang="en-US" sz="32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快速拉动</a:t>
            </a:r>
          </a:p>
        </p:txBody>
      </p:sp>
    </p:spTree>
    <p:extLst>
      <p:ext uri="{BB962C8B-B14F-4D97-AF65-F5344CB8AC3E}">
        <p14:creationId xmlns:p14="http://schemas.microsoft.com/office/powerpoint/2010/main" val="1912172082"/>
      </p:ext>
    </p:extLst>
  </p:cSld>
  <p:clrMapOvr>
    <a:masterClrMapping/>
  </p:clrMapOvr>
  <p:transition spd="slow">
    <p:randomBar dir="vert"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tags/tag1.xml><?xml version="1.0" encoding="utf-8"?>
<p:tagLst xmlns:p="http://schemas.openxmlformats.org/presentationml/2006/main">
  <p:tag name="AS_UNIQUEID" val="134"/>
</p:tagLst>
</file>

<file path=ppt/tags/tag10.xml><?xml version="1.0" encoding="utf-8"?>
<p:tagLst xmlns:p="http://schemas.openxmlformats.org/presentationml/2006/main">
  <p:tag name="AS_UNIQUEID" val="143"/>
</p:tagLst>
</file>

<file path=ppt/tags/tag100.xml><?xml version="1.0" encoding="utf-8"?>
<p:tagLst xmlns:p="http://schemas.openxmlformats.org/presentationml/2006/main">
  <p:tag name="AS_UNIQUEID" val="233"/>
</p:tagLst>
</file>

<file path=ppt/tags/tag101.xml><?xml version="1.0" encoding="utf-8"?>
<p:tagLst xmlns:p="http://schemas.openxmlformats.org/presentationml/2006/main">
  <p:tag name="AS_UNIQUEID" val="234"/>
</p:tagLst>
</file>

<file path=ppt/tags/tag102.xml><?xml version="1.0" encoding="utf-8"?>
<p:tagLst xmlns:p="http://schemas.openxmlformats.org/presentationml/2006/main">
  <p:tag name="AS_UNIQUEID" val="235"/>
</p:tagLst>
</file>

<file path=ppt/tags/tag103.xml><?xml version="1.0" encoding="utf-8"?>
<p:tagLst xmlns:p="http://schemas.openxmlformats.org/presentationml/2006/main">
  <p:tag name="AS_UNIQUEID" val="236"/>
</p:tagLst>
</file>

<file path=ppt/tags/tag104.xml><?xml version="1.0" encoding="utf-8"?>
<p:tagLst xmlns:p="http://schemas.openxmlformats.org/presentationml/2006/main">
  <p:tag name="AS_UNIQUEID" val="237"/>
</p:tagLst>
</file>

<file path=ppt/tags/tag105.xml><?xml version="1.0" encoding="utf-8"?>
<p:tagLst xmlns:p="http://schemas.openxmlformats.org/presentationml/2006/main">
  <p:tag name="AS_UNIQUEID" val="238"/>
</p:tagLst>
</file>

<file path=ppt/tags/tag106.xml><?xml version="1.0" encoding="utf-8"?>
<p:tagLst xmlns:p="http://schemas.openxmlformats.org/presentationml/2006/main">
  <p:tag name="AS_UNIQUEID" val="239"/>
</p:tagLst>
</file>

<file path=ppt/tags/tag107.xml><?xml version="1.0" encoding="utf-8"?>
<p:tagLst xmlns:p="http://schemas.openxmlformats.org/presentationml/2006/main">
  <p:tag name="AS_UNIQUEID" val="240"/>
</p:tagLst>
</file>

<file path=ppt/tags/tag108.xml><?xml version="1.0" encoding="utf-8"?>
<p:tagLst xmlns:p="http://schemas.openxmlformats.org/presentationml/2006/main">
  <p:tag name="AS_UNIQUEID" val="241"/>
</p:tagLst>
</file>

<file path=ppt/tags/tag109.xml><?xml version="1.0" encoding="utf-8"?>
<p:tagLst xmlns:p="http://schemas.openxmlformats.org/presentationml/2006/main">
  <p:tag name="AS_UNIQUEID" val="242"/>
</p:tagLst>
</file>

<file path=ppt/tags/tag11.xml><?xml version="1.0" encoding="utf-8"?>
<p:tagLst xmlns:p="http://schemas.openxmlformats.org/presentationml/2006/main">
  <p:tag name="AS_UNIQUEID" val="144"/>
</p:tagLst>
</file>

<file path=ppt/tags/tag110.xml><?xml version="1.0" encoding="utf-8"?>
<p:tagLst xmlns:p="http://schemas.openxmlformats.org/presentationml/2006/main">
  <p:tag name="AS_UNIQUEID" val="243"/>
</p:tagLst>
</file>

<file path=ppt/tags/tag111.xml><?xml version="1.0" encoding="utf-8"?>
<p:tagLst xmlns:p="http://schemas.openxmlformats.org/presentationml/2006/main">
  <p:tag name="AS_UNIQUEID" val="244"/>
</p:tagLst>
</file>

<file path=ppt/tags/tag112.xml><?xml version="1.0" encoding="utf-8"?>
<p:tagLst xmlns:p="http://schemas.openxmlformats.org/presentationml/2006/main">
  <p:tag name="AS_UNIQUEID" val="245"/>
</p:tagLst>
</file>

<file path=ppt/tags/tag113.xml><?xml version="1.0" encoding="utf-8"?>
<p:tagLst xmlns:p="http://schemas.openxmlformats.org/presentationml/2006/main">
  <p:tag name="AS_UNIQUEID" val="246"/>
</p:tagLst>
</file>

<file path=ppt/tags/tag114.xml><?xml version="1.0" encoding="utf-8"?>
<p:tagLst xmlns:p="http://schemas.openxmlformats.org/presentationml/2006/main">
  <p:tag name="AS_UNIQUEID" val="247"/>
</p:tagLst>
</file>

<file path=ppt/tags/tag115.xml><?xml version="1.0" encoding="utf-8"?>
<p:tagLst xmlns:p="http://schemas.openxmlformats.org/presentationml/2006/main">
  <p:tag name="AS_UNIQUEID" val="248"/>
</p:tagLst>
</file>

<file path=ppt/tags/tag116.xml><?xml version="1.0" encoding="utf-8"?>
<p:tagLst xmlns:p="http://schemas.openxmlformats.org/presentationml/2006/main">
  <p:tag name="AS_UNIQUEID" val="249"/>
</p:tagLst>
</file>

<file path=ppt/tags/tag117.xml><?xml version="1.0" encoding="utf-8"?>
<p:tagLst xmlns:p="http://schemas.openxmlformats.org/presentationml/2006/main">
  <p:tag name="AS_UNIQUEID" val="250"/>
</p:tagLst>
</file>

<file path=ppt/tags/tag118.xml><?xml version="1.0" encoding="utf-8"?>
<p:tagLst xmlns:p="http://schemas.openxmlformats.org/presentationml/2006/main">
  <p:tag name="AS_UNIQUEID" val="251"/>
</p:tagLst>
</file>

<file path=ppt/tags/tag119.xml><?xml version="1.0" encoding="utf-8"?>
<p:tagLst xmlns:p="http://schemas.openxmlformats.org/presentationml/2006/main">
  <p:tag name="AS_UNIQUEID" val="252"/>
</p:tagLst>
</file>

<file path=ppt/tags/tag12.xml><?xml version="1.0" encoding="utf-8"?>
<p:tagLst xmlns:p="http://schemas.openxmlformats.org/presentationml/2006/main">
  <p:tag name="AS_UNIQUEID" val="145"/>
</p:tagLst>
</file>

<file path=ppt/tags/tag120.xml><?xml version="1.0" encoding="utf-8"?>
<p:tagLst xmlns:p="http://schemas.openxmlformats.org/presentationml/2006/main">
  <p:tag name="AS_UNIQUEID" val="253"/>
</p:tagLst>
</file>

<file path=ppt/tags/tag121.xml><?xml version="1.0" encoding="utf-8"?>
<p:tagLst xmlns:p="http://schemas.openxmlformats.org/presentationml/2006/main">
  <p:tag name="AS_UNIQUEID" val="254"/>
</p:tagLst>
</file>

<file path=ppt/tags/tag122.xml><?xml version="1.0" encoding="utf-8"?>
<p:tagLst xmlns:p="http://schemas.openxmlformats.org/presentationml/2006/main">
  <p:tag name="AS_UNIQUEID" val="255"/>
</p:tagLst>
</file>

<file path=ppt/tags/tag123.xml><?xml version="1.0" encoding="utf-8"?>
<p:tagLst xmlns:p="http://schemas.openxmlformats.org/presentationml/2006/main">
  <p:tag name="AS_UNIQUEID" val="256"/>
</p:tagLst>
</file>

<file path=ppt/tags/tag124.xml><?xml version="1.0" encoding="utf-8"?>
<p:tagLst xmlns:p="http://schemas.openxmlformats.org/presentationml/2006/main">
  <p:tag name="AS_UNIQUEID" val="257"/>
</p:tagLst>
</file>

<file path=ppt/tags/tag125.xml><?xml version="1.0" encoding="utf-8"?>
<p:tagLst xmlns:p="http://schemas.openxmlformats.org/presentationml/2006/main">
  <p:tag name="AS_UNIQUEID" val="258"/>
</p:tagLst>
</file>

<file path=ppt/tags/tag126.xml><?xml version="1.0" encoding="utf-8"?>
<p:tagLst xmlns:p="http://schemas.openxmlformats.org/presentationml/2006/main">
  <p:tag name="AS_UNIQUEID" val="259"/>
</p:tagLst>
</file>

<file path=ppt/tags/tag127.xml><?xml version="1.0" encoding="utf-8"?>
<p:tagLst xmlns:p="http://schemas.openxmlformats.org/presentationml/2006/main">
  <p:tag name="AS_UNIQUEID" val="260"/>
</p:tagLst>
</file>

<file path=ppt/tags/tag128.xml><?xml version="1.0" encoding="utf-8"?>
<p:tagLst xmlns:p="http://schemas.openxmlformats.org/presentationml/2006/main">
  <p:tag name="AS_UNIQUEID" val="261"/>
</p:tagLst>
</file>

<file path=ppt/tags/tag129.xml><?xml version="1.0" encoding="utf-8"?>
<p:tagLst xmlns:p="http://schemas.openxmlformats.org/presentationml/2006/main">
  <p:tag name="AS_UNIQUEID" val="262"/>
</p:tagLst>
</file>

<file path=ppt/tags/tag13.xml><?xml version="1.0" encoding="utf-8"?>
<p:tagLst xmlns:p="http://schemas.openxmlformats.org/presentationml/2006/main">
  <p:tag name="AS_UNIQUEID" val="146"/>
</p:tagLst>
</file>

<file path=ppt/tags/tag130.xml><?xml version="1.0" encoding="utf-8"?>
<p:tagLst xmlns:p="http://schemas.openxmlformats.org/presentationml/2006/main">
  <p:tag name="AS_UNIQUEID" val="263"/>
</p:tagLst>
</file>

<file path=ppt/tags/tag131.xml><?xml version="1.0" encoding="utf-8"?>
<p:tagLst xmlns:p="http://schemas.openxmlformats.org/presentationml/2006/main">
  <p:tag name="AS_UNIQUEID" val="264"/>
</p:tagLst>
</file>

<file path=ppt/tags/tag132.xml><?xml version="1.0" encoding="utf-8"?>
<p:tagLst xmlns:p="http://schemas.openxmlformats.org/presentationml/2006/main">
  <p:tag name="AS_UNIQUEID" val="265"/>
</p:tagLst>
</file>

<file path=ppt/tags/tag133.xml><?xml version="1.0" encoding="utf-8"?>
<p:tagLst xmlns:p="http://schemas.openxmlformats.org/presentationml/2006/main">
  <p:tag name="AS_UNIQUEID" val="266"/>
</p:tagLst>
</file>

<file path=ppt/tags/tag134.xml><?xml version="1.0" encoding="utf-8"?>
<p:tagLst xmlns:p="http://schemas.openxmlformats.org/presentationml/2006/main">
  <p:tag name="AS_UNIQUEID" val="267"/>
</p:tagLst>
</file>

<file path=ppt/tags/tag135.xml><?xml version="1.0" encoding="utf-8"?>
<p:tagLst xmlns:p="http://schemas.openxmlformats.org/presentationml/2006/main">
  <p:tag name="AS_UNIQUEID" val="268"/>
</p:tagLst>
</file>

<file path=ppt/tags/tag136.xml><?xml version="1.0" encoding="utf-8"?>
<p:tagLst xmlns:p="http://schemas.openxmlformats.org/presentationml/2006/main">
  <p:tag name="AS_UNIQUEID" val="269"/>
</p:tagLst>
</file>

<file path=ppt/tags/tag137.xml><?xml version="1.0" encoding="utf-8"?>
<p:tagLst xmlns:p="http://schemas.openxmlformats.org/presentationml/2006/main">
  <p:tag name="AS_UNIQUEID" val="270"/>
</p:tagLst>
</file>

<file path=ppt/tags/tag138.xml><?xml version="1.0" encoding="utf-8"?>
<p:tagLst xmlns:p="http://schemas.openxmlformats.org/presentationml/2006/main">
  <p:tag name="AS_UNIQUEID" val="271"/>
</p:tagLst>
</file>

<file path=ppt/tags/tag139.xml><?xml version="1.0" encoding="utf-8"?>
<p:tagLst xmlns:p="http://schemas.openxmlformats.org/presentationml/2006/main">
  <p:tag name="AS_UNIQUEID" val="272"/>
</p:tagLst>
</file>

<file path=ppt/tags/tag14.xml><?xml version="1.0" encoding="utf-8"?>
<p:tagLst xmlns:p="http://schemas.openxmlformats.org/presentationml/2006/main">
  <p:tag name="AS_UNIQUEID" val="147"/>
</p:tagLst>
</file>

<file path=ppt/tags/tag140.xml><?xml version="1.0" encoding="utf-8"?>
<p:tagLst xmlns:p="http://schemas.openxmlformats.org/presentationml/2006/main">
  <p:tag name="AS_UNIQUEID" val="273"/>
</p:tagLst>
</file>

<file path=ppt/tags/tag141.xml><?xml version="1.0" encoding="utf-8"?>
<p:tagLst xmlns:p="http://schemas.openxmlformats.org/presentationml/2006/main">
  <p:tag name="AS_UNIQUEID" val="274"/>
</p:tagLst>
</file>

<file path=ppt/tags/tag142.xml><?xml version="1.0" encoding="utf-8"?>
<p:tagLst xmlns:p="http://schemas.openxmlformats.org/presentationml/2006/main">
  <p:tag name="AS_UNIQUEID" val="275"/>
</p:tagLst>
</file>

<file path=ppt/tags/tag143.xml><?xml version="1.0" encoding="utf-8"?>
<p:tagLst xmlns:p="http://schemas.openxmlformats.org/presentationml/2006/main">
  <p:tag name="AS_UNIQUEID" val="276"/>
</p:tagLst>
</file>

<file path=ppt/tags/tag144.xml><?xml version="1.0" encoding="utf-8"?>
<p:tagLst xmlns:p="http://schemas.openxmlformats.org/presentationml/2006/main">
  <p:tag name="AS_UNIQUEID" val="277"/>
</p:tagLst>
</file>

<file path=ppt/tags/tag145.xml><?xml version="1.0" encoding="utf-8"?>
<p:tagLst xmlns:p="http://schemas.openxmlformats.org/presentationml/2006/main">
  <p:tag name="AS_UNIQUEID" val="278"/>
</p:tagLst>
</file>

<file path=ppt/tags/tag146.xml><?xml version="1.0" encoding="utf-8"?>
<p:tagLst xmlns:p="http://schemas.openxmlformats.org/presentationml/2006/main">
  <p:tag name="AS_UNIQUEID" val="279"/>
</p:tagLst>
</file>

<file path=ppt/tags/tag147.xml><?xml version="1.0" encoding="utf-8"?>
<p:tagLst xmlns:p="http://schemas.openxmlformats.org/presentationml/2006/main">
  <p:tag name="AS_UNIQUEID" val="280"/>
</p:tagLst>
</file>

<file path=ppt/tags/tag148.xml><?xml version="1.0" encoding="utf-8"?>
<p:tagLst xmlns:p="http://schemas.openxmlformats.org/presentationml/2006/main">
  <p:tag name="AS_UNIQUEID" val="281"/>
</p:tagLst>
</file>

<file path=ppt/tags/tag149.xml><?xml version="1.0" encoding="utf-8"?>
<p:tagLst xmlns:p="http://schemas.openxmlformats.org/presentationml/2006/main">
  <p:tag name="AS_UNIQUEID" val="282"/>
</p:tagLst>
</file>

<file path=ppt/tags/tag15.xml><?xml version="1.0" encoding="utf-8"?>
<p:tagLst xmlns:p="http://schemas.openxmlformats.org/presentationml/2006/main">
  <p:tag name="AS_UNIQUEID" val="148"/>
</p:tagLst>
</file>

<file path=ppt/tags/tag150.xml><?xml version="1.0" encoding="utf-8"?>
<p:tagLst xmlns:p="http://schemas.openxmlformats.org/presentationml/2006/main">
  <p:tag name="AS_UNIQUEID" val="283"/>
</p:tagLst>
</file>

<file path=ppt/tags/tag151.xml><?xml version="1.0" encoding="utf-8"?>
<p:tagLst xmlns:p="http://schemas.openxmlformats.org/presentationml/2006/main">
  <p:tag name="AS_UNIQUEID" val="284"/>
</p:tagLst>
</file>

<file path=ppt/tags/tag152.xml><?xml version="1.0" encoding="utf-8"?>
<p:tagLst xmlns:p="http://schemas.openxmlformats.org/presentationml/2006/main">
  <p:tag name="AS_UNIQUEID" val="285"/>
</p:tagLst>
</file>

<file path=ppt/tags/tag153.xml><?xml version="1.0" encoding="utf-8"?>
<p:tagLst xmlns:p="http://schemas.openxmlformats.org/presentationml/2006/main">
  <p:tag name="AS_UNIQUEID" val="286"/>
</p:tagLst>
</file>

<file path=ppt/tags/tag154.xml><?xml version="1.0" encoding="utf-8"?>
<p:tagLst xmlns:p="http://schemas.openxmlformats.org/presentationml/2006/main">
  <p:tag name="AS_UNIQUEID" val="287"/>
</p:tagLst>
</file>

<file path=ppt/tags/tag155.xml><?xml version="1.0" encoding="utf-8"?>
<p:tagLst xmlns:p="http://schemas.openxmlformats.org/presentationml/2006/main">
  <p:tag name="AS_UNIQUEID" val="288"/>
</p:tagLst>
</file>

<file path=ppt/tags/tag156.xml><?xml version="1.0" encoding="utf-8"?>
<p:tagLst xmlns:p="http://schemas.openxmlformats.org/presentationml/2006/main">
  <p:tag name="AS_UNIQUEID" val="289"/>
</p:tagLst>
</file>

<file path=ppt/tags/tag157.xml><?xml version="1.0" encoding="utf-8"?>
<p:tagLst xmlns:p="http://schemas.openxmlformats.org/presentationml/2006/main">
  <p:tag name="AS_UNIQUEID" val="290"/>
</p:tagLst>
</file>

<file path=ppt/tags/tag158.xml><?xml version="1.0" encoding="utf-8"?>
<p:tagLst xmlns:p="http://schemas.openxmlformats.org/presentationml/2006/main">
  <p:tag name="AS_UNIQUEID" val="291"/>
</p:tagLst>
</file>

<file path=ppt/tags/tag159.xml><?xml version="1.0" encoding="utf-8"?>
<p:tagLst xmlns:p="http://schemas.openxmlformats.org/presentationml/2006/main">
  <p:tag name="AS_UNIQUEID" val="292"/>
</p:tagLst>
</file>

<file path=ppt/tags/tag16.xml><?xml version="1.0" encoding="utf-8"?>
<p:tagLst xmlns:p="http://schemas.openxmlformats.org/presentationml/2006/main">
  <p:tag name="AS_UNIQUEID" val="149"/>
</p:tagLst>
</file>

<file path=ppt/tags/tag160.xml><?xml version="1.0" encoding="utf-8"?>
<p:tagLst xmlns:p="http://schemas.openxmlformats.org/presentationml/2006/main">
  <p:tag name="AS_UNIQUEID" val="293"/>
</p:tagLst>
</file>

<file path=ppt/tags/tag161.xml><?xml version="1.0" encoding="utf-8"?>
<p:tagLst xmlns:p="http://schemas.openxmlformats.org/presentationml/2006/main">
  <p:tag name="AS_UNIQUEID" val="294"/>
</p:tagLst>
</file>

<file path=ppt/tags/tag162.xml><?xml version="1.0" encoding="utf-8"?>
<p:tagLst xmlns:p="http://schemas.openxmlformats.org/presentationml/2006/main">
  <p:tag name="AS_UNIQUEID" val="295"/>
</p:tagLst>
</file>

<file path=ppt/tags/tag163.xml><?xml version="1.0" encoding="utf-8"?>
<p:tagLst xmlns:p="http://schemas.openxmlformats.org/presentationml/2006/main">
  <p:tag name="AS_UNIQUEID" val="296"/>
</p:tagLst>
</file>

<file path=ppt/tags/tag164.xml><?xml version="1.0" encoding="utf-8"?>
<p:tagLst xmlns:p="http://schemas.openxmlformats.org/presentationml/2006/main">
  <p:tag name="AS_UNIQUEID" val="297"/>
</p:tagLst>
</file>

<file path=ppt/tags/tag165.xml><?xml version="1.0" encoding="utf-8"?>
<p:tagLst xmlns:p="http://schemas.openxmlformats.org/presentationml/2006/main">
  <p:tag name="AS_UNIQUEID" val="298"/>
</p:tagLst>
</file>

<file path=ppt/tags/tag166.xml><?xml version="1.0" encoding="utf-8"?>
<p:tagLst xmlns:p="http://schemas.openxmlformats.org/presentationml/2006/main">
  <p:tag name="AS_UNIQUEID" val="299"/>
</p:tagLst>
</file>

<file path=ppt/tags/tag167.xml><?xml version="1.0" encoding="utf-8"?>
<p:tagLst xmlns:p="http://schemas.openxmlformats.org/presentationml/2006/main">
  <p:tag name="AS_UNIQUEID" val="300"/>
</p:tagLst>
</file>

<file path=ppt/tags/tag168.xml><?xml version="1.0" encoding="utf-8"?>
<p:tagLst xmlns:p="http://schemas.openxmlformats.org/presentationml/2006/main">
  <p:tag name="AS_UNIQUEID" val="301"/>
</p:tagLst>
</file>

<file path=ppt/tags/tag169.xml><?xml version="1.0" encoding="utf-8"?>
<p:tagLst xmlns:p="http://schemas.openxmlformats.org/presentationml/2006/main">
  <p:tag name="AS_UNIQUEID" val="302"/>
</p:tagLst>
</file>

<file path=ppt/tags/tag17.xml><?xml version="1.0" encoding="utf-8"?>
<p:tagLst xmlns:p="http://schemas.openxmlformats.org/presentationml/2006/main">
  <p:tag name="AS_UNIQUEID" val="150"/>
</p:tagLst>
</file>

<file path=ppt/tags/tag170.xml><?xml version="1.0" encoding="utf-8"?>
<p:tagLst xmlns:p="http://schemas.openxmlformats.org/presentationml/2006/main">
  <p:tag name="AS_UNIQUEID" val="303"/>
</p:tagLst>
</file>

<file path=ppt/tags/tag171.xml><?xml version="1.0" encoding="utf-8"?>
<p:tagLst xmlns:p="http://schemas.openxmlformats.org/presentationml/2006/main">
  <p:tag name="AS_UNIQUEID" val="304"/>
</p:tagLst>
</file>

<file path=ppt/tags/tag172.xml><?xml version="1.0" encoding="utf-8"?>
<p:tagLst xmlns:p="http://schemas.openxmlformats.org/presentationml/2006/main">
  <p:tag name="AS_UNIQUEID" val="305"/>
</p:tagLst>
</file>

<file path=ppt/tags/tag173.xml><?xml version="1.0" encoding="utf-8"?>
<p:tagLst xmlns:p="http://schemas.openxmlformats.org/presentationml/2006/main">
  <p:tag name="AS_UNIQUEID" val="306"/>
</p:tagLst>
</file>

<file path=ppt/tags/tag174.xml><?xml version="1.0" encoding="utf-8"?>
<p:tagLst xmlns:p="http://schemas.openxmlformats.org/presentationml/2006/main">
  <p:tag name="AS_UNIQUEID" val="307"/>
</p:tagLst>
</file>

<file path=ppt/tags/tag175.xml><?xml version="1.0" encoding="utf-8"?>
<p:tagLst xmlns:p="http://schemas.openxmlformats.org/presentationml/2006/main">
  <p:tag name="AS_UNIQUEID" val="308"/>
</p:tagLst>
</file>

<file path=ppt/tags/tag176.xml><?xml version="1.0" encoding="utf-8"?>
<p:tagLst xmlns:p="http://schemas.openxmlformats.org/presentationml/2006/main">
  <p:tag name="AS_UNIQUEID" val="309"/>
</p:tagLst>
</file>

<file path=ppt/tags/tag177.xml><?xml version="1.0" encoding="utf-8"?>
<p:tagLst xmlns:p="http://schemas.openxmlformats.org/presentationml/2006/main">
  <p:tag name="AS_UNIQUEID" val="310"/>
</p:tagLst>
</file>

<file path=ppt/tags/tag178.xml><?xml version="1.0" encoding="utf-8"?>
<p:tagLst xmlns:p="http://schemas.openxmlformats.org/presentationml/2006/main">
  <p:tag name="AS_UNIQUEID" val="311"/>
</p:tagLst>
</file>

<file path=ppt/tags/tag179.xml><?xml version="1.0" encoding="utf-8"?>
<p:tagLst xmlns:p="http://schemas.openxmlformats.org/presentationml/2006/main">
  <p:tag name="AS_UNIQUEID" val="312"/>
</p:tagLst>
</file>

<file path=ppt/tags/tag18.xml><?xml version="1.0" encoding="utf-8"?>
<p:tagLst xmlns:p="http://schemas.openxmlformats.org/presentationml/2006/main">
  <p:tag name="AS_UNIQUEID" val="151"/>
</p:tagLst>
</file>

<file path=ppt/tags/tag180.xml><?xml version="1.0" encoding="utf-8"?>
<p:tagLst xmlns:p="http://schemas.openxmlformats.org/presentationml/2006/main">
  <p:tag name="AS_UNIQUEID" val="313"/>
</p:tagLst>
</file>

<file path=ppt/tags/tag181.xml><?xml version="1.0" encoding="utf-8"?>
<p:tagLst xmlns:p="http://schemas.openxmlformats.org/presentationml/2006/main">
  <p:tag name="AS_UNIQUEID" val="314"/>
</p:tagLst>
</file>

<file path=ppt/tags/tag182.xml><?xml version="1.0" encoding="utf-8"?>
<p:tagLst xmlns:p="http://schemas.openxmlformats.org/presentationml/2006/main">
  <p:tag name="AS_UNIQUEID" val="315"/>
</p:tagLst>
</file>

<file path=ppt/tags/tag183.xml><?xml version="1.0" encoding="utf-8"?>
<p:tagLst xmlns:p="http://schemas.openxmlformats.org/presentationml/2006/main">
  <p:tag name="AS_UNIQUEID" val="316"/>
</p:tagLst>
</file>

<file path=ppt/tags/tag184.xml><?xml version="1.0" encoding="utf-8"?>
<p:tagLst xmlns:p="http://schemas.openxmlformats.org/presentationml/2006/main">
  <p:tag name="AS_UNIQUEID" val="317"/>
</p:tagLst>
</file>

<file path=ppt/tags/tag185.xml><?xml version="1.0" encoding="utf-8"?>
<p:tagLst xmlns:p="http://schemas.openxmlformats.org/presentationml/2006/main">
  <p:tag name="AS_UNIQUEID" val="318"/>
</p:tagLst>
</file>

<file path=ppt/tags/tag186.xml><?xml version="1.0" encoding="utf-8"?>
<p:tagLst xmlns:p="http://schemas.openxmlformats.org/presentationml/2006/main">
  <p:tag name="AS_UNIQUEID" val="319"/>
</p:tagLst>
</file>

<file path=ppt/tags/tag187.xml><?xml version="1.0" encoding="utf-8"?>
<p:tagLst xmlns:p="http://schemas.openxmlformats.org/presentationml/2006/main">
  <p:tag name="AS_UNIQUEID" val="320"/>
</p:tagLst>
</file>

<file path=ppt/tags/tag188.xml><?xml version="1.0" encoding="utf-8"?>
<p:tagLst xmlns:p="http://schemas.openxmlformats.org/presentationml/2006/main">
  <p:tag name="AS_UNIQUEID" val="321"/>
</p:tagLst>
</file>

<file path=ppt/tags/tag189.xml><?xml version="1.0" encoding="utf-8"?>
<p:tagLst xmlns:p="http://schemas.openxmlformats.org/presentationml/2006/main">
  <p:tag name="AS_UNIQUEID" val="322"/>
</p:tagLst>
</file>

<file path=ppt/tags/tag19.xml><?xml version="1.0" encoding="utf-8"?>
<p:tagLst xmlns:p="http://schemas.openxmlformats.org/presentationml/2006/main">
  <p:tag name="AS_UNIQUEID" val="152"/>
</p:tagLst>
</file>

<file path=ppt/tags/tag190.xml><?xml version="1.0" encoding="utf-8"?>
<p:tagLst xmlns:p="http://schemas.openxmlformats.org/presentationml/2006/main">
  <p:tag name="AS_UNIQUEID" val="323"/>
</p:tagLst>
</file>

<file path=ppt/tags/tag191.xml><?xml version="1.0" encoding="utf-8"?>
<p:tagLst xmlns:p="http://schemas.openxmlformats.org/presentationml/2006/main">
  <p:tag name="AS_UNIQUEID" val="324"/>
</p:tagLst>
</file>

<file path=ppt/tags/tag192.xml><?xml version="1.0" encoding="utf-8"?>
<p:tagLst xmlns:p="http://schemas.openxmlformats.org/presentationml/2006/main">
  <p:tag name="AS_UNIQUEID" val="325"/>
</p:tagLst>
</file>

<file path=ppt/tags/tag193.xml><?xml version="1.0" encoding="utf-8"?>
<p:tagLst xmlns:p="http://schemas.openxmlformats.org/presentationml/2006/main">
  <p:tag name="AS_UNIQUEID" val="326"/>
</p:tagLst>
</file>

<file path=ppt/tags/tag194.xml><?xml version="1.0" encoding="utf-8"?>
<p:tagLst xmlns:p="http://schemas.openxmlformats.org/presentationml/2006/main">
  <p:tag name="AS_UNIQUEID" val="327"/>
</p:tagLst>
</file>

<file path=ppt/tags/tag195.xml><?xml version="1.0" encoding="utf-8"?>
<p:tagLst xmlns:p="http://schemas.openxmlformats.org/presentationml/2006/main">
  <p:tag name="AS_UNIQUEID" val="328"/>
</p:tagLst>
</file>

<file path=ppt/tags/tag196.xml><?xml version="1.0" encoding="utf-8"?>
<p:tagLst xmlns:p="http://schemas.openxmlformats.org/presentationml/2006/main">
  <p:tag name="AS_UNIQUEID" val="329"/>
</p:tagLst>
</file>

<file path=ppt/tags/tag197.xml><?xml version="1.0" encoding="utf-8"?>
<p:tagLst xmlns:p="http://schemas.openxmlformats.org/presentationml/2006/main">
  <p:tag name="AS_UNIQUEID" val="330"/>
</p:tagLst>
</file>

<file path=ppt/tags/tag198.xml><?xml version="1.0" encoding="utf-8"?>
<p:tagLst xmlns:p="http://schemas.openxmlformats.org/presentationml/2006/main">
  <p:tag name="AS_UNIQUEID" val="331"/>
</p:tagLst>
</file>

<file path=ppt/tags/tag199.xml><?xml version="1.0" encoding="utf-8"?>
<p:tagLst xmlns:p="http://schemas.openxmlformats.org/presentationml/2006/main">
  <p:tag name="AS_UNIQUEID" val="332"/>
</p:tagLst>
</file>

<file path=ppt/tags/tag2.xml><?xml version="1.0" encoding="utf-8"?>
<p:tagLst xmlns:p="http://schemas.openxmlformats.org/presentationml/2006/main">
  <p:tag name="AS_UNIQUEID" val="135"/>
</p:tagLst>
</file>

<file path=ppt/tags/tag20.xml><?xml version="1.0" encoding="utf-8"?>
<p:tagLst xmlns:p="http://schemas.openxmlformats.org/presentationml/2006/main">
  <p:tag name="AS_UNIQUEID" val="153"/>
</p:tagLst>
</file>

<file path=ppt/tags/tag200.xml><?xml version="1.0" encoding="utf-8"?>
<p:tagLst xmlns:p="http://schemas.openxmlformats.org/presentationml/2006/main">
  <p:tag name="AS_UNIQUEID" val="333"/>
</p:tagLst>
</file>

<file path=ppt/tags/tag201.xml><?xml version="1.0" encoding="utf-8"?>
<p:tagLst xmlns:p="http://schemas.openxmlformats.org/presentationml/2006/main">
  <p:tag name="AS_UNIQUEID" val="334"/>
</p:tagLst>
</file>

<file path=ppt/tags/tag202.xml><?xml version="1.0" encoding="utf-8"?>
<p:tagLst xmlns:p="http://schemas.openxmlformats.org/presentationml/2006/main">
  <p:tag name="AS_UNIQUEID" val="335"/>
</p:tagLst>
</file>

<file path=ppt/tags/tag203.xml><?xml version="1.0" encoding="utf-8"?>
<p:tagLst xmlns:p="http://schemas.openxmlformats.org/presentationml/2006/main">
  <p:tag name="AS_UNIQUEID" val="336"/>
</p:tagLst>
</file>

<file path=ppt/tags/tag204.xml><?xml version="1.0" encoding="utf-8"?>
<p:tagLst xmlns:p="http://schemas.openxmlformats.org/presentationml/2006/main">
  <p:tag name="AS_UNIQUEID" val="337"/>
</p:tagLst>
</file>

<file path=ppt/tags/tag205.xml><?xml version="1.0" encoding="utf-8"?>
<p:tagLst xmlns:p="http://schemas.openxmlformats.org/presentationml/2006/main">
  <p:tag name="AS_UNIQUEID" val="338"/>
</p:tagLst>
</file>

<file path=ppt/tags/tag206.xml><?xml version="1.0" encoding="utf-8"?>
<p:tagLst xmlns:p="http://schemas.openxmlformats.org/presentationml/2006/main">
  <p:tag name="AS_UNIQUEID" val="339"/>
</p:tagLst>
</file>

<file path=ppt/tags/tag207.xml><?xml version="1.0" encoding="utf-8"?>
<p:tagLst xmlns:p="http://schemas.openxmlformats.org/presentationml/2006/main">
  <p:tag name="AS_UNIQUEID" val="340"/>
</p:tagLst>
</file>

<file path=ppt/tags/tag208.xml><?xml version="1.0" encoding="utf-8"?>
<p:tagLst xmlns:p="http://schemas.openxmlformats.org/presentationml/2006/main">
  <p:tag name="AS_UNIQUEID" val="341"/>
</p:tagLst>
</file>

<file path=ppt/tags/tag209.xml><?xml version="1.0" encoding="utf-8"?>
<p:tagLst xmlns:p="http://schemas.openxmlformats.org/presentationml/2006/main">
  <p:tag name="AS_UNIQUEID" val="342"/>
</p:tagLst>
</file>

<file path=ppt/tags/tag21.xml><?xml version="1.0" encoding="utf-8"?>
<p:tagLst xmlns:p="http://schemas.openxmlformats.org/presentationml/2006/main">
  <p:tag name="AS_UNIQUEID" val="154"/>
</p:tagLst>
</file>

<file path=ppt/tags/tag210.xml><?xml version="1.0" encoding="utf-8"?>
<p:tagLst xmlns:p="http://schemas.openxmlformats.org/presentationml/2006/main">
  <p:tag name="AS_UNIQUEID" val="343"/>
</p:tagLst>
</file>

<file path=ppt/tags/tag211.xml><?xml version="1.0" encoding="utf-8"?>
<p:tagLst xmlns:p="http://schemas.openxmlformats.org/presentationml/2006/main">
  <p:tag name="AS_UNIQUEID" val="344"/>
</p:tagLst>
</file>

<file path=ppt/tags/tag212.xml><?xml version="1.0" encoding="utf-8"?>
<p:tagLst xmlns:p="http://schemas.openxmlformats.org/presentationml/2006/main">
  <p:tag name="AS_UNIQUEID" val="345"/>
</p:tagLst>
</file>

<file path=ppt/tags/tag213.xml><?xml version="1.0" encoding="utf-8"?>
<p:tagLst xmlns:p="http://schemas.openxmlformats.org/presentationml/2006/main">
  <p:tag name="AS_UNIQUEID" val="346"/>
</p:tagLst>
</file>

<file path=ppt/tags/tag214.xml><?xml version="1.0" encoding="utf-8"?>
<p:tagLst xmlns:p="http://schemas.openxmlformats.org/presentationml/2006/main">
  <p:tag name="AS_UNIQUEID" val="347"/>
</p:tagLst>
</file>

<file path=ppt/tags/tag215.xml><?xml version="1.0" encoding="utf-8"?>
<p:tagLst xmlns:p="http://schemas.openxmlformats.org/presentationml/2006/main">
  <p:tag name="AS_UNIQUEID" val="348"/>
</p:tagLst>
</file>

<file path=ppt/tags/tag216.xml><?xml version="1.0" encoding="utf-8"?>
<p:tagLst xmlns:p="http://schemas.openxmlformats.org/presentationml/2006/main">
  <p:tag name="AS_UNIQUEID" val="349"/>
</p:tagLst>
</file>

<file path=ppt/tags/tag217.xml><?xml version="1.0" encoding="utf-8"?>
<p:tagLst xmlns:p="http://schemas.openxmlformats.org/presentationml/2006/main">
  <p:tag name="AS_UNIQUEID" val="350"/>
</p:tagLst>
</file>

<file path=ppt/tags/tag218.xml><?xml version="1.0" encoding="utf-8"?>
<p:tagLst xmlns:p="http://schemas.openxmlformats.org/presentationml/2006/main">
  <p:tag name="AS_UNIQUEID" val="351"/>
</p:tagLst>
</file>

<file path=ppt/tags/tag219.xml><?xml version="1.0" encoding="utf-8"?>
<p:tagLst xmlns:p="http://schemas.openxmlformats.org/presentationml/2006/main">
  <p:tag name="AS_UNIQUEID" val="352"/>
</p:tagLst>
</file>

<file path=ppt/tags/tag22.xml><?xml version="1.0" encoding="utf-8"?>
<p:tagLst xmlns:p="http://schemas.openxmlformats.org/presentationml/2006/main">
  <p:tag name="AS_UNIQUEID" val="155"/>
</p:tagLst>
</file>

<file path=ppt/tags/tag220.xml><?xml version="1.0" encoding="utf-8"?>
<p:tagLst xmlns:p="http://schemas.openxmlformats.org/presentationml/2006/main">
  <p:tag name="AS_UNIQUEID" val="353"/>
</p:tagLst>
</file>

<file path=ppt/tags/tag221.xml><?xml version="1.0" encoding="utf-8"?>
<p:tagLst xmlns:p="http://schemas.openxmlformats.org/presentationml/2006/main">
  <p:tag name="AS_UNIQUEID" val="354"/>
</p:tagLst>
</file>

<file path=ppt/tags/tag222.xml><?xml version="1.0" encoding="utf-8"?>
<p:tagLst xmlns:p="http://schemas.openxmlformats.org/presentationml/2006/main">
  <p:tag name="AS_UNIQUEID" val="355"/>
</p:tagLst>
</file>

<file path=ppt/tags/tag223.xml><?xml version="1.0" encoding="utf-8"?>
<p:tagLst xmlns:p="http://schemas.openxmlformats.org/presentationml/2006/main">
  <p:tag name="AS_UNIQUEID" val="356"/>
</p:tagLst>
</file>

<file path=ppt/tags/tag224.xml><?xml version="1.0" encoding="utf-8"?>
<p:tagLst xmlns:p="http://schemas.openxmlformats.org/presentationml/2006/main">
  <p:tag name="AS_UNIQUEID" val="357"/>
</p:tagLst>
</file>

<file path=ppt/tags/tag225.xml><?xml version="1.0" encoding="utf-8"?>
<p:tagLst xmlns:p="http://schemas.openxmlformats.org/presentationml/2006/main">
  <p:tag name="AS_UNIQUEID" val="358"/>
</p:tagLst>
</file>

<file path=ppt/tags/tag226.xml><?xml version="1.0" encoding="utf-8"?>
<p:tagLst xmlns:p="http://schemas.openxmlformats.org/presentationml/2006/main">
  <p:tag name="AS_UNIQUEID" val="0"/>
</p:tagLst>
</file>

<file path=ppt/tags/tag227.xml><?xml version="1.0" encoding="utf-8"?>
<p:tagLst xmlns:p="http://schemas.openxmlformats.org/presentationml/2006/main">
  <p:tag name="AS_UNIQUEID" val="1"/>
</p:tagLst>
</file>

<file path=ppt/tags/tag228.xml><?xml version="1.0" encoding="utf-8"?>
<p:tagLst xmlns:p="http://schemas.openxmlformats.org/presentationml/2006/main">
  <p:tag name="AS_UNIQUEID" val="2"/>
</p:tagLst>
</file>

<file path=ppt/tags/tag229.xml><?xml version="1.0" encoding="utf-8"?>
<p:tagLst xmlns:p="http://schemas.openxmlformats.org/presentationml/2006/main">
  <p:tag name="AS_UNIQUEID" val="3"/>
</p:tagLst>
</file>

<file path=ppt/tags/tag23.xml><?xml version="1.0" encoding="utf-8"?>
<p:tagLst xmlns:p="http://schemas.openxmlformats.org/presentationml/2006/main">
  <p:tag name="AS_UNIQUEID" val="156"/>
</p:tagLst>
</file>

<file path=ppt/tags/tag230.xml><?xml version="1.0" encoding="utf-8"?>
<p:tagLst xmlns:p="http://schemas.openxmlformats.org/presentationml/2006/main">
  <p:tag name="AS_UNIQUEID" val="4"/>
</p:tagLst>
</file>

<file path=ppt/tags/tag231.xml><?xml version="1.0" encoding="utf-8"?>
<p:tagLst xmlns:p="http://schemas.openxmlformats.org/presentationml/2006/main">
  <p:tag name="AS_UNIQUEID" val="5"/>
</p:tagLst>
</file>

<file path=ppt/tags/tag232.xml><?xml version="1.0" encoding="utf-8"?>
<p:tagLst xmlns:p="http://schemas.openxmlformats.org/presentationml/2006/main">
  <p:tag name="AS_UNIQUEID" val="6"/>
</p:tagLst>
</file>

<file path=ppt/tags/tag233.xml><?xml version="1.0" encoding="utf-8"?>
<p:tagLst xmlns:p="http://schemas.openxmlformats.org/presentationml/2006/main">
  <p:tag name="AS_UNIQUEID" val="7"/>
</p:tagLst>
</file>

<file path=ppt/tags/tag234.xml><?xml version="1.0" encoding="utf-8"?>
<p:tagLst xmlns:p="http://schemas.openxmlformats.org/presentationml/2006/main">
  <p:tag name="AS_UNIQUEID" val="8"/>
</p:tagLst>
</file>

<file path=ppt/tags/tag235.xml><?xml version="1.0" encoding="utf-8"?>
<p:tagLst xmlns:p="http://schemas.openxmlformats.org/presentationml/2006/main">
  <p:tag name="AS_UNIQUEID" val="9"/>
</p:tagLst>
</file>

<file path=ppt/tags/tag236.xml><?xml version="1.0" encoding="utf-8"?>
<p:tagLst xmlns:p="http://schemas.openxmlformats.org/presentationml/2006/main">
  <p:tag name="AS_UNIQUEID" val="10"/>
</p:tagLst>
</file>

<file path=ppt/tags/tag237.xml><?xml version="1.0" encoding="utf-8"?>
<p:tagLst xmlns:p="http://schemas.openxmlformats.org/presentationml/2006/main">
  <p:tag name="AS_UNIQUEID" val="11"/>
</p:tagLst>
</file>

<file path=ppt/tags/tag238.xml><?xml version="1.0" encoding="utf-8"?>
<p:tagLst xmlns:p="http://schemas.openxmlformats.org/presentationml/2006/main">
  <p:tag name="AS_UNIQUEID" val="12"/>
</p:tagLst>
</file>

<file path=ppt/tags/tag239.xml><?xml version="1.0" encoding="utf-8"?>
<p:tagLst xmlns:p="http://schemas.openxmlformats.org/presentationml/2006/main">
  <p:tag name="AS_UNIQUEID" val="13"/>
</p:tagLst>
</file>

<file path=ppt/tags/tag24.xml><?xml version="1.0" encoding="utf-8"?>
<p:tagLst xmlns:p="http://schemas.openxmlformats.org/presentationml/2006/main">
  <p:tag name="AS_UNIQUEID" val="157"/>
</p:tagLst>
</file>

<file path=ppt/tags/tag240.xml><?xml version="1.0" encoding="utf-8"?>
<p:tagLst xmlns:p="http://schemas.openxmlformats.org/presentationml/2006/main">
  <p:tag name="AS_UNIQUEID" val="14"/>
</p:tagLst>
</file>

<file path=ppt/tags/tag241.xml><?xml version="1.0" encoding="utf-8"?>
<p:tagLst xmlns:p="http://schemas.openxmlformats.org/presentationml/2006/main">
  <p:tag name="AS_UNIQUEID" val="15"/>
</p:tagLst>
</file>

<file path=ppt/tags/tag242.xml><?xml version="1.0" encoding="utf-8"?>
<p:tagLst xmlns:p="http://schemas.openxmlformats.org/presentationml/2006/main">
  <p:tag name="AS_UNIQUEID" val="16"/>
</p:tagLst>
</file>

<file path=ppt/tags/tag243.xml><?xml version="1.0" encoding="utf-8"?>
<p:tagLst xmlns:p="http://schemas.openxmlformats.org/presentationml/2006/main">
  <p:tag name="AS_UNIQUEID" val="17"/>
</p:tagLst>
</file>

<file path=ppt/tags/tag244.xml><?xml version="1.0" encoding="utf-8"?>
<p:tagLst xmlns:p="http://schemas.openxmlformats.org/presentationml/2006/main">
  <p:tag name="AS_UNIQUEID" val="18"/>
</p:tagLst>
</file>

<file path=ppt/tags/tag245.xml><?xml version="1.0" encoding="utf-8"?>
<p:tagLst xmlns:p="http://schemas.openxmlformats.org/presentationml/2006/main">
  <p:tag name="AS_UNIQUEID" val="19"/>
</p:tagLst>
</file>

<file path=ppt/tags/tag246.xml><?xml version="1.0" encoding="utf-8"?>
<p:tagLst xmlns:p="http://schemas.openxmlformats.org/presentationml/2006/main">
  <p:tag name="AS_UNIQUEID" val="20"/>
</p:tagLst>
</file>

<file path=ppt/tags/tag247.xml><?xml version="1.0" encoding="utf-8"?>
<p:tagLst xmlns:p="http://schemas.openxmlformats.org/presentationml/2006/main">
  <p:tag name="AS_UNIQUEID" val="21"/>
</p:tagLst>
</file>

<file path=ppt/tags/tag248.xml><?xml version="1.0" encoding="utf-8"?>
<p:tagLst xmlns:p="http://schemas.openxmlformats.org/presentationml/2006/main">
  <p:tag name="AS_UNIQUEID" val="22"/>
</p:tagLst>
</file>

<file path=ppt/tags/tag249.xml><?xml version="1.0" encoding="utf-8"?>
<p:tagLst xmlns:p="http://schemas.openxmlformats.org/presentationml/2006/main">
  <p:tag name="AS_UNIQUEID" val="23"/>
</p:tagLst>
</file>

<file path=ppt/tags/tag25.xml><?xml version="1.0" encoding="utf-8"?>
<p:tagLst xmlns:p="http://schemas.openxmlformats.org/presentationml/2006/main">
  <p:tag name="AS_UNIQUEID" val="158"/>
</p:tagLst>
</file>

<file path=ppt/tags/tag250.xml><?xml version="1.0" encoding="utf-8"?>
<p:tagLst xmlns:p="http://schemas.openxmlformats.org/presentationml/2006/main">
  <p:tag name="AS_UNIQUEID" val="24"/>
</p:tagLst>
</file>

<file path=ppt/tags/tag251.xml><?xml version="1.0" encoding="utf-8"?>
<p:tagLst xmlns:p="http://schemas.openxmlformats.org/presentationml/2006/main">
  <p:tag name="AS_UNIQUEID" val="25"/>
</p:tagLst>
</file>

<file path=ppt/tags/tag252.xml><?xml version="1.0" encoding="utf-8"?>
<p:tagLst xmlns:p="http://schemas.openxmlformats.org/presentationml/2006/main">
  <p:tag name="AS_UNIQUEID" val="26"/>
</p:tagLst>
</file>

<file path=ppt/tags/tag253.xml><?xml version="1.0" encoding="utf-8"?>
<p:tagLst xmlns:p="http://schemas.openxmlformats.org/presentationml/2006/main">
  <p:tag name="AS_UNIQUEID" val="27"/>
</p:tagLst>
</file>

<file path=ppt/tags/tag254.xml><?xml version="1.0" encoding="utf-8"?>
<p:tagLst xmlns:p="http://schemas.openxmlformats.org/presentationml/2006/main">
  <p:tag name="AS_UNIQUEID" val="28"/>
</p:tagLst>
</file>

<file path=ppt/tags/tag255.xml><?xml version="1.0" encoding="utf-8"?>
<p:tagLst xmlns:p="http://schemas.openxmlformats.org/presentationml/2006/main">
  <p:tag name="AS_UNIQUEID" val="29"/>
</p:tagLst>
</file>

<file path=ppt/tags/tag256.xml><?xml version="1.0" encoding="utf-8"?>
<p:tagLst xmlns:p="http://schemas.openxmlformats.org/presentationml/2006/main">
  <p:tag name="AS_UNIQUEID" val="30"/>
</p:tagLst>
</file>

<file path=ppt/tags/tag257.xml><?xml version="1.0" encoding="utf-8"?>
<p:tagLst xmlns:p="http://schemas.openxmlformats.org/presentationml/2006/main">
  <p:tag name="AS_UNIQUEID" val="31"/>
</p:tagLst>
</file>

<file path=ppt/tags/tag258.xml><?xml version="1.0" encoding="utf-8"?>
<p:tagLst xmlns:p="http://schemas.openxmlformats.org/presentationml/2006/main">
  <p:tag name="AS_UNIQUEID" val="32"/>
</p:tagLst>
</file>

<file path=ppt/tags/tag259.xml><?xml version="1.0" encoding="utf-8"?>
<p:tagLst xmlns:p="http://schemas.openxmlformats.org/presentationml/2006/main">
  <p:tag name="AS_UNIQUEID" val="33"/>
</p:tagLst>
</file>

<file path=ppt/tags/tag26.xml><?xml version="1.0" encoding="utf-8"?>
<p:tagLst xmlns:p="http://schemas.openxmlformats.org/presentationml/2006/main">
  <p:tag name="AS_UNIQUEID" val="159"/>
</p:tagLst>
</file>

<file path=ppt/tags/tag260.xml><?xml version="1.0" encoding="utf-8"?>
<p:tagLst xmlns:p="http://schemas.openxmlformats.org/presentationml/2006/main">
  <p:tag name="AS_UNIQUEID" val="34"/>
</p:tagLst>
</file>

<file path=ppt/tags/tag261.xml><?xml version="1.0" encoding="utf-8"?>
<p:tagLst xmlns:p="http://schemas.openxmlformats.org/presentationml/2006/main">
  <p:tag name="AS_UNIQUEID" val="35"/>
</p:tagLst>
</file>

<file path=ppt/tags/tag262.xml><?xml version="1.0" encoding="utf-8"?>
<p:tagLst xmlns:p="http://schemas.openxmlformats.org/presentationml/2006/main">
  <p:tag name="AS_UNIQUEID" val="36"/>
</p:tagLst>
</file>

<file path=ppt/tags/tag263.xml><?xml version="1.0" encoding="utf-8"?>
<p:tagLst xmlns:p="http://schemas.openxmlformats.org/presentationml/2006/main">
  <p:tag name="AS_UNIQUEID" val="37"/>
</p:tagLst>
</file>

<file path=ppt/tags/tag264.xml><?xml version="1.0" encoding="utf-8"?>
<p:tagLst xmlns:p="http://schemas.openxmlformats.org/presentationml/2006/main">
  <p:tag name="AS_UNIQUEID" val="38"/>
</p:tagLst>
</file>

<file path=ppt/tags/tag265.xml><?xml version="1.0" encoding="utf-8"?>
<p:tagLst xmlns:p="http://schemas.openxmlformats.org/presentationml/2006/main">
  <p:tag name="AS_UNIQUEID" val="39"/>
</p:tagLst>
</file>

<file path=ppt/tags/tag266.xml><?xml version="1.0" encoding="utf-8"?>
<p:tagLst xmlns:p="http://schemas.openxmlformats.org/presentationml/2006/main">
  <p:tag name="AS_UNIQUEID" val="40"/>
</p:tagLst>
</file>

<file path=ppt/tags/tag267.xml><?xml version="1.0" encoding="utf-8"?>
<p:tagLst xmlns:p="http://schemas.openxmlformats.org/presentationml/2006/main">
  <p:tag name="AS_UNIQUEID" val="41"/>
</p:tagLst>
</file>

<file path=ppt/tags/tag268.xml><?xml version="1.0" encoding="utf-8"?>
<p:tagLst xmlns:p="http://schemas.openxmlformats.org/presentationml/2006/main">
  <p:tag name="AS_UNIQUEID" val="42"/>
</p:tagLst>
</file>

<file path=ppt/tags/tag269.xml><?xml version="1.0" encoding="utf-8"?>
<p:tagLst xmlns:p="http://schemas.openxmlformats.org/presentationml/2006/main">
  <p:tag name="AS_UNIQUEID" val="43"/>
</p:tagLst>
</file>

<file path=ppt/tags/tag27.xml><?xml version="1.0" encoding="utf-8"?>
<p:tagLst xmlns:p="http://schemas.openxmlformats.org/presentationml/2006/main">
  <p:tag name="AS_UNIQUEID" val="160"/>
</p:tagLst>
</file>

<file path=ppt/tags/tag270.xml><?xml version="1.0" encoding="utf-8"?>
<p:tagLst xmlns:p="http://schemas.openxmlformats.org/presentationml/2006/main">
  <p:tag name="AS_UNIQUEID" val="44"/>
</p:tagLst>
</file>

<file path=ppt/tags/tag271.xml><?xml version="1.0" encoding="utf-8"?>
<p:tagLst xmlns:p="http://schemas.openxmlformats.org/presentationml/2006/main">
  <p:tag name="AS_UNIQUEID" val="45"/>
</p:tagLst>
</file>

<file path=ppt/tags/tag272.xml><?xml version="1.0" encoding="utf-8"?>
<p:tagLst xmlns:p="http://schemas.openxmlformats.org/presentationml/2006/main">
  <p:tag name="AS_UNIQUEID" val="46"/>
</p:tagLst>
</file>

<file path=ppt/tags/tag273.xml><?xml version="1.0" encoding="utf-8"?>
<p:tagLst xmlns:p="http://schemas.openxmlformats.org/presentationml/2006/main">
  <p:tag name="AS_UNIQUEID" val="47"/>
</p:tagLst>
</file>

<file path=ppt/tags/tag274.xml><?xml version="1.0" encoding="utf-8"?>
<p:tagLst xmlns:p="http://schemas.openxmlformats.org/presentationml/2006/main">
  <p:tag name="AS_UNIQUEID" val="48"/>
</p:tagLst>
</file>

<file path=ppt/tags/tag275.xml><?xml version="1.0" encoding="utf-8"?>
<p:tagLst xmlns:p="http://schemas.openxmlformats.org/presentationml/2006/main">
  <p:tag name="AS_UNIQUEID" val="49"/>
</p:tagLst>
</file>

<file path=ppt/tags/tag276.xml><?xml version="1.0" encoding="utf-8"?>
<p:tagLst xmlns:p="http://schemas.openxmlformats.org/presentationml/2006/main">
  <p:tag name="AS_UNIQUEID" val="50"/>
</p:tagLst>
</file>

<file path=ppt/tags/tag277.xml><?xml version="1.0" encoding="utf-8"?>
<p:tagLst xmlns:p="http://schemas.openxmlformats.org/presentationml/2006/main">
  <p:tag name="AS_UNIQUEID" val="51"/>
</p:tagLst>
</file>

<file path=ppt/tags/tag278.xml><?xml version="1.0" encoding="utf-8"?>
<p:tagLst xmlns:p="http://schemas.openxmlformats.org/presentationml/2006/main">
  <p:tag name="AS_UNIQUEID" val="52"/>
</p:tagLst>
</file>

<file path=ppt/tags/tag279.xml><?xml version="1.0" encoding="utf-8"?>
<p:tagLst xmlns:p="http://schemas.openxmlformats.org/presentationml/2006/main">
  <p:tag name="AS_UNIQUEID" val="53"/>
</p:tagLst>
</file>

<file path=ppt/tags/tag28.xml><?xml version="1.0" encoding="utf-8"?>
<p:tagLst xmlns:p="http://schemas.openxmlformats.org/presentationml/2006/main">
  <p:tag name="AS_UNIQUEID" val="161"/>
</p:tagLst>
</file>

<file path=ppt/tags/tag280.xml><?xml version="1.0" encoding="utf-8"?>
<p:tagLst xmlns:p="http://schemas.openxmlformats.org/presentationml/2006/main">
  <p:tag name="AS_UNIQUEID" val="54"/>
</p:tagLst>
</file>

<file path=ppt/tags/tag281.xml><?xml version="1.0" encoding="utf-8"?>
<p:tagLst xmlns:p="http://schemas.openxmlformats.org/presentationml/2006/main">
  <p:tag name="AS_UNIQUEID" val="55"/>
</p:tagLst>
</file>

<file path=ppt/tags/tag282.xml><?xml version="1.0" encoding="utf-8"?>
<p:tagLst xmlns:p="http://schemas.openxmlformats.org/presentationml/2006/main">
  <p:tag name="AS_UNIQUEID" val="56"/>
</p:tagLst>
</file>

<file path=ppt/tags/tag283.xml><?xml version="1.0" encoding="utf-8"?>
<p:tagLst xmlns:p="http://schemas.openxmlformats.org/presentationml/2006/main">
  <p:tag name="AS_UNIQUEID" val="57"/>
</p:tagLst>
</file>

<file path=ppt/tags/tag284.xml><?xml version="1.0" encoding="utf-8"?>
<p:tagLst xmlns:p="http://schemas.openxmlformats.org/presentationml/2006/main">
  <p:tag name="AS_UNIQUEID" val="58"/>
</p:tagLst>
</file>

<file path=ppt/tags/tag285.xml><?xml version="1.0" encoding="utf-8"?>
<p:tagLst xmlns:p="http://schemas.openxmlformats.org/presentationml/2006/main">
  <p:tag name="AS_UNIQUEID" val="59"/>
</p:tagLst>
</file>

<file path=ppt/tags/tag286.xml><?xml version="1.0" encoding="utf-8"?>
<p:tagLst xmlns:p="http://schemas.openxmlformats.org/presentationml/2006/main">
  <p:tag name="AS_UNIQUEID" val="60"/>
</p:tagLst>
</file>

<file path=ppt/tags/tag287.xml><?xml version="1.0" encoding="utf-8"?>
<p:tagLst xmlns:p="http://schemas.openxmlformats.org/presentationml/2006/main">
  <p:tag name="AS_UNIQUEID" val="61"/>
</p:tagLst>
</file>

<file path=ppt/tags/tag288.xml><?xml version="1.0" encoding="utf-8"?>
<p:tagLst xmlns:p="http://schemas.openxmlformats.org/presentationml/2006/main">
  <p:tag name="AS_UNIQUEID" val="62"/>
</p:tagLst>
</file>

<file path=ppt/tags/tag289.xml><?xml version="1.0" encoding="utf-8"?>
<p:tagLst xmlns:p="http://schemas.openxmlformats.org/presentationml/2006/main">
  <p:tag name="AS_UNIQUEID" val="63"/>
</p:tagLst>
</file>

<file path=ppt/tags/tag29.xml><?xml version="1.0" encoding="utf-8"?>
<p:tagLst xmlns:p="http://schemas.openxmlformats.org/presentationml/2006/main">
  <p:tag name="AS_UNIQUEID" val="162"/>
</p:tagLst>
</file>

<file path=ppt/tags/tag290.xml><?xml version="1.0" encoding="utf-8"?>
<p:tagLst xmlns:p="http://schemas.openxmlformats.org/presentationml/2006/main">
  <p:tag name="AS_UNIQUEID" val="64"/>
</p:tagLst>
</file>

<file path=ppt/tags/tag291.xml><?xml version="1.0" encoding="utf-8"?>
<p:tagLst xmlns:p="http://schemas.openxmlformats.org/presentationml/2006/main">
  <p:tag name="AS_UNIQUEID" val="65"/>
</p:tagLst>
</file>

<file path=ppt/tags/tag292.xml><?xml version="1.0" encoding="utf-8"?>
<p:tagLst xmlns:p="http://schemas.openxmlformats.org/presentationml/2006/main">
  <p:tag name="AS_UNIQUEID" val="66"/>
</p:tagLst>
</file>

<file path=ppt/tags/tag293.xml><?xml version="1.0" encoding="utf-8"?>
<p:tagLst xmlns:p="http://schemas.openxmlformats.org/presentationml/2006/main">
  <p:tag name="AS_UNIQUEID" val="67"/>
</p:tagLst>
</file>

<file path=ppt/tags/tag294.xml><?xml version="1.0" encoding="utf-8"?>
<p:tagLst xmlns:p="http://schemas.openxmlformats.org/presentationml/2006/main">
  <p:tag name="AS_UNIQUEID" val="68"/>
</p:tagLst>
</file>

<file path=ppt/tags/tag295.xml><?xml version="1.0" encoding="utf-8"?>
<p:tagLst xmlns:p="http://schemas.openxmlformats.org/presentationml/2006/main">
  <p:tag name="AS_UNIQUEID" val="69"/>
</p:tagLst>
</file>

<file path=ppt/tags/tag296.xml><?xml version="1.0" encoding="utf-8"?>
<p:tagLst xmlns:p="http://schemas.openxmlformats.org/presentationml/2006/main">
  <p:tag name="AS_UNIQUEID" val="70"/>
</p:tagLst>
</file>

<file path=ppt/tags/tag297.xml><?xml version="1.0" encoding="utf-8"?>
<p:tagLst xmlns:p="http://schemas.openxmlformats.org/presentationml/2006/main">
  <p:tag name="AS_UNIQUEID" val="71"/>
</p:tagLst>
</file>

<file path=ppt/tags/tag298.xml><?xml version="1.0" encoding="utf-8"?>
<p:tagLst xmlns:p="http://schemas.openxmlformats.org/presentationml/2006/main">
  <p:tag name="AS_UNIQUEID" val="72"/>
</p:tagLst>
</file>

<file path=ppt/tags/tag299.xml><?xml version="1.0" encoding="utf-8"?>
<p:tagLst xmlns:p="http://schemas.openxmlformats.org/presentationml/2006/main">
  <p:tag name="AS_UNIQUEID" val="73"/>
</p:tagLst>
</file>

<file path=ppt/tags/tag3.xml><?xml version="1.0" encoding="utf-8"?>
<p:tagLst xmlns:p="http://schemas.openxmlformats.org/presentationml/2006/main">
  <p:tag name="AS_UNIQUEID" val="136"/>
</p:tagLst>
</file>

<file path=ppt/tags/tag30.xml><?xml version="1.0" encoding="utf-8"?>
<p:tagLst xmlns:p="http://schemas.openxmlformats.org/presentationml/2006/main">
  <p:tag name="AS_UNIQUEID" val="163"/>
</p:tagLst>
</file>

<file path=ppt/tags/tag300.xml><?xml version="1.0" encoding="utf-8"?>
<p:tagLst xmlns:p="http://schemas.openxmlformats.org/presentationml/2006/main">
  <p:tag name="AS_UNIQUEID" val="74"/>
</p:tagLst>
</file>

<file path=ppt/tags/tag301.xml><?xml version="1.0" encoding="utf-8"?>
<p:tagLst xmlns:p="http://schemas.openxmlformats.org/presentationml/2006/main">
  <p:tag name="AS_UNIQUEID" val="75"/>
</p:tagLst>
</file>

<file path=ppt/tags/tag302.xml><?xml version="1.0" encoding="utf-8"?>
<p:tagLst xmlns:p="http://schemas.openxmlformats.org/presentationml/2006/main">
  <p:tag name="AS_UNIQUEID" val="76"/>
</p:tagLst>
</file>

<file path=ppt/tags/tag303.xml><?xml version="1.0" encoding="utf-8"?>
<p:tagLst xmlns:p="http://schemas.openxmlformats.org/presentationml/2006/main">
  <p:tag name="AS_UNIQUEID" val="77"/>
</p:tagLst>
</file>

<file path=ppt/tags/tag304.xml><?xml version="1.0" encoding="utf-8"?>
<p:tagLst xmlns:p="http://schemas.openxmlformats.org/presentationml/2006/main">
  <p:tag name="AS_UNIQUEID" val="78"/>
</p:tagLst>
</file>

<file path=ppt/tags/tag305.xml><?xml version="1.0" encoding="utf-8"?>
<p:tagLst xmlns:p="http://schemas.openxmlformats.org/presentationml/2006/main">
  <p:tag name="AS_UNIQUEID" val="79"/>
</p:tagLst>
</file>

<file path=ppt/tags/tag306.xml><?xml version="1.0" encoding="utf-8"?>
<p:tagLst xmlns:p="http://schemas.openxmlformats.org/presentationml/2006/main">
  <p:tag name="AS_UNIQUEID" val="80"/>
</p:tagLst>
</file>

<file path=ppt/tags/tag307.xml><?xml version="1.0" encoding="utf-8"?>
<p:tagLst xmlns:p="http://schemas.openxmlformats.org/presentationml/2006/main">
  <p:tag name="AS_UNIQUEID" val="81"/>
</p:tagLst>
</file>

<file path=ppt/tags/tag308.xml><?xml version="1.0" encoding="utf-8"?>
<p:tagLst xmlns:p="http://schemas.openxmlformats.org/presentationml/2006/main">
  <p:tag name="AS_UNIQUEID" val="82"/>
</p:tagLst>
</file>

<file path=ppt/tags/tag309.xml><?xml version="1.0" encoding="utf-8"?>
<p:tagLst xmlns:p="http://schemas.openxmlformats.org/presentationml/2006/main">
  <p:tag name="AS_UNIQUEID" val="83"/>
</p:tagLst>
</file>

<file path=ppt/tags/tag31.xml><?xml version="1.0" encoding="utf-8"?>
<p:tagLst xmlns:p="http://schemas.openxmlformats.org/presentationml/2006/main">
  <p:tag name="AS_UNIQUEID" val="164"/>
</p:tagLst>
</file>

<file path=ppt/tags/tag310.xml><?xml version="1.0" encoding="utf-8"?>
<p:tagLst xmlns:p="http://schemas.openxmlformats.org/presentationml/2006/main">
  <p:tag name="AS_UNIQUEID" val="84"/>
</p:tagLst>
</file>

<file path=ppt/tags/tag311.xml><?xml version="1.0" encoding="utf-8"?>
<p:tagLst xmlns:p="http://schemas.openxmlformats.org/presentationml/2006/main">
  <p:tag name="AS_UNIQUEID" val="85"/>
</p:tagLst>
</file>

<file path=ppt/tags/tag312.xml><?xml version="1.0" encoding="utf-8"?>
<p:tagLst xmlns:p="http://schemas.openxmlformats.org/presentationml/2006/main">
  <p:tag name="AS_UNIQUEID" val="86"/>
</p:tagLst>
</file>

<file path=ppt/tags/tag313.xml><?xml version="1.0" encoding="utf-8"?>
<p:tagLst xmlns:p="http://schemas.openxmlformats.org/presentationml/2006/main">
  <p:tag name="AS_UNIQUEID" val="87"/>
</p:tagLst>
</file>

<file path=ppt/tags/tag314.xml><?xml version="1.0" encoding="utf-8"?>
<p:tagLst xmlns:p="http://schemas.openxmlformats.org/presentationml/2006/main">
  <p:tag name="AS_UNIQUEID" val="88"/>
</p:tagLst>
</file>

<file path=ppt/tags/tag315.xml><?xml version="1.0" encoding="utf-8"?>
<p:tagLst xmlns:p="http://schemas.openxmlformats.org/presentationml/2006/main">
  <p:tag name="AS_UNIQUEID" val="89"/>
</p:tagLst>
</file>

<file path=ppt/tags/tag316.xml><?xml version="1.0" encoding="utf-8"?>
<p:tagLst xmlns:p="http://schemas.openxmlformats.org/presentationml/2006/main">
  <p:tag name="AS_UNIQUEID" val="90"/>
</p:tagLst>
</file>

<file path=ppt/tags/tag317.xml><?xml version="1.0" encoding="utf-8"?>
<p:tagLst xmlns:p="http://schemas.openxmlformats.org/presentationml/2006/main">
  <p:tag name="AS_UNIQUEID" val="91"/>
</p:tagLst>
</file>

<file path=ppt/tags/tag318.xml><?xml version="1.0" encoding="utf-8"?>
<p:tagLst xmlns:p="http://schemas.openxmlformats.org/presentationml/2006/main">
  <p:tag name="AS_UNIQUEID" val="92"/>
</p:tagLst>
</file>

<file path=ppt/tags/tag319.xml><?xml version="1.0" encoding="utf-8"?>
<p:tagLst xmlns:p="http://schemas.openxmlformats.org/presentationml/2006/main">
  <p:tag name="AS_UNIQUEID" val="93"/>
</p:tagLst>
</file>

<file path=ppt/tags/tag32.xml><?xml version="1.0" encoding="utf-8"?>
<p:tagLst xmlns:p="http://schemas.openxmlformats.org/presentationml/2006/main">
  <p:tag name="AS_UNIQUEID" val="165"/>
</p:tagLst>
</file>

<file path=ppt/tags/tag320.xml><?xml version="1.0" encoding="utf-8"?>
<p:tagLst xmlns:p="http://schemas.openxmlformats.org/presentationml/2006/main">
  <p:tag name="AS_UNIQUEID" val="94"/>
</p:tagLst>
</file>

<file path=ppt/tags/tag321.xml><?xml version="1.0" encoding="utf-8"?>
<p:tagLst xmlns:p="http://schemas.openxmlformats.org/presentationml/2006/main">
  <p:tag name="AS_UNIQUEID" val="95"/>
</p:tagLst>
</file>

<file path=ppt/tags/tag322.xml><?xml version="1.0" encoding="utf-8"?>
<p:tagLst xmlns:p="http://schemas.openxmlformats.org/presentationml/2006/main">
  <p:tag name="AS_UNIQUEID" val="96"/>
</p:tagLst>
</file>

<file path=ppt/tags/tag323.xml><?xml version="1.0" encoding="utf-8"?>
<p:tagLst xmlns:p="http://schemas.openxmlformats.org/presentationml/2006/main">
  <p:tag name="AS_UNIQUEID" val="97"/>
</p:tagLst>
</file>

<file path=ppt/tags/tag324.xml><?xml version="1.0" encoding="utf-8"?>
<p:tagLst xmlns:p="http://schemas.openxmlformats.org/presentationml/2006/main">
  <p:tag name="AS_UNIQUEID" val="98"/>
</p:tagLst>
</file>

<file path=ppt/tags/tag325.xml><?xml version="1.0" encoding="utf-8"?>
<p:tagLst xmlns:p="http://schemas.openxmlformats.org/presentationml/2006/main">
  <p:tag name="AS_UNIQUEID" val="99"/>
</p:tagLst>
</file>

<file path=ppt/tags/tag326.xml><?xml version="1.0" encoding="utf-8"?>
<p:tagLst xmlns:p="http://schemas.openxmlformats.org/presentationml/2006/main">
  <p:tag name="AS_UNIQUEID" val="100"/>
</p:tagLst>
</file>

<file path=ppt/tags/tag327.xml><?xml version="1.0" encoding="utf-8"?>
<p:tagLst xmlns:p="http://schemas.openxmlformats.org/presentationml/2006/main">
  <p:tag name="AS_UNIQUEID" val="101"/>
</p:tagLst>
</file>

<file path=ppt/tags/tag328.xml><?xml version="1.0" encoding="utf-8"?>
<p:tagLst xmlns:p="http://schemas.openxmlformats.org/presentationml/2006/main">
  <p:tag name="AS_UNIQUEID" val="102"/>
</p:tagLst>
</file>

<file path=ppt/tags/tag329.xml><?xml version="1.0" encoding="utf-8"?>
<p:tagLst xmlns:p="http://schemas.openxmlformats.org/presentationml/2006/main">
  <p:tag name="AS_UNIQUEID" val="103"/>
</p:tagLst>
</file>

<file path=ppt/tags/tag33.xml><?xml version="1.0" encoding="utf-8"?>
<p:tagLst xmlns:p="http://schemas.openxmlformats.org/presentationml/2006/main">
  <p:tag name="AS_UNIQUEID" val="166"/>
</p:tagLst>
</file>

<file path=ppt/tags/tag330.xml><?xml version="1.0" encoding="utf-8"?>
<p:tagLst xmlns:p="http://schemas.openxmlformats.org/presentationml/2006/main">
  <p:tag name="AS_UNIQUEID" val="104"/>
</p:tagLst>
</file>

<file path=ppt/tags/tag331.xml><?xml version="1.0" encoding="utf-8"?>
<p:tagLst xmlns:p="http://schemas.openxmlformats.org/presentationml/2006/main">
  <p:tag name="AS_UNIQUEID" val="105"/>
</p:tagLst>
</file>

<file path=ppt/tags/tag332.xml><?xml version="1.0" encoding="utf-8"?>
<p:tagLst xmlns:p="http://schemas.openxmlformats.org/presentationml/2006/main">
  <p:tag name="AS_UNIQUEID" val="106"/>
</p:tagLst>
</file>

<file path=ppt/tags/tag333.xml><?xml version="1.0" encoding="utf-8"?>
<p:tagLst xmlns:p="http://schemas.openxmlformats.org/presentationml/2006/main">
  <p:tag name="AS_UNIQUEID" val="107"/>
</p:tagLst>
</file>

<file path=ppt/tags/tag334.xml><?xml version="1.0" encoding="utf-8"?>
<p:tagLst xmlns:p="http://schemas.openxmlformats.org/presentationml/2006/main">
  <p:tag name="AS_UNIQUEID" val="108"/>
</p:tagLst>
</file>

<file path=ppt/tags/tag335.xml><?xml version="1.0" encoding="utf-8"?>
<p:tagLst xmlns:p="http://schemas.openxmlformats.org/presentationml/2006/main">
  <p:tag name="AS_UNIQUEID" val="109"/>
</p:tagLst>
</file>

<file path=ppt/tags/tag336.xml><?xml version="1.0" encoding="utf-8"?>
<p:tagLst xmlns:p="http://schemas.openxmlformats.org/presentationml/2006/main">
  <p:tag name="AS_UNIQUEID" val="110"/>
</p:tagLst>
</file>

<file path=ppt/tags/tag337.xml><?xml version="1.0" encoding="utf-8"?>
<p:tagLst xmlns:p="http://schemas.openxmlformats.org/presentationml/2006/main">
  <p:tag name="AS_UNIQUEID" val="111"/>
</p:tagLst>
</file>

<file path=ppt/tags/tag338.xml><?xml version="1.0" encoding="utf-8"?>
<p:tagLst xmlns:p="http://schemas.openxmlformats.org/presentationml/2006/main">
  <p:tag name="AS_UNIQUEID" val="112"/>
</p:tagLst>
</file>

<file path=ppt/tags/tag339.xml><?xml version="1.0" encoding="utf-8"?>
<p:tagLst xmlns:p="http://schemas.openxmlformats.org/presentationml/2006/main">
  <p:tag name="AS_UNIQUEID" val="113"/>
</p:tagLst>
</file>

<file path=ppt/tags/tag34.xml><?xml version="1.0" encoding="utf-8"?>
<p:tagLst xmlns:p="http://schemas.openxmlformats.org/presentationml/2006/main">
  <p:tag name="AS_UNIQUEID" val="167"/>
</p:tagLst>
</file>

<file path=ppt/tags/tag340.xml><?xml version="1.0" encoding="utf-8"?>
<p:tagLst xmlns:p="http://schemas.openxmlformats.org/presentationml/2006/main">
  <p:tag name="AS_UNIQUEID" val="114"/>
</p:tagLst>
</file>

<file path=ppt/tags/tag341.xml><?xml version="1.0" encoding="utf-8"?>
<p:tagLst xmlns:p="http://schemas.openxmlformats.org/presentationml/2006/main">
  <p:tag name="AS_UNIQUEID" val="115"/>
</p:tagLst>
</file>

<file path=ppt/tags/tag342.xml><?xml version="1.0" encoding="utf-8"?>
<p:tagLst xmlns:p="http://schemas.openxmlformats.org/presentationml/2006/main">
  <p:tag name="AS_UNIQUEID" val="116"/>
</p:tagLst>
</file>

<file path=ppt/tags/tag343.xml><?xml version="1.0" encoding="utf-8"?>
<p:tagLst xmlns:p="http://schemas.openxmlformats.org/presentationml/2006/main">
  <p:tag name="AS_UNIQUEID" val="117"/>
</p:tagLst>
</file>

<file path=ppt/tags/tag344.xml><?xml version="1.0" encoding="utf-8"?>
<p:tagLst xmlns:p="http://schemas.openxmlformats.org/presentationml/2006/main">
  <p:tag name="AS_UNIQUEID" val="118"/>
</p:tagLst>
</file>

<file path=ppt/tags/tag345.xml><?xml version="1.0" encoding="utf-8"?>
<p:tagLst xmlns:p="http://schemas.openxmlformats.org/presentationml/2006/main">
  <p:tag name="AS_UNIQUEID" val="119"/>
</p:tagLst>
</file>

<file path=ppt/tags/tag346.xml><?xml version="1.0" encoding="utf-8"?>
<p:tagLst xmlns:p="http://schemas.openxmlformats.org/presentationml/2006/main">
  <p:tag name="AS_UNIQUEID" val="120"/>
</p:tagLst>
</file>

<file path=ppt/tags/tag347.xml><?xml version="1.0" encoding="utf-8"?>
<p:tagLst xmlns:p="http://schemas.openxmlformats.org/presentationml/2006/main">
  <p:tag name="AS_UNIQUEID" val="121"/>
</p:tagLst>
</file>

<file path=ppt/tags/tag348.xml><?xml version="1.0" encoding="utf-8"?>
<p:tagLst xmlns:p="http://schemas.openxmlformats.org/presentationml/2006/main">
  <p:tag name="AS_UNIQUEID" val="122"/>
</p:tagLst>
</file>

<file path=ppt/tags/tag349.xml><?xml version="1.0" encoding="utf-8"?>
<p:tagLst xmlns:p="http://schemas.openxmlformats.org/presentationml/2006/main">
  <p:tag name="AS_UNIQUEID" val="123"/>
</p:tagLst>
</file>

<file path=ppt/tags/tag35.xml><?xml version="1.0" encoding="utf-8"?>
<p:tagLst xmlns:p="http://schemas.openxmlformats.org/presentationml/2006/main">
  <p:tag name="AS_UNIQUEID" val="168"/>
</p:tagLst>
</file>

<file path=ppt/tags/tag350.xml><?xml version="1.0" encoding="utf-8"?>
<p:tagLst xmlns:p="http://schemas.openxmlformats.org/presentationml/2006/main">
  <p:tag name="AS_UNIQUEID" val="124"/>
</p:tagLst>
</file>

<file path=ppt/tags/tag351.xml><?xml version="1.0" encoding="utf-8"?>
<p:tagLst xmlns:p="http://schemas.openxmlformats.org/presentationml/2006/main">
  <p:tag name="AS_UNIQUEID" val="125"/>
</p:tagLst>
</file>

<file path=ppt/tags/tag352.xml><?xml version="1.0" encoding="utf-8"?>
<p:tagLst xmlns:p="http://schemas.openxmlformats.org/presentationml/2006/main">
  <p:tag name="AS_UNIQUEID" val="126"/>
</p:tagLst>
</file>

<file path=ppt/tags/tag353.xml><?xml version="1.0" encoding="utf-8"?>
<p:tagLst xmlns:p="http://schemas.openxmlformats.org/presentationml/2006/main">
  <p:tag name="AS_UNIQUEID" val="127"/>
</p:tagLst>
</file>

<file path=ppt/tags/tag354.xml><?xml version="1.0" encoding="utf-8"?>
<p:tagLst xmlns:p="http://schemas.openxmlformats.org/presentationml/2006/main">
  <p:tag name="AS_UNIQUEID" val="128"/>
</p:tagLst>
</file>

<file path=ppt/tags/tag355.xml><?xml version="1.0" encoding="utf-8"?>
<p:tagLst xmlns:p="http://schemas.openxmlformats.org/presentationml/2006/main">
  <p:tag name="AS_UNIQUEID" val="129"/>
</p:tagLst>
</file>

<file path=ppt/tags/tag356.xml><?xml version="1.0" encoding="utf-8"?>
<p:tagLst xmlns:p="http://schemas.openxmlformats.org/presentationml/2006/main">
  <p:tag name="AS_UNIQUEID" val="130"/>
</p:tagLst>
</file>

<file path=ppt/tags/tag357.xml><?xml version="1.0" encoding="utf-8"?>
<p:tagLst xmlns:p="http://schemas.openxmlformats.org/presentationml/2006/main">
  <p:tag name="AS_UNIQUEID" val="131"/>
</p:tagLst>
</file>

<file path=ppt/tags/tag358.xml><?xml version="1.0" encoding="utf-8"?>
<p:tagLst xmlns:p="http://schemas.openxmlformats.org/presentationml/2006/main">
  <p:tag name="AS_UNIQUEID" val="132"/>
</p:tagLst>
</file>

<file path=ppt/tags/tag359.xml><?xml version="1.0" encoding="utf-8"?>
<p:tagLst xmlns:p="http://schemas.openxmlformats.org/presentationml/2006/main">
  <p:tag name="AS_UNIQUEID" val="133"/>
</p:tagLst>
</file>

<file path=ppt/tags/tag36.xml><?xml version="1.0" encoding="utf-8"?>
<p:tagLst xmlns:p="http://schemas.openxmlformats.org/presentationml/2006/main">
  <p:tag name="AS_UNIQUEID" val="169"/>
</p:tagLst>
</file>

<file path=ppt/tags/tag36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37.xml><?xml version="1.0" encoding="utf-8"?>
<p:tagLst xmlns:p="http://schemas.openxmlformats.org/presentationml/2006/main">
  <p:tag name="AS_UNIQUEID" val="170"/>
</p:tagLst>
</file>

<file path=ppt/tags/tag38.xml><?xml version="1.0" encoding="utf-8"?>
<p:tagLst xmlns:p="http://schemas.openxmlformats.org/presentationml/2006/main">
  <p:tag name="AS_UNIQUEID" val="171"/>
</p:tagLst>
</file>

<file path=ppt/tags/tag39.xml><?xml version="1.0" encoding="utf-8"?>
<p:tagLst xmlns:p="http://schemas.openxmlformats.org/presentationml/2006/main">
  <p:tag name="AS_UNIQUEID" val="172"/>
</p:tagLst>
</file>

<file path=ppt/tags/tag4.xml><?xml version="1.0" encoding="utf-8"?>
<p:tagLst xmlns:p="http://schemas.openxmlformats.org/presentationml/2006/main">
  <p:tag name="AS_UNIQUEID" val="137"/>
</p:tagLst>
</file>

<file path=ppt/tags/tag40.xml><?xml version="1.0" encoding="utf-8"?>
<p:tagLst xmlns:p="http://schemas.openxmlformats.org/presentationml/2006/main">
  <p:tag name="AS_UNIQUEID" val="173"/>
</p:tagLst>
</file>

<file path=ppt/tags/tag41.xml><?xml version="1.0" encoding="utf-8"?>
<p:tagLst xmlns:p="http://schemas.openxmlformats.org/presentationml/2006/main">
  <p:tag name="AS_UNIQUEID" val="174"/>
</p:tagLst>
</file>

<file path=ppt/tags/tag42.xml><?xml version="1.0" encoding="utf-8"?>
<p:tagLst xmlns:p="http://schemas.openxmlformats.org/presentationml/2006/main">
  <p:tag name="AS_UNIQUEID" val="175"/>
</p:tagLst>
</file>

<file path=ppt/tags/tag43.xml><?xml version="1.0" encoding="utf-8"?>
<p:tagLst xmlns:p="http://schemas.openxmlformats.org/presentationml/2006/main">
  <p:tag name="AS_UNIQUEID" val="176"/>
</p:tagLst>
</file>

<file path=ppt/tags/tag44.xml><?xml version="1.0" encoding="utf-8"?>
<p:tagLst xmlns:p="http://schemas.openxmlformats.org/presentationml/2006/main">
  <p:tag name="AS_UNIQUEID" val="177"/>
</p:tagLst>
</file>

<file path=ppt/tags/tag45.xml><?xml version="1.0" encoding="utf-8"?>
<p:tagLst xmlns:p="http://schemas.openxmlformats.org/presentationml/2006/main">
  <p:tag name="AS_UNIQUEID" val="178"/>
</p:tagLst>
</file>

<file path=ppt/tags/tag46.xml><?xml version="1.0" encoding="utf-8"?>
<p:tagLst xmlns:p="http://schemas.openxmlformats.org/presentationml/2006/main">
  <p:tag name="AS_UNIQUEID" val="179"/>
</p:tagLst>
</file>

<file path=ppt/tags/tag47.xml><?xml version="1.0" encoding="utf-8"?>
<p:tagLst xmlns:p="http://schemas.openxmlformats.org/presentationml/2006/main">
  <p:tag name="AS_UNIQUEID" val="180"/>
</p:tagLst>
</file>

<file path=ppt/tags/tag48.xml><?xml version="1.0" encoding="utf-8"?>
<p:tagLst xmlns:p="http://schemas.openxmlformats.org/presentationml/2006/main">
  <p:tag name="AS_UNIQUEID" val="181"/>
</p:tagLst>
</file>

<file path=ppt/tags/tag49.xml><?xml version="1.0" encoding="utf-8"?>
<p:tagLst xmlns:p="http://schemas.openxmlformats.org/presentationml/2006/main">
  <p:tag name="AS_UNIQUEID" val="182"/>
</p:tagLst>
</file>

<file path=ppt/tags/tag5.xml><?xml version="1.0" encoding="utf-8"?>
<p:tagLst xmlns:p="http://schemas.openxmlformats.org/presentationml/2006/main">
  <p:tag name="AS_UNIQUEID" val="138"/>
</p:tagLst>
</file>

<file path=ppt/tags/tag50.xml><?xml version="1.0" encoding="utf-8"?>
<p:tagLst xmlns:p="http://schemas.openxmlformats.org/presentationml/2006/main">
  <p:tag name="AS_UNIQUEID" val="183"/>
</p:tagLst>
</file>

<file path=ppt/tags/tag51.xml><?xml version="1.0" encoding="utf-8"?>
<p:tagLst xmlns:p="http://schemas.openxmlformats.org/presentationml/2006/main">
  <p:tag name="AS_UNIQUEID" val="184"/>
</p:tagLst>
</file>

<file path=ppt/tags/tag52.xml><?xml version="1.0" encoding="utf-8"?>
<p:tagLst xmlns:p="http://schemas.openxmlformats.org/presentationml/2006/main">
  <p:tag name="AS_UNIQUEID" val="185"/>
</p:tagLst>
</file>

<file path=ppt/tags/tag53.xml><?xml version="1.0" encoding="utf-8"?>
<p:tagLst xmlns:p="http://schemas.openxmlformats.org/presentationml/2006/main">
  <p:tag name="AS_UNIQUEID" val="186"/>
</p:tagLst>
</file>

<file path=ppt/tags/tag54.xml><?xml version="1.0" encoding="utf-8"?>
<p:tagLst xmlns:p="http://schemas.openxmlformats.org/presentationml/2006/main">
  <p:tag name="AS_UNIQUEID" val="187"/>
</p:tagLst>
</file>

<file path=ppt/tags/tag55.xml><?xml version="1.0" encoding="utf-8"?>
<p:tagLst xmlns:p="http://schemas.openxmlformats.org/presentationml/2006/main">
  <p:tag name="AS_UNIQUEID" val="188"/>
</p:tagLst>
</file>

<file path=ppt/tags/tag56.xml><?xml version="1.0" encoding="utf-8"?>
<p:tagLst xmlns:p="http://schemas.openxmlformats.org/presentationml/2006/main">
  <p:tag name="AS_UNIQUEID" val="189"/>
</p:tagLst>
</file>

<file path=ppt/tags/tag57.xml><?xml version="1.0" encoding="utf-8"?>
<p:tagLst xmlns:p="http://schemas.openxmlformats.org/presentationml/2006/main">
  <p:tag name="AS_UNIQUEID" val="190"/>
</p:tagLst>
</file>

<file path=ppt/tags/tag58.xml><?xml version="1.0" encoding="utf-8"?>
<p:tagLst xmlns:p="http://schemas.openxmlformats.org/presentationml/2006/main">
  <p:tag name="AS_UNIQUEID" val="191"/>
</p:tagLst>
</file>

<file path=ppt/tags/tag59.xml><?xml version="1.0" encoding="utf-8"?>
<p:tagLst xmlns:p="http://schemas.openxmlformats.org/presentationml/2006/main">
  <p:tag name="AS_UNIQUEID" val="192"/>
</p:tagLst>
</file>

<file path=ppt/tags/tag6.xml><?xml version="1.0" encoding="utf-8"?>
<p:tagLst xmlns:p="http://schemas.openxmlformats.org/presentationml/2006/main">
  <p:tag name="AS_UNIQUEID" val="139"/>
</p:tagLst>
</file>

<file path=ppt/tags/tag60.xml><?xml version="1.0" encoding="utf-8"?>
<p:tagLst xmlns:p="http://schemas.openxmlformats.org/presentationml/2006/main">
  <p:tag name="AS_UNIQUEID" val="193"/>
</p:tagLst>
</file>

<file path=ppt/tags/tag61.xml><?xml version="1.0" encoding="utf-8"?>
<p:tagLst xmlns:p="http://schemas.openxmlformats.org/presentationml/2006/main">
  <p:tag name="AS_UNIQUEID" val="194"/>
</p:tagLst>
</file>

<file path=ppt/tags/tag62.xml><?xml version="1.0" encoding="utf-8"?>
<p:tagLst xmlns:p="http://schemas.openxmlformats.org/presentationml/2006/main">
  <p:tag name="AS_UNIQUEID" val="195"/>
</p:tagLst>
</file>

<file path=ppt/tags/tag63.xml><?xml version="1.0" encoding="utf-8"?>
<p:tagLst xmlns:p="http://schemas.openxmlformats.org/presentationml/2006/main">
  <p:tag name="AS_UNIQUEID" val="196"/>
</p:tagLst>
</file>

<file path=ppt/tags/tag64.xml><?xml version="1.0" encoding="utf-8"?>
<p:tagLst xmlns:p="http://schemas.openxmlformats.org/presentationml/2006/main">
  <p:tag name="AS_UNIQUEID" val="197"/>
</p:tagLst>
</file>

<file path=ppt/tags/tag65.xml><?xml version="1.0" encoding="utf-8"?>
<p:tagLst xmlns:p="http://schemas.openxmlformats.org/presentationml/2006/main">
  <p:tag name="AS_UNIQUEID" val="198"/>
</p:tagLst>
</file>

<file path=ppt/tags/tag66.xml><?xml version="1.0" encoding="utf-8"?>
<p:tagLst xmlns:p="http://schemas.openxmlformats.org/presentationml/2006/main">
  <p:tag name="AS_UNIQUEID" val="199"/>
</p:tagLst>
</file>

<file path=ppt/tags/tag67.xml><?xml version="1.0" encoding="utf-8"?>
<p:tagLst xmlns:p="http://schemas.openxmlformats.org/presentationml/2006/main">
  <p:tag name="AS_UNIQUEID" val="200"/>
</p:tagLst>
</file>

<file path=ppt/tags/tag68.xml><?xml version="1.0" encoding="utf-8"?>
<p:tagLst xmlns:p="http://schemas.openxmlformats.org/presentationml/2006/main">
  <p:tag name="AS_UNIQUEID" val="201"/>
</p:tagLst>
</file>

<file path=ppt/tags/tag69.xml><?xml version="1.0" encoding="utf-8"?>
<p:tagLst xmlns:p="http://schemas.openxmlformats.org/presentationml/2006/main">
  <p:tag name="AS_UNIQUEID" val="202"/>
</p:tagLst>
</file>

<file path=ppt/tags/tag7.xml><?xml version="1.0" encoding="utf-8"?>
<p:tagLst xmlns:p="http://schemas.openxmlformats.org/presentationml/2006/main">
  <p:tag name="AS_UNIQUEID" val="140"/>
</p:tagLst>
</file>

<file path=ppt/tags/tag70.xml><?xml version="1.0" encoding="utf-8"?>
<p:tagLst xmlns:p="http://schemas.openxmlformats.org/presentationml/2006/main">
  <p:tag name="AS_UNIQUEID" val="203"/>
</p:tagLst>
</file>

<file path=ppt/tags/tag71.xml><?xml version="1.0" encoding="utf-8"?>
<p:tagLst xmlns:p="http://schemas.openxmlformats.org/presentationml/2006/main">
  <p:tag name="AS_UNIQUEID" val="204"/>
</p:tagLst>
</file>

<file path=ppt/tags/tag72.xml><?xml version="1.0" encoding="utf-8"?>
<p:tagLst xmlns:p="http://schemas.openxmlformats.org/presentationml/2006/main">
  <p:tag name="AS_UNIQUEID" val="205"/>
</p:tagLst>
</file>

<file path=ppt/tags/tag73.xml><?xml version="1.0" encoding="utf-8"?>
<p:tagLst xmlns:p="http://schemas.openxmlformats.org/presentationml/2006/main">
  <p:tag name="AS_UNIQUEID" val="206"/>
</p:tagLst>
</file>

<file path=ppt/tags/tag74.xml><?xml version="1.0" encoding="utf-8"?>
<p:tagLst xmlns:p="http://schemas.openxmlformats.org/presentationml/2006/main">
  <p:tag name="AS_UNIQUEID" val="207"/>
</p:tagLst>
</file>

<file path=ppt/tags/tag75.xml><?xml version="1.0" encoding="utf-8"?>
<p:tagLst xmlns:p="http://schemas.openxmlformats.org/presentationml/2006/main">
  <p:tag name="AS_UNIQUEID" val="208"/>
</p:tagLst>
</file>

<file path=ppt/tags/tag76.xml><?xml version="1.0" encoding="utf-8"?>
<p:tagLst xmlns:p="http://schemas.openxmlformats.org/presentationml/2006/main">
  <p:tag name="AS_UNIQUEID" val="209"/>
</p:tagLst>
</file>

<file path=ppt/tags/tag77.xml><?xml version="1.0" encoding="utf-8"?>
<p:tagLst xmlns:p="http://schemas.openxmlformats.org/presentationml/2006/main">
  <p:tag name="AS_UNIQUEID" val="210"/>
</p:tagLst>
</file>

<file path=ppt/tags/tag78.xml><?xml version="1.0" encoding="utf-8"?>
<p:tagLst xmlns:p="http://schemas.openxmlformats.org/presentationml/2006/main">
  <p:tag name="AS_UNIQUEID" val="211"/>
</p:tagLst>
</file>

<file path=ppt/tags/tag79.xml><?xml version="1.0" encoding="utf-8"?>
<p:tagLst xmlns:p="http://schemas.openxmlformats.org/presentationml/2006/main">
  <p:tag name="AS_UNIQUEID" val="212"/>
</p:tagLst>
</file>

<file path=ppt/tags/tag8.xml><?xml version="1.0" encoding="utf-8"?>
<p:tagLst xmlns:p="http://schemas.openxmlformats.org/presentationml/2006/main">
  <p:tag name="AS_UNIQUEID" val="141"/>
</p:tagLst>
</file>

<file path=ppt/tags/tag80.xml><?xml version="1.0" encoding="utf-8"?>
<p:tagLst xmlns:p="http://schemas.openxmlformats.org/presentationml/2006/main">
  <p:tag name="AS_UNIQUEID" val="213"/>
</p:tagLst>
</file>

<file path=ppt/tags/tag81.xml><?xml version="1.0" encoding="utf-8"?>
<p:tagLst xmlns:p="http://schemas.openxmlformats.org/presentationml/2006/main">
  <p:tag name="AS_UNIQUEID" val="214"/>
</p:tagLst>
</file>

<file path=ppt/tags/tag82.xml><?xml version="1.0" encoding="utf-8"?>
<p:tagLst xmlns:p="http://schemas.openxmlformats.org/presentationml/2006/main">
  <p:tag name="AS_UNIQUEID" val="215"/>
</p:tagLst>
</file>

<file path=ppt/tags/tag83.xml><?xml version="1.0" encoding="utf-8"?>
<p:tagLst xmlns:p="http://schemas.openxmlformats.org/presentationml/2006/main">
  <p:tag name="AS_UNIQUEID" val="216"/>
</p:tagLst>
</file>

<file path=ppt/tags/tag84.xml><?xml version="1.0" encoding="utf-8"?>
<p:tagLst xmlns:p="http://schemas.openxmlformats.org/presentationml/2006/main">
  <p:tag name="AS_UNIQUEID" val="217"/>
</p:tagLst>
</file>

<file path=ppt/tags/tag85.xml><?xml version="1.0" encoding="utf-8"?>
<p:tagLst xmlns:p="http://schemas.openxmlformats.org/presentationml/2006/main">
  <p:tag name="AS_UNIQUEID" val="218"/>
</p:tagLst>
</file>

<file path=ppt/tags/tag86.xml><?xml version="1.0" encoding="utf-8"?>
<p:tagLst xmlns:p="http://schemas.openxmlformats.org/presentationml/2006/main">
  <p:tag name="AS_UNIQUEID" val="219"/>
</p:tagLst>
</file>

<file path=ppt/tags/tag87.xml><?xml version="1.0" encoding="utf-8"?>
<p:tagLst xmlns:p="http://schemas.openxmlformats.org/presentationml/2006/main">
  <p:tag name="AS_UNIQUEID" val="220"/>
</p:tagLst>
</file>

<file path=ppt/tags/tag88.xml><?xml version="1.0" encoding="utf-8"?>
<p:tagLst xmlns:p="http://schemas.openxmlformats.org/presentationml/2006/main">
  <p:tag name="AS_UNIQUEID" val="221"/>
</p:tagLst>
</file>

<file path=ppt/tags/tag89.xml><?xml version="1.0" encoding="utf-8"?>
<p:tagLst xmlns:p="http://schemas.openxmlformats.org/presentationml/2006/main">
  <p:tag name="AS_UNIQUEID" val="222"/>
</p:tagLst>
</file>

<file path=ppt/tags/tag9.xml><?xml version="1.0" encoding="utf-8"?>
<p:tagLst xmlns:p="http://schemas.openxmlformats.org/presentationml/2006/main">
  <p:tag name="AS_UNIQUEID" val="142"/>
</p:tagLst>
</file>

<file path=ppt/tags/tag90.xml><?xml version="1.0" encoding="utf-8"?>
<p:tagLst xmlns:p="http://schemas.openxmlformats.org/presentationml/2006/main">
  <p:tag name="AS_UNIQUEID" val="223"/>
</p:tagLst>
</file>

<file path=ppt/tags/tag91.xml><?xml version="1.0" encoding="utf-8"?>
<p:tagLst xmlns:p="http://schemas.openxmlformats.org/presentationml/2006/main">
  <p:tag name="AS_UNIQUEID" val="224"/>
</p:tagLst>
</file>

<file path=ppt/tags/tag92.xml><?xml version="1.0" encoding="utf-8"?>
<p:tagLst xmlns:p="http://schemas.openxmlformats.org/presentationml/2006/main">
  <p:tag name="AS_UNIQUEID" val="225"/>
</p:tagLst>
</file>

<file path=ppt/tags/tag93.xml><?xml version="1.0" encoding="utf-8"?>
<p:tagLst xmlns:p="http://schemas.openxmlformats.org/presentationml/2006/main">
  <p:tag name="AS_UNIQUEID" val="226"/>
</p:tagLst>
</file>

<file path=ppt/tags/tag94.xml><?xml version="1.0" encoding="utf-8"?>
<p:tagLst xmlns:p="http://schemas.openxmlformats.org/presentationml/2006/main">
  <p:tag name="AS_UNIQUEID" val="227"/>
</p:tagLst>
</file>

<file path=ppt/tags/tag95.xml><?xml version="1.0" encoding="utf-8"?>
<p:tagLst xmlns:p="http://schemas.openxmlformats.org/presentationml/2006/main">
  <p:tag name="AS_UNIQUEID" val="228"/>
</p:tagLst>
</file>

<file path=ppt/tags/tag96.xml><?xml version="1.0" encoding="utf-8"?>
<p:tagLst xmlns:p="http://schemas.openxmlformats.org/presentationml/2006/main">
  <p:tag name="AS_UNIQUEID" val="229"/>
</p:tagLst>
</file>

<file path=ppt/tags/tag97.xml><?xml version="1.0" encoding="utf-8"?>
<p:tagLst xmlns:p="http://schemas.openxmlformats.org/presentationml/2006/main">
  <p:tag name="AS_UNIQUEID" val="230"/>
</p:tagLst>
</file>

<file path=ppt/tags/tag98.xml><?xml version="1.0" encoding="utf-8"?>
<p:tagLst xmlns:p="http://schemas.openxmlformats.org/presentationml/2006/main">
  <p:tag name="AS_UNIQUEID" val="231"/>
</p:tagLst>
</file>

<file path=ppt/tags/tag99.xml><?xml version="1.0" encoding="utf-8"?>
<p:tagLst xmlns:p="http://schemas.openxmlformats.org/presentationml/2006/main">
  <p:tag name="AS_UNIQUEID" val="232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/Relationships>
</file>

<file path=ppt/theme/theme1.xml><?xml version="1.0" encoding="utf-8"?>
<a:theme xmlns:r="http://schemas.openxmlformats.org/officeDocument/2006/relationships"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136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Garamond</vt:lpstr>
      <vt:lpstr>等线 Light</vt:lpstr>
      <vt:lpstr>等线</vt:lpstr>
      <vt:lpstr>黑体</vt:lpstr>
      <vt:lpstr>Times New Roman</vt:lpstr>
      <vt:lpstr>幼圆</vt:lpstr>
      <vt:lpstr>方正姚体</vt:lpstr>
      <vt:lpstr>华文新魏</vt:lpstr>
      <vt:lpstr>方正小标宋简体</vt:lpstr>
      <vt:lpstr>Savon</vt:lpstr>
      <vt:lpstr>第3节  摩擦力</vt:lpstr>
      <vt:lpstr>一、摩擦力的产生</vt:lpstr>
      <vt:lpstr>PowerPoint Presentation</vt:lpstr>
      <vt:lpstr>PowerPoint Presentation</vt:lpstr>
      <vt:lpstr>PowerPoint Presentation</vt:lpstr>
      <vt:lpstr>二、测量滑动摩擦力</vt:lpstr>
      <vt:lpstr>PowerPoint Presentation</vt:lpstr>
      <vt:lpstr>三、研究影响滑动摩擦力大小的因素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四、摩擦力的改变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摩擦力</vt:lpstr>
      <vt:lpstr>8-3、知识要点</vt:lpstr>
      <vt:lpstr>8-3、知识要点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2021-03-03T08:57:51Z</cp:lastPrinted>
  <dcterms:created xsi:type="dcterms:W3CDTF">2021-03-03T08:57:51Z</dcterms:created>
  <dcterms:modified xsi:type="dcterms:W3CDTF">2021-03-03T00:58:02Z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