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wav" ContentType="audio/x-wav"/>
  <Default Extension="png" ContentType="image/pn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0.11-->
<p:presentation xmlns:r="http://schemas.openxmlformats.org/officeDocument/2006/relationships" xmlns:a="http://schemas.openxmlformats.org/drawingml/2006/main" xmlns:p="http://schemas.openxmlformats.org/presentationml/2006/main" autoCompressPictures="0">
  <p:sldMasterIdLst>
    <p:sldMasterId id="2147483648" r:id="rId1"/>
    <p:sldMasterId id="2147483665" r:id="rId2"/>
    <p:sldMasterId id="2147483677" r:id="rId3"/>
  </p:sldMasterIdLst>
  <p:sldIdLst>
    <p:sldId id="256" r:id="rId4"/>
    <p:sldId id="276" r:id="rId5"/>
    <p:sldId id="277" r:id="rId6"/>
    <p:sldId id="278" r:id="rId7"/>
    <p:sldId id="279" r:id="rId8"/>
    <p:sldId id="280" r:id="rId9"/>
    <p:sldId id="281" r:id="rId10"/>
    <p:sldId id="284" r:id="rId11"/>
    <p:sldId id="283" r:id="rId12"/>
    <p:sldId id="282" r:id="rId13"/>
    <p:sldId id="273" r:id="rId14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8" autoAdjust="0"/>
    <p:restoredTop sz="94660"/>
  </p:normalViewPr>
  <p:slideViewPr>
    <p:cSldViewPr snapToGrid="0">
      <p:cViewPr varScale="1">
        <p:scale>
          <a:sx n="45" d="100"/>
          <a:sy n="45" d="100"/>
        </p:scale>
        <p:origin x="27" y="10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tags" Target="tags/tag372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slideMaster" Target="slideMasters/slideMaster2.xml" /><Relationship Id="rId3" Type="http://schemas.openxmlformats.org/officeDocument/2006/relationships/slideMaster" Target="slideMasters/slideMaster3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tags" Target="../tags/tag7.xml" /><Relationship Id="rId8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7.xml" /><Relationship Id="rId2" Type="http://schemas.openxmlformats.org/officeDocument/2006/relationships/tags" Target="../tags/tag68.xml" /><Relationship Id="rId3" Type="http://schemas.openxmlformats.org/officeDocument/2006/relationships/tags" Target="../tags/tag69.xml" /><Relationship Id="rId4" Type="http://schemas.openxmlformats.org/officeDocument/2006/relationships/tags" Target="../tags/tag70.xml" /><Relationship Id="rId5" Type="http://schemas.openxmlformats.org/officeDocument/2006/relationships/tags" Target="../tags/tag71.xml" /><Relationship Id="rId6" Type="http://schemas.openxmlformats.org/officeDocument/2006/relationships/tags" Target="../tags/tag72.xml" /><Relationship Id="rId7" Type="http://schemas.openxmlformats.org/officeDocument/2006/relationships/tags" Target="../tags/tag73.xml" /><Relationship Id="rId8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4.xml" /><Relationship Id="rId10" Type="http://schemas.openxmlformats.org/officeDocument/2006/relationships/tags" Target="../tags/tag83.xml" /><Relationship Id="rId11" Type="http://schemas.openxmlformats.org/officeDocument/2006/relationships/slideMaster" Target="../slideMasters/slideMaster1.xml" /><Relationship Id="rId2" Type="http://schemas.openxmlformats.org/officeDocument/2006/relationships/tags" Target="../tags/tag75.xml" /><Relationship Id="rId3" Type="http://schemas.openxmlformats.org/officeDocument/2006/relationships/tags" Target="../tags/tag76.xml" /><Relationship Id="rId4" Type="http://schemas.openxmlformats.org/officeDocument/2006/relationships/tags" Target="../tags/tag77.xml" /><Relationship Id="rId5" Type="http://schemas.openxmlformats.org/officeDocument/2006/relationships/tags" Target="../tags/tag78.xml" /><Relationship Id="rId6" Type="http://schemas.openxmlformats.org/officeDocument/2006/relationships/tags" Target="../tags/tag79.xml" /><Relationship Id="rId7" Type="http://schemas.openxmlformats.org/officeDocument/2006/relationships/tags" Target="../tags/tag80.xml" /><Relationship Id="rId8" Type="http://schemas.openxmlformats.org/officeDocument/2006/relationships/tags" Target="../tags/tag81.xml" /><Relationship Id="rId9" Type="http://schemas.openxmlformats.org/officeDocument/2006/relationships/tags" Target="../tags/tag82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4.xml" /><Relationship Id="rId2" Type="http://schemas.openxmlformats.org/officeDocument/2006/relationships/tags" Target="../tags/tag85.xml" /><Relationship Id="rId3" Type="http://schemas.openxmlformats.org/officeDocument/2006/relationships/tags" Target="../tags/tag86.xml" /><Relationship Id="rId4" Type="http://schemas.openxmlformats.org/officeDocument/2006/relationships/tags" Target="../tags/tag87.xml" /><Relationship Id="rId5" Type="http://schemas.openxmlformats.org/officeDocument/2006/relationships/tags" Target="../tags/tag88.xml" /><Relationship Id="rId6" Type="http://schemas.openxmlformats.org/officeDocument/2006/relationships/tags" Target="../tags/tag89.xml" /><Relationship Id="rId7" Type="http://schemas.openxmlformats.org/officeDocument/2006/relationships/tags" Target="../tags/tag90.xml" /><Relationship Id="rId8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1.xml" /><Relationship Id="rId10" Type="http://schemas.openxmlformats.org/officeDocument/2006/relationships/tags" Target="../tags/tag100.xml" /><Relationship Id="rId11" Type="http://schemas.openxmlformats.org/officeDocument/2006/relationships/slideMaster" Target="../slideMasters/slideMaster1.xml" /><Relationship Id="rId2" Type="http://schemas.openxmlformats.org/officeDocument/2006/relationships/tags" Target="../tags/tag92.xml" /><Relationship Id="rId3" Type="http://schemas.openxmlformats.org/officeDocument/2006/relationships/tags" Target="../tags/tag93.xml" /><Relationship Id="rId4" Type="http://schemas.openxmlformats.org/officeDocument/2006/relationships/tags" Target="../tags/tag94.xml" /><Relationship Id="rId5" Type="http://schemas.openxmlformats.org/officeDocument/2006/relationships/tags" Target="../tags/tag95.xml" /><Relationship Id="rId6" Type="http://schemas.openxmlformats.org/officeDocument/2006/relationships/tags" Target="../tags/tag96.xml" /><Relationship Id="rId7" Type="http://schemas.openxmlformats.org/officeDocument/2006/relationships/tags" Target="../tags/tag97.xml" /><Relationship Id="rId8" Type="http://schemas.openxmlformats.org/officeDocument/2006/relationships/tags" Target="../tags/tag98.xml" /><Relationship Id="rId9" Type="http://schemas.openxmlformats.org/officeDocument/2006/relationships/tags" Target="../tags/tag99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1.xml" /><Relationship Id="rId2" Type="http://schemas.openxmlformats.org/officeDocument/2006/relationships/tags" Target="../tags/tag102.xml" /><Relationship Id="rId3" Type="http://schemas.openxmlformats.org/officeDocument/2006/relationships/tags" Target="../tags/tag103.xml" /><Relationship Id="rId4" Type="http://schemas.openxmlformats.org/officeDocument/2006/relationships/tags" Target="../tags/tag104.xml" /><Relationship Id="rId5" Type="http://schemas.openxmlformats.org/officeDocument/2006/relationships/tags" Target="../tags/tag105.xml" /><Relationship Id="rId6" Type="http://schemas.openxmlformats.org/officeDocument/2006/relationships/tags" Target="../tags/tag106.xml" /><Relationship Id="rId7" Type="http://schemas.openxmlformats.org/officeDocument/2006/relationships/tags" Target="../tags/tag107.xml" /><Relationship Id="rId8" Type="http://schemas.openxmlformats.org/officeDocument/2006/relationships/tags" Target="../tags/tag108.xml" /><Relationship Id="rId9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9.xml" /><Relationship Id="rId2" Type="http://schemas.openxmlformats.org/officeDocument/2006/relationships/tags" Target="../tags/tag110.xml" /><Relationship Id="rId3" Type="http://schemas.openxmlformats.org/officeDocument/2006/relationships/tags" Target="../tags/tag111.xml" /><Relationship Id="rId4" Type="http://schemas.openxmlformats.org/officeDocument/2006/relationships/tags" Target="../tags/tag112.xml" /><Relationship Id="rId5" Type="http://schemas.openxmlformats.org/officeDocument/2006/relationships/tags" Target="../tags/tag113.xml" /><Relationship Id="rId6" Type="http://schemas.openxmlformats.org/officeDocument/2006/relationships/tags" Target="../tags/tag114.xml" /><Relationship Id="rId7" Type="http://schemas.openxmlformats.org/officeDocument/2006/relationships/tags" Target="../tags/tag115.xml" /><Relationship Id="rId8" Type="http://schemas.openxmlformats.org/officeDocument/2006/relationships/slideMaster" Target="../slideMasters/slideMaster1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6.xml" /><Relationship Id="rId2" Type="http://schemas.openxmlformats.org/officeDocument/2006/relationships/tags" Target="../tags/tag117.xml" /><Relationship Id="rId3" Type="http://schemas.openxmlformats.org/officeDocument/2006/relationships/tags" Target="../tags/tag118.xml" /><Relationship Id="rId4" Type="http://schemas.openxmlformats.org/officeDocument/2006/relationships/tags" Target="../tags/tag119.xml" /><Relationship Id="rId5" Type="http://schemas.openxmlformats.org/officeDocument/2006/relationships/tags" Target="../tags/tag120.xml" /><Relationship Id="rId6" Type="http://schemas.openxmlformats.org/officeDocument/2006/relationships/tags" Target="../tags/tag121.xml" /><Relationship Id="rId7" Type="http://schemas.openxmlformats.org/officeDocument/2006/relationships/tags" Target="../tags/tag122.xml" /><Relationship Id="rId8" Type="http://schemas.openxmlformats.org/officeDocument/2006/relationships/slideMaster" Target="../slideMasters/slideMaster1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6.xml" /><Relationship Id="rId2" Type="http://schemas.openxmlformats.org/officeDocument/2006/relationships/tags" Target="../tags/tag157.xml" /><Relationship Id="rId3" Type="http://schemas.openxmlformats.org/officeDocument/2006/relationships/tags" Target="../tags/tag158.xml" /><Relationship Id="rId4" Type="http://schemas.openxmlformats.org/officeDocument/2006/relationships/tags" Target="../tags/tag159.xml" /><Relationship Id="rId5" Type="http://schemas.openxmlformats.org/officeDocument/2006/relationships/tags" Target="../tags/tag160.xml" /><Relationship Id="rId6" Type="http://schemas.openxmlformats.org/officeDocument/2006/relationships/tags" Target="../tags/tag161.xml" /><Relationship Id="rId7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2.xml" /><Relationship Id="rId2" Type="http://schemas.openxmlformats.org/officeDocument/2006/relationships/tags" Target="../tags/tag163.xml" /><Relationship Id="rId3" Type="http://schemas.openxmlformats.org/officeDocument/2006/relationships/tags" Target="../tags/tag164.xml" /><Relationship Id="rId4" Type="http://schemas.openxmlformats.org/officeDocument/2006/relationships/tags" Target="../tags/tag165.xml" /><Relationship Id="rId5" Type="http://schemas.openxmlformats.org/officeDocument/2006/relationships/tags" Target="../tags/tag166.xml" /><Relationship Id="rId6" Type="http://schemas.openxmlformats.org/officeDocument/2006/relationships/tags" Target="../tags/tag167.xml" /><Relationship Id="rId7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8.xml" /><Relationship Id="rId2" Type="http://schemas.openxmlformats.org/officeDocument/2006/relationships/tags" Target="../tags/tag169.xml" /><Relationship Id="rId3" Type="http://schemas.openxmlformats.org/officeDocument/2006/relationships/tags" Target="../tags/tag170.xml" /><Relationship Id="rId4" Type="http://schemas.openxmlformats.org/officeDocument/2006/relationships/tags" Target="../tags/tag171.xml" /><Relationship Id="rId5" Type="http://schemas.openxmlformats.org/officeDocument/2006/relationships/tags" Target="../tags/tag172.xml" /><Relationship Id="rId6" Type="http://schemas.openxmlformats.org/officeDocument/2006/relationships/tags" Target="../tags/tag173.xml" /><Relationship Id="rId7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.xml" /><Relationship Id="rId2" Type="http://schemas.openxmlformats.org/officeDocument/2006/relationships/tags" Target="../tags/tag9.xml" /><Relationship Id="rId3" Type="http://schemas.openxmlformats.org/officeDocument/2006/relationships/tags" Target="../tags/tag10.xml" /><Relationship Id="rId4" Type="http://schemas.openxmlformats.org/officeDocument/2006/relationships/tags" Target="../tags/tag11.xml" /><Relationship Id="rId5" Type="http://schemas.openxmlformats.org/officeDocument/2006/relationships/tags" Target="../tags/tag12.xml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74.xml" /><Relationship Id="rId2" Type="http://schemas.openxmlformats.org/officeDocument/2006/relationships/tags" Target="../tags/tag175.xml" /><Relationship Id="rId3" Type="http://schemas.openxmlformats.org/officeDocument/2006/relationships/tags" Target="../tags/tag176.xml" /><Relationship Id="rId4" Type="http://schemas.openxmlformats.org/officeDocument/2006/relationships/tags" Target="../tags/tag177.xml" /><Relationship Id="rId5" Type="http://schemas.openxmlformats.org/officeDocument/2006/relationships/tags" Target="../tags/tag178.xml" /><Relationship Id="rId6" Type="http://schemas.openxmlformats.org/officeDocument/2006/relationships/tags" Target="../tags/tag179.xml" /><Relationship Id="rId7" Type="http://schemas.openxmlformats.org/officeDocument/2006/relationships/tags" Target="../tags/tag180.xml" /><Relationship Id="rId8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1.xml" /><Relationship Id="rId10" Type="http://schemas.openxmlformats.org/officeDocument/2006/relationships/slideMaster" Target="../slideMasters/slideMaster2.xml" /><Relationship Id="rId2" Type="http://schemas.openxmlformats.org/officeDocument/2006/relationships/tags" Target="../tags/tag182.xml" /><Relationship Id="rId3" Type="http://schemas.openxmlformats.org/officeDocument/2006/relationships/tags" Target="../tags/tag183.xml" /><Relationship Id="rId4" Type="http://schemas.openxmlformats.org/officeDocument/2006/relationships/tags" Target="../tags/tag184.xml" /><Relationship Id="rId5" Type="http://schemas.openxmlformats.org/officeDocument/2006/relationships/tags" Target="../tags/tag185.xml" /><Relationship Id="rId6" Type="http://schemas.openxmlformats.org/officeDocument/2006/relationships/tags" Target="../tags/tag186.xml" /><Relationship Id="rId7" Type="http://schemas.openxmlformats.org/officeDocument/2006/relationships/tags" Target="../tags/tag187.xml" /><Relationship Id="rId8" Type="http://schemas.openxmlformats.org/officeDocument/2006/relationships/tags" Target="../tags/tag188.xml" /><Relationship Id="rId9" Type="http://schemas.openxmlformats.org/officeDocument/2006/relationships/tags" Target="../tags/tag189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0.xml" /><Relationship Id="rId2" Type="http://schemas.openxmlformats.org/officeDocument/2006/relationships/tags" Target="../tags/tag191.xml" /><Relationship Id="rId3" Type="http://schemas.openxmlformats.org/officeDocument/2006/relationships/tags" Target="../tags/tag192.xml" /><Relationship Id="rId4" Type="http://schemas.openxmlformats.org/officeDocument/2006/relationships/tags" Target="../tags/tag193.xml" /><Relationship Id="rId5" Type="http://schemas.openxmlformats.org/officeDocument/2006/relationships/tags" Target="../tags/tag194.xml" /><Relationship Id="rId6" Type="http://schemas.openxmlformats.org/officeDocument/2006/relationships/slideMaster" Target="../slideMasters/slideMaster2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5.xml" /><Relationship Id="rId2" Type="http://schemas.openxmlformats.org/officeDocument/2006/relationships/tags" Target="../tags/tag196.xml" /><Relationship Id="rId3" Type="http://schemas.openxmlformats.org/officeDocument/2006/relationships/tags" Target="../tags/tag197.xml" /><Relationship Id="rId4" Type="http://schemas.openxmlformats.org/officeDocument/2006/relationships/tags" Target="../tags/tag198.xml" /><Relationship Id="rId5" Type="http://schemas.openxmlformats.org/officeDocument/2006/relationships/slideMaster" Target="../slideMasters/slideMaster2.xml" /></Relationships>
</file>

<file path=ppt/slideLayouts/_rels/slideLayout2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9.xml" /><Relationship Id="rId2" Type="http://schemas.openxmlformats.org/officeDocument/2006/relationships/tags" Target="../tags/tag200.xml" /><Relationship Id="rId3" Type="http://schemas.openxmlformats.org/officeDocument/2006/relationships/tags" Target="../tags/tag201.xml" /><Relationship Id="rId4" Type="http://schemas.openxmlformats.org/officeDocument/2006/relationships/tags" Target="../tags/tag202.xml" /><Relationship Id="rId5" Type="http://schemas.openxmlformats.org/officeDocument/2006/relationships/tags" Target="../tags/tag203.xml" /><Relationship Id="rId6" Type="http://schemas.openxmlformats.org/officeDocument/2006/relationships/tags" Target="../tags/tag204.xml" /><Relationship Id="rId7" Type="http://schemas.openxmlformats.org/officeDocument/2006/relationships/tags" Target="../tags/tag205.xml" /><Relationship Id="rId8" Type="http://schemas.openxmlformats.org/officeDocument/2006/relationships/slideMaster" Target="../slideMasters/slideMaster2.xml" /></Relationships>
</file>

<file path=ppt/slideLayouts/_rels/slideLayout2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06.xml" /><Relationship Id="rId2" Type="http://schemas.openxmlformats.org/officeDocument/2006/relationships/tags" Target="../tags/tag207.xml" /><Relationship Id="rId3" Type="http://schemas.openxmlformats.org/officeDocument/2006/relationships/tags" Target="../tags/tag208.xml" /><Relationship Id="rId4" Type="http://schemas.openxmlformats.org/officeDocument/2006/relationships/tags" Target="../tags/tag209.xml" /><Relationship Id="rId5" Type="http://schemas.openxmlformats.org/officeDocument/2006/relationships/tags" Target="../tags/tag210.xml" /><Relationship Id="rId6" Type="http://schemas.openxmlformats.org/officeDocument/2006/relationships/tags" Target="../tags/tag211.xml" /><Relationship Id="rId7" Type="http://schemas.openxmlformats.org/officeDocument/2006/relationships/tags" Target="../tags/tag212.xml" /><Relationship Id="rId8" Type="http://schemas.openxmlformats.org/officeDocument/2006/relationships/slideMaster" Target="../slideMasters/slideMaster2.xml" /></Relationships>
</file>

<file path=ppt/slideLayouts/_rels/slideLayout2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3.xml" /><Relationship Id="rId2" Type="http://schemas.openxmlformats.org/officeDocument/2006/relationships/tags" Target="../tags/tag214.xml" /><Relationship Id="rId3" Type="http://schemas.openxmlformats.org/officeDocument/2006/relationships/tags" Target="../tags/tag215.xml" /><Relationship Id="rId4" Type="http://schemas.openxmlformats.org/officeDocument/2006/relationships/tags" Target="../tags/tag216.xml" /><Relationship Id="rId5" Type="http://schemas.openxmlformats.org/officeDocument/2006/relationships/tags" Target="../tags/tag217.xml" /><Relationship Id="rId6" Type="http://schemas.openxmlformats.org/officeDocument/2006/relationships/tags" Target="../tags/tag218.xml" /><Relationship Id="rId7" Type="http://schemas.openxmlformats.org/officeDocument/2006/relationships/slideMaster" Target="../slideMasters/slideMaster2.xml" /></Relationships>
</file>

<file path=ppt/slideLayouts/_rels/slideLayout2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9.xml" /><Relationship Id="rId2" Type="http://schemas.openxmlformats.org/officeDocument/2006/relationships/tags" Target="../tags/tag220.xml" /><Relationship Id="rId3" Type="http://schemas.openxmlformats.org/officeDocument/2006/relationships/tags" Target="../tags/tag221.xml" /><Relationship Id="rId4" Type="http://schemas.openxmlformats.org/officeDocument/2006/relationships/tags" Target="../tags/tag222.xml" /><Relationship Id="rId5" Type="http://schemas.openxmlformats.org/officeDocument/2006/relationships/tags" Target="../tags/tag223.xml" /><Relationship Id="rId6" Type="http://schemas.openxmlformats.org/officeDocument/2006/relationships/tags" Target="../tags/tag224.xml" /><Relationship Id="rId7" Type="http://schemas.openxmlformats.org/officeDocument/2006/relationships/slideMaster" Target="../slideMasters/slideMaster2.xml" /></Relationships>
</file>

<file path=ppt/slideLayouts/_rels/slideLayout2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31.xml" /><Relationship Id="rId2" Type="http://schemas.openxmlformats.org/officeDocument/2006/relationships/tags" Target="../tags/tag232.xml" /><Relationship Id="rId3" Type="http://schemas.openxmlformats.org/officeDocument/2006/relationships/tags" Target="../tags/tag233.xml" /><Relationship Id="rId4" Type="http://schemas.openxmlformats.org/officeDocument/2006/relationships/tags" Target="../tags/tag234.xml" /><Relationship Id="rId5" Type="http://schemas.openxmlformats.org/officeDocument/2006/relationships/tags" Target="../tags/tag235.xml" /><Relationship Id="rId6" Type="http://schemas.openxmlformats.org/officeDocument/2006/relationships/tags" Target="../tags/tag236.xml" /><Relationship Id="rId7" Type="http://schemas.openxmlformats.org/officeDocument/2006/relationships/slideMaster" Target="../slideMasters/slideMaster3.xml" /></Relationships>
</file>

<file path=ppt/slideLayouts/_rels/slideLayout2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37.xml" /><Relationship Id="rId2" Type="http://schemas.openxmlformats.org/officeDocument/2006/relationships/tags" Target="../tags/tag238.xml" /><Relationship Id="rId3" Type="http://schemas.openxmlformats.org/officeDocument/2006/relationships/tags" Target="../tags/tag239.xml" /><Relationship Id="rId4" Type="http://schemas.openxmlformats.org/officeDocument/2006/relationships/tags" Target="../tags/tag240.xml" /><Relationship Id="rId5" Type="http://schemas.openxmlformats.org/officeDocument/2006/relationships/tags" Target="../tags/tag241.xml" /><Relationship Id="rId6" Type="http://schemas.openxmlformats.org/officeDocument/2006/relationships/tags" Target="../tags/tag242.xml" /><Relationship Id="rId7" Type="http://schemas.openxmlformats.org/officeDocument/2006/relationships/slideMaster" Target="../slideMasters/slideMaster3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tags" Target="../tags/tag16.xml" /><Relationship Id="rId3" Type="http://schemas.openxmlformats.org/officeDocument/2006/relationships/tags" Target="../tags/tag17.xml" /><Relationship Id="rId4" Type="http://schemas.openxmlformats.org/officeDocument/2006/relationships/tags" Target="../tags/tag18.xml" /><Relationship Id="rId5" Type="http://schemas.openxmlformats.org/officeDocument/2006/relationships/tags" Target="../tags/tag19.xml" /><Relationship Id="rId6" Type="http://schemas.openxmlformats.org/officeDocument/2006/relationships/tags" Target="../tags/tag20.xml" /><Relationship Id="rId7" Type="http://schemas.openxmlformats.org/officeDocument/2006/relationships/tags" Target="../tags/tag21.xml" /><Relationship Id="rId8" Type="http://schemas.openxmlformats.org/officeDocument/2006/relationships/slideMaster" Target="../slideMasters/slideMaster1.xml" /></Relationships>
</file>

<file path=ppt/slideLayouts/_rels/slideLayout3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43.xml" /><Relationship Id="rId2" Type="http://schemas.openxmlformats.org/officeDocument/2006/relationships/tags" Target="../tags/tag244.xml" /><Relationship Id="rId3" Type="http://schemas.openxmlformats.org/officeDocument/2006/relationships/tags" Target="../tags/tag245.xml" /><Relationship Id="rId4" Type="http://schemas.openxmlformats.org/officeDocument/2006/relationships/tags" Target="../tags/tag246.xml" /><Relationship Id="rId5" Type="http://schemas.openxmlformats.org/officeDocument/2006/relationships/tags" Target="../tags/tag247.xml" /><Relationship Id="rId6" Type="http://schemas.openxmlformats.org/officeDocument/2006/relationships/tags" Target="../tags/tag248.xml" /><Relationship Id="rId7" Type="http://schemas.openxmlformats.org/officeDocument/2006/relationships/slideMaster" Target="../slideMasters/slideMaster3.xml" /></Relationships>
</file>

<file path=ppt/slideLayouts/_rels/slideLayout3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49.xml" /><Relationship Id="rId2" Type="http://schemas.openxmlformats.org/officeDocument/2006/relationships/tags" Target="../tags/tag250.xml" /><Relationship Id="rId3" Type="http://schemas.openxmlformats.org/officeDocument/2006/relationships/tags" Target="../tags/tag251.xml" /><Relationship Id="rId4" Type="http://schemas.openxmlformats.org/officeDocument/2006/relationships/tags" Target="../tags/tag252.xml" /><Relationship Id="rId5" Type="http://schemas.openxmlformats.org/officeDocument/2006/relationships/tags" Target="../tags/tag253.xml" /><Relationship Id="rId6" Type="http://schemas.openxmlformats.org/officeDocument/2006/relationships/tags" Target="../tags/tag254.xml" /><Relationship Id="rId7" Type="http://schemas.openxmlformats.org/officeDocument/2006/relationships/tags" Target="../tags/tag255.xml" /><Relationship Id="rId8" Type="http://schemas.openxmlformats.org/officeDocument/2006/relationships/slideMaster" Target="../slideMasters/slideMaster3.xml" /></Relationships>
</file>

<file path=ppt/slideLayouts/_rels/slideLayout3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56.xml" /><Relationship Id="rId10" Type="http://schemas.openxmlformats.org/officeDocument/2006/relationships/slideMaster" Target="../slideMasters/slideMaster3.xml" /><Relationship Id="rId2" Type="http://schemas.openxmlformats.org/officeDocument/2006/relationships/tags" Target="../tags/tag257.xml" /><Relationship Id="rId3" Type="http://schemas.openxmlformats.org/officeDocument/2006/relationships/tags" Target="../tags/tag258.xml" /><Relationship Id="rId4" Type="http://schemas.openxmlformats.org/officeDocument/2006/relationships/tags" Target="../tags/tag259.xml" /><Relationship Id="rId5" Type="http://schemas.openxmlformats.org/officeDocument/2006/relationships/tags" Target="../tags/tag260.xml" /><Relationship Id="rId6" Type="http://schemas.openxmlformats.org/officeDocument/2006/relationships/tags" Target="../tags/tag261.xml" /><Relationship Id="rId7" Type="http://schemas.openxmlformats.org/officeDocument/2006/relationships/tags" Target="../tags/tag262.xml" /><Relationship Id="rId8" Type="http://schemas.openxmlformats.org/officeDocument/2006/relationships/tags" Target="../tags/tag263.xml" /><Relationship Id="rId9" Type="http://schemas.openxmlformats.org/officeDocument/2006/relationships/tags" Target="../tags/tag264.xml" /></Relationships>
</file>

<file path=ppt/slideLayouts/_rels/slideLayout3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5.xml" /><Relationship Id="rId2" Type="http://schemas.openxmlformats.org/officeDocument/2006/relationships/tags" Target="../tags/tag266.xml" /><Relationship Id="rId3" Type="http://schemas.openxmlformats.org/officeDocument/2006/relationships/tags" Target="../tags/tag267.xml" /><Relationship Id="rId4" Type="http://schemas.openxmlformats.org/officeDocument/2006/relationships/tags" Target="../tags/tag268.xml" /><Relationship Id="rId5" Type="http://schemas.openxmlformats.org/officeDocument/2006/relationships/tags" Target="../tags/tag269.xml" /><Relationship Id="rId6" Type="http://schemas.openxmlformats.org/officeDocument/2006/relationships/slideMaster" Target="../slideMasters/slideMaster3.xml" /></Relationships>
</file>

<file path=ppt/slideLayouts/_rels/slideLayout3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70.xml" /><Relationship Id="rId2" Type="http://schemas.openxmlformats.org/officeDocument/2006/relationships/tags" Target="../tags/tag271.xml" /><Relationship Id="rId3" Type="http://schemas.openxmlformats.org/officeDocument/2006/relationships/tags" Target="../tags/tag272.xml" /><Relationship Id="rId4" Type="http://schemas.openxmlformats.org/officeDocument/2006/relationships/tags" Target="../tags/tag273.xml" /><Relationship Id="rId5" Type="http://schemas.openxmlformats.org/officeDocument/2006/relationships/slideMaster" Target="../slideMasters/slideMaster3.xml" /></Relationships>
</file>

<file path=ppt/slideLayouts/_rels/slideLayout3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74.xml" /><Relationship Id="rId2" Type="http://schemas.openxmlformats.org/officeDocument/2006/relationships/tags" Target="../tags/tag275.xml" /><Relationship Id="rId3" Type="http://schemas.openxmlformats.org/officeDocument/2006/relationships/tags" Target="../tags/tag276.xml" /><Relationship Id="rId4" Type="http://schemas.openxmlformats.org/officeDocument/2006/relationships/tags" Target="../tags/tag277.xml" /><Relationship Id="rId5" Type="http://schemas.openxmlformats.org/officeDocument/2006/relationships/tags" Target="../tags/tag278.xml" /><Relationship Id="rId6" Type="http://schemas.openxmlformats.org/officeDocument/2006/relationships/tags" Target="../tags/tag279.xml" /><Relationship Id="rId7" Type="http://schemas.openxmlformats.org/officeDocument/2006/relationships/tags" Target="../tags/tag280.xml" /><Relationship Id="rId8" Type="http://schemas.openxmlformats.org/officeDocument/2006/relationships/slideMaster" Target="../slideMasters/slideMaster3.xml" /></Relationships>
</file>

<file path=ppt/slideLayouts/_rels/slideLayout3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81.xml" /><Relationship Id="rId2" Type="http://schemas.openxmlformats.org/officeDocument/2006/relationships/tags" Target="../tags/tag282.xml" /><Relationship Id="rId3" Type="http://schemas.openxmlformats.org/officeDocument/2006/relationships/tags" Target="../tags/tag283.xml" /><Relationship Id="rId4" Type="http://schemas.openxmlformats.org/officeDocument/2006/relationships/tags" Target="../tags/tag284.xml" /><Relationship Id="rId5" Type="http://schemas.openxmlformats.org/officeDocument/2006/relationships/tags" Target="../tags/tag285.xml" /><Relationship Id="rId6" Type="http://schemas.openxmlformats.org/officeDocument/2006/relationships/tags" Target="../tags/tag286.xml" /><Relationship Id="rId7" Type="http://schemas.openxmlformats.org/officeDocument/2006/relationships/tags" Target="../tags/tag287.xml" /><Relationship Id="rId8" Type="http://schemas.openxmlformats.org/officeDocument/2006/relationships/slideMaster" Target="../slideMasters/slideMaster3.xml" /></Relationships>
</file>

<file path=ppt/slideLayouts/_rels/slideLayout3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88.xml" /><Relationship Id="rId2" Type="http://schemas.openxmlformats.org/officeDocument/2006/relationships/tags" Target="../tags/tag289.xml" /><Relationship Id="rId3" Type="http://schemas.openxmlformats.org/officeDocument/2006/relationships/tags" Target="../tags/tag290.xml" /><Relationship Id="rId4" Type="http://schemas.openxmlformats.org/officeDocument/2006/relationships/tags" Target="../tags/tag291.xml" /><Relationship Id="rId5" Type="http://schemas.openxmlformats.org/officeDocument/2006/relationships/tags" Target="../tags/tag292.xml" /><Relationship Id="rId6" Type="http://schemas.openxmlformats.org/officeDocument/2006/relationships/tags" Target="../tags/tag293.xml" /><Relationship Id="rId7" Type="http://schemas.openxmlformats.org/officeDocument/2006/relationships/slideMaster" Target="../slideMasters/slideMaster3.xml" /></Relationships>
</file>

<file path=ppt/slideLayouts/_rels/slideLayout3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94.xml" /><Relationship Id="rId2" Type="http://schemas.openxmlformats.org/officeDocument/2006/relationships/tags" Target="../tags/tag295.xml" /><Relationship Id="rId3" Type="http://schemas.openxmlformats.org/officeDocument/2006/relationships/tags" Target="../tags/tag296.xml" /><Relationship Id="rId4" Type="http://schemas.openxmlformats.org/officeDocument/2006/relationships/tags" Target="../tags/tag297.xml" /><Relationship Id="rId5" Type="http://schemas.openxmlformats.org/officeDocument/2006/relationships/tags" Target="../tags/tag298.xml" /><Relationship Id="rId6" Type="http://schemas.openxmlformats.org/officeDocument/2006/relationships/tags" Target="../tags/tag299.xml" /><Relationship Id="rId7" Type="http://schemas.openxmlformats.org/officeDocument/2006/relationships/slideMaster" Target="../slideMasters/slideMaster3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tags" Target="../tags/tag28.xml" /><Relationship Id="rId8" Type="http://schemas.openxmlformats.org/officeDocument/2006/relationships/tags" Target="../tags/tag29.xml" /><Relationship Id="rId9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.xml" /><Relationship Id="rId10" Type="http://schemas.openxmlformats.org/officeDocument/2006/relationships/tags" Target="../tags/tag39.xml" /><Relationship Id="rId11" Type="http://schemas.openxmlformats.org/officeDocument/2006/relationships/slideMaster" Target="../slideMasters/slideMaster1.xml" /><Relationship Id="rId2" Type="http://schemas.openxmlformats.org/officeDocument/2006/relationships/tags" Target="../tags/tag31.xml" /><Relationship Id="rId3" Type="http://schemas.openxmlformats.org/officeDocument/2006/relationships/tags" Target="../tags/tag32.xml" /><Relationship Id="rId4" Type="http://schemas.openxmlformats.org/officeDocument/2006/relationships/tags" Target="../tags/tag33.xml" /><Relationship Id="rId5" Type="http://schemas.openxmlformats.org/officeDocument/2006/relationships/tags" Target="../tags/tag34.xml" /><Relationship Id="rId6" Type="http://schemas.openxmlformats.org/officeDocument/2006/relationships/tags" Target="../tags/tag35.xml" /><Relationship Id="rId7" Type="http://schemas.openxmlformats.org/officeDocument/2006/relationships/tags" Target="../tags/tag36.xml" /><Relationship Id="rId8" Type="http://schemas.openxmlformats.org/officeDocument/2006/relationships/tags" Target="../tags/tag37.xml" /><Relationship Id="rId9" Type="http://schemas.openxmlformats.org/officeDocument/2006/relationships/tags" Target="../tags/tag38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tags" Target="../tags/tag44.xml" /><Relationship Id="rId6" Type="http://schemas.openxmlformats.org/officeDocument/2006/relationships/tags" Target="../tags/tag45.xml" /><Relationship Id="rId7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6.xml" /><Relationship Id="rId2" Type="http://schemas.openxmlformats.org/officeDocument/2006/relationships/tags" Target="../tags/tag47.xml" /><Relationship Id="rId3" Type="http://schemas.openxmlformats.org/officeDocument/2006/relationships/tags" Target="../tags/tag48.xml" /><Relationship Id="rId4" Type="http://schemas.openxmlformats.org/officeDocument/2006/relationships/tags" Target="../tags/tag49.xml" /><Relationship Id="rId5" Type="http://schemas.openxmlformats.org/officeDocument/2006/relationships/tags" Target="../tags/tag50.xml" /><Relationship Id="rId6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tags" Target="../tags/tag57.xml" /><Relationship Id="rId8" Type="http://schemas.openxmlformats.org/officeDocument/2006/relationships/tags" Target="../tags/tag58.xml" /><Relationship Id="rId9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9.xml" /><Relationship Id="rId2" Type="http://schemas.openxmlformats.org/officeDocument/2006/relationships/tags" Target="../tags/tag60.xml" /><Relationship Id="rId3" Type="http://schemas.openxmlformats.org/officeDocument/2006/relationships/tags" Target="../tags/tag61.xml" /><Relationship Id="rId4" Type="http://schemas.openxmlformats.org/officeDocument/2006/relationships/tags" Target="../tags/tag62.xml" /><Relationship Id="rId5" Type="http://schemas.openxmlformats.org/officeDocument/2006/relationships/tags" Target="../tags/tag63.xml" /><Relationship Id="rId6" Type="http://schemas.openxmlformats.org/officeDocument/2006/relationships/tags" Target="../tags/tag64.xml" /><Relationship Id="rId7" Type="http://schemas.openxmlformats.org/officeDocument/2006/relationships/tags" Target="../tags/tag65.xml" /><Relationship Id="rId8" Type="http://schemas.openxmlformats.org/officeDocument/2006/relationships/tags" Target="../tags/tag66.xml" /><Relationship Id="rId9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>
            <p:custDataLst>
              <p:tags r:id="rId6"/>
            </p:custDataLst>
          </p:nvPr>
        </p:nvSpPr>
        <p:spPr bwMode="auto">
          <a:xfrm>
            <a:off x="0" y="4323810"/>
            <a:ext cx="1744652" cy="778589"/>
          </a:xfrm>
          <a:custGeom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t/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>
  <p:cSld name="标题和描述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>
            <p:custDataLst>
              <p:tags r:id="rId6"/>
            </p:custDataLst>
          </p:nvPr>
        </p:nvSpPr>
        <p:spPr bwMode="auto">
          <a:xfrm flipV="1">
            <a:off x="-4189" y="317817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t/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>
  <p:cSld name="带描述的引言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>
            <p:custDataLst>
              <p:tags r:id="rId7"/>
            </p:custDataLst>
          </p:nvPr>
        </p:nvSpPr>
        <p:spPr bwMode="auto">
          <a:xfrm flipV="1">
            <a:off x="-4189" y="317817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t/>
            </a:fld>
            <a:endParaRPr lang="en-US"/>
          </a:p>
        </p:txBody>
      </p:sp>
      <p:sp>
        <p:nvSpPr>
          <p:cNvPr id="14" name="TextBox 13"/>
          <p:cNvSpPr txBox="1"/>
          <p:nvPr>
            <p:custDataLst>
              <p:tags r:id="rId9"/>
            </p:custDataLst>
          </p:nvPr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  <a:endParaRPr lang="en-US" sz="8000" baseline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  <p:sp>
        <p:nvSpPr>
          <p:cNvPr id="15" name="TextBox 14"/>
          <p:cNvSpPr txBox="1"/>
          <p:nvPr>
            <p:custDataLst>
              <p:tags r:id="rId10"/>
            </p:custDataLst>
          </p:nvPr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  <a:endParaRPr lang="en-US" sz="8000" baseline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>
  <p:cSld name="名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>
            <p:custDataLst>
              <p:tags r:id="rId6"/>
            </p:custDataLst>
          </p:nvPr>
        </p:nvSpPr>
        <p:spPr bwMode="auto">
          <a:xfrm flipV="1">
            <a:off x="-4189" y="491172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t/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>
  <p:cSld name="引言名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>
            <p:custDataLst>
              <p:tags r:id="rId7"/>
            </p:custDataLst>
          </p:nvPr>
        </p:nvSpPr>
        <p:spPr bwMode="auto">
          <a:xfrm flipV="1">
            <a:off x="-4189" y="491172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t/>
            </a:fld>
            <a:endParaRPr lang="en-US"/>
          </a:p>
        </p:txBody>
      </p:sp>
      <p:sp>
        <p:nvSpPr>
          <p:cNvPr id="17" name="TextBox 16"/>
          <p:cNvSpPr txBox="1"/>
          <p:nvPr>
            <p:custDataLst>
              <p:tags r:id="rId9"/>
            </p:custDataLst>
          </p:nvPr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  <a:endParaRPr lang="en-US" sz="8000" baseline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  <p:sp>
        <p:nvSpPr>
          <p:cNvPr id="18" name="TextBox 17"/>
          <p:cNvSpPr txBox="1"/>
          <p:nvPr>
            <p:custDataLst>
              <p:tags r:id="rId10"/>
            </p:custDataLst>
          </p:nvPr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  <a:endParaRPr lang="en-US" sz="8000" baseline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>
  <p:cSld name="真或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>
            <p:custDataLst>
              <p:tags r:id="rId7"/>
            </p:custDataLst>
          </p:nvPr>
        </p:nvSpPr>
        <p:spPr bwMode="auto">
          <a:xfrm flipV="1">
            <a:off x="-4189" y="491172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t/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>
            <p:custDataLst>
              <p:tags r:id="rId6"/>
            </p:custDataLst>
          </p:nvPr>
        </p:nvSpPr>
        <p:spPr bwMode="auto">
          <a:xfrm flipV="1">
            <a:off x="-4189" y="71437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/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>
            <p:custDataLst>
              <p:tags r:id="rId6"/>
            </p:custDataLst>
          </p:nvPr>
        </p:nvSpPr>
        <p:spPr bwMode="auto">
          <a:xfrm flipV="1">
            <a:off x="-4189" y="71437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/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>
            <p:custDataLst>
              <p:tags r:id="rId6"/>
            </p:custDataLst>
          </p:nvPr>
        </p:nvSpPr>
        <p:spPr bwMode="auto">
          <a:xfrm flipV="1">
            <a:off x="-4189" y="71437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/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Title Slide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640013" y="484479"/>
            <a:ext cx="6911974" cy="2954655"/>
          </a:xfrm>
        </p:spPr>
        <p:txBody>
          <a:bodyPr anchor="b"/>
          <a:lstStyle>
            <a:lvl1pPr algn="ctr">
              <a:defRPr sz="5600" spc="-100" baseline="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/>
              <a:t>Sample 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/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2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" preserve="1">
  <p:cSld name="Title and Content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/>
              <a:t>Sample 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/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>
            <p:custDataLst>
              <p:tags r:id="rId6"/>
            </p:custDataLst>
          </p:nvPr>
        </p:nvSpPr>
        <p:spPr bwMode="auto">
          <a:xfrm flipV="1">
            <a:off x="-4189" y="317817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t/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3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secHead" preserve="1">
  <p:cSld name="Section Header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/>
              <a:t>Sample 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/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3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Obj" preserve="1">
  <p:cSld name="Two Content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/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3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TxTwoObj" preserve="1">
  <p:cSld name="Comparison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/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3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Only" preserve="1">
  <p:cSld name="Title Only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/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3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blank" preserve="1">
  <p:cSld name="Blank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/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3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Tx" preserve="1">
  <p:cSld name="Content with Caption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/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3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picTx" preserve="1">
  <p:cSld name="Picture with Caption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3"/>
            </p:custDataLst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/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3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x" preserve="1">
  <p:cSld name="Title and Vertical Text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/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3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itleAndTx" preserve="1">
  <p:cSld name="Vertical Title and Text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/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8" name="Title 7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>
            <p:custDataLst>
              <p:tags r:id="rId7"/>
            </p:custDataLst>
          </p:nvPr>
        </p:nvSpPr>
        <p:spPr bwMode="auto">
          <a:xfrm flipV="1">
            <a:off x="-4189" y="71437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D84065D-F351-4B03-BD91-D8A6B8D4B362}" type="slidenum">
              <a:rPr lang="en-US" smtClean="0"/>
              <a:t/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Title 9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>
            <p:custDataLst>
              <p:tags r:id="rId9"/>
            </p:custDataLst>
          </p:nvPr>
        </p:nvSpPr>
        <p:spPr bwMode="auto">
          <a:xfrm flipV="1">
            <a:off x="-4189" y="71437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t/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>
            <p:custDataLst>
              <p:tags r:id="rId5"/>
            </p:custDataLst>
          </p:nvPr>
        </p:nvSpPr>
        <p:spPr bwMode="auto">
          <a:xfrm flipV="1">
            <a:off x="-4189" y="71437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/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>
            <p:custDataLst>
              <p:tags r:id="rId4"/>
            </p:custDataLst>
          </p:nvPr>
        </p:nvSpPr>
        <p:spPr bwMode="auto">
          <a:xfrm flipV="1">
            <a:off x="-4189" y="71437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/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>
            <p:custDataLst>
              <p:tags r:id="rId7"/>
            </p:custDataLst>
          </p:nvPr>
        </p:nvSpPr>
        <p:spPr bwMode="auto">
          <a:xfrm flipV="1">
            <a:off x="-4189" y="71437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/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3"/>
            </p:custDataLst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>
            <p:custDataLst>
              <p:tags r:id="rId7"/>
            </p:custDataLst>
          </p:nvPr>
        </p:nvSpPr>
        <p:spPr bwMode="auto">
          <a:xfrm flipV="1">
            <a:off x="-4189" y="491172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t/>
            </a:fld>
            <a:endParaRPr 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tags" Target="../tags/tag123.xml" /><Relationship Id="rId18" Type="http://schemas.openxmlformats.org/officeDocument/2006/relationships/tags" Target="../tags/tag124.xml" /><Relationship Id="rId19" Type="http://schemas.openxmlformats.org/officeDocument/2006/relationships/tags" Target="../tags/tag125.xml" /><Relationship Id="rId2" Type="http://schemas.openxmlformats.org/officeDocument/2006/relationships/slideLayout" Target="../slideLayouts/slideLayout2.xml" /><Relationship Id="rId20" Type="http://schemas.openxmlformats.org/officeDocument/2006/relationships/tags" Target="../tags/tag126.xml" /><Relationship Id="rId21" Type="http://schemas.openxmlformats.org/officeDocument/2006/relationships/tags" Target="../tags/tag127.xml" /><Relationship Id="rId22" Type="http://schemas.openxmlformats.org/officeDocument/2006/relationships/tags" Target="../tags/tag128.xml" /><Relationship Id="rId23" Type="http://schemas.openxmlformats.org/officeDocument/2006/relationships/tags" Target="../tags/tag129.xml" /><Relationship Id="rId24" Type="http://schemas.openxmlformats.org/officeDocument/2006/relationships/tags" Target="../tags/tag130.xml" /><Relationship Id="rId25" Type="http://schemas.openxmlformats.org/officeDocument/2006/relationships/tags" Target="../tags/tag131.xml" /><Relationship Id="rId26" Type="http://schemas.openxmlformats.org/officeDocument/2006/relationships/tags" Target="../tags/tag132.xml" /><Relationship Id="rId27" Type="http://schemas.openxmlformats.org/officeDocument/2006/relationships/tags" Target="../tags/tag133.xml" /><Relationship Id="rId28" Type="http://schemas.openxmlformats.org/officeDocument/2006/relationships/tags" Target="../tags/tag134.xml" /><Relationship Id="rId29" Type="http://schemas.openxmlformats.org/officeDocument/2006/relationships/tags" Target="../tags/tag135.xml" /><Relationship Id="rId3" Type="http://schemas.openxmlformats.org/officeDocument/2006/relationships/slideLayout" Target="../slideLayouts/slideLayout3.xml" /><Relationship Id="rId30" Type="http://schemas.openxmlformats.org/officeDocument/2006/relationships/tags" Target="../tags/tag136.xml" /><Relationship Id="rId31" Type="http://schemas.openxmlformats.org/officeDocument/2006/relationships/tags" Target="../tags/tag137.xml" /><Relationship Id="rId32" Type="http://schemas.openxmlformats.org/officeDocument/2006/relationships/tags" Target="../tags/tag138.xml" /><Relationship Id="rId33" Type="http://schemas.openxmlformats.org/officeDocument/2006/relationships/tags" Target="../tags/tag139.xml" /><Relationship Id="rId34" Type="http://schemas.openxmlformats.org/officeDocument/2006/relationships/tags" Target="../tags/tag140.xml" /><Relationship Id="rId35" Type="http://schemas.openxmlformats.org/officeDocument/2006/relationships/tags" Target="../tags/tag141.xml" /><Relationship Id="rId36" Type="http://schemas.openxmlformats.org/officeDocument/2006/relationships/tags" Target="../tags/tag142.xml" /><Relationship Id="rId37" Type="http://schemas.openxmlformats.org/officeDocument/2006/relationships/tags" Target="../tags/tag143.xml" /><Relationship Id="rId38" Type="http://schemas.openxmlformats.org/officeDocument/2006/relationships/tags" Target="../tags/tag144.xml" /><Relationship Id="rId39" Type="http://schemas.openxmlformats.org/officeDocument/2006/relationships/tags" Target="../tags/tag145.xml" /><Relationship Id="rId4" Type="http://schemas.openxmlformats.org/officeDocument/2006/relationships/slideLayout" Target="../slideLayouts/slideLayout4.xml" /><Relationship Id="rId40" Type="http://schemas.openxmlformats.org/officeDocument/2006/relationships/tags" Target="../tags/tag146.xml" /><Relationship Id="rId41" Type="http://schemas.openxmlformats.org/officeDocument/2006/relationships/tags" Target="../tags/tag147.xml" /><Relationship Id="rId42" Type="http://schemas.openxmlformats.org/officeDocument/2006/relationships/tags" Target="../tags/tag148.xml" /><Relationship Id="rId43" Type="http://schemas.openxmlformats.org/officeDocument/2006/relationships/tags" Target="../tags/tag149.xml" /><Relationship Id="rId44" Type="http://schemas.openxmlformats.org/officeDocument/2006/relationships/tags" Target="../tags/tag150.xml" /><Relationship Id="rId45" Type="http://schemas.openxmlformats.org/officeDocument/2006/relationships/tags" Target="../tags/tag151.xml" /><Relationship Id="rId46" Type="http://schemas.openxmlformats.org/officeDocument/2006/relationships/tags" Target="../tags/tag152.xml" /><Relationship Id="rId47" Type="http://schemas.openxmlformats.org/officeDocument/2006/relationships/tags" Target="../tags/tag153.xml" /><Relationship Id="rId48" Type="http://schemas.openxmlformats.org/officeDocument/2006/relationships/tags" Target="../tags/tag154.xml" /><Relationship Id="rId49" Type="http://schemas.openxmlformats.org/officeDocument/2006/relationships/tags" Target="../tags/tag155.xml" /><Relationship Id="rId5" Type="http://schemas.openxmlformats.org/officeDocument/2006/relationships/slideLayout" Target="../slideLayouts/slideLayout5.xml" /><Relationship Id="rId50" Type="http://schemas.openxmlformats.org/officeDocument/2006/relationships/theme" Target="../theme/theme1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10" Type="http://schemas.openxmlformats.org/officeDocument/2006/relationships/slideLayout" Target="../slideLayouts/slideLayout26.xml" /><Relationship Id="rId11" Type="http://schemas.openxmlformats.org/officeDocument/2006/relationships/slideLayout" Target="../slideLayouts/slideLayout27.xml" /><Relationship Id="rId12" Type="http://schemas.openxmlformats.org/officeDocument/2006/relationships/tags" Target="../tags/tag225.xml" /><Relationship Id="rId13" Type="http://schemas.openxmlformats.org/officeDocument/2006/relationships/tags" Target="../tags/tag226.xml" /><Relationship Id="rId14" Type="http://schemas.openxmlformats.org/officeDocument/2006/relationships/tags" Target="../tags/tag227.xml" /><Relationship Id="rId15" Type="http://schemas.openxmlformats.org/officeDocument/2006/relationships/tags" Target="../tags/tag228.xml" /><Relationship Id="rId16" Type="http://schemas.openxmlformats.org/officeDocument/2006/relationships/tags" Target="../tags/tag229.xml" /><Relationship Id="rId17" Type="http://schemas.openxmlformats.org/officeDocument/2006/relationships/tags" Target="../tags/tag230.xml" /><Relationship Id="rId18" Type="http://schemas.openxmlformats.org/officeDocument/2006/relationships/theme" Target="../theme/theme2.xml" /><Relationship Id="rId2" Type="http://schemas.openxmlformats.org/officeDocument/2006/relationships/slideLayout" Target="../slideLayouts/slideLayout18.xml" /><Relationship Id="rId3" Type="http://schemas.openxmlformats.org/officeDocument/2006/relationships/slideLayout" Target="../slideLayouts/slideLayout19.xml" /><Relationship Id="rId4" Type="http://schemas.openxmlformats.org/officeDocument/2006/relationships/slideLayout" Target="../slideLayouts/slideLayout20.xml" /><Relationship Id="rId5" Type="http://schemas.openxmlformats.org/officeDocument/2006/relationships/slideLayout" Target="../slideLayouts/slideLayout21.xml" /><Relationship Id="rId6" Type="http://schemas.openxmlformats.org/officeDocument/2006/relationships/slideLayout" Target="../slideLayouts/slideLayout22.xml" /><Relationship Id="rId7" Type="http://schemas.openxmlformats.org/officeDocument/2006/relationships/slideLayout" Target="../slideLayouts/slideLayout23.xml" /><Relationship Id="rId8" Type="http://schemas.openxmlformats.org/officeDocument/2006/relationships/slideLayout" Target="../slideLayouts/slideLayout24.xml" /><Relationship Id="rId9" Type="http://schemas.openxmlformats.org/officeDocument/2006/relationships/slideLayout" Target="../slideLayouts/slideLayout25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8.xml" /><Relationship Id="rId10" Type="http://schemas.openxmlformats.org/officeDocument/2006/relationships/slideLayout" Target="../slideLayouts/slideLayout37.xml" /><Relationship Id="rId11" Type="http://schemas.openxmlformats.org/officeDocument/2006/relationships/slideLayout" Target="../slideLayouts/slideLayout38.xml" /><Relationship Id="rId12" Type="http://schemas.openxmlformats.org/officeDocument/2006/relationships/tags" Target="../tags/tag300.xml" /><Relationship Id="rId13" Type="http://schemas.openxmlformats.org/officeDocument/2006/relationships/tags" Target="../tags/tag301.xml" /><Relationship Id="rId14" Type="http://schemas.openxmlformats.org/officeDocument/2006/relationships/tags" Target="../tags/tag302.xml" /><Relationship Id="rId15" Type="http://schemas.openxmlformats.org/officeDocument/2006/relationships/tags" Target="../tags/tag303.xml" /><Relationship Id="rId16" Type="http://schemas.openxmlformats.org/officeDocument/2006/relationships/tags" Target="../tags/tag304.xml" /><Relationship Id="rId17" Type="http://schemas.openxmlformats.org/officeDocument/2006/relationships/tags" Target="../tags/tag305.xml" /><Relationship Id="rId18" Type="http://schemas.openxmlformats.org/officeDocument/2006/relationships/tags" Target="../tags/tag306.xml" /><Relationship Id="rId19" Type="http://schemas.openxmlformats.org/officeDocument/2006/relationships/theme" Target="../theme/theme3.xml" /><Relationship Id="rId2" Type="http://schemas.openxmlformats.org/officeDocument/2006/relationships/slideLayout" Target="../slideLayouts/slideLayout29.xml" /><Relationship Id="rId3" Type="http://schemas.openxmlformats.org/officeDocument/2006/relationships/slideLayout" Target="../slideLayouts/slideLayout30.xml" /><Relationship Id="rId4" Type="http://schemas.openxmlformats.org/officeDocument/2006/relationships/slideLayout" Target="../slideLayouts/slideLayout31.xml" /><Relationship Id="rId5" Type="http://schemas.openxmlformats.org/officeDocument/2006/relationships/slideLayout" Target="../slideLayouts/slideLayout32.xml" /><Relationship Id="rId6" Type="http://schemas.openxmlformats.org/officeDocument/2006/relationships/slideLayout" Target="../slideLayouts/slideLayout33.xml" /><Relationship Id="rId7" Type="http://schemas.openxmlformats.org/officeDocument/2006/relationships/slideLayout" Target="../slideLayouts/slideLayout34.xml" /><Relationship Id="rId8" Type="http://schemas.openxmlformats.org/officeDocument/2006/relationships/slideLayout" Target="../slideLayouts/slideLayout35.xml" /><Relationship Id="rId9" Type="http://schemas.openxmlformats.org/officeDocument/2006/relationships/slideLayout" Target="../slideLayouts/slideLayout36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325949"/>
        </a:solidFill>
        <a:effectLst/>
      </p:bgPr>
    </p:bg>
    <p:spTree>
      <p:nvGrpSpPr>
        <p:cNvPr id="1" name=""/>
        <p:cNvGrpSpPr/>
        <p:nvPr>
          <p:custDataLst>
            <p:tags r:id="rId17"/>
          </p:custDataLst>
        </p:nvPr>
      </p:nvGrpSpPr>
      <p:grpSpPr>
        <a:xfrm>
          <a:off x="0" y="0"/>
          <a:ext cx="0" cy="0"/>
        </a:xfrm>
      </p:grpSpPr>
      <p:grpSp>
        <p:nvGrpSpPr>
          <p:cNvPr id="23" name="Group 22"/>
          <p:cNvGrpSpPr/>
          <p:nvPr>
            <p:custDataLst>
              <p:tags r:id="rId18"/>
            </p:custDataLst>
          </p:nvPr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>
              <p:custDataLst>
                <p:tags r:id="rId19"/>
              </p:custDataLst>
            </p:nvPr>
          </p:nvSpPr>
          <p:spPr bwMode="auto">
            <a:xfrm>
              <a:off x="2487613" y="2284413"/>
              <a:ext cx="85725" cy="533400"/>
            </a:xfrm>
            <a:custGeom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5" name="Freeform 12"/>
            <p:cNvSpPr/>
            <p:nvPr>
              <p:custDataLst>
                <p:tags r:id="rId20"/>
              </p:custDataLst>
            </p:nvPr>
          </p:nvSpPr>
          <p:spPr bwMode="auto">
            <a:xfrm>
              <a:off x="2597151" y="2779713"/>
              <a:ext cx="550863" cy="1978025"/>
            </a:xfrm>
            <a:custGeom>
              <a:rect l="0" t="0" r="r" b="b"/>
              <a:pathLst>
                <a:path w="140" h="503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6" name="Freeform 13"/>
            <p:cNvSpPr/>
            <p:nvPr>
              <p:custDataLst>
                <p:tags r:id="rId21"/>
              </p:custDataLst>
            </p:nvPr>
          </p:nvSpPr>
          <p:spPr bwMode="auto">
            <a:xfrm>
              <a:off x="3175001" y="4730750"/>
              <a:ext cx="519113" cy="1209675"/>
            </a:xfrm>
            <a:custGeom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7" name="Freeform 14"/>
            <p:cNvSpPr/>
            <p:nvPr>
              <p:custDataLst>
                <p:tags r:id="rId22"/>
              </p:custDataLst>
            </p:nvPr>
          </p:nvSpPr>
          <p:spPr bwMode="auto">
            <a:xfrm>
              <a:off x="3305176" y="5630863"/>
              <a:ext cx="146050" cy="309563"/>
            </a:xfrm>
            <a:custGeom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8" name="Freeform 15"/>
            <p:cNvSpPr/>
            <p:nvPr>
              <p:custDataLst>
                <p:tags r:id="rId23"/>
              </p:custDataLst>
            </p:nvPr>
          </p:nvSpPr>
          <p:spPr bwMode="auto">
            <a:xfrm>
              <a:off x="2573338" y="2817813"/>
              <a:ext cx="700088" cy="2835275"/>
            </a:xfrm>
            <a:custGeom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9" name="Freeform 16"/>
            <p:cNvSpPr/>
            <p:nvPr>
              <p:custDataLst>
                <p:tags r:id="rId24"/>
              </p:custDataLst>
            </p:nvPr>
          </p:nvSpPr>
          <p:spPr bwMode="auto">
            <a:xfrm>
              <a:off x="2506663" y="285750"/>
              <a:ext cx="90488" cy="2493963"/>
            </a:xfrm>
            <a:custGeom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30" name="Freeform 17"/>
            <p:cNvSpPr/>
            <p:nvPr>
              <p:custDataLst>
                <p:tags r:id="rId25"/>
              </p:custDataLst>
            </p:nvPr>
          </p:nvSpPr>
          <p:spPr bwMode="auto">
            <a:xfrm>
              <a:off x="2554288" y="2598738"/>
              <a:ext cx="66675" cy="420688"/>
            </a:xfrm>
            <a:custGeom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31" name="Freeform 18"/>
            <p:cNvSpPr/>
            <p:nvPr>
              <p:custDataLst>
                <p:tags r:id="rId26"/>
              </p:custDataLst>
            </p:nvPr>
          </p:nvSpPr>
          <p:spPr bwMode="auto">
            <a:xfrm>
              <a:off x="3143251" y="4757738"/>
              <a:ext cx="161925" cy="873125"/>
            </a:xfrm>
            <a:custGeom>
              <a:rect l="0" t="0" r="r" b="b"/>
              <a:pathLst>
                <a:path w="41" h="22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32" name="Freeform 19"/>
            <p:cNvSpPr/>
            <p:nvPr>
              <p:custDataLst>
                <p:tags r:id="rId27"/>
              </p:custDataLst>
            </p:nvPr>
          </p:nvSpPr>
          <p:spPr bwMode="auto">
            <a:xfrm>
              <a:off x="3148013" y="1282700"/>
              <a:ext cx="1768475" cy="3448050"/>
            </a:xfrm>
            <a:custGeom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33" name="Freeform 20"/>
            <p:cNvSpPr/>
            <p:nvPr>
              <p:custDataLst>
                <p:tags r:id="rId28"/>
              </p:custDataLst>
            </p:nvPr>
          </p:nvSpPr>
          <p:spPr bwMode="auto">
            <a:xfrm>
              <a:off x="3273426" y="5653088"/>
              <a:ext cx="138113" cy="287338"/>
            </a:xfrm>
            <a:custGeom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34" name="Freeform 21"/>
            <p:cNvSpPr/>
            <p:nvPr>
              <p:custDataLst>
                <p:tags r:id="rId29"/>
              </p:custDataLst>
            </p:nvPr>
          </p:nvSpPr>
          <p:spPr bwMode="auto">
            <a:xfrm>
              <a:off x="3143251" y="4656138"/>
              <a:ext cx="31750" cy="188913"/>
            </a:xfrm>
            <a:custGeom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35" name="Freeform 22"/>
            <p:cNvSpPr/>
            <p:nvPr>
              <p:custDataLst>
                <p:tags r:id="rId30"/>
              </p:custDataLst>
            </p:nvPr>
          </p:nvSpPr>
          <p:spPr bwMode="auto">
            <a:xfrm>
              <a:off x="3211513" y="5410200"/>
              <a:ext cx="203200" cy="530225"/>
            </a:xfrm>
            <a:custGeom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</p:grpSp>
      <p:grpSp>
        <p:nvGrpSpPr>
          <p:cNvPr id="10" name="Group 9"/>
          <p:cNvGrpSpPr/>
          <p:nvPr>
            <p:custDataLst>
              <p:tags r:id="rId31"/>
            </p:custDataLst>
          </p:nvPr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>
              <p:custDataLst>
                <p:tags r:id="rId32"/>
              </p:custDataLst>
            </p:nvPr>
          </p:nvSpPr>
          <p:spPr bwMode="auto">
            <a:xfrm>
              <a:off x="6627813" y="194833"/>
              <a:ext cx="409575" cy="3646488"/>
            </a:xfrm>
            <a:custGeom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2" name="Freeform 28"/>
            <p:cNvSpPr/>
            <p:nvPr>
              <p:custDataLst>
                <p:tags r:id="rId33"/>
              </p:custDataLst>
            </p:nvPr>
          </p:nvSpPr>
          <p:spPr bwMode="auto">
            <a:xfrm>
              <a:off x="7061201" y="3771900"/>
              <a:ext cx="350838" cy="1309688"/>
            </a:xfrm>
            <a:custGeom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3" name="Freeform 29"/>
            <p:cNvSpPr/>
            <p:nvPr>
              <p:custDataLst>
                <p:tags r:id="rId34"/>
              </p:custDataLst>
            </p:nvPr>
          </p:nvSpPr>
          <p:spPr bwMode="auto">
            <a:xfrm>
              <a:off x="7439026" y="5053013"/>
              <a:ext cx="357188" cy="820738"/>
            </a:xfrm>
            <a:custGeom>
              <a:rect l="0" t="0" r="r" b="b"/>
              <a:pathLst>
                <a:path w="90" h="206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4" name="Freeform 30"/>
            <p:cNvSpPr/>
            <p:nvPr>
              <p:custDataLst>
                <p:tags r:id="rId35"/>
              </p:custDataLst>
            </p:nvPr>
          </p:nvSpPr>
          <p:spPr bwMode="auto">
            <a:xfrm>
              <a:off x="7037388" y="3811588"/>
              <a:ext cx="457200" cy="1852613"/>
            </a:xfrm>
            <a:custGeom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5" name="Freeform 31"/>
            <p:cNvSpPr/>
            <p:nvPr>
              <p:custDataLst>
                <p:tags r:id="rId36"/>
              </p:custDataLst>
            </p:nvPr>
          </p:nvSpPr>
          <p:spPr bwMode="auto">
            <a:xfrm>
              <a:off x="6992938" y="1263650"/>
              <a:ext cx="144463" cy="2508250"/>
            </a:xfrm>
            <a:custGeom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6" name="Freeform 32"/>
            <p:cNvSpPr/>
            <p:nvPr>
              <p:custDataLst>
                <p:tags r:id="rId37"/>
              </p:custDataLst>
            </p:nvPr>
          </p:nvSpPr>
          <p:spPr bwMode="auto">
            <a:xfrm>
              <a:off x="7526338" y="5640388"/>
              <a:ext cx="111125" cy="233363"/>
            </a:xfrm>
            <a:custGeom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7" name="Freeform 33"/>
            <p:cNvSpPr/>
            <p:nvPr>
              <p:custDataLst>
                <p:tags r:id="rId38"/>
              </p:custDataLst>
            </p:nvPr>
          </p:nvSpPr>
          <p:spPr bwMode="auto">
            <a:xfrm>
              <a:off x="7021513" y="3598863"/>
              <a:ext cx="68263" cy="423863"/>
            </a:xfrm>
            <a:custGeom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8" name="Freeform 34"/>
            <p:cNvSpPr/>
            <p:nvPr>
              <p:custDataLst>
                <p:tags r:id="rId39"/>
              </p:custDataLst>
            </p:nvPr>
          </p:nvSpPr>
          <p:spPr bwMode="auto">
            <a:xfrm>
              <a:off x="7412038" y="2801938"/>
              <a:ext cx="1168400" cy="2251075"/>
            </a:xfrm>
            <a:custGeom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9" name="Freeform 35"/>
            <p:cNvSpPr/>
            <p:nvPr>
              <p:custDataLst>
                <p:tags r:id="rId40"/>
              </p:custDataLst>
            </p:nvPr>
          </p:nvSpPr>
          <p:spPr bwMode="auto">
            <a:xfrm>
              <a:off x="7494588" y="5664200"/>
              <a:ext cx="100013" cy="209550"/>
            </a:xfrm>
            <a:custGeom>
              <a:rect l="0" t="0" r="r" b="b"/>
              <a:pathLst>
                <a:path w="25" h="52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0" name="Freeform 36"/>
            <p:cNvSpPr/>
            <p:nvPr>
              <p:custDataLst>
                <p:tags r:id="rId41"/>
              </p:custDataLst>
            </p:nvPr>
          </p:nvSpPr>
          <p:spPr bwMode="auto">
            <a:xfrm>
              <a:off x="7412038" y="5081588"/>
              <a:ext cx="114300" cy="558800"/>
            </a:xfrm>
            <a:custGeom>
              <a:rect l="0" t="0" r="r" b="b"/>
              <a:pathLst>
                <a:path w="28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1" name="Freeform 37"/>
            <p:cNvSpPr/>
            <p:nvPr>
              <p:custDataLst>
                <p:tags r:id="rId42"/>
              </p:custDataLst>
            </p:nvPr>
          </p:nvSpPr>
          <p:spPr bwMode="auto">
            <a:xfrm>
              <a:off x="7412038" y="4978400"/>
              <a:ext cx="31750" cy="188913"/>
            </a:xfrm>
            <a:custGeom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2" name="Freeform 38"/>
            <p:cNvSpPr/>
            <p:nvPr>
              <p:custDataLst>
                <p:tags r:id="rId43"/>
              </p:custDataLst>
            </p:nvPr>
          </p:nvSpPr>
          <p:spPr bwMode="auto">
            <a:xfrm>
              <a:off x="7439026" y="5434013"/>
              <a:ext cx="174625" cy="439738"/>
            </a:xfrm>
            <a:custGeom>
              <a:rect l="0" t="0" r="r" b="b"/>
              <a:pathLst>
                <a:path w="44" h="11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/>
          </p:txBody>
        </p:sp>
      </p:grpSp>
      <p:sp>
        <p:nvSpPr>
          <p:cNvPr id="7" name="Rectangle 6"/>
          <p:cNvSpPr/>
          <p:nvPr>
            <p:custDataLst>
              <p:tags r:id="rId44"/>
            </p:custData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45"/>
            </p:custDataLst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46"/>
            </p:custDataLst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47"/>
            </p:custDataLst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48"/>
            </p:custDataLst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49"/>
            </p:custDataLst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t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/>
  <p:timing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325949"/>
        </a:solidFill>
        <a:effectLst/>
      </p:bgPr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3782B-49ED-4A50-A3CD-6F61742ECBF6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15E87-4976-48A5-9D6B-427EDD007A50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325949"/>
        </a:solidFill>
        <a:effectLst/>
      </p:bgPr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sp>
        <p:nvSpPr>
          <p:cNvPr id="10" name="Rectangle 9"/>
          <p:cNvSpPr/>
          <p:nvPr>
            <p:custDataLst>
              <p:tags r:id="rId13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lIns="109728" tIns="109728" rIns="109728" bIns="91440" anchor="t"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t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timing/>
  <p:txStyles>
    <p:titleStyle>
      <a:lvl1pPr algn="l" defTabSz="914400" rtl="0" eaLnBrk="1" latinLnBrk="0" hangingPunct="1">
        <a:lnSpc>
          <a:spcPct val="105000"/>
        </a:lnSpc>
        <a:spcBef>
          <a:spcPct val="0"/>
        </a:spcBef>
        <a:buNone/>
        <a:defRPr sz="3600" kern="1200" cap="none" spc="1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9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9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9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9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9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8.xml" /><Relationship Id="rId2" Type="http://schemas.openxmlformats.org/officeDocument/2006/relationships/tags" Target="../tags/tag307.xml" /><Relationship Id="rId3" Type="http://schemas.openxmlformats.org/officeDocument/2006/relationships/tags" Target="../tags/tag308.xml" /><Relationship Id="rId4" Type="http://schemas.openxmlformats.org/officeDocument/2006/relationships/image" Target="../media/image1.jpeg" /><Relationship Id="rId5" Type="http://schemas.openxmlformats.org/officeDocument/2006/relationships/tags" Target="../tags/tag309.xml" /><Relationship Id="rId6" Type="http://schemas.openxmlformats.org/officeDocument/2006/relationships/tags" Target="../tags/tag310.xml" /><Relationship Id="rId7" Type="http://schemas.openxmlformats.org/officeDocument/2006/relationships/tags" Target="../tags/tag311.xml" /><Relationship Id="rId8" Type="http://schemas.openxmlformats.org/officeDocument/2006/relationships/tags" Target="../tags/tag312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65.xml" /><Relationship Id="rId11" Type="http://schemas.openxmlformats.org/officeDocument/2006/relationships/tags" Target="../tags/tag366.xml" /><Relationship Id="rId12" Type="http://schemas.openxmlformats.org/officeDocument/2006/relationships/tags" Target="../tags/tag367.xml" /><Relationship Id="rId2" Type="http://schemas.openxmlformats.org/officeDocument/2006/relationships/tags" Target="../tags/tag357.xml" /><Relationship Id="rId3" Type="http://schemas.openxmlformats.org/officeDocument/2006/relationships/tags" Target="../tags/tag358.xml" /><Relationship Id="rId4" Type="http://schemas.openxmlformats.org/officeDocument/2006/relationships/tags" Target="../tags/tag359.xml" /><Relationship Id="rId5" Type="http://schemas.openxmlformats.org/officeDocument/2006/relationships/tags" Target="../tags/tag360.xml" /><Relationship Id="rId6" Type="http://schemas.openxmlformats.org/officeDocument/2006/relationships/tags" Target="../tags/tag361.xml" /><Relationship Id="rId7" Type="http://schemas.openxmlformats.org/officeDocument/2006/relationships/tags" Target="../tags/tag362.xml" /><Relationship Id="rId8" Type="http://schemas.openxmlformats.org/officeDocument/2006/relationships/tags" Target="../tags/tag363.xml" /><Relationship Id="rId9" Type="http://schemas.openxmlformats.org/officeDocument/2006/relationships/tags" Target="../tags/tag364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tags" Target="../tags/tag368.xml" /><Relationship Id="rId3" Type="http://schemas.openxmlformats.org/officeDocument/2006/relationships/tags" Target="../tags/tag369.xml" /><Relationship Id="rId4" Type="http://schemas.openxmlformats.org/officeDocument/2006/relationships/tags" Target="../tags/tag370.xml" /><Relationship Id="rId5" Type="http://schemas.openxmlformats.org/officeDocument/2006/relationships/image" Target="../media/image8.png" /><Relationship Id="rId6" Type="http://schemas.openxmlformats.org/officeDocument/2006/relationships/tags" Target="../tags/tag371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21.xml" /><Relationship Id="rId11" Type="http://schemas.openxmlformats.org/officeDocument/2006/relationships/tags" Target="../tags/tag322.xml" /><Relationship Id="rId12" Type="http://schemas.openxmlformats.org/officeDocument/2006/relationships/tags" Target="../tags/tag323.xml" /><Relationship Id="rId13" Type="http://schemas.openxmlformats.org/officeDocument/2006/relationships/tags" Target="../tags/tag324.xml" /><Relationship Id="rId14" Type="http://schemas.openxmlformats.org/officeDocument/2006/relationships/tags" Target="../tags/tag325.xml" /><Relationship Id="rId15" Type="http://schemas.openxmlformats.org/officeDocument/2006/relationships/tags" Target="../tags/tag326.xml" /><Relationship Id="rId16" Type="http://schemas.openxmlformats.org/officeDocument/2006/relationships/tags" Target="../tags/tag327.xml" /><Relationship Id="rId17" Type="http://schemas.openxmlformats.org/officeDocument/2006/relationships/audio" Target="../media/audio11.wav" /><Relationship Id="rId18" Type="http://schemas.openxmlformats.org/officeDocument/2006/relationships/audio" Target="../media/audio22.wav" /><Relationship Id="rId2" Type="http://schemas.openxmlformats.org/officeDocument/2006/relationships/tags" Target="../tags/tag313.xml" /><Relationship Id="rId3" Type="http://schemas.openxmlformats.org/officeDocument/2006/relationships/tags" Target="../tags/tag314.xml" /><Relationship Id="rId4" Type="http://schemas.openxmlformats.org/officeDocument/2006/relationships/tags" Target="../tags/tag315.xml" /><Relationship Id="rId5" Type="http://schemas.openxmlformats.org/officeDocument/2006/relationships/tags" Target="../tags/tag316.xml" /><Relationship Id="rId6" Type="http://schemas.openxmlformats.org/officeDocument/2006/relationships/tags" Target="../tags/tag317.xml" /><Relationship Id="rId7" Type="http://schemas.openxmlformats.org/officeDocument/2006/relationships/tags" Target="../tags/tag318.xml" /><Relationship Id="rId8" Type="http://schemas.openxmlformats.org/officeDocument/2006/relationships/tags" Target="../tags/tag319.xml" /><Relationship Id="rId9" Type="http://schemas.openxmlformats.org/officeDocument/2006/relationships/tags" Target="../tags/tag320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28.xml" /><Relationship Id="rId3" Type="http://schemas.openxmlformats.org/officeDocument/2006/relationships/tags" Target="../tags/tag329.xml" /><Relationship Id="rId4" Type="http://schemas.openxmlformats.org/officeDocument/2006/relationships/tags" Target="../tags/tag330.xml" /><Relationship Id="rId5" Type="http://schemas.openxmlformats.org/officeDocument/2006/relationships/tags" Target="../tags/tag331.xml" /><Relationship Id="rId6" Type="http://schemas.openxmlformats.org/officeDocument/2006/relationships/audio" Target="../media/audio11.wav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32.xml" /><Relationship Id="rId3" Type="http://schemas.openxmlformats.org/officeDocument/2006/relationships/image" Target="../media/image2.png" /><Relationship Id="rId4" Type="http://schemas.openxmlformats.org/officeDocument/2006/relationships/tags" Target="../tags/tag333.xml" /><Relationship Id="rId5" Type="http://schemas.openxmlformats.org/officeDocument/2006/relationships/video" Target="../media/media3.mp4" /><Relationship Id="rId6" Type="http://schemas.microsoft.com/office/2007/relationships/media" Target="../media/media3.mp4" /><Relationship Id="rId7" Type="http://schemas.openxmlformats.org/officeDocument/2006/relationships/tags" Target="../tags/tag334.xml" /><Relationship Id="rId8" Type="http://schemas.openxmlformats.org/officeDocument/2006/relationships/audio" Target="../media/audio11.wav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microsoft.com/office/2007/relationships/media" Target="../media/media5.mp4" /><Relationship Id="rId11" Type="http://schemas.openxmlformats.org/officeDocument/2006/relationships/tags" Target="../tags/tag338.xml" /><Relationship Id="rId12" Type="http://schemas.openxmlformats.org/officeDocument/2006/relationships/audio" Target="../media/audio11.wav" /><Relationship Id="rId2" Type="http://schemas.openxmlformats.org/officeDocument/2006/relationships/tags" Target="../tags/tag335.xml" /><Relationship Id="rId3" Type="http://schemas.openxmlformats.org/officeDocument/2006/relationships/image" Target="../media/image3.png" /><Relationship Id="rId4" Type="http://schemas.openxmlformats.org/officeDocument/2006/relationships/tags" Target="../tags/tag336.xml" /><Relationship Id="rId5" Type="http://schemas.openxmlformats.org/officeDocument/2006/relationships/video" Target="../media/media4.mp4" /><Relationship Id="rId6" Type="http://schemas.microsoft.com/office/2007/relationships/media" Target="../media/media4.mp4" /><Relationship Id="rId7" Type="http://schemas.openxmlformats.org/officeDocument/2006/relationships/image" Target="../media/image4.png" /><Relationship Id="rId8" Type="http://schemas.openxmlformats.org/officeDocument/2006/relationships/tags" Target="../tags/tag337.xml" /><Relationship Id="rId9" Type="http://schemas.openxmlformats.org/officeDocument/2006/relationships/video" Target="../media/media5.mp4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39.xml" /><Relationship Id="rId3" Type="http://schemas.openxmlformats.org/officeDocument/2006/relationships/image" Target="../media/image5.png" /><Relationship Id="rId4" Type="http://schemas.openxmlformats.org/officeDocument/2006/relationships/tags" Target="../tags/tag340.xml" /><Relationship Id="rId5" Type="http://schemas.openxmlformats.org/officeDocument/2006/relationships/video" Target="../media/media6.mp4" /><Relationship Id="rId6" Type="http://schemas.microsoft.com/office/2007/relationships/media" Target="../media/media6.mp4" /><Relationship Id="rId7" Type="http://schemas.openxmlformats.org/officeDocument/2006/relationships/tags" Target="../tags/tag341.xml" /><Relationship Id="rId8" Type="http://schemas.openxmlformats.org/officeDocument/2006/relationships/audio" Target="../media/audio11.wav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42.xml" /><Relationship Id="rId3" Type="http://schemas.openxmlformats.org/officeDocument/2006/relationships/image" Target="../media/image6.png" /><Relationship Id="rId4" Type="http://schemas.openxmlformats.org/officeDocument/2006/relationships/tags" Target="../tags/tag343.xml" /><Relationship Id="rId5" Type="http://schemas.openxmlformats.org/officeDocument/2006/relationships/video" Target="../media/media7.mp4" /><Relationship Id="rId6" Type="http://schemas.microsoft.com/office/2007/relationships/media" Target="../media/media7.mp4" /><Relationship Id="rId7" Type="http://schemas.openxmlformats.org/officeDocument/2006/relationships/tags" Target="../tags/tag344.xml" /><Relationship Id="rId8" Type="http://schemas.openxmlformats.org/officeDocument/2006/relationships/audio" Target="../media/audio11.wav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45.xml" /><Relationship Id="rId3" Type="http://schemas.openxmlformats.org/officeDocument/2006/relationships/tags" Target="../tags/tag346.xml" /><Relationship Id="rId4" Type="http://schemas.openxmlformats.org/officeDocument/2006/relationships/image" Target="../media/image7.png" /><Relationship Id="rId5" Type="http://schemas.openxmlformats.org/officeDocument/2006/relationships/tags" Target="../tags/tag347.xml" /><Relationship Id="rId6" Type="http://schemas.openxmlformats.org/officeDocument/2006/relationships/tags" Target="../tags/tag348.xml" /><Relationship Id="rId7" Type="http://schemas.openxmlformats.org/officeDocument/2006/relationships/tags" Target="../tags/tag349.xml" /><Relationship Id="rId8" Type="http://schemas.openxmlformats.org/officeDocument/2006/relationships/audio" Target="../media/audio11.wav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50.xml" /><Relationship Id="rId3" Type="http://schemas.openxmlformats.org/officeDocument/2006/relationships/tags" Target="../tags/tag351.xml" /><Relationship Id="rId4" Type="http://schemas.openxmlformats.org/officeDocument/2006/relationships/tags" Target="../tags/tag352.xml" /><Relationship Id="rId5" Type="http://schemas.openxmlformats.org/officeDocument/2006/relationships/tags" Target="../tags/tag353.xml" /><Relationship Id="rId6" Type="http://schemas.openxmlformats.org/officeDocument/2006/relationships/tags" Target="../tags/tag354.xml" /><Relationship Id="rId7" Type="http://schemas.openxmlformats.org/officeDocument/2006/relationships/tags" Target="../tags/tag355.xml" /><Relationship Id="rId8" Type="http://schemas.openxmlformats.org/officeDocument/2006/relationships/tags" Target="../tags/tag356.xml" /><Relationship Id="rId9" Type="http://schemas.openxmlformats.org/officeDocument/2006/relationships/audio" Target="../media/audio11.wav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 useBgFill="1">
        <p:nvSpPr>
          <p:cNvPr id="1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+mn-ea"/>
              <a:cs typeface="+mn-cs"/>
            </a:endParaRPr>
          </a:p>
        </p:txBody>
      </p:sp>
      <p:pic>
        <p:nvPicPr>
          <p:cNvPr id="20" name="Picture 3" descr="热带香蕉棕榈叶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31230" r="13651" b="-1"/>
          <a:stretch>
            <a:fillRect/>
          </a:stretch>
        </p:blipFill>
        <p:spPr>
          <a:xfrm>
            <a:off x="1" y="10"/>
            <a:ext cx="5662934" cy="6857990"/>
          </a:xfrm>
          <a:custGeom>
            <a:rect l="l" t="t" r="r" b="b"/>
            <a:pathLst>
              <a:path w="5662934" h="6858000">
                <a:moveTo>
                  <a:pt x="0" y="0"/>
                </a:moveTo>
                <a:lnTo>
                  <a:pt x="5064602" y="0"/>
                </a:lnTo>
                <a:lnTo>
                  <a:pt x="4889880" y="279455"/>
                </a:lnTo>
                <a:cubicBezTo>
                  <a:pt x="4472355" y="1021447"/>
                  <a:pt x="4263593" y="1948936"/>
                  <a:pt x="4263593" y="3061922"/>
                </a:cubicBezTo>
                <a:cubicBezTo>
                  <a:pt x="4263593" y="3516203"/>
                  <a:pt x="4324186" y="3970483"/>
                  <a:pt x="4445372" y="4515619"/>
                </a:cubicBezTo>
                <a:cubicBezTo>
                  <a:pt x="4596855" y="5030470"/>
                  <a:pt x="4748338" y="5515036"/>
                  <a:pt x="4990710" y="5969316"/>
                </a:cubicBezTo>
                <a:cubicBezTo>
                  <a:pt x="5172489" y="6275955"/>
                  <a:pt x="5371310" y="6544265"/>
                  <a:pt x="5583977" y="6777438"/>
                </a:cubicBezTo>
                <a:lnTo>
                  <a:pt x="566293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Freeform 10"/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</p:nvPr>
        </p:nvSpPr>
        <p:spPr bwMode="auto">
          <a:xfrm rot="7291575">
            <a:off x="3479502" y="491434"/>
            <a:ext cx="2397877" cy="2244442"/>
          </a:xfrm>
          <a:custGeom>
            <a:gdLst>
              <a:gd name="T0" fmla="*/ 43 w 250"/>
              <a:gd name="T1" fmla="*/ 167 h 234"/>
              <a:gd name="T2" fmla="*/ 70 w 250"/>
              <a:gd name="T3" fmla="*/ 133 h 234"/>
              <a:gd name="T4" fmla="*/ 48 w 250"/>
              <a:gd name="T5" fmla="*/ 134 h 234"/>
              <a:gd name="T6" fmla="*/ 19 w 250"/>
              <a:gd name="T7" fmla="*/ 130 h 234"/>
              <a:gd name="T8" fmla="*/ 6 w 250"/>
              <a:gd name="T9" fmla="*/ 123 h 234"/>
              <a:gd name="T10" fmla="*/ 1 w 250"/>
              <a:gd name="T11" fmla="*/ 103 h 234"/>
              <a:gd name="T12" fmla="*/ 11 w 250"/>
              <a:gd name="T13" fmla="*/ 81 h 234"/>
              <a:gd name="T14" fmla="*/ 23 w 250"/>
              <a:gd name="T15" fmla="*/ 76 h 234"/>
              <a:gd name="T16" fmla="*/ 81 w 250"/>
              <a:gd name="T17" fmla="*/ 78 h 234"/>
              <a:gd name="T18" fmla="*/ 65 w 250"/>
              <a:gd name="T19" fmla="*/ 49 h 234"/>
              <a:gd name="T20" fmla="*/ 57 w 250"/>
              <a:gd name="T21" fmla="*/ 27 h 234"/>
              <a:gd name="T22" fmla="*/ 67 w 250"/>
              <a:gd name="T23" fmla="*/ 12 h 234"/>
              <a:gd name="T24" fmla="*/ 85 w 250"/>
              <a:gd name="T25" fmla="*/ 1 h 234"/>
              <a:gd name="T26" fmla="*/ 101 w 250"/>
              <a:gd name="T27" fmla="*/ 8 h 234"/>
              <a:gd name="T28" fmla="*/ 107 w 250"/>
              <a:gd name="T29" fmla="*/ 15 h 234"/>
              <a:gd name="T30" fmla="*/ 120 w 250"/>
              <a:gd name="T31" fmla="*/ 37 h 234"/>
              <a:gd name="T32" fmla="*/ 131 w 250"/>
              <a:gd name="T33" fmla="*/ 60 h 234"/>
              <a:gd name="T34" fmla="*/ 164 w 250"/>
              <a:gd name="T35" fmla="*/ 25 h 234"/>
              <a:gd name="T36" fmla="*/ 187 w 250"/>
              <a:gd name="T37" fmla="*/ 11 h 234"/>
              <a:gd name="T38" fmla="*/ 205 w 250"/>
              <a:gd name="T39" fmla="*/ 19 h 234"/>
              <a:gd name="T40" fmla="*/ 214 w 250"/>
              <a:gd name="T41" fmla="*/ 34 h 234"/>
              <a:gd name="T42" fmla="*/ 203 w 250"/>
              <a:gd name="T43" fmla="*/ 57 h 234"/>
              <a:gd name="T44" fmla="*/ 166 w 250"/>
              <a:gd name="T45" fmla="*/ 100 h 234"/>
              <a:gd name="T46" fmla="*/ 217 w 250"/>
              <a:gd name="T47" fmla="*/ 98 h 234"/>
              <a:gd name="T48" fmla="*/ 244 w 250"/>
              <a:gd name="T49" fmla="*/ 104 h 234"/>
              <a:gd name="T50" fmla="*/ 249 w 250"/>
              <a:gd name="T51" fmla="*/ 115 h 234"/>
              <a:gd name="T52" fmla="*/ 247 w 250"/>
              <a:gd name="T53" fmla="*/ 129 h 234"/>
              <a:gd name="T54" fmla="*/ 245 w 250"/>
              <a:gd name="T55" fmla="*/ 134 h 234"/>
              <a:gd name="T56" fmla="*/ 241 w 250"/>
              <a:gd name="T57" fmla="*/ 141 h 234"/>
              <a:gd name="T58" fmla="*/ 227 w 250"/>
              <a:gd name="T59" fmla="*/ 147 h 234"/>
              <a:gd name="T60" fmla="*/ 187 w 250"/>
              <a:gd name="T61" fmla="*/ 151 h 234"/>
              <a:gd name="T62" fmla="*/ 160 w 250"/>
              <a:gd name="T63" fmla="*/ 148 h 234"/>
              <a:gd name="T64" fmla="*/ 168 w 250"/>
              <a:gd name="T65" fmla="*/ 168 h 234"/>
              <a:gd name="T66" fmla="*/ 176 w 250"/>
              <a:gd name="T67" fmla="*/ 194 h 234"/>
              <a:gd name="T68" fmla="*/ 176 w 250"/>
              <a:gd name="T69" fmla="*/ 211 h 234"/>
              <a:gd name="T70" fmla="*/ 170 w 250"/>
              <a:gd name="T71" fmla="*/ 221 h 234"/>
              <a:gd name="T72" fmla="*/ 156 w 250"/>
              <a:gd name="T73" fmla="*/ 230 h 234"/>
              <a:gd name="T74" fmla="*/ 130 w 250"/>
              <a:gd name="T75" fmla="*/ 226 h 234"/>
              <a:gd name="T76" fmla="*/ 122 w 250"/>
              <a:gd name="T77" fmla="*/ 213 h 234"/>
              <a:gd name="T78" fmla="*/ 110 w 250"/>
              <a:gd name="T79" fmla="*/ 169 h 234"/>
              <a:gd name="T80" fmla="*/ 92 w 250"/>
              <a:gd name="T81" fmla="*/ 192 h 234"/>
              <a:gd name="T82" fmla="*/ 87 w 250"/>
              <a:gd name="T83" fmla="*/ 197 h 234"/>
              <a:gd name="T84" fmla="*/ 84 w 250"/>
              <a:gd name="T85" fmla="*/ 201 h 234"/>
              <a:gd name="T86" fmla="*/ 65 w 250"/>
              <a:gd name="T87" fmla="*/ 212 h 234"/>
              <a:gd name="T88" fmla="*/ 50 w 250"/>
              <a:gd name="T89" fmla="*/ 204 h 234"/>
              <a:gd name="T90" fmla="*/ 44 w 250"/>
              <a:gd name="T91" fmla="*/ 198 h 234"/>
              <a:gd name="T92" fmla="*/ 38 w 250"/>
              <a:gd name="T93" fmla="*/ 185 h 234"/>
              <a:gd name="T94" fmla="*/ 43 w 250"/>
              <a:gd name="T95" fmla="*/ 167 h 23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0" h="234">
                <a:moveTo>
                  <a:pt x="43" y="167"/>
                </a:moveTo>
                <a:cubicBezTo>
                  <a:pt x="70" y="133"/>
                  <a:pt x="70" y="133"/>
                  <a:pt x="70" y="133"/>
                </a:cubicBezTo>
                <a:cubicBezTo>
                  <a:pt x="60" y="134"/>
                  <a:pt x="61" y="134"/>
                  <a:pt x="48" y="134"/>
                </a:cubicBezTo>
                <a:cubicBezTo>
                  <a:pt x="34" y="133"/>
                  <a:pt x="24" y="132"/>
                  <a:pt x="19" y="130"/>
                </a:cubicBezTo>
                <a:cubicBezTo>
                  <a:pt x="13" y="128"/>
                  <a:pt x="9" y="126"/>
                  <a:pt x="6" y="123"/>
                </a:cubicBezTo>
                <a:cubicBezTo>
                  <a:pt x="1" y="119"/>
                  <a:pt x="0" y="112"/>
                  <a:pt x="1" y="103"/>
                </a:cubicBezTo>
                <a:cubicBezTo>
                  <a:pt x="2" y="93"/>
                  <a:pt x="6" y="86"/>
                  <a:pt x="11" y="81"/>
                </a:cubicBezTo>
                <a:cubicBezTo>
                  <a:pt x="15" y="77"/>
                  <a:pt x="18" y="76"/>
                  <a:pt x="23" y="76"/>
                </a:cubicBezTo>
                <a:cubicBezTo>
                  <a:pt x="81" y="78"/>
                  <a:pt x="81" y="78"/>
                  <a:pt x="81" y="78"/>
                </a:cubicBezTo>
                <a:cubicBezTo>
                  <a:pt x="65" y="49"/>
                  <a:pt x="65" y="49"/>
                  <a:pt x="65" y="49"/>
                </a:cubicBezTo>
                <a:cubicBezTo>
                  <a:pt x="58" y="40"/>
                  <a:pt x="56" y="33"/>
                  <a:pt x="57" y="27"/>
                </a:cubicBezTo>
                <a:cubicBezTo>
                  <a:pt x="58" y="21"/>
                  <a:pt x="62" y="16"/>
                  <a:pt x="67" y="12"/>
                </a:cubicBezTo>
                <a:cubicBezTo>
                  <a:pt x="74" y="6"/>
                  <a:pt x="80" y="2"/>
                  <a:pt x="85" y="1"/>
                </a:cubicBezTo>
                <a:cubicBezTo>
                  <a:pt x="90" y="0"/>
                  <a:pt x="95" y="2"/>
                  <a:pt x="101" y="8"/>
                </a:cubicBezTo>
                <a:cubicBezTo>
                  <a:pt x="104" y="11"/>
                  <a:pt x="106" y="13"/>
                  <a:pt x="107" y="15"/>
                </a:cubicBezTo>
                <a:cubicBezTo>
                  <a:pt x="110" y="19"/>
                  <a:pt x="112" y="20"/>
                  <a:pt x="120" y="37"/>
                </a:cubicBezTo>
                <a:cubicBezTo>
                  <a:pt x="129" y="55"/>
                  <a:pt x="128" y="51"/>
                  <a:pt x="131" y="60"/>
                </a:cubicBezTo>
                <a:cubicBezTo>
                  <a:pt x="164" y="25"/>
                  <a:pt x="164" y="25"/>
                  <a:pt x="164" y="25"/>
                </a:cubicBezTo>
                <a:cubicBezTo>
                  <a:pt x="173" y="16"/>
                  <a:pt x="180" y="11"/>
                  <a:pt x="187" y="11"/>
                </a:cubicBezTo>
                <a:cubicBezTo>
                  <a:pt x="193" y="10"/>
                  <a:pt x="200" y="13"/>
                  <a:pt x="205" y="19"/>
                </a:cubicBezTo>
                <a:cubicBezTo>
                  <a:pt x="210" y="24"/>
                  <a:pt x="213" y="29"/>
                  <a:pt x="214" y="34"/>
                </a:cubicBezTo>
                <a:cubicBezTo>
                  <a:pt x="214" y="39"/>
                  <a:pt x="211" y="47"/>
                  <a:pt x="203" y="57"/>
                </a:cubicBezTo>
                <a:cubicBezTo>
                  <a:pt x="166" y="100"/>
                  <a:pt x="166" y="100"/>
                  <a:pt x="166" y="100"/>
                </a:cubicBezTo>
                <a:cubicBezTo>
                  <a:pt x="217" y="98"/>
                  <a:pt x="217" y="98"/>
                  <a:pt x="217" y="98"/>
                </a:cubicBezTo>
                <a:cubicBezTo>
                  <a:pt x="229" y="96"/>
                  <a:pt x="238" y="98"/>
                  <a:pt x="244" y="104"/>
                </a:cubicBezTo>
                <a:cubicBezTo>
                  <a:pt x="247" y="107"/>
                  <a:pt x="249" y="111"/>
                  <a:pt x="249" y="115"/>
                </a:cubicBezTo>
                <a:cubicBezTo>
                  <a:pt x="250" y="120"/>
                  <a:pt x="249" y="124"/>
                  <a:pt x="247" y="129"/>
                </a:cubicBezTo>
                <a:cubicBezTo>
                  <a:pt x="247" y="130"/>
                  <a:pt x="246" y="132"/>
                  <a:pt x="245" y="134"/>
                </a:cubicBezTo>
                <a:cubicBezTo>
                  <a:pt x="244" y="137"/>
                  <a:pt x="243" y="140"/>
                  <a:pt x="241" y="141"/>
                </a:cubicBezTo>
                <a:cubicBezTo>
                  <a:pt x="239" y="144"/>
                  <a:pt x="234" y="146"/>
                  <a:pt x="227" y="147"/>
                </a:cubicBezTo>
                <a:cubicBezTo>
                  <a:pt x="221" y="149"/>
                  <a:pt x="207" y="150"/>
                  <a:pt x="187" y="151"/>
                </a:cubicBezTo>
                <a:cubicBezTo>
                  <a:pt x="175" y="152"/>
                  <a:pt x="161" y="148"/>
                  <a:pt x="160" y="148"/>
                </a:cubicBezTo>
                <a:cubicBezTo>
                  <a:pt x="161" y="151"/>
                  <a:pt x="165" y="161"/>
                  <a:pt x="168" y="168"/>
                </a:cubicBezTo>
                <a:cubicBezTo>
                  <a:pt x="168" y="171"/>
                  <a:pt x="173" y="181"/>
                  <a:pt x="176" y="194"/>
                </a:cubicBezTo>
                <a:cubicBezTo>
                  <a:pt x="179" y="206"/>
                  <a:pt x="176" y="203"/>
                  <a:pt x="176" y="211"/>
                </a:cubicBezTo>
                <a:cubicBezTo>
                  <a:pt x="176" y="214"/>
                  <a:pt x="174" y="217"/>
                  <a:pt x="170" y="221"/>
                </a:cubicBezTo>
                <a:cubicBezTo>
                  <a:pt x="166" y="226"/>
                  <a:pt x="161" y="228"/>
                  <a:pt x="156" y="230"/>
                </a:cubicBezTo>
                <a:cubicBezTo>
                  <a:pt x="147" y="234"/>
                  <a:pt x="137" y="233"/>
                  <a:pt x="130" y="226"/>
                </a:cubicBezTo>
                <a:cubicBezTo>
                  <a:pt x="127" y="223"/>
                  <a:pt x="125" y="219"/>
                  <a:pt x="122" y="213"/>
                </a:cubicBezTo>
                <a:cubicBezTo>
                  <a:pt x="118" y="188"/>
                  <a:pt x="117" y="189"/>
                  <a:pt x="110" y="169"/>
                </a:cubicBezTo>
                <a:cubicBezTo>
                  <a:pt x="92" y="192"/>
                  <a:pt x="92" y="192"/>
                  <a:pt x="92" y="192"/>
                </a:cubicBezTo>
                <a:cubicBezTo>
                  <a:pt x="90" y="193"/>
                  <a:pt x="88" y="195"/>
                  <a:pt x="87" y="197"/>
                </a:cubicBezTo>
                <a:cubicBezTo>
                  <a:pt x="86" y="198"/>
                  <a:pt x="85" y="200"/>
                  <a:pt x="84" y="201"/>
                </a:cubicBezTo>
                <a:cubicBezTo>
                  <a:pt x="76" y="209"/>
                  <a:pt x="70" y="212"/>
                  <a:pt x="65" y="212"/>
                </a:cubicBezTo>
                <a:cubicBezTo>
                  <a:pt x="60" y="211"/>
                  <a:pt x="55" y="209"/>
                  <a:pt x="50" y="204"/>
                </a:cubicBezTo>
                <a:cubicBezTo>
                  <a:pt x="50" y="203"/>
                  <a:pt x="48" y="202"/>
                  <a:pt x="44" y="198"/>
                </a:cubicBezTo>
                <a:cubicBezTo>
                  <a:pt x="41" y="195"/>
                  <a:pt x="39" y="191"/>
                  <a:pt x="38" y="185"/>
                </a:cubicBezTo>
                <a:cubicBezTo>
                  <a:pt x="37" y="179"/>
                  <a:pt x="39" y="173"/>
                  <a:pt x="43" y="1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+mn-ea"/>
              <a:cs typeface="+mn-cs"/>
            </a:endParaRPr>
          </a:p>
        </p:txBody>
      </p:sp>
      <p:sp>
        <p:nvSpPr>
          <p:cNvPr id="22" name="标题 1"/>
          <p:cNvSpPr txBox="1"/>
          <p:nvPr>
            <p:custDataLst>
              <p:tags r:id="rId7"/>
            </p:custDataLst>
          </p:nvPr>
        </p:nvSpPr>
        <p:spPr>
          <a:xfrm>
            <a:off x="5744970" y="1745735"/>
            <a:ext cx="5765994" cy="1303867"/>
          </a:xfrm>
          <a:prstGeom prst="rect">
            <a:avLst/>
          </a:prstGeom>
          <a:ln>
            <a:noFill/>
          </a:ln>
        </p:spPr>
        <p:txBody>
          <a:bodyPr lIns="109728" tIns="109728" rIns="109728" bIns="91440" anchor="b">
            <a:normAutofit/>
          </a:bodyPr>
          <a:lstStyle>
            <a:lvl1pPr algn="ctr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5600" kern="1200" cap="none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j-cs"/>
              </a:rPr>
              <a:t>第</a:t>
            </a:r>
            <a:r>
              <a:rPr kumimoji="0" lang="en-US" altLang="zh-CN" sz="5400" b="0" i="0" u="none" strike="noStrike" kern="120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j-cs"/>
              </a:rPr>
              <a:t>2</a:t>
            </a:r>
            <a:r>
              <a:rPr kumimoji="0" lang="zh-CN" altLang="en-US" sz="5400" b="0" i="0" u="none" strike="noStrike" kern="120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j-cs"/>
              </a:rPr>
              <a:t>节  二力平衡</a:t>
            </a:r>
            <a:endParaRPr kumimoji="0" lang="zh-CN" altLang="en-US" sz="5400" b="0" i="0" u="none" strike="noStrike" kern="1200" cap="none" spc="-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小标宋简体" panose="03000509000000000000" pitchFamily="65" charset="-122"/>
              <a:ea typeface="方正小标宋简体" panose="03000509000000000000" pitchFamily="65" charset="-122"/>
              <a:cs typeface="+mj-cs"/>
            </a:endParaRPr>
          </a:p>
        </p:txBody>
      </p:sp>
      <p:sp>
        <p:nvSpPr>
          <p:cNvPr id="24" name="内容占位符 2"/>
          <p:cNvSpPr txBox="1"/>
          <p:nvPr>
            <p:custDataLst>
              <p:tags r:id="rId8"/>
            </p:custDataLst>
          </p:nvPr>
        </p:nvSpPr>
        <p:spPr>
          <a:xfrm>
            <a:off x="5818470" y="5019403"/>
            <a:ext cx="5928093" cy="755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A0A641"/>
              </a:buClr>
              <a:buSzPct val="115000"/>
              <a:buFont typeface="Arial"/>
              <a:buChar char="•"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人教版物理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8</a:t>
            </a: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（下）第八章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内容占位符 2"/>
          <p:cNvSpPr txBox="1"/>
          <p:nvPr>
            <p:custDataLst>
              <p:tags r:id="rId3"/>
            </p:custDataLst>
          </p:nvPr>
        </p:nvSpPr>
        <p:spPr>
          <a:xfrm>
            <a:off x="1902118" y="6062265"/>
            <a:ext cx="2670175" cy="701645"/>
          </a:xfrm>
          <a:prstGeom prst="rect">
            <a:avLst/>
          </a:prstGeom>
          <a:ln w="31750">
            <a:solidFill>
              <a:srgbClr val="FFFF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360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一对平衡力</a:t>
            </a:r>
            <a:endParaRPr lang="zh-CN" altLang="en-US" sz="360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内容占位符 2"/>
          <p:cNvSpPr txBox="1"/>
          <p:nvPr>
            <p:custDataLst>
              <p:tags r:id="rId4"/>
            </p:custDataLst>
          </p:nvPr>
        </p:nvSpPr>
        <p:spPr>
          <a:xfrm>
            <a:off x="4513353" y="2258091"/>
            <a:ext cx="3027982" cy="851965"/>
          </a:xfrm>
          <a:prstGeom prst="rect">
            <a:avLst/>
          </a:prstGeom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、大小相等</a:t>
            </a:r>
            <a:endParaRPr lang="zh-CN" altLang="en-US" sz="36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内容占位符 2"/>
          <p:cNvSpPr txBox="1"/>
          <p:nvPr>
            <p:custDataLst>
              <p:tags r:id="rId5"/>
            </p:custDataLst>
          </p:nvPr>
        </p:nvSpPr>
        <p:spPr>
          <a:xfrm>
            <a:off x="1886913" y="2576544"/>
            <a:ext cx="1660087" cy="1962642"/>
          </a:xfrm>
          <a:prstGeom prst="rect">
            <a:avLst/>
          </a:prstGeom>
          <a:ln w="3175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作用在同一物体上</a:t>
            </a:r>
            <a:endParaRPr lang="zh-CN" altLang="en-US" sz="360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内容占位符 2"/>
          <p:cNvSpPr txBox="1"/>
          <p:nvPr>
            <p:custDataLst>
              <p:tags r:id="rId6"/>
            </p:custDataLst>
          </p:nvPr>
        </p:nvSpPr>
        <p:spPr>
          <a:xfrm>
            <a:off x="4434329" y="4022440"/>
            <a:ext cx="3555392" cy="732981"/>
          </a:xfrm>
          <a:prstGeom prst="rect">
            <a:avLst/>
          </a:prstGeom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、方向相反</a:t>
            </a:r>
            <a:endParaRPr lang="zh-CN" altLang="en-US" sz="36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内容占位符 2"/>
          <p:cNvSpPr txBox="1"/>
          <p:nvPr>
            <p:custDataLst>
              <p:tags r:id="rId7"/>
            </p:custDataLst>
          </p:nvPr>
        </p:nvSpPr>
        <p:spPr>
          <a:xfrm>
            <a:off x="4024894" y="3182711"/>
            <a:ext cx="4012592" cy="762359"/>
          </a:xfrm>
          <a:prstGeom prst="rect">
            <a:avLst/>
          </a:prstGeom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、在同一直线上</a:t>
            </a:r>
            <a:endParaRPr lang="zh-CN" altLang="en-US" sz="36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内容占位符 2"/>
          <p:cNvSpPr txBox="1"/>
          <p:nvPr>
            <p:custDataLst>
              <p:tags r:id="rId8"/>
            </p:custDataLst>
          </p:nvPr>
        </p:nvSpPr>
        <p:spPr>
          <a:xfrm>
            <a:off x="6881183" y="6031907"/>
            <a:ext cx="3829917" cy="762359"/>
          </a:xfrm>
          <a:prstGeom prst="rect">
            <a:avLst/>
          </a:prstGeom>
          <a:ln w="31750"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360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一对相互作用力</a:t>
            </a:r>
            <a:endParaRPr lang="zh-CN" altLang="en-US" sz="3600">
              <a:solidFill>
                <a:srgbClr val="00B0F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椭圆 11"/>
          <p:cNvSpPr/>
          <p:nvPr>
            <p:custDataLst>
              <p:tags r:id="rId9"/>
            </p:custDataLst>
          </p:nvPr>
        </p:nvSpPr>
        <p:spPr>
          <a:xfrm>
            <a:off x="1255192" y="1312606"/>
            <a:ext cx="6645942" cy="4459040"/>
          </a:xfrm>
          <a:prstGeom prst="ellipse">
            <a:avLst/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10"/>
            </p:custDataLst>
          </p:nvPr>
        </p:nvSpPr>
        <p:spPr>
          <a:xfrm>
            <a:off x="3920217" y="1312606"/>
            <a:ext cx="6645942" cy="4459040"/>
          </a:xfrm>
          <a:prstGeom prst="ellipse">
            <a:avLst/>
          </a:prstGeom>
          <a:noFill/>
          <a:ln w="53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内容占位符 2"/>
          <p:cNvSpPr txBox="1"/>
          <p:nvPr>
            <p:custDataLst>
              <p:tags r:id="rId11"/>
            </p:custDataLst>
          </p:nvPr>
        </p:nvSpPr>
        <p:spPr>
          <a:xfrm>
            <a:off x="8194027" y="2822212"/>
            <a:ext cx="2111060" cy="1471305"/>
          </a:xfrm>
          <a:prstGeom prst="rect">
            <a:avLst/>
          </a:prstGeom>
          <a:ln w="3175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作用在不同物体上</a:t>
            </a:r>
            <a:endParaRPr lang="zh-CN" altLang="en-US" sz="3600">
              <a:solidFill>
                <a:srgbClr val="00B0F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内容占位符 2"/>
          <p:cNvSpPr txBox="1"/>
          <p:nvPr>
            <p:custDataLst>
              <p:tags r:id="rId12"/>
            </p:custDataLst>
          </p:nvPr>
        </p:nvSpPr>
        <p:spPr>
          <a:xfrm>
            <a:off x="313487" y="131821"/>
            <a:ext cx="10397613" cy="851965"/>
          </a:xfrm>
          <a:prstGeom prst="rect">
            <a:avLst/>
          </a:prstGeom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一对平衡力和一对相互作用力的异同</a:t>
            </a:r>
            <a:endParaRPr lang="zh-CN" altLang="en-US" sz="36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46999" y="248403"/>
            <a:ext cx="3414508" cy="643558"/>
          </a:xfrm>
        </p:spPr>
        <p:txBody>
          <a:bodyPr/>
          <a:lstStyle/>
          <a:p>
            <a:r>
              <a:rPr lang="en-US" altLang="zh-CN" sz="320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8-2</a:t>
            </a:r>
            <a:r>
              <a:rPr lang="zh-CN" altLang="en-US" sz="320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、知识要点</a:t>
            </a:r>
            <a:endParaRPr lang="zh-CN" altLang="en-US" sz="3200">
              <a:solidFill>
                <a:srgbClr val="FFC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392688" y="891961"/>
            <a:ext cx="11634758" cy="5665580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en-US" altLang="zh-CN" sz="240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1</a:t>
            </a:r>
            <a:r>
              <a:rPr lang="zh-CN" altLang="en-US" sz="240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、物体保持</a:t>
            </a:r>
            <a:r>
              <a:rPr lang="zh-CN" altLang="en-US" sz="240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静止或匀速直线运动</a:t>
            </a:r>
            <a:r>
              <a:rPr lang="zh-CN" altLang="en-US" sz="240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时，我们就说物体的运动状态不变。物体在受几个力作用时如果保持</a:t>
            </a:r>
            <a:r>
              <a:rPr lang="zh-CN" altLang="en-US" sz="240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静止或匀速直线运动</a:t>
            </a:r>
            <a:r>
              <a:rPr lang="zh-CN" altLang="en-US" sz="240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状态，这几个力就相互平衡（或者说这几个力是</a:t>
            </a:r>
            <a:r>
              <a:rPr lang="zh-CN" altLang="en-US" sz="240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平衡</a:t>
            </a:r>
            <a:r>
              <a:rPr lang="zh-CN" altLang="en-US" sz="240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力），此时物体的状态叫</a:t>
            </a:r>
            <a:r>
              <a:rPr lang="zh-CN" altLang="en-US" sz="240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平衡状态</a:t>
            </a:r>
            <a:r>
              <a:rPr lang="zh-CN" altLang="en-US" sz="240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。</a:t>
            </a:r>
            <a:endParaRPr lang="en-US" altLang="zh-CN" sz="2400">
              <a:solidFill>
                <a:schemeClr val="bg1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>
              <a:lnSpc>
                <a:spcPts val="3500"/>
              </a:lnSpc>
            </a:pPr>
            <a:r>
              <a:rPr lang="en-US" altLang="zh-CN" sz="240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2</a:t>
            </a:r>
            <a:r>
              <a:rPr lang="zh-CN" altLang="en-US" sz="240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、实验：探究二力平衡的条件主要用了</a:t>
            </a:r>
            <a:r>
              <a:rPr lang="zh-CN" altLang="en-US" sz="240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控制变量</a:t>
            </a:r>
            <a:r>
              <a:rPr lang="zh-CN" altLang="en-US" sz="240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法。实验中把小车放在</a:t>
            </a:r>
            <a:r>
              <a:rPr lang="zh-CN" altLang="en-US" sz="240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光滑水平面</a:t>
            </a:r>
            <a:r>
              <a:rPr lang="zh-CN" altLang="en-US" sz="240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上是为了</a:t>
            </a:r>
            <a:r>
              <a:rPr lang="zh-CN" altLang="en-US" sz="240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减小摩擦对实验的影响</a:t>
            </a:r>
            <a:r>
              <a:rPr lang="zh-CN" altLang="en-US" sz="240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。</a:t>
            </a:r>
            <a:endParaRPr lang="zh-CN" altLang="en-US" sz="2400">
              <a:solidFill>
                <a:schemeClr val="bg1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>
              <a:lnSpc>
                <a:spcPts val="3500"/>
              </a:lnSpc>
            </a:pPr>
            <a:r>
              <a:rPr lang="en-US" altLang="zh-CN" sz="240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3</a:t>
            </a:r>
            <a:r>
              <a:rPr lang="zh-CN" altLang="en-US" sz="240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、作用在</a:t>
            </a:r>
            <a:r>
              <a:rPr lang="zh-CN" altLang="en-US" sz="240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同一</a:t>
            </a:r>
            <a:r>
              <a:rPr lang="zh-CN" altLang="en-US" sz="240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物体上的两个力，如果大小</a:t>
            </a:r>
            <a:r>
              <a:rPr lang="zh-CN" altLang="en-US" sz="240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相等</a:t>
            </a:r>
            <a:r>
              <a:rPr lang="zh-CN" altLang="en-US" sz="240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、方向</a:t>
            </a:r>
            <a:r>
              <a:rPr lang="zh-CN" altLang="en-US" sz="240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相反</a:t>
            </a:r>
            <a:r>
              <a:rPr lang="zh-CN" altLang="en-US" sz="240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，并且作用在</a:t>
            </a:r>
            <a:r>
              <a:rPr lang="zh-CN" altLang="en-US" sz="240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同一条直线</a:t>
            </a:r>
            <a:r>
              <a:rPr lang="zh-CN" altLang="en-US" sz="240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上，这两个力就彼此平衡</a:t>
            </a:r>
            <a:endParaRPr lang="en-US" altLang="zh-CN" sz="2400">
              <a:solidFill>
                <a:schemeClr val="bg1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>
              <a:lnSpc>
                <a:spcPts val="3500"/>
              </a:lnSpc>
            </a:pPr>
            <a:r>
              <a:rPr lang="en-US" altLang="zh-CN" sz="240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4</a:t>
            </a:r>
            <a:r>
              <a:rPr lang="zh-CN" altLang="en-US" sz="240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、要使物体的运动状态不变，物体要么</a:t>
            </a:r>
            <a:r>
              <a:rPr lang="zh-CN" altLang="en-US" sz="240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不受力</a:t>
            </a:r>
            <a:r>
              <a:rPr lang="zh-CN" altLang="en-US" sz="240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，要么</a:t>
            </a:r>
            <a:r>
              <a:rPr lang="zh-CN" altLang="en-US" sz="240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受平衡力</a:t>
            </a:r>
            <a:r>
              <a:rPr lang="zh-CN" altLang="en-US" sz="240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。</a:t>
            </a:r>
            <a:endParaRPr lang="en-US" altLang="zh-CN" sz="2400">
              <a:solidFill>
                <a:schemeClr val="bg1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  <a:p>
            <a:pPr>
              <a:lnSpc>
                <a:spcPts val="3500"/>
              </a:lnSpc>
            </a:pPr>
            <a:r>
              <a:rPr lang="en-US" altLang="zh-CN" sz="240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5</a:t>
            </a:r>
            <a:r>
              <a:rPr lang="zh-CN" altLang="en-US" sz="240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、一对相互作用力和一对平衡力的相同点有：</a:t>
            </a:r>
            <a:r>
              <a:rPr lang="zh-CN" altLang="en-US" sz="240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大小相等、方向相反且作用在同一直线上</a:t>
            </a:r>
            <a:r>
              <a:rPr lang="zh-CN" altLang="en-US" sz="240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。不同点是：</a:t>
            </a:r>
            <a:r>
              <a:rPr lang="zh-CN" altLang="en-US" sz="2400">
                <a:solidFill>
                  <a:srgbClr val="FF0000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相互作用力的作用点在不同物体上，平衡力的作用点在同一个物体上</a:t>
            </a:r>
            <a:r>
              <a:rPr lang="zh-CN" altLang="en-US" sz="2400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。</a:t>
            </a:r>
            <a:endParaRPr lang="en-US" altLang="zh-CN" sz="2400">
              <a:solidFill>
                <a:schemeClr val="bg1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pic>
        <p:nvPicPr>
          <p:cNvPr id="4" name="New picture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277600" y="12395200"/>
            <a:ext cx="355600" cy="266700"/>
          </a:xfrm>
          <a:prstGeom prst="cube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内容占位符 2"/>
          <p:cNvSpPr txBox="1"/>
          <p:nvPr>
            <p:custDataLst>
              <p:tags r:id="rId3"/>
            </p:custDataLst>
          </p:nvPr>
        </p:nvSpPr>
        <p:spPr>
          <a:xfrm>
            <a:off x="3048660" y="1860518"/>
            <a:ext cx="2644726" cy="7911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静止状态</a:t>
            </a:r>
            <a:endParaRPr lang="zh-CN" altLang="en-US" sz="36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内容占位符 2"/>
          <p:cNvSpPr txBox="1"/>
          <p:nvPr>
            <p:custDataLst>
              <p:tags r:id="rId4"/>
            </p:custDataLst>
          </p:nvPr>
        </p:nvSpPr>
        <p:spPr>
          <a:xfrm>
            <a:off x="3359298" y="618715"/>
            <a:ext cx="3719737" cy="7911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（运动状态不变）</a:t>
            </a:r>
            <a:endParaRPr lang="zh-CN" altLang="en-US" sz="360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左大括号 5"/>
          <p:cNvSpPr/>
          <p:nvPr>
            <p:custDataLst>
              <p:tags r:id="rId5"/>
            </p:custDataLst>
          </p:nvPr>
        </p:nvSpPr>
        <p:spPr>
          <a:xfrm flipH="1">
            <a:off x="7705144" y="2250931"/>
            <a:ext cx="280243" cy="1898381"/>
          </a:xfrm>
          <a:prstGeom prst="leftBrace">
            <a:avLst>
              <a:gd name="adj1" fmla="val 30555"/>
              <a:gd name="adj2" fmla="val 50000"/>
            </a:avLst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内容占位符 2"/>
          <p:cNvSpPr txBox="1"/>
          <p:nvPr>
            <p:custDataLst>
              <p:tags r:id="rId6"/>
            </p:custDataLst>
          </p:nvPr>
        </p:nvSpPr>
        <p:spPr>
          <a:xfrm>
            <a:off x="681225" y="2376265"/>
            <a:ext cx="1539533" cy="140442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物体</a:t>
            </a:r>
            <a:endParaRPr lang="en-US" altLang="zh-CN" sz="36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ctr">
              <a:buNone/>
            </a:pPr>
            <a:r>
              <a:rPr lang="zh-CN" altLang="en-US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不受力</a:t>
            </a:r>
            <a:endParaRPr lang="zh-CN" altLang="en-US" sz="36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内容占位符 2"/>
          <p:cNvSpPr txBox="1"/>
          <p:nvPr>
            <p:custDataLst>
              <p:tags r:id="rId7"/>
            </p:custDataLst>
          </p:nvPr>
        </p:nvSpPr>
        <p:spPr>
          <a:xfrm>
            <a:off x="3038797" y="3807830"/>
            <a:ext cx="4287627" cy="7911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匀速直线运动状态</a:t>
            </a:r>
            <a:endParaRPr lang="zh-CN" altLang="en-US" sz="36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左大括号 8"/>
          <p:cNvSpPr/>
          <p:nvPr>
            <p:custDataLst>
              <p:tags r:id="rId8"/>
            </p:custDataLst>
          </p:nvPr>
        </p:nvSpPr>
        <p:spPr>
          <a:xfrm>
            <a:off x="2712889" y="2256108"/>
            <a:ext cx="242381" cy="1893204"/>
          </a:xfrm>
          <a:prstGeom prst="leftBrace">
            <a:avLst>
              <a:gd name="adj1" fmla="val 30555"/>
              <a:gd name="adj2" fmla="val 50000"/>
            </a:avLst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内容占位符 2"/>
          <p:cNvSpPr txBox="1"/>
          <p:nvPr>
            <p:custDataLst>
              <p:tags r:id="rId9"/>
            </p:custDataLst>
          </p:nvPr>
        </p:nvSpPr>
        <p:spPr>
          <a:xfrm>
            <a:off x="3761401" y="5273153"/>
            <a:ext cx="2915530" cy="7911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（平衡状态）</a:t>
            </a:r>
            <a:endParaRPr lang="zh-CN" altLang="en-US" sz="360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内容占位符 2"/>
          <p:cNvSpPr txBox="1"/>
          <p:nvPr>
            <p:custDataLst>
              <p:tags r:id="rId10"/>
            </p:custDataLst>
          </p:nvPr>
        </p:nvSpPr>
        <p:spPr>
          <a:xfrm>
            <a:off x="8886662" y="2825972"/>
            <a:ext cx="2532947" cy="1323340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物体受</a:t>
            </a:r>
            <a:endParaRPr lang="en-US" altLang="zh-CN" sz="36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力</a:t>
            </a:r>
            <a:endParaRPr lang="zh-CN" altLang="en-US" sz="36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右箭头 13"/>
          <p:cNvSpPr/>
          <p:nvPr>
            <p:custDataLst>
              <p:tags r:id="rId11"/>
            </p:custDataLst>
          </p:nvPr>
        </p:nvSpPr>
        <p:spPr>
          <a:xfrm>
            <a:off x="2226103" y="2740625"/>
            <a:ext cx="362690" cy="6757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右箭头 14"/>
          <p:cNvSpPr/>
          <p:nvPr>
            <p:custDataLst>
              <p:tags r:id="rId12"/>
            </p:custDataLst>
          </p:nvPr>
        </p:nvSpPr>
        <p:spPr>
          <a:xfrm rot="10800000">
            <a:off x="8055710" y="2767763"/>
            <a:ext cx="362690" cy="6757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右箭头 19"/>
          <p:cNvSpPr/>
          <p:nvPr>
            <p:custDataLst>
              <p:tags r:id="rId13"/>
            </p:custDataLst>
          </p:nvPr>
        </p:nvSpPr>
        <p:spPr>
          <a:xfrm rot="10800000">
            <a:off x="2266672" y="3367148"/>
            <a:ext cx="362690" cy="67570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右箭头 22"/>
          <p:cNvSpPr/>
          <p:nvPr>
            <p:custDataLst>
              <p:tags r:id="rId14"/>
            </p:custDataLst>
          </p:nvPr>
        </p:nvSpPr>
        <p:spPr>
          <a:xfrm>
            <a:off x="8081863" y="3427249"/>
            <a:ext cx="362690" cy="67570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>
            <p:custDataLst>
              <p:tags r:id="rId15"/>
            </p:custDataLst>
          </p:nvPr>
        </p:nvSpPr>
        <p:spPr>
          <a:xfrm>
            <a:off x="3111910" y="1364226"/>
            <a:ext cx="4214514" cy="3808225"/>
          </a:xfrm>
          <a:prstGeom prst="rect">
            <a:avLst/>
          </a:prstGeom>
          <a:noFill/>
          <a:ln w="254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内容占位符 2"/>
          <p:cNvSpPr txBox="1"/>
          <p:nvPr>
            <p:custDataLst>
              <p:tags r:id="rId16"/>
            </p:custDataLst>
          </p:nvPr>
        </p:nvSpPr>
        <p:spPr>
          <a:xfrm>
            <a:off x="9978638" y="2823224"/>
            <a:ext cx="1660110" cy="675706"/>
          </a:xfrm>
          <a:prstGeom prst="rect">
            <a:avLst/>
          </a:prstGeom>
          <a:ln w="508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平衡</a:t>
            </a:r>
            <a:endParaRPr lang="zh-CN" altLang="en-US" sz="36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1" grpId="0"/>
      <p:bldP spid="22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79980" y="405565"/>
            <a:ext cx="2304784" cy="659663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zh-CN" altLang="en-US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二力平衡</a:t>
            </a:r>
            <a:endParaRPr lang="zh-CN" altLang="en-US">
              <a:solidFill>
                <a:schemeClr val="bg1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sp>
        <p:nvSpPr>
          <p:cNvPr id="3" name="标题 1"/>
          <p:cNvSpPr txBox="1"/>
          <p:nvPr>
            <p:custDataLst>
              <p:tags r:id="rId4"/>
            </p:custDataLst>
          </p:nvPr>
        </p:nvSpPr>
        <p:spPr>
          <a:xfrm>
            <a:off x="1184564" y="1500261"/>
            <a:ext cx="10910454" cy="9609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物体在两个力的作用下处于平衡状态，这二力就平衡</a:t>
            </a:r>
            <a:endParaRPr lang="zh-CN" altLang="en-US">
              <a:solidFill>
                <a:schemeClr val="bg1"/>
              </a:solidFill>
              <a:latin typeface="方正小标宋简体" panose="03000509000000000000" pitchFamily="65" charset="-122"/>
              <a:ea typeface="方正小标宋简体" panose="03000509000000000000" pitchFamily="65" charset="-122"/>
            </a:endParaRPr>
          </a:p>
        </p:txBody>
      </p:sp>
      <p:sp>
        <p:nvSpPr>
          <p:cNvPr id="5" name="内容占位符 2"/>
          <p:cNvSpPr txBox="1"/>
          <p:nvPr>
            <p:custDataLst>
              <p:tags r:id="rId5"/>
            </p:custDataLst>
          </p:nvPr>
        </p:nvSpPr>
        <p:spPr>
          <a:xfrm>
            <a:off x="2715792" y="3117965"/>
            <a:ext cx="7143102" cy="851965"/>
          </a:xfrm>
          <a:prstGeom prst="rect">
            <a:avLst/>
          </a:prstGeom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两个力满足哪些条件才能平衡呢？</a:t>
            </a:r>
            <a:endParaRPr lang="zh-CN" altLang="en-US" sz="360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器材">
            <a:hlinkClick action="ppaction://media"/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28750" y="323850"/>
            <a:ext cx="9144000" cy="5143500"/>
          </a:xfrm>
          <a:prstGeom prst="rect">
            <a:avLst/>
          </a:prstGeom>
        </p:spPr>
      </p:pic>
      <p:sp>
        <p:nvSpPr>
          <p:cNvPr id="3" name="内容占位符 2"/>
          <p:cNvSpPr txBox="1"/>
          <p:nvPr>
            <p:custDataLst>
              <p:tags r:id="rId7"/>
            </p:custDataLst>
          </p:nvPr>
        </p:nvSpPr>
        <p:spPr>
          <a:xfrm>
            <a:off x="2524449" y="5927840"/>
            <a:ext cx="7143102" cy="851965"/>
          </a:xfrm>
          <a:prstGeom prst="rect">
            <a:avLst/>
          </a:prstGeom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探究二力平衡的条件</a:t>
            </a:r>
            <a:r>
              <a:rPr lang="en-US" altLang="zh-CN" sz="360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——</a:t>
            </a:r>
            <a:r>
              <a:rPr lang="zh-CN" altLang="en-US" sz="360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器材</a:t>
            </a:r>
            <a:endParaRPr lang="zh-CN" altLang="en-US" sz="360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力不同">
            <a:hlinkClick action="ppaction://media"/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38111" y="1628774"/>
            <a:ext cx="5143765" cy="2914261"/>
          </a:xfrm>
          <a:prstGeom prst="rect">
            <a:avLst/>
          </a:prstGeom>
        </p:spPr>
      </p:pic>
      <p:pic>
        <p:nvPicPr>
          <p:cNvPr id="3" name="力相同">
            <a:hlinkClick action="ppaction://media"/>
          </p:cNvPr>
          <p:cNvPicPr>
            <a:picLocks noChangeAspect="1"/>
          </p:cNvPicPr>
          <p:nvPr>
            <a:videoFile r:link="rId9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27430" y="1652064"/>
            <a:ext cx="5102657" cy="2890971"/>
          </a:xfrm>
          <a:prstGeom prst="rect">
            <a:avLst/>
          </a:prstGeom>
        </p:spPr>
      </p:pic>
      <p:sp>
        <p:nvSpPr>
          <p:cNvPr id="4" name="内容占位符 2"/>
          <p:cNvSpPr txBox="1"/>
          <p:nvPr>
            <p:custDataLst>
              <p:tags r:id="rId11"/>
            </p:custDataLst>
          </p:nvPr>
        </p:nvSpPr>
        <p:spPr>
          <a:xfrm>
            <a:off x="3769854" y="5514166"/>
            <a:ext cx="5831346" cy="851965"/>
          </a:xfrm>
          <a:prstGeom prst="rect">
            <a:avLst/>
          </a:prstGeom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）二力大小相等时平衡</a:t>
            </a:r>
            <a:endParaRPr lang="zh-CN" altLang="en-US" sz="36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 fullScrn="1"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不在同线">
            <a:hlinkClick action="ppaction://media"/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657350" y="358775"/>
            <a:ext cx="9086850" cy="5148263"/>
          </a:xfrm>
          <a:prstGeom prst="rect">
            <a:avLst/>
          </a:prstGeom>
        </p:spPr>
      </p:pic>
      <p:sp>
        <p:nvSpPr>
          <p:cNvPr id="3" name="内容占位符 2"/>
          <p:cNvSpPr txBox="1"/>
          <p:nvPr>
            <p:custDataLst>
              <p:tags r:id="rId7"/>
            </p:custDataLst>
          </p:nvPr>
        </p:nvSpPr>
        <p:spPr>
          <a:xfrm>
            <a:off x="2884030" y="6006035"/>
            <a:ext cx="7860170" cy="851965"/>
          </a:xfrm>
          <a:prstGeom prst="rect">
            <a:avLst/>
          </a:prstGeom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）二力作用在同一直线上时平衡</a:t>
            </a:r>
            <a:endParaRPr lang="zh-CN" altLang="en-US" sz="36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同向">
            <a:hlinkClick action="ppaction://media"/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52575" y="854075"/>
            <a:ext cx="9086850" cy="5148263"/>
          </a:xfrm>
          <a:prstGeom prst="rect">
            <a:avLst/>
          </a:prstGeom>
        </p:spPr>
      </p:pic>
      <p:sp>
        <p:nvSpPr>
          <p:cNvPr id="3" name="内容占位符 2"/>
          <p:cNvSpPr txBox="1"/>
          <p:nvPr>
            <p:custDataLst>
              <p:tags r:id="rId7"/>
            </p:custDataLst>
          </p:nvPr>
        </p:nvSpPr>
        <p:spPr>
          <a:xfrm>
            <a:off x="3769855" y="6066616"/>
            <a:ext cx="5978829" cy="851965"/>
          </a:xfrm>
          <a:prstGeom prst="rect">
            <a:avLst/>
          </a:prstGeom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）二力方向相反时平衡</a:t>
            </a:r>
            <a:endParaRPr lang="zh-CN" altLang="en-US" sz="36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内容占位符 2"/>
          <p:cNvSpPr txBox="1"/>
          <p:nvPr>
            <p:custDataLst>
              <p:tags r:id="rId3"/>
            </p:custDataLst>
          </p:nvPr>
        </p:nvSpPr>
        <p:spPr>
          <a:xfrm>
            <a:off x="2109154" y="5964945"/>
            <a:ext cx="8637722" cy="851965"/>
          </a:xfrm>
          <a:prstGeom prst="rect">
            <a:avLst/>
          </a:prstGeom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）二力作用在同一个物体上时平衡</a:t>
            </a:r>
            <a:endParaRPr lang="zh-CN" altLang="en-US" sz="36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1167" y="1017811"/>
            <a:ext cx="7511563" cy="4747456"/>
          </a:xfrm>
          <a:prstGeom prst="rect">
            <a:avLst/>
          </a:prstGeom>
        </p:spPr>
      </p:pic>
      <p:cxnSp>
        <p:nvCxnSpPr>
          <p:cNvPr id="8" name="直接连接符 7"/>
          <p:cNvCxnSpPr/>
          <p:nvPr>
            <p:custDataLst>
              <p:tags r:id="rId6"/>
            </p:custDataLst>
          </p:nvPr>
        </p:nvCxnSpPr>
        <p:spPr>
          <a:xfrm flipH="1">
            <a:off x="5763986" y="1178832"/>
            <a:ext cx="0" cy="1019175"/>
          </a:xfrm>
          <a:prstGeom prst="line">
            <a:avLst/>
          </a:prstGeom>
          <a:ln w="4762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内容占位符 2"/>
          <p:cNvSpPr txBox="1"/>
          <p:nvPr>
            <p:custDataLst>
              <p:tags r:id="rId7"/>
            </p:custDataLst>
          </p:nvPr>
        </p:nvSpPr>
        <p:spPr>
          <a:xfrm>
            <a:off x="2672236" y="392150"/>
            <a:ext cx="7511558" cy="851965"/>
          </a:xfrm>
          <a:prstGeom prst="rect">
            <a:avLst/>
          </a:prstGeom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80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沿此线将小车一分为二，两部分会静止吗？</a:t>
            </a:r>
            <a:endParaRPr lang="zh-CN" altLang="en-US" sz="280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内容占位符 2"/>
          <p:cNvSpPr txBox="1"/>
          <p:nvPr>
            <p:custDataLst>
              <p:tags r:id="rId3"/>
            </p:custDataLst>
          </p:nvPr>
        </p:nvSpPr>
        <p:spPr>
          <a:xfrm>
            <a:off x="2312386" y="2592981"/>
            <a:ext cx="2150917" cy="1522130"/>
          </a:xfrm>
          <a:prstGeom prst="rect">
            <a:avLst/>
          </a:prstGeom>
          <a:ln w="31750"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二力平衡条件</a:t>
            </a:r>
            <a:endParaRPr lang="zh-CN" altLang="en-US" sz="36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内容占位符 2"/>
          <p:cNvSpPr txBox="1"/>
          <p:nvPr>
            <p:custDataLst>
              <p:tags r:id="rId4"/>
            </p:custDataLst>
          </p:nvPr>
        </p:nvSpPr>
        <p:spPr>
          <a:xfrm>
            <a:off x="5222806" y="1795319"/>
            <a:ext cx="4012592" cy="851965"/>
          </a:xfrm>
          <a:prstGeom prst="rect">
            <a:avLst/>
          </a:prstGeom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、大小相等</a:t>
            </a:r>
            <a:endParaRPr lang="zh-CN" altLang="en-US" sz="36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内容占位符 2"/>
          <p:cNvSpPr txBox="1"/>
          <p:nvPr>
            <p:custDataLst>
              <p:tags r:id="rId5"/>
            </p:custDataLst>
          </p:nvPr>
        </p:nvSpPr>
        <p:spPr>
          <a:xfrm>
            <a:off x="5222806" y="4249082"/>
            <a:ext cx="4872264" cy="1072164"/>
          </a:xfrm>
          <a:prstGeom prst="rect">
            <a:avLst/>
          </a:prstGeom>
          <a:ln w="3175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、作用在同一物体上</a:t>
            </a:r>
            <a:endParaRPr lang="zh-CN" altLang="en-US" sz="36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内容占位符 2"/>
          <p:cNvSpPr txBox="1"/>
          <p:nvPr>
            <p:custDataLst>
              <p:tags r:id="rId6"/>
            </p:custDataLst>
          </p:nvPr>
        </p:nvSpPr>
        <p:spPr>
          <a:xfrm>
            <a:off x="5222806" y="3409643"/>
            <a:ext cx="3555392" cy="732981"/>
          </a:xfrm>
          <a:prstGeom prst="rect">
            <a:avLst/>
          </a:prstGeom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、方向相反</a:t>
            </a:r>
            <a:endParaRPr lang="zh-CN" altLang="en-US" sz="36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内容占位符 2"/>
          <p:cNvSpPr txBox="1"/>
          <p:nvPr>
            <p:custDataLst>
              <p:tags r:id="rId7"/>
            </p:custDataLst>
          </p:nvPr>
        </p:nvSpPr>
        <p:spPr>
          <a:xfrm>
            <a:off x="5222806" y="2647284"/>
            <a:ext cx="4012592" cy="762359"/>
          </a:xfrm>
          <a:prstGeom prst="rect">
            <a:avLst/>
          </a:prstGeom>
          <a:ln w="317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、在同一直线上</a:t>
            </a:r>
            <a:endParaRPr lang="zh-CN" altLang="en-US" sz="36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左大括号 8"/>
          <p:cNvSpPr/>
          <p:nvPr>
            <p:custDataLst>
              <p:tags r:id="rId8"/>
            </p:custDataLst>
          </p:nvPr>
        </p:nvSpPr>
        <p:spPr>
          <a:xfrm>
            <a:off x="4703548" y="1961344"/>
            <a:ext cx="279013" cy="2785403"/>
          </a:xfrm>
          <a:prstGeom prst="leftBrace">
            <a:avLst>
              <a:gd name="adj1" fmla="val 30555"/>
              <a:gd name="adj2" fmla="val 50000"/>
            </a:avLst>
          </a:prstGeom>
          <a:ln w="476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ags/tag1.xml><?xml version="1.0" encoding="utf-8"?>
<p:tagLst xmlns:p="http://schemas.openxmlformats.org/presentationml/2006/main">
  <p:tag name="AS_UNIQUEID" val="38"/>
</p:tagLst>
</file>

<file path=ppt/tags/tag10.xml><?xml version="1.0" encoding="utf-8"?>
<p:tagLst xmlns:p="http://schemas.openxmlformats.org/presentationml/2006/main">
  <p:tag name="AS_UNIQUEID" val="47"/>
</p:tagLst>
</file>

<file path=ppt/tags/tag100.xml><?xml version="1.0" encoding="utf-8"?>
<p:tagLst xmlns:p="http://schemas.openxmlformats.org/presentationml/2006/main">
  <p:tag name="AS_UNIQUEID" val="137"/>
</p:tagLst>
</file>

<file path=ppt/tags/tag101.xml><?xml version="1.0" encoding="utf-8"?>
<p:tagLst xmlns:p="http://schemas.openxmlformats.org/presentationml/2006/main">
  <p:tag name="AS_UNIQUEID" val="138"/>
</p:tagLst>
</file>

<file path=ppt/tags/tag102.xml><?xml version="1.0" encoding="utf-8"?>
<p:tagLst xmlns:p="http://schemas.openxmlformats.org/presentationml/2006/main">
  <p:tag name="AS_UNIQUEID" val="139"/>
</p:tagLst>
</file>

<file path=ppt/tags/tag103.xml><?xml version="1.0" encoding="utf-8"?>
<p:tagLst xmlns:p="http://schemas.openxmlformats.org/presentationml/2006/main">
  <p:tag name="AS_UNIQUEID" val="140"/>
</p:tagLst>
</file>

<file path=ppt/tags/tag104.xml><?xml version="1.0" encoding="utf-8"?>
<p:tagLst xmlns:p="http://schemas.openxmlformats.org/presentationml/2006/main">
  <p:tag name="AS_UNIQUEID" val="141"/>
</p:tagLst>
</file>

<file path=ppt/tags/tag105.xml><?xml version="1.0" encoding="utf-8"?>
<p:tagLst xmlns:p="http://schemas.openxmlformats.org/presentationml/2006/main">
  <p:tag name="AS_UNIQUEID" val="142"/>
</p:tagLst>
</file>

<file path=ppt/tags/tag106.xml><?xml version="1.0" encoding="utf-8"?>
<p:tagLst xmlns:p="http://schemas.openxmlformats.org/presentationml/2006/main">
  <p:tag name="AS_UNIQUEID" val="143"/>
</p:tagLst>
</file>

<file path=ppt/tags/tag107.xml><?xml version="1.0" encoding="utf-8"?>
<p:tagLst xmlns:p="http://schemas.openxmlformats.org/presentationml/2006/main">
  <p:tag name="AS_UNIQUEID" val="144"/>
</p:tagLst>
</file>

<file path=ppt/tags/tag108.xml><?xml version="1.0" encoding="utf-8"?>
<p:tagLst xmlns:p="http://schemas.openxmlformats.org/presentationml/2006/main">
  <p:tag name="AS_UNIQUEID" val="145"/>
</p:tagLst>
</file>

<file path=ppt/tags/tag109.xml><?xml version="1.0" encoding="utf-8"?>
<p:tagLst xmlns:p="http://schemas.openxmlformats.org/presentationml/2006/main">
  <p:tag name="AS_UNIQUEID" val="146"/>
</p:tagLst>
</file>

<file path=ppt/tags/tag11.xml><?xml version="1.0" encoding="utf-8"?>
<p:tagLst xmlns:p="http://schemas.openxmlformats.org/presentationml/2006/main">
  <p:tag name="AS_UNIQUEID" val="48"/>
</p:tagLst>
</file>

<file path=ppt/tags/tag110.xml><?xml version="1.0" encoding="utf-8"?>
<p:tagLst xmlns:p="http://schemas.openxmlformats.org/presentationml/2006/main">
  <p:tag name="AS_UNIQUEID" val="147"/>
</p:tagLst>
</file>

<file path=ppt/tags/tag111.xml><?xml version="1.0" encoding="utf-8"?>
<p:tagLst xmlns:p="http://schemas.openxmlformats.org/presentationml/2006/main">
  <p:tag name="AS_UNIQUEID" val="148"/>
</p:tagLst>
</file>

<file path=ppt/tags/tag112.xml><?xml version="1.0" encoding="utf-8"?>
<p:tagLst xmlns:p="http://schemas.openxmlformats.org/presentationml/2006/main">
  <p:tag name="AS_UNIQUEID" val="149"/>
</p:tagLst>
</file>

<file path=ppt/tags/tag113.xml><?xml version="1.0" encoding="utf-8"?>
<p:tagLst xmlns:p="http://schemas.openxmlformats.org/presentationml/2006/main">
  <p:tag name="AS_UNIQUEID" val="150"/>
</p:tagLst>
</file>

<file path=ppt/tags/tag114.xml><?xml version="1.0" encoding="utf-8"?>
<p:tagLst xmlns:p="http://schemas.openxmlformats.org/presentationml/2006/main">
  <p:tag name="AS_UNIQUEID" val="151"/>
</p:tagLst>
</file>

<file path=ppt/tags/tag115.xml><?xml version="1.0" encoding="utf-8"?>
<p:tagLst xmlns:p="http://schemas.openxmlformats.org/presentationml/2006/main">
  <p:tag name="AS_UNIQUEID" val="152"/>
</p:tagLst>
</file>

<file path=ppt/tags/tag116.xml><?xml version="1.0" encoding="utf-8"?>
<p:tagLst xmlns:p="http://schemas.openxmlformats.org/presentationml/2006/main">
  <p:tag name="AS_UNIQUEID" val="153"/>
</p:tagLst>
</file>

<file path=ppt/tags/tag117.xml><?xml version="1.0" encoding="utf-8"?>
<p:tagLst xmlns:p="http://schemas.openxmlformats.org/presentationml/2006/main">
  <p:tag name="AS_UNIQUEID" val="154"/>
</p:tagLst>
</file>

<file path=ppt/tags/tag118.xml><?xml version="1.0" encoding="utf-8"?>
<p:tagLst xmlns:p="http://schemas.openxmlformats.org/presentationml/2006/main">
  <p:tag name="AS_UNIQUEID" val="155"/>
</p:tagLst>
</file>

<file path=ppt/tags/tag119.xml><?xml version="1.0" encoding="utf-8"?>
<p:tagLst xmlns:p="http://schemas.openxmlformats.org/presentationml/2006/main">
  <p:tag name="AS_UNIQUEID" val="156"/>
</p:tagLst>
</file>

<file path=ppt/tags/tag12.xml><?xml version="1.0" encoding="utf-8"?>
<p:tagLst xmlns:p="http://schemas.openxmlformats.org/presentationml/2006/main">
  <p:tag name="AS_UNIQUEID" val="49"/>
</p:tagLst>
</file>

<file path=ppt/tags/tag120.xml><?xml version="1.0" encoding="utf-8"?>
<p:tagLst xmlns:p="http://schemas.openxmlformats.org/presentationml/2006/main">
  <p:tag name="AS_UNIQUEID" val="157"/>
</p:tagLst>
</file>

<file path=ppt/tags/tag121.xml><?xml version="1.0" encoding="utf-8"?>
<p:tagLst xmlns:p="http://schemas.openxmlformats.org/presentationml/2006/main">
  <p:tag name="AS_UNIQUEID" val="158"/>
</p:tagLst>
</file>

<file path=ppt/tags/tag122.xml><?xml version="1.0" encoding="utf-8"?>
<p:tagLst xmlns:p="http://schemas.openxmlformats.org/presentationml/2006/main">
  <p:tag name="AS_UNIQUEID" val="159"/>
</p:tagLst>
</file>

<file path=ppt/tags/tag123.xml><?xml version="1.0" encoding="utf-8"?>
<p:tagLst xmlns:p="http://schemas.openxmlformats.org/presentationml/2006/main">
  <p:tag name="AS_UNIQUEID" val="160"/>
</p:tagLst>
</file>

<file path=ppt/tags/tag124.xml><?xml version="1.0" encoding="utf-8"?>
<p:tagLst xmlns:p="http://schemas.openxmlformats.org/presentationml/2006/main">
  <p:tag name="AS_UNIQUEID" val="161"/>
</p:tagLst>
</file>

<file path=ppt/tags/tag125.xml><?xml version="1.0" encoding="utf-8"?>
<p:tagLst xmlns:p="http://schemas.openxmlformats.org/presentationml/2006/main">
  <p:tag name="AS_UNIQUEID" val="162"/>
</p:tagLst>
</file>

<file path=ppt/tags/tag126.xml><?xml version="1.0" encoding="utf-8"?>
<p:tagLst xmlns:p="http://schemas.openxmlformats.org/presentationml/2006/main">
  <p:tag name="AS_UNIQUEID" val="163"/>
</p:tagLst>
</file>

<file path=ppt/tags/tag127.xml><?xml version="1.0" encoding="utf-8"?>
<p:tagLst xmlns:p="http://schemas.openxmlformats.org/presentationml/2006/main">
  <p:tag name="AS_UNIQUEID" val="164"/>
</p:tagLst>
</file>

<file path=ppt/tags/tag128.xml><?xml version="1.0" encoding="utf-8"?>
<p:tagLst xmlns:p="http://schemas.openxmlformats.org/presentationml/2006/main">
  <p:tag name="AS_UNIQUEID" val="165"/>
</p:tagLst>
</file>

<file path=ppt/tags/tag129.xml><?xml version="1.0" encoding="utf-8"?>
<p:tagLst xmlns:p="http://schemas.openxmlformats.org/presentationml/2006/main">
  <p:tag name="AS_UNIQUEID" val="166"/>
</p:tagLst>
</file>

<file path=ppt/tags/tag13.xml><?xml version="1.0" encoding="utf-8"?>
<p:tagLst xmlns:p="http://schemas.openxmlformats.org/presentationml/2006/main">
  <p:tag name="AS_UNIQUEID" val="50"/>
</p:tagLst>
</file>

<file path=ppt/tags/tag130.xml><?xml version="1.0" encoding="utf-8"?>
<p:tagLst xmlns:p="http://schemas.openxmlformats.org/presentationml/2006/main">
  <p:tag name="AS_UNIQUEID" val="167"/>
</p:tagLst>
</file>

<file path=ppt/tags/tag131.xml><?xml version="1.0" encoding="utf-8"?>
<p:tagLst xmlns:p="http://schemas.openxmlformats.org/presentationml/2006/main">
  <p:tag name="AS_UNIQUEID" val="168"/>
</p:tagLst>
</file>

<file path=ppt/tags/tag132.xml><?xml version="1.0" encoding="utf-8"?>
<p:tagLst xmlns:p="http://schemas.openxmlformats.org/presentationml/2006/main">
  <p:tag name="AS_UNIQUEID" val="169"/>
</p:tagLst>
</file>

<file path=ppt/tags/tag133.xml><?xml version="1.0" encoding="utf-8"?>
<p:tagLst xmlns:p="http://schemas.openxmlformats.org/presentationml/2006/main">
  <p:tag name="AS_UNIQUEID" val="170"/>
</p:tagLst>
</file>

<file path=ppt/tags/tag134.xml><?xml version="1.0" encoding="utf-8"?>
<p:tagLst xmlns:p="http://schemas.openxmlformats.org/presentationml/2006/main">
  <p:tag name="AS_UNIQUEID" val="171"/>
</p:tagLst>
</file>

<file path=ppt/tags/tag135.xml><?xml version="1.0" encoding="utf-8"?>
<p:tagLst xmlns:p="http://schemas.openxmlformats.org/presentationml/2006/main">
  <p:tag name="AS_UNIQUEID" val="172"/>
</p:tagLst>
</file>

<file path=ppt/tags/tag136.xml><?xml version="1.0" encoding="utf-8"?>
<p:tagLst xmlns:p="http://schemas.openxmlformats.org/presentationml/2006/main">
  <p:tag name="AS_UNIQUEID" val="173"/>
</p:tagLst>
</file>

<file path=ppt/tags/tag137.xml><?xml version="1.0" encoding="utf-8"?>
<p:tagLst xmlns:p="http://schemas.openxmlformats.org/presentationml/2006/main">
  <p:tag name="AS_UNIQUEID" val="174"/>
</p:tagLst>
</file>

<file path=ppt/tags/tag138.xml><?xml version="1.0" encoding="utf-8"?>
<p:tagLst xmlns:p="http://schemas.openxmlformats.org/presentationml/2006/main">
  <p:tag name="AS_UNIQUEID" val="175"/>
</p:tagLst>
</file>

<file path=ppt/tags/tag139.xml><?xml version="1.0" encoding="utf-8"?>
<p:tagLst xmlns:p="http://schemas.openxmlformats.org/presentationml/2006/main">
  <p:tag name="AS_UNIQUEID" val="176"/>
</p:tagLst>
</file>

<file path=ppt/tags/tag14.xml><?xml version="1.0" encoding="utf-8"?>
<p:tagLst xmlns:p="http://schemas.openxmlformats.org/presentationml/2006/main">
  <p:tag name="AS_UNIQUEID" val="51"/>
</p:tagLst>
</file>

<file path=ppt/tags/tag140.xml><?xml version="1.0" encoding="utf-8"?>
<p:tagLst xmlns:p="http://schemas.openxmlformats.org/presentationml/2006/main">
  <p:tag name="AS_UNIQUEID" val="177"/>
</p:tagLst>
</file>

<file path=ppt/tags/tag141.xml><?xml version="1.0" encoding="utf-8"?>
<p:tagLst xmlns:p="http://schemas.openxmlformats.org/presentationml/2006/main">
  <p:tag name="AS_UNIQUEID" val="178"/>
</p:tagLst>
</file>

<file path=ppt/tags/tag142.xml><?xml version="1.0" encoding="utf-8"?>
<p:tagLst xmlns:p="http://schemas.openxmlformats.org/presentationml/2006/main">
  <p:tag name="AS_UNIQUEID" val="179"/>
</p:tagLst>
</file>

<file path=ppt/tags/tag143.xml><?xml version="1.0" encoding="utf-8"?>
<p:tagLst xmlns:p="http://schemas.openxmlformats.org/presentationml/2006/main">
  <p:tag name="AS_UNIQUEID" val="180"/>
</p:tagLst>
</file>

<file path=ppt/tags/tag144.xml><?xml version="1.0" encoding="utf-8"?>
<p:tagLst xmlns:p="http://schemas.openxmlformats.org/presentationml/2006/main">
  <p:tag name="AS_UNIQUEID" val="181"/>
</p:tagLst>
</file>

<file path=ppt/tags/tag145.xml><?xml version="1.0" encoding="utf-8"?>
<p:tagLst xmlns:p="http://schemas.openxmlformats.org/presentationml/2006/main">
  <p:tag name="AS_UNIQUEID" val="182"/>
</p:tagLst>
</file>

<file path=ppt/tags/tag146.xml><?xml version="1.0" encoding="utf-8"?>
<p:tagLst xmlns:p="http://schemas.openxmlformats.org/presentationml/2006/main">
  <p:tag name="AS_UNIQUEID" val="183"/>
</p:tagLst>
</file>

<file path=ppt/tags/tag147.xml><?xml version="1.0" encoding="utf-8"?>
<p:tagLst xmlns:p="http://schemas.openxmlformats.org/presentationml/2006/main">
  <p:tag name="AS_UNIQUEID" val="184"/>
</p:tagLst>
</file>

<file path=ppt/tags/tag148.xml><?xml version="1.0" encoding="utf-8"?>
<p:tagLst xmlns:p="http://schemas.openxmlformats.org/presentationml/2006/main">
  <p:tag name="AS_UNIQUEID" val="185"/>
</p:tagLst>
</file>

<file path=ppt/tags/tag149.xml><?xml version="1.0" encoding="utf-8"?>
<p:tagLst xmlns:p="http://schemas.openxmlformats.org/presentationml/2006/main">
  <p:tag name="AS_UNIQUEID" val="186"/>
</p:tagLst>
</file>

<file path=ppt/tags/tag15.xml><?xml version="1.0" encoding="utf-8"?>
<p:tagLst xmlns:p="http://schemas.openxmlformats.org/presentationml/2006/main">
  <p:tag name="AS_UNIQUEID" val="52"/>
</p:tagLst>
</file>

<file path=ppt/tags/tag150.xml><?xml version="1.0" encoding="utf-8"?>
<p:tagLst xmlns:p="http://schemas.openxmlformats.org/presentationml/2006/main">
  <p:tag name="AS_UNIQUEID" val="187"/>
</p:tagLst>
</file>

<file path=ppt/tags/tag151.xml><?xml version="1.0" encoding="utf-8"?>
<p:tagLst xmlns:p="http://schemas.openxmlformats.org/presentationml/2006/main">
  <p:tag name="AS_UNIQUEID" val="188"/>
</p:tagLst>
</file>

<file path=ppt/tags/tag152.xml><?xml version="1.0" encoding="utf-8"?>
<p:tagLst xmlns:p="http://schemas.openxmlformats.org/presentationml/2006/main">
  <p:tag name="AS_UNIQUEID" val="189"/>
</p:tagLst>
</file>

<file path=ppt/tags/tag153.xml><?xml version="1.0" encoding="utf-8"?>
<p:tagLst xmlns:p="http://schemas.openxmlformats.org/presentationml/2006/main">
  <p:tag name="AS_UNIQUEID" val="190"/>
</p:tagLst>
</file>

<file path=ppt/tags/tag154.xml><?xml version="1.0" encoding="utf-8"?>
<p:tagLst xmlns:p="http://schemas.openxmlformats.org/presentationml/2006/main">
  <p:tag name="AS_UNIQUEID" val="191"/>
</p:tagLst>
</file>

<file path=ppt/tags/tag155.xml><?xml version="1.0" encoding="utf-8"?>
<p:tagLst xmlns:p="http://schemas.openxmlformats.org/presentationml/2006/main">
  <p:tag name="AS_UNIQUEID" val="192"/>
</p:tagLst>
</file>

<file path=ppt/tags/tag156.xml><?xml version="1.0" encoding="utf-8"?>
<p:tagLst xmlns:p="http://schemas.openxmlformats.org/presentationml/2006/main">
  <p:tag name="AS_UNIQUEID" val="193"/>
</p:tagLst>
</file>

<file path=ppt/tags/tag157.xml><?xml version="1.0" encoding="utf-8"?>
<p:tagLst xmlns:p="http://schemas.openxmlformats.org/presentationml/2006/main">
  <p:tag name="AS_UNIQUEID" val="194"/>
</p:tagLst>
</file>

<file path=ppt/tags/tag158.xml><?xml version="1.0" encoding="utf-8"?>
<p:tagLst xmlns:p="http://schemas.openxmlformats.org/presentationml/2006/main">
  <p:tag name="AS_UNIQUEID" val="195"/>
</p:tagLst>
</file>

<file path=ppt/tags/tag159.xml><?xml version="1.0" encoding="utf-8"?>
<p:tagLst xmlns:p="http://schemas.openxmlformats.org/presentationml/2006/main">
  <p:tag name="AS_UNIQUEID" val="196"/>
</p:tagLst>
</file>

<file path=ppt/tags/tag16.xml><?xml version="1.0" encoding="utf-8"?>
<p:tagLst xmlns:p="http://schemas.openxmlformats.org/presentationml/2006/main">
  <p:tag name="AS_UNIQUEID" val="53"/>
</p:tagLst>
</file>

<file path=ppt/tags/tag160.xml><?xml version="1.0" encoding="utf-8"?>
<p:tagLst xmlns:p="http://schemas.openxmlformats.org/presentationml/2006/main">
  <p:tag name="AS_UNIQUEID" val="197"/>
</p:tagLst>
</file>

<file path=ppt/tags/tag161.xml><?xml version="1.0" encoding="utf-8"?>
<p:tagLst xmlns:p="http://schemas.openxmlformats.org/presentationml/2006/main">
  <p:tag name="AS_UNIQUEID" val="198"/>
</p:tagLst>
</file>

<file path=ppt/tags/tag162.xml><?xml version="1.0" encoding="utf-8"?>
<p:tagLst xmlns:p="http://schemas.openxmlformats.org/presentationml/2006/main">
  <p:tag name="AS_UNIQUEID" val="199"/>
</p:tagLst>
</file>

<file path=ppt/tags/tag163.xml><?xml version="1.0" encoding="utf-8"?>
<p:tagLst xmlns:p="http://schemas.openxmlformats.org/presentationml/2006/main">
  <p:tag name="AS_UNIQUEID" val="200"/>
</p:tagLst>
</file>

<file path=ppt/tags/tag164.xml><?xml version="1.0" encoding="utf-8"?>
<p:tagLst xmlns:p="http://schemas.openxmlformats.org/presentationml/2006/main">
  <p:tag name="AS_UNIQUEID" val="201"/>
</p:tagLst>
</file>

<file path=ppt/tags/tag165.xml><?xml version="1.0" encoding="utf-8"?>
<p:tagLst xmlns:p="http://schemas.openxmlformats.org/presentationml/2006/main">
  <p:tag name="AS_UNIQUEID" val="202"/>
</p:tagLst>
</file>

<file path=ppt/tags/tag166.xml><?xml version="1.0" encoding="utf-8"?>
<p:tagLst xmlns:p="http://schemas.openxmlformats.org/presentationml/2006/main">
  <p:tag name="AS_UNIQUEID" val="203"/>
</p:tagLst>
</file>

<file path=ppt/tags/tag167.xml><?xml version="1.0" encoding="utf-8"?>
<p:tagLst xmlns:p="http://schemas.openxmlformats.org/presentationml/2006/main">
  <p:tag name="AS_UNIQUEID" val="204"/>
</p:tagLst>
</file>

<file path=ppt/tags/tag168.xml><?xml version="1.0" encoding="utf-8"?>
<p:tagLst xmlns:p="http://schemas.openxmlformats.org/presentationml/2006/main">
  <p:tag name="AS_UNIQUEID" val="205"/>
</p:tagLst>
</file>

<file path=ppt/tags/tag169.xml><?xml version="1.0" encoding="utf-8"?>
<p:tagLst xmlns:p="http://schemas.openxmlformats.org/presentationml/2006/main">
  <p:tag name="AS_UNIQUEID" val="206"/>
</p:tagLst>
</file>

<file path=ppt/tags/tag17.xml><?xml version="1.0" encoding="utf-8"?>
<p:tagLst xmlns:p="http://schemas.openxmlformats.org/presentationml/2006/main">
  <p:tag name="AS_UNIQUEID" val="54"/>
</p:tagLst>
</file>

<file path=ppt/tags/tag170.xml><?xml version="1.0" encoding="utf-8"?>
<p:tagLst xmlns:p="http://schemas.openxmlformats.org/presentationml/2006/main">
  <p:tag name="AS_UNIQUEID" val="207"/>
</p:tagLst>
</file>

<file path=ppt/tags/tag171.xml><?xml version="1.0" encoding="utf-8"?>
<p:tagLst xmlns:p="http://schemas.openxmlformats.org/presentationml/2006/main">
  <p:tag name="AS_UNIQUEID" val="208"/>
</p:tagLst>
</file>

<file path=ppt/tags/tag172.xml><?xml version="1.0" encoding="utf-8"?>
<p:tagLst xmlns:p="http://schemas.openxmlformats.org/presentationml/2006/main">
  <p:tag name="AS_UNIQUEID" val="209"/>
</p:tagLst>
</file>

<file path=ppt/tags/tag173.xml><?xml version="1.0" encoding="utf-8"?>
<p:tagLst xmlns:p="http://schemas.openxmlformats.org/presentationml/2006/main">
  <p:tag name="AS_UNIQUEID" val="210"/>
</p:tagLst>
</file>

<file path=ppt/tags/tag174.xml><?xml version="1.0" encoding="utf-8"?>
<p:tagLst xmlns:p="http://schemas.openxmlformats.org/presentationml/2006/main">
  <p:tag name="AS_UNIQUEID" val="211"/>
</p:tagLst>
</file>

<file path=ppt/tags/tag175.xml><?xml version="1.0" encoding="utf-8"?>
<p:tagLst xmlns:p="http://schemas.openxmlformats.org/presentationml/2006/main">
  <p:tag name="AS_UNIQUEID" val="212"/>
</p:tagLst>
</file>

<file path=ppt/tags/tag176.xml><?xml version="1.0" encoding="utf-8"?>
<p:tagLst xmlns:p="http://schemas.openxmlformats.org/presentationml/2006/main">
  <p:tag name="AS_UNIQUEID" val="213"/>
</p:tagLst>
</file>

<file path=ppt/tags/tag177.xml><?xml version="1.0" encoding="utf-8"?>
<p:tagLst xmlns:p="http://schemas.openxmlformats.org/presentationml/2006/main">
  <p:tag name="AS_UNIQUEID" val="214"/>
</p:tagLst>
</file>

<file path=ppt/tags/tag178.xml><?xml version="1.0" encoding="utf-8"?>
<p:tagLst xmlns:p="http://schemas.openxmlformats.org/presentationml/2006/main">
  <p:tag name="AS_UNIQUEID" val="215"/>
</p:tagLst>
</file>

<file path=ppt/tags/tag179.xml><?xml version="1.0" encoding="utf-8"?>
<p:tagLst xmlns:p="http://schemas.openxmlformats.org/presentationml/2006/main">
  <p:tag name="AS_UNIQUEID" val="216"/>
</p:tagLst>
</file>

<file path=ppt/tags/tag18.xml><?xml version="1.0" encoding="utf-8"?>
<p:tagLst xmlns:p="http://schemas.openxmlformats.org/presentationml/2006/main">
  <p:tag name="AS_UNIQUEID" val="55"/>
</p:tagLst>
</file>

<file path=ppt/tags/tag180.xml><?xml version="1.0" encoding="utf-8"?>
<p:tagLst xmlns:p="http://schemas.openxmlformats.org/presentationml/2006/main">
  <p:tag name="AS_UNIQUEID" val="217"/>
</p:tagLst>
</file>

<file path=ppt/tags/tag181.xml><?xml version="1.0" encoding="utf-8"?>
<p:tagLst xmlns:p="http://schemas.openxmlformats.org/presentationml/2006/main">
  <p:tag name="AS_UNIQUEID" val="218"/>
</p:tagLst>
</file>

<file path=ppt/tags/tag182.xml><?xml version="1.0" encoding="utf-8"?>
<p:tagLst xmlns:p="http://schemas.openxmlformats.org/presentationml/2006/main">
  <p:tag name="AS_UNIQUEID" val="219"/>
</p:tagLst>
</file>

<file path=ppt/tags/tag183.xml><?xml version="1.0" encoding="utf-8"?>
<p:tagLst xmlns:p="http://schemas.openxmlformats.org/presentationml/2006/main">
  <p:tag name="AS_UNIQUEID" val="220"/>
</p:tagLst>
</file>

<file path=ppt/tags/tag184.xml><?xml version="1.0" encoding="utf-8"?>
<p:tagLst xmlns:p="http://schemas.openxmlformats.org/presentationml/2006/main">
  <p:tag name="AS_UNIQUEID" val="221"/>
</p:tagLst>
</file>

<file path=ppt/tags/tag185.xml><?xml version="1.0" encoding="utf-8"?>
<p:tagLst xmlns:p="http://schemas.openxmlformats.org/presentationml/2006/main">
  <p:tag name="AS_UNIQUEID" val="222"/>
</p:tagLst>
</file>

<file path=ppt/tags/tag186.xml><?xml version="1.0" encoding="utf-8"?>
<p:tagLst xmlns:p="http://schemas.openxmlformats.org/presentationml/2006/main">
  <p:tag name="AS_UNIQUEID" val="223"/>
</p:tagLst>
</file>

<file path=ppt/tags/tag187.xml><?xml version="1.0" encoding="utf-8"?>
<p:tagLst xmlns:p="http://schemas.openxmlformats.org/presentationml/2006/main">
  <p:tag name="AS_UNIQUEID" val="224"/>
</p:tagLst>
</file>

<file path=ppt/tags/tag188.xml><?xml version="1.0" encoding="utf-8"?>
<p:tagLst xmlns:p="http://schemas.openxmlformats.org/presentationml/2006/main">
  <p:tag name="AS_UNIQUEID" val="225"/>
</p:tagLst>
</file>

<file path=ppt/tags/tag189.xml><?xml version="1.0" encoding="utf-8"?>
<p:tagLst xmlns:p="http://schemas.openxmlformats.org/presentationml/2006/main">
  <p:tag name="AS_UNIQUEID" val="226"/>
</p:tagLst>
</file>

<file path=ppt/tags/tag19.xml><?xml version="1.0" encoding="utf-8"?>
<p:tagLst xmlns:p="http://schemas.openxmlformats.org/presentationml/2006/main">
  <p:tag name="AS_UNIQUEID" val="56"/>
</p:tagLst>
</file>

<file path=ppt/tags/tag190.xml><?xml version="1.0" encoding="utf-8"?>
<p:tagLst xmlns:p="http://schemas.openxmlformats.org/presentationml/2006/main">
  <p:tag name="AS_UNIQUEID" val="227"/>
</p:tagLst>
</file>

<file path=ppt/tags/tag191.xml><?xml version="1.0" encoding="utf-8"?>
<p:tagLst xmlns:p="http://schemas.openxmlformats.org/presentationml/2006/main">
  <p:tag name="AS_UNIQUEID" val="228"/>
</p:tagLst>
</file>

<file path=ppt/tags/tag192.xml><?xml version="1.0" encoding="utf-8"?>
<p:tagLst xmlns:p="http://schemas.openxmlformats.org/presentationml/2006/main">
  <p:tag name="AS_UNIQUEID" val="229"/>
</p:tagLst>
</file>

<file path=ppt/tags/tag193.xml><?xml version="1.0" encoding="utf-8"?>
<p:tagLst xmlns:p="http://schemas.openxmlformats.org/presentationml/2006/main">
  <p:tag name="AS_UNIQUEID" val="230"/>
</p:tagLst>
</file>

<file path=ppt/tags/tag194.xml><?xml version="1.0" encoding="utf-8"?>
<p:tagLst xmlns:p="http://schemas.openxmlformats.org/presentationml/2006/main">
  <p:tag name="AS_UNIQUEID" val="231"/>
</p:tagLst>
</file>

<file path=ppt/tags/tag195.xml><?xml version="1.0" encoding="utf-8"?>
<p:tagLst xmlns:p="http://schemas.openxmlformats.org/presentationml/2006/main">
  <p:tag name="AS_UNIQUEID" val="232"/>
</p:tagLst>
</file>

<file path=ppt/tags/tag196.xml><?xml version="1.0" encoding="utf-8"?>
<p:tagLst xmlns:p="http://schemas.openxmlformats.org/presentationml/2006/main">
  <p:tag name="AS_UNIQUEID" val="233"/>
</p:tagLst>
</file>

<file path=ppt/tags/tag197.xml><?xml version="1.0" encoding="utf-8"?>
<p:tagLst xmlns:p="http://schemas.openxmlformats.org/presentationml/2006/main">
  <p:tag name="AS_UNIQUEID" val="234"/>
</p:tagLst>
</file>

<file path=ppt/tags/tag198.xml><?xml version="1.0" encoding="utf-8"?>
<p:tagLst xmlns:p="http://schemas.openxmlformats.org/presentationml/2006/main">
  <p:tag name="AS_UNIQUEID" val="235"/>
</p:tagLst>
</file>

<file path=ppt/tags/tag199.xml><?xml version="1.0" encoding="utf-8"?>
<p:tagLst xmlns:p="http://schemas.openxmlformats.org/presentationml/2006/main">
  <p:tag name="AS_UNIQUEID" val="236"/>
</p:tagLst>
</file>

<file path=ppt/tags/tag2.xml><?xml version="1.0" encoding="utf-8"?>
<p:tagLst xmlns:p="http://schemas.openxmlformats.org/presentationml/2006/main">
  <p:tag name="AS_UNIQUEID" val="39"/>
</p:tagLst>
</file>

<file path=ppt/tags/tag20.xml><?xml version="1.0" encoding="utf-8"?>
<p:tagLst xmlns:p="http://schemas.openxmlformats.org/presentationml/2006/main">
  <p:tag name="AS_UNIQUEID" val="57"/>
</p:tagLst>
</file>

<file path=ppt/tags/tag200.xml><?xml version="1.0" encoding="utf-8"?>
<p:tagLst xmlns:p="http://schemas.openxmlformats.org/presentationml/2006/main">
  <p:tag name="AS_UNIQUEID" val="237"/>
</p:tagLst>
</file>

<file path=ppt/tags/tag201.xml><?xml version="1.0" encoding="utf-8"?>
<p:tagLst xmlns:p="http://schemas.openxmlformats.org/presentationml/2006/main">
  <p:tag name="AS_UNIQUEID" val="238"/>
</p:tagLst>
</file>

<file path=ppt/tags/tag202.xml><?xml version="1.0" encoding="utf-8"?>
<p:tagLst xmlns:p="http://schemas.openxmlformats.org/presentationml/2006/main">
  <p:tag name="AS_UNIQUEID" val="239"/>
</p:tagLst>
</file>

<file path=ppt/tags/tag203.xml><?xml version="1.0" encoding="utf-8"?>
<p:tagLst xmlns:p="http://schemas.openxmlformats.org/presentationml/2006/main">
  <p:tag name="AS_UNIQUEID" val="240"/>
</p:tagLst>
</file>

<file path=ppt/tags/tag204.xml><?xml version="1.0" encoding="utf-8"?>
<p:tagLst xmlns:p="http://schemas.openxmlformats.org/presentationml/2006/main">
  <p:tag name="AS_UNIQUEID" val="241"/>
</p:tagLst>
</file>

<file path=ppt/tags/tag205.xml><?xml version="1.0" encoding="utf-8"?>
<p:tagLst xmlns:p="http://schemas.openxmlformats.org/presentationml/2006/main">
  <p:tag name="AS_UNIQUEID" val="242"/>
</p:tagLst>
</file>

<file path=ppt/tags/tag206.xml><?xml version="1.0" encoding="utf-8"?>
<p:tagLst xmlns:p="http://schemas.openxmlformats.org/presentationml/2006/main">
  <p:tag name="AS_UNIQUEID" val="243"/>
</p:tagLst>
</file>

<file path=ppt/tags/tag207.xml><?xml version="1.0" encoding="utf-8"?>
<p:tagLst xmlns:p="http://schemas.openxmlformats.org/presentationml/2006/main">
  <p:tag name="AS_UNIQUEID" val="244"/>
</p:tagLst>
</file>

<file path=ppt/tags/tag208.xml><?xml version="1.0" encoding="utf-8"?>
<p:tagLst xmlns:p="http://schemas.openxmlformats.org/presentationml/2006/main">
  <p:tag name="AS_UNIQUEID" val="245"/>
</p:tagLst>
</file>

<file path=ppt/tags/tag209.xml><?xml version="1.0" encoding="utf-8"?>
<p:tagLst xmlns:p="http://schemas.openxmlformats.org/presentationml/2006/main">
  <p:tag name="AS_UNIQUEID" val="246"/>
</p:tagLst>
</file>

<file path=ppt/tags/tag21.xml><?xml version="1.0" encoding="utf-8"?>
<p:tagLst xmlns:p="http://schemas.openxmlformats.org/presentationml/2006/main">
  <p:tag name="AS_UNIQUEID" val="58"/>
</p:tagLst>
</file>

<file path=ppt/tags/tag210.xml><?xml version="1.0" encoding="utf-8"?>
<p:tagLst xmlns:p="http://schemas.openxmlformats.org/presentationml/2006/main">
  <p:tag name="AS_UNIQUEID" val="247"/>
</p:tagLst>
</file>

<file path=ppt/tags/tag211.xml><?xml version="1.0" encoding="utf-8"?>
<p:tagLst xmlns:p="http://schemas.openxmlformats.org/presentationml/2006/main">
  <p:tag name="AS_UNIQUEID" val="248"/>
</p:tagLst>
</file>

<file path=ppt/tags/tag212.xml><?xml version="1.0" encoding="utf-8"?>
<p:tagLst xmlns:p="http://schemas.openxmlformats.org/presentationml/2006/main">
  <p:tag name="AS_UNIQUEID" val="249"/>
</p:tagLst>
</file>

<file path=ppt/tags/tag213.xml><?xml version="1.0" encoding="utf-8"?>
<p:tagLst xmlns:p="http://schemas.openxmlformats.org/presentationml/2006/main">
  <p:tag name="AS_UNIQUEID" val="250"/>
</p:tagLst>
</file>

<file path=ppt/tags/tag214.xml><?xml version="1.0" encoding="utf-8"?>
<p:tagLst xmlns:p="http://schemas.openxmlformats.org/presentationml/2006/main">
  <p:tag name="AS_UNIQUEID" val="251"/>
</p:tagLst>
</file>

<file path=ppt/tags/tag215.xml><?xml version="1.0" encoding="utf-8"?>
<p:tagLst xmlns:p="http://schemas.openxmlformats.org/presentationml/2006/main">
  <p:tag name="AS_UNIQUEID" val="252"/>
</p:tagLst>
</file>

<file path=ppt/tags/tag216.xml><?xml version="1.0" encoding="utf-8"?>
<p:tagLst xmlns:p="http://schemas.openxmlformats.org/presentationml/2006/main">
  <p:tag name="AS_UNIQUEID" val="253"/>
</p:tagLst>
</file>

<file path=ppt/tags/tag217.xml><?xml version="1.0" encoding="utf-8"?>
<p:tagLst xmlns:p="http://schemas.openxmlformats.org/presentationml/2006/main">
  <p:tag name="AS_UNIQUEID" val="254"/>
</p:tagLst>
</file>

<file path=ppt/tags/tag218.xml><?xml version="1.0" encoding="utf-8"?>
<p:tagLst xmlns:p="http://schemas.openxmlformats.org/presentationml/2006/main">
  <p:tag name="AS_UNIQUEID" val="255"/>
</p:tagLst>
</file>

<file path=ppt/tags/tag219.xml><?xml version="1.0" encoding="utf-8"?>
<p:tagLst xmlns:p="http://schemas.openxmlformats.org/presentationml/2006/main">
  <p:tag name="AS_UNIQUEID" val="256"/>
</p:tagLst>
</file>

<file path=ppt/tags/tag22.xml><?xml version="1.0" encoding="utf-8"?>
<p:tagLst xmlns:p="http://schemas.openxmlformats.org/presentationml/2006/main">
  <p:tag name="AS_UNIQUEID" val="59"/>
</p:tagLst>
</file>

<file path=ppt/tags/tag220.xml><?xml version="1.0" encoding="utf-8"?>
<p:tagLst xmlns:p="http://schemas.openxmlformats.org/presentationml/2006/main">
  <p:tag name="AS_UNIQUEID" val="257"/>
</p:tagLst>
</file>

<file path=ppt/tags/tag221.xml><?xml version="1.0" encoding="utf-8"?>
<p:tagLst xmlns:p="http://schemas.openxmlformats.org/presentationml/2006/main">
  <p:tag name="AS_UNIQUEID" val="258"/>
</p:tagLst>
</file>

<file path=ppt/tags/tag222.xml><?xml version="1.0" encoding="utf-8"?>
<p:tagLst xmlns:p="http://schemas.openxmlformats.org/presentationml/2006/main">
  <p:tag name="AS_UNIQUEID" val="259"/>
</p:tagLst>
</file>

<file path=ppt/tags/tag223.xml><?xml version="1.0" encoding="utf-8"?>
<p:tagLst xmlns:p="http://schemas.openxmlformats.org/presentationml/2006/main">
  <p:tag name="AS_UNIQUEID" val="260"/>
</p:tagLst>
</file>

<file path=ppt/tags/tag224.xml><?xml version="1.0" encoding="utf-8"?>
<p:tagLst xmlns:p="http://schemas.openxmlformats.org/presentationml/2006/main">
  <p:tag name="AS_UNIQUEID" val="261"/>
</p:tagLst>
</file>

<file path=ppt/tags/tag225.xml><?xml version="1.0" encoding="utf-8"?>
<p:tagLst xmlns:p="http://schemas.openxmlformats.org/presentationml/2006/main">
  <p:tag name="AS_UNIQUEID" val="262"/>
</p:tagLst>
</file>

<file path=ppt/tags/tag226.xml><?xml version="1.0" encoding="utf-8"?>
<p:tagLst xmlns:p="http://schemas.openxmlformats.org/presentationml/2006/main">
  <p:tag name="AS_UNIQUEID" val="263"/>
</p:tagLst>
</file>

<file path=ppt/tags/tag227.xml><?xml version="1.0" encoding="utf-8"?>
<p:tagLst xmlns:p="http://schemas.openxmlformats.org/presentationml/2006/main">
  <p:tag name="AS_UNIQUEID" val="264"/>
</p:tagLst>
</file>

<file path=ppt/tags/tag228.xml><?xml version="1.0" encoding="utf-8"?>
<p:tagLst xmlns:p="http://schemas.openxmlformats.org/presentationml/2006/main">
  <p:tag name="AS_UNIQUEID" val="265"/>
</p:tagLst>
</file>

<file path=ppt/tags/tag229.xml><?xml version="1.0" encoding="utf-8"?>
<p:tagLst xmlns:p="http://schemas.openxmlformats.org/presentationml/2006/main">
  <p:tag name="AS_UNIQUEID" val="266"/>
</p:tagLst>
</file>

<file path=ppt/tags/tag23.xml><?xml version="1.0" encoding="utf-8"?>
<p:tagLst xmlns:p="http://schemas.openxmlformats.org/presentationml/2006/main">
  <p:tag name="AS_UNIQUEID" val="60"/>
</p:tagLst>
</file>

<file path=ppt/tags/tag230.xml><?xml version="1.0" encoding="utf-8"?>
<p:tagLst xmlns:p="http://schemas.openxmlformats.org/presentationml/2006/main">
  <p:tag name="AS_UNIQUEID" val="267"/>
</p:tagLst>
</file>

<file path=ppt/tags/tag231.xml><?xml version="1.0" encoding="utf-8"?>
<p:tagLst xmlns:p="http://schemas.openxmlformats.org/presentationml/2006/main">
  <p:tag name="AS_UNIQUEID" val="268"/>
</p:tagLst>
</file>

<file path=ppt/tags/tag232.xml><?xml version="1.0" encoding="utf-8"?>
<p:tagLst xmlns:p="http://schemas.openxmlformats.org/presentationml/2006/main">
  <p:tag name="AS_UNIQUEID" val="269"/>
</p:tagLst>
</file>

<file path=ppt/tags/tag233.xml><?xml version="1.0" encoding="utf-8"?>
<p:tagLst xmlns:p="http://schemas.openxmlformats.org/presentationml/2006/main">
  <p:tag name="AS_UNIQUEID" val="270"/>
</p:tagLst>
</file>

<file path=ppt/tags/tag234.xml><?xml version="1.0" encoding="utf-8"?>
<p:tagLst xmlns:p="http://schemas.openxmlformats.org/presentationml/2006/main">
  <p:tag name="AS_UNIQUEID" val="271"/>
</p:tagLst>
</file>

<file path=ppt/tags/tag235.xml><?xml version="1.0" encoding="utf-8"?>
<p:tagLst xmlns:p="http://schemas.openxmlformats.org/presentationml/2006/main">
  <p:tag name="AS_UNIQUEID" val="272"/>
</p:tagLst>
</file>

<file path=ppt/tags/tag236.xml><?xml version="1.0" encoding="utf-8"?>
<p:tagLst xmlns:p="http://schemas.openxmlformats.org/presentationml/2006/main">
  <p:tag name="AS_UNIQUEID" val="273"/>
</p:tagLst>
</file>

<file path=ppt/tags/tag237.xml><?xml version="1.0" encoding="utf-8"?>
<p:tagLst xmlns:p="http://schemas.openxmlformats.org/presentationml/2006/main">
  <p:tag name="AS_UNIQUEID" val="274"/>
</p:tagLst>
</file>

<file path=ppt/tags/tag238.xml><?xml version="1.0" encoding="utf-8"?>
<p:tagLst xmlns:p="http://schemas.openxmlformats.org/presentationml/2006/main">
  <p:tag name="AS_UNIQUEID" val="275"/>
</p:tagLst>
</file>

<file path=ppt/tags/tag239.xml><?xml version="1.0" encoding="utf-8"?>
<p:tagLst xmlns:p="http://schemas.openxmlformats.org/presentationml/2006/main">
  <p:tag name="AS_UNIQUEID" val="276"/>
</p:tagLst>
</file>

<file path=ppt/tags/tag24.xml><?xml version="1.0" encoding="utf-8"?>
<p:tagLst xmlns:p="http://schemas.openxmlformats.org/presentationml/2006/main">
  <p:tag name="AS_UNIQUEID" val="61"/>
</p:tagLst>
</file>

<file path=ppt/tags/tag240.xml><?xml version="1.0" encoding="utf-8"?>
<p:tagLst xmlns:p="http://schemas.openxmlformats.org/presentationml/2006/main">
  <p:tag name="AS_UNIQUEID" val="277"/>
</p:tagLst>
</file>

<file path=ppt/tags/tag241.xml><?xml version="1.0" encoding="utf-8"?>
<p:tagLst xmlns:p="http://schemas.openxmlformats.org/presentationml/2006/main">
  <p:tag name="AS_UNIQUEID" val="278"/>
</p:tagLst>
</file>

<file path=ppt/tags/tag242.xml><?xml version="1.0" encoding="utf-8"?>
<p:tagLst xmlns:p="http://schemas.openxmlformats.org/presentationml/2006/main">
  <p:tag name="AS_UNIQUEID" val="279"/>
</p:tagLst>
</file>

<file path=ppt/tags/tag243.xml><?xml version="1.0" encoding="utf-8"?>
<p:tagLst xmlns:p="http://schemas.openxmlformats.org/presentationml/2006/main">
  <p:tag name="AS_UNIQUEID" val="280"/>
</p:tagLst>
</file>

<file path=ppt/tags/tag244.xml><?xml version="1.0" encoding="utf-8"?>
<p:tagLst xmlns:p="http://schemas.openxmlformats.org/presentationml/2006/main">
  <p:tag name="AS_UNIQUEID" val="281"/>
</p:tagLst>
</file>

<file path=ppt/tags/tag245.xml><?xml version="1.0" encoding="utf-8"?>
<p:tagLst xmlns:p="http://schemas.openxmlformats.org/presentationml/2006/main">
  <p:tag name="AS_UNIQUEID" val="282"/>
</p:tagLst>
</file>

<file path=ppt/tags/tag246.xml><?xml version="1.0" encoding="utf-8"?>
<p:tagLst xmlns:p="http://schemas.openxmlformats.org/presentationml/2006/main">
  <p:tag name="AS_UNIQUEID" val="283"/>
</p:tagLst>
</file>

<file path=ppt/tags/tag247.xml><?xml version="1.0" encoding="utf-8"?>
<p:tagLst xmlns:p="http://schemas.openxmlformats.org/presentationml/2006/main">
  <p:tag name="AS_UNIQUEID" val="284"/>
</p:tagLst>
</file>

<file path=ppt/tags/tag248.xml><?xml version="1.0" encoding="utf-8"?>
<p:tagLst xmlns:p="http://schemas.openxmlformats.org/presentationml/2006/main">
  <p:tag name="AS_UNIQUEID" val="285"/>
</p:tagLst>
</file>

<file path=ppt/tags/tag249.xml><?xml version="1.0" encoding="utf-8"?>
<p:tagLst xmlns:p="http://schemas.openxmlformats.org/presentationml/2006/main">
  <p:tag name="AS_UNIQUEID" val="286"/>
</p:tagLst>
</file>

<file path=ppt/tags/tag25.xml><?xml version="1.0" encoding="utf-8"?>
<p:tagLst xmlns:p="http://schemas.openxmlformats.org/presentationml/2006/main">
  <p:tag name="AS_UNIQUEID" val="62"/>
</p:tagLst>
</file>

<file path=ppt/tags/tag250.xml><?xml version="1.0" encoding="utf-8"?>
<p:tagLst xmlns:p="http://schemas.openxmlformats.org/presentationml/2006/main">
  <p:tag name="AS_UNIQUEID" val="287"/>
</p:tagLst>
</file>

<file path=ppt/tags/tag251.xml><?xml version="1.0" encoding="utf-8"?>
<p:tagLst xmlns:p="http://schemas.openxmlformats.org/presentationml/2006/main">
  <p:tag name="AS_UNIQUEID" val="288"/>
</p:tagLst>
</file>

<file path=ppt/tags/tag252.xml><?xml version="1.0" encoding="utf-8"?>
<p:tagLst xmlns:p="http://schemas.openxmlformats.org/presentationml/2006/main">
  <p:tag name="AS_UNIQUEID" val="289"/>
</p:tagLst>
</file>

<file path=ppt/tags/tag253.xml><?xml version="1.0" encoding="utf-8"?>
<p:tagLst xmlns:p="http://schemas.openxmlformats.org/presentationml/2006/main">
  <p:tag name="AS_UNIQUEID" val="290"/>
</p:tagLst>
</file>

<file path=ppt/tags/tag254.xml><?xml version="1.0" encoding="utf-8"?>
<p:tagLst xmlns:p="http://schemas.openxmlformats.org/presentationml/2006/main">
  <p:tag name="AS_UNIQUEID" val="291"/>
</p:tagLst>
</file>

<file path=ppt/tags/tag255.xml><?xml version="1.0" encoding="utf-8"?>
<p:tagLst xmlns:p="http://schemas.openxmlformats.org/presentationml/2006/main">
  <p:tag name="AS_UNIQUEID" val="292"/>
</p:tagLst>
</file>

<file path=ppt/tags/tag256.xml><?xml version="1.0" encoding="utf-8"?>
<p:tagLst xmlns:p="http://schemas.openxmlformats.org/presentationml/2006/main">
  <p:tag name="AS_UNIQUEID" val="293"/>
</p:tagLst>
</file>

<file path=ppt/tags/tag257.xml><?xml version="1.0" encoding="utf-8"?>
<p:tagLst xmlns:p="http://schemas.openxmlformats.org/presentationml/2006/main">
  <p:tag name="AS_UNIQUEID" val="294"/>
</p:tagLst>
</file>

<file path=ppt/tags/tag258.xml><?xml version="1.0" encoding="utf-8"?>
<p:tagLst xmlns:p="http://schemas.openxmlformats.org/presentationml/2006/main">
  <p:tag name="AS_UNIQUEID" val="295"/>
</p:tagLst>
</file>

<file path=ppt/tags/tag259.xml><?xml version="1.0" encoding="utf-8"?>
<p:tagLst xmlns:p="http://schemas.openxmlformats.org/presentationml/2006/main">
  <p:tag name="AS_UNIQUEID" val="296"/>
</p:tagLst>
</file>

<file path=ppt/tags/tag26.xml><?xml version="1.0" encoding="utf-8"?>
<p:tagLst xmlns:p="http://schemas.openxmlformats.org/presentationml/2006/main">
  <p:tag name="AS_UNIQUEID" val="63"/>
</p:tagLst>
</file>

<file path=ppt/tags/tag260.xml><?xml version="1.0" encoding="utf-8"?>
<p:tagLst xmlns:p="http://schemas.openxmlformats.org/presentationml/2006/main">
  <p:tag name="AS_UNIQUEID" val="297"/>
</p:tagLst>
</file>

<file path=ppt/tags/tag261.xml><?xml version="1.0" encoding="utf-8"?>
<p:tagLst xmlns:p="http://schemas.openxmlformats.org/presentationml/2006/main">
  <p:tag name="AS_UNIQUEID" val="298"/>
</p:tagLst>
</file>

<file path=ppt/tags/tag262.xml><?xml version="1.0" encoding="utf-8"?>
<p:tagLst xmlns:p="http://schemas.openxmlformats.org/presentationml/2006/main">
  <p:tag name="AS_UNIQUEID" val="299"/>
</p:tagLst>
</file>

<file path=ppt/tags/tag263.xml><?xml version="1.0" encoding="utf-8"?>
<p:tagLst xmlns:p="http://schemas.openxmlformats.org/presentationml/2006/main">
  <p:tag name="AS_UNIQUEID" val="300"/>
</p:tagLst>
</file>

<file path=ppt/tags/tag264.xml><?xml version="1.0" encoding="utf-8"?>
<p:tagLst xmlns:p="http://schemas.openxmlformats.org/presentationml/2006/main">
  <p:tag name="AS_UNIQUEID" val="301"/>
</p:tagLst>
</file>

<file path=ppt/tags/tag265.xml><?xml version="1.0" encoding="utf-8"?>
<p:tagLst xmlns:p="http://schemas.openxmlformats.org/presentationml/2006/main">
  <p:tag name="AS_UNIQUEID" val="302"/>
</p:tagLst>
</file>

<file path=ppt/tags/tag266.xml><?xml version="1.0" encoding="utf-8"?>
<p:tagLst xmlns:p="http://schemas.openxmlformats.org/presentationml/2006/main">
  <p:tag name="AS_UNIQUEID" val="303"/>
</p:tagLst>
</file>

<file path=ppt/tags/tag267.xml><?xml version="1.0" encoding="utf-8"?>
<p:tagLst xmlns:p="http://schemas.openxmlformats.org/presentationml/2006/main">
  <p:tag name="AS_UNIQUEID" val="304"/>
</p:tagLst>
</file>

<file path=ppt/tags/tag268.xml><?xml version="1.0" encoding="utf-8"?>
<p:tagLst xmlns:p="http://schemas.openxmlformats.org/presentationml/2006/main">
  <p:tag name="AS_UNIQUEID" val="305"/>
</p:tagLst>
</file>

<file path=ppt/tags/tag269.xml><?xml version="1.0" encoding="utf-8"?>
<p:tagLst xmlns:p="http://schemas.openxmlformats.org/presentationml/2006/main">
  <p:tag name="AS_UNIQUEID" val="306"/>
</p:tagLst>
</file>

<file path=ppt/tags/tag27.xml><?xml version="1.0" encoding="utf-8"?>
<p:tagLst xmlns:p="http://schemas.openxmlformats.org/presentationml/2006/main">
  <p:tag name="AS_UNIQUEID" val="64"/>
</p:tagLst>
</file>

<file path=ppt/tags/tag270.xml><?xml version="1.0" encoding="utf-8"?>
<p:tagLst xmlns:p="http://schemas.openxmlformats.org/presentationml/2006/main">
  <p:tag name="AS_UNIQUEID" val="307"/>
</p:tagLst>
</file>

<file path=ppt/tags/tag271.xml><?xml version="1.0" encoding="utf-8"?>
<p:tagLst xmlns:p="http://schemas.openxmlformats.org/presentationml/2006/main">
  <p:tag name="AS_UNIQUEID" val="308"/>
</p:tagLst>
</file>

<file path=ppt/tags/tag272.xml><?xml version="1.0" encoding="utf-8"?>
<p:tagLst xmlns:p="http://schemas.openxmlformats.org/presentationml/2006/main">
  <p:tag name="AS_UNIQUEID" val="309"/>
</p:tagLst>
</file>

<file path=ppt/tags/tag273.xml><?xml version="1.0" encoding="utf-8"?>
<p:tagLst xmlns:p="http://schemas.openxmlformats.org/presentationml/2006/main">
  <p:tag name="AS_UNIQUEID" val="310"/>
</p:tagLst>
</file>

<file path=ppt/tags/tag274.xml><?xml version="1.0" encoding="utf-8"?>
<p:tagLst xmlns:p="http://schemas.openxmlformats.org/presentationml/2006/main">
  <p:tag name="AS_UNIQUEID" val="311"/>
</p:tagLst>
</file>

<file path=ppt/tags/tag275.xml><?xml version="1.0" encoding="utf-8"?>
<p:tagLst xmlns:p="http://schemas.openxmlformats.org/presentationml/2006/main">
  <p:tag name="AS_UNIQUEID" val="312"/>
</p:tagLst>
</file>

<file path=ppt/tags/tag276.xml><?xml version="1.0" encoding="utf-8"?>
<p:tagLst xmlns:p="http://schemas.openxmlformats.org/presentationml/2006/main">
  <p:tag name="AS_UNIQUEID" val="313"/>
</p:tagLst>
</file>

<file path=ppt/tags/tag277.xml><?xml version="1.0" encoding="utf-8"?>
<p:tagLst xmlns:p="http://schemas.openxmlformats.org/presentationml/2006/main">
  <p:tag name="AS_UNIQUEID" val="314"/>
</p:tagLst>
</file>

<file path=ppt/tags/tag278.xml><?xml version="1.0" encoding="utf-8"?>
<p:tagLst xmlns:p="http://schemas.openxmlformats.org/presentationml/2006/main">
  <p:tag name="AS_UNIQUEID" val="315"/>
</p:tagLst>
</file>

<file path=ppt/tags/tag279.xml><?xml version="1.0" encoding="utf-8"?>
<p:tagLst xmlns:p="http://schemas.openxmlformats.org/presentationml/2006/main">
  <p:tag name="AS_UNIQUEID" val="316"/>
</p:tagLst>
</file>

<file path=ppt/tags/tag28.xml><?xml version="1.0" encoding="utf-8"?>
<p:tagLst xmlns:p="http://schemas.openxmlformats.org/presentationml/2006/main">
  <p:tag name="AS_UNIQUEID" val="65"/>
</p:tagLst>
</file>

<file path=ppt/tags/tag280.xml><?xml version="1.0" encoding="utf-8"?>
<p:tagLst xmlns:p="http://schemas.openxmlformats.org/presentationml/2006/main">
  <p:tag name="AS_UNIQUEID" val="317"/>
</p:tagLst>
</file>

<file path=ppt/tags/tag281.xml><?xml version="1.0" encoding="utf-8"?>
<p:tagLst xmlns:p="http://schemas.openxmlformats.org/presentationml/2006/main">
  <p:tag name="AS_UNIQUEID" val="318"/>
</p:tagLst>
</file>

<file path=ppt/tags/tag282.xml><?xml version="1.0" encoding="utf-8"?>
<p:tagLst xmlns:p="http://schemas.openxmlformats.org/presentationml/2006/main">
  <p:tag name="AS_UNIQUEID" val="319"/>
</p:tagLst>
</file>

<file path=ppt/tags/tag283.xml><?xml version="1.0" encoding="utf-8"?>
<p:tagLst xmlns:p="http://schemas.openxmlformats.org/presentationml/2006/main">
  <p:tag name="AS_UNIQUEID" val="320"/>
</p:tagLst>
</file>

<file path=ppt/tags/tag284.xml><?xml version="1.0" encoding="utf-8"?>
<p:tagLst xmlns:p="http://schemas.openxmlformats.org/presentationml/2006/main">
  <p:tag name="AS_UNIQUEID" val="321"/>
</p:tagLst>
</file>

<file path=ppt/tags/tag285.xml><?xml version="1.0" encoding="utf-8"?>
<p:tagLst xmlns:p="http://schemas.openxmlformats.org/presentationml/2006/main">
  <p:tag name="AS_UNIQUEID" val="322"/>
</p:tagLst>
</file>

<file path=ppt/tags/tag286.xml><?xml version="1.0" encoding="utf-8"?>
<p:tagLst xmlns:p="http://schemas.openxmlformats.org/presentationml/2006/main">
  <p:tag name="AS_UNIQUEID" val="323"/>
</p:tagLst>
</file>

<file path=ppt/tags/tag287.xml><?xml version="1.0" encoding="utf-8"?>
<p:tagLst xmlns:p="http://schemas.openxmlformats.org/presentationml/2006/main">
  <p:tag name="AS_UNIQUEID" val="324"/>
</p:tagLst>
</file>

<file path=ppt/tags/tag288.xml><?xml version="1.0" encoding="utf-8"?>
<p:tagLst xmlns:p="http://schemas.openxmlformats.org/presentationml/2006/main">
  <p:tag name="AS_UNIQUEID" val="325"/>
</p:tagLst>
</file>

<file path=ppt/tags/tag289.xml><?xml version="1.0" encoding="utf-8"?>
<p:tagLst xmlns:p="http://schemas.openxmlformats.org/presentationml/2006/main">
  <p:tag name="AS_UNIQUEID" val="326"/>
</p:tagLst>
</file>

<file path=ppt/tags/tag29.xml><?xml version="1.0" encoding="utf-8"?>
<p:tagLst xmlns:p="http://schemas.openxmlformats.org/presentationml/2006/main">
  <p:tag name="AS_UNIQUEID" val="66"/>
</p:tagLst>
</file>

<file path=ppt/tags/tag290.xml><?xml version="1.0" encoding="utf-8"?>
<p:tagLst xmlns:p="http://schemas.openxmlformats.org/presentationml/2006/main">
  <p:tag name="AS_UNIQUEID" val="327"/>
</p:tagLst>
</file>

<file path=ppt/tags/tag291.xml><?xml version="1.0" encoding="utf-8"?>
<p:tagLst xmlns:p="http://schemas.openxmlformats.org/presentationml/2006/main">
  <p:tag name="AS_UNIQUEID" val="328"/>
</p:tagLst>
</file>

<file path=ppt/tags/tag292.xml><?xml version="1.0" encoding="utf-8"?>
<p:tagLst xmlns:p="http://schemas.openxmlformats.org/presentationml/2006/main">
  <p:tag name="AS_UNIQUEID" val="329"/>
</p:tagLst>
</file>

<file path=ppt/tags/tag293.xml><?xml version="1.0" encoding="utf-8"?>
<p:tagLst xmlns:p="http://schemas.openxmlformats.org/presentationml/2006/main">
  <p:tag name="AS_UNIQUEID" val="330"/>
</p:tagLst>
</file>

<file path=ppt/tags/tag294.xml><?xml version="1.0" encoding="utf-8"?>
<p:tagLst xmlns:p="http://schemas.openxmlformats.org/presentationml/2006/main">
  <p:tag name="AS_UNIQUEID" val="331"/>
</p:tagLst>
</file>

<file path=ppt/tags/tag295.xml><?xml version="1.0" encoding="utf-8"?>
<p:tagLst xmlns:p="http://schemas.openxmlformats.org/presentationml/2006/main">
  <p:tag name="AS_UNIQUEID" val="332"/>
</p:tagLst>
</file>

<file path=ppt/tags/tag296.xml><?xml version="1.0" encoding="utf-8"?>
<p:tagLst xmlns:p="http://schemas.openxmlformats.org/presentationml/2006/main">
  <p:tag name="AS_UNIQUEID" val="333"/>
</p:tagLst>
</file>

<file path=ppt/tags/tag297.xml><?xml version="1.0" encoding="utf-8"?>
<p:tagLst xmlns:p="http://schemas.openxmlformats.org/presentationml/2006/main">
  <p:tag name="AS_UNIQUEID" val="334"/>
</p:tagLst>
</file>

<file path=ppt/tags/tag298.xml><?xml version="1.0" encoding="utf-8"?>
<p:tagLst xmlns:p="http://schemas.openxmlformats.org/presentationml/2006/main">
  <p:tag name="AS_UNIQUEID" val="335"/>
</p:tagLst>
</file>

<file path=ppt/tags/tag299.xml><?xml version="1.0" encoding="utf-8"?>
<p:tagLst xmlns:p="http://schemas.openxmlformats.org/presentationml/2006/main">
  <p:tag name="AS_UNIQUEID" val="336"/>
</p:tagLst>
</file>

<file path=ppt/tags/tag3.xml><?xml version="1.0" encoding="utf-8"?>
<p:tagLst xmlns:p="http://schemas.openxmlformats.org/presentationml/2006/main">
  <p:tag name="AS_UNIQUEID" val="40"/>
</p:tagLst>
</file>

<file path=ppt/tags/tag30.xml><?xml version="1.0" encoding="utf-8"?>
<p:tagLst xmlns:p="http://schemas.openxmlformats.org/presentationml/2006/main">
  <p:tag name="AS_UNIQUEID" val="67"/>
</p:tagLst>
</file>

<file path=ppt/tags/tag300.xml><?xml version="1.0" encoding="utf-8"?>
<p:tagLst xmlns:p="http://schemas.openxmlformats.org/presentationml/2006/main">
  <p:tag name="AS_UNIQUEID" val="337"/>
</p:tagLst>
</file>

<file path=ppt/tags/tag301.xml><?xml version="1.0" encoding="utf-8"?>
<p:tagLst xmlns:p="http://schemas.openxmlformats.org/presentationml/2006/main">
  <p:tag name="AS_UNIQUEID" val="338"/>
</p:tagLst>
</file>

<file path=ppt/tags/tag302.xml><?xml version="1.0" encoding="utf-8"?>
<p:tagLst xmlns:p="http://schemas.openxmlformats.org/presentationml/2006/main">
  <p:tag name="AS_UNIQUEID" val="339"/>
</p:tagLst>
</file>

<file path=ppt/tags/tag303.xml><?xml version="1.0" encoding="utf-8"?>
<p:tagLst xmlns:p="http://schemas.openxmlformats.org/presentationml/2006/main">
  <p:tag name="AS_UNIQUEID" val="340"/>
</p:tagLst>
</file>

<file path=ppt/tags/tag304.xml><?xml version="1.0" encoding="utf-8"?>
<p:tagLst xmlns:p="http://schemas.openxmlformats.org/presentationml/2006/main">
  <p:tag name="AS_UNIQUEID" val="341"/>
</p:tagLst>
</file>

<file path=ppt/tags/tag305.xml><?xml version="1.0" encoding="utf-8"?>
<p:tagLst xmlns:p="http://schemas.openxmlformats.org/presentationml/2006/main">
  <p:tag name="AS_UNIQUEID" val="342"/>
</p:tagLst>
</file>

<file path=ppt/tags/tag306.xml><?xml version="1.0" encoding="utf-8"?>
<p:tagLst xmlns:p="http://schemas.openxmlformats.org/presentationml/2006/main">
  <p:tag name="AS_UNIQUEID" val="343"/>
</p:tagLst>
</file>

<file path=ppt/tags/tag307.xml><?xml version="1.0" encoding="utf-8"?>
<p:tagLst xmlns:p="http://schemas.openxmlformats.org/presentationml/2006/main">
  <p:tag name="AS_UNIQUEID" val="344"/>
</p:tagLst>
</file>

<file path=ppt/tags/tag308.xml><?xml version="1.0" encoding="utf-8"?>
<p:tagLst xmlns:p="http://schemas.openxmlformats.org/presentationml/2006/main">
  <p:tag name="AS_UNIQUEID" val="345"/>
</p:tagLst>
</file>

<file path=ppt/tags/tag309.xml><?xml version="1.0" encoding="utf-8"?>
<p:tagLst xmlns:p="http://schemas.openxmlformats.org/presentationml/2006/main">
  <p:tag name="AS_UNIQUEID" val="346"/>
</p:tagLst>
</file>

<file path=ppt/tags/tag31.xml><?xml version="1.0" encoding="utf-8"?>
<p:tagLst xmlns:p="http://schemas.openxmlformats.org/presentationml/2006/main">
  <p:tag name="AS_UNIQUEID" val="68"/>
</p:tagLst>
</file>

<file path=ppt/tags/tag310.xml><?xml version="1.0" encoding="utf-8"?>
<p:tagLst xmlns:p="http://schemas.openxmlformats.org/presentationml/2006/main">
  <p:tag name="AS_UNIQUEID" val="347"/>
</p:tagLst>
</file>

<file path=ppt/tags/tag311.xml><?xml version="1.0" encoding="utf-8"?>
<p:tagLst xmlns:p="http://schemas.openxmlformats.org/presentationml/2006/main">
  <p:tag name="AS_UNIQUEID" val="348"/>
</p:tagLst>
</file>

<file path=ppt/tags/tag312.xml><?xml version="1.0" encoding="utf-8"?>
<p:tagLst xmlns:p="http://schemas.openxmlformats.org/presentationml/2006/main">
  <p:tag name="AS_UNIQUEID" val="349"/>
</p:tagLst>
</file>

<file path=ppt/tags/tag313.xml><?xml version="1.0" encoding="utf-8"?>
<p:tagLst xmlns:p="http://schemas.openxmlformats.org/presentationml/2006/main">
  <p:tag name="AS_UNIQUEID" val="350"/>
</p:tagLst>
</file>

<file path=ppt/tags/tag314.xml><?xml version="1.0" encoding="utf-8"?>
<p:tagLst xmlns:p="http://schemas.openxmlformats.org/presentationml/2006/main">
  <p:tag name="AS_UNIQUEID" val="351"/>
</p:tagLst>
</file>

<file path=ppt/tags/tag315.xml><?xml version="1.0" encoding="utf-8"?>
<p:tagLst xmlns:p="http://schemas.openxmlformats.org/presentationml/2006/main">
  <p:tag name="AS_UNIQUEID" val="352"/>
</p:tagLst>
</file>

<file path=ppt/tags/tag316.xml><?xml version="1.0" encoding="utf-8"?>
<p:tagLst xmlns:p="http://schemas.openxmlformats.org/presentationml/2006/main">
  <p:tag name="AS_UNIQUEID" val="353"/>
</p:tagLst>
</file>

<file path=ppt/tags/tag317.xml><?xml version="1.0" encoding="utf-8"?>
<p:tagLst xmlns:p="http://schemas.openxmlformats.org/presentationml/2006/main">
  <p:tag name="AS_UNIQUEID" val="354"/>
</p:tagLst>
</file>

<file path=ppt/tags/tag318.xml><?xml version="1.0" encoding="utf-8"?>
<p:tagLst xmlns:p="http://schemas.openxmlformats.org/presentationml/2006/main">
  <p:tag name="AS_UNIQUEID" val="355"/>
</p:tagLst>
</file>

<file path=ppt/tags/tag319.xml><?xml version="1.0" encoding="utf-8"?>
<p:tagLst xmlns:p="http://schemas.openxmlformats.org/presentationml/2006/main">
  <p:tag name="AS_UNIQUEID" val="356"/>
</p:tagLst>
</file>

<file path=ppt/tags/tag32.xml><?xml version="1.0" encoding="utf-8"?>
<p:tagLst xmlns:p="http://schemas.openxmlformats.org/presentationml/2006/main">
  <p:tag name="AS_UNIQUEID" val="69"/>
</p:tagLst>
</file>

<file path=ppt/tags/tag320.xml><?xml version="1.0" encoding="utf-8"?>
<p:tagLst xmlns:p="http://schemas.openxmlformats.org/presentationml/2006/main">
  <p:tag name="AS_UNIQUEID" val="357"/>
</p:tagLst>
</file>

<file path=ppt/tags/tag321.xml><?xml version="1.0" encoding="utf-8"?>
<p:tagLst xmlns:p="http://schemas.openxmlformats.org/presentationml/2006/main">
  <p:tag name="AS_UNIQUEID" val="358"/>
</p:tagLst>
</file>

<file path=ppt/tags/tag322.xml><?xml version="1.0" encoding="utf-8"?>
<p:tagLst xmlns:p="http://schemas.openxmlformats.org/presentationml/2006/main">
  <p:tag name="AS_UNIQUEID" val="359"/>
</p:tagLst>
</file>

<file path=ppt/tags/tag323.xml><?xml version="1.0" encoding="utf-8"?>
<p:tagLst xmlns:p="http://schemas.openxmlformats.org/presentationml/2006/main">
  <p:tag name="AS_UNIQUEID" val="360"/>
</p:tagLst>
</file>

<file path=ppt/tags/tag324.xml><?xml version="1.0" encoding="utf-8"?>
<p:tagLst xmlns:p="http://schemas.openxmlformats.org/presentationml/2006/main">
  <p:tag name="AS_UNIQUEID" val="361"/>
</p:tagLst>
</file>

<file path=ppt/tags/tag325.xml><?xml version="1.0" encoding="utf-8"?>
<p:tagLst xmlns:p="http://schemas.openxmlformats.org/presentationml/2006/main">
  <p:tag name="AS_UNIQUEID" val="362"/>
</p:tagLst>
</file>

<file path=ppt/tags/tag326.xml><?xml version="1.0" encoding="utf-8"?>
<p:tagLst xmlns:p="http://schemas.openxmlformats.org/presentationml/2006/main">
  <p:tag name="AS_UNIQUEID" val="363"/>
</p:tagLst>
</file>

<file path=ppt/tags/tag327.xml><?xml version="1.0" encoding="utf-8"?>
<p:tagLst xmlns:p="http://schemas.openxmlformats.org/presentationml/2006/main">
  <p:tag name="AS_UNIQUEID" val="364"/>
</p:tagLst>
</file>

<file path=ppt/tags/tag328.xml><?xml version="1.0" encoding="utf-8"?>
<p:tagLst xmlns:p="http://schemas.openxmlformats.org/presentationml/2006/main">
  <p:tag name="AS_UNIQUEID" val="365"/>
</p:tagLst>
</file>

<file path=ppt/tags/tag329.xml><?xml version="1.0" encoding="utf-8"?>
<p:tagLst xmlns:p="http://schemas.openxmlformats.org/presentationml/2006/main">
  <p:tag name="AS_UNIQUEID" val="366"/>
</p:tagLst>
</file>

<file path=ppt/tags/tag33.xml><?xml version="1.0" encoding="utf-8"?>
<p:tagLst xmlns:p="http://schemas.openxmlformats.org/presentationml/2006/main">
  <p:tag name="AS_UNIQUEID" val="70"/>
</p:tagLst>
</file>

<file path=ppt/tags/tag330.xml><?xml version="1.0" encoding="utf-8"?>
<p:tagLst xmlns:p="http://schemas.openxmlformats.org/presentationml/2006/main">
  <p:tag name="AS_UNIQUEID" val="367"/>
</p:tagLst>
</file>

<file path=ppt/tags/tag331.xml><?xml version="1.0" encoding="utf-8"?>
<p:tagLst xmlns:p="http://schemas.openxmlformats.org/presentationml/2006/main">
  <p:tag name="AS_UNIQUEID" val="368"/>
</p:tagLst>
</file>

<file path=ppt/tags/tag332.xml><?xml version="1.0" encoding="utf-8"?>
<p:tagLst xmlns:p="http://schemas.openxmlformats.org/presentationml/2006/main">
  <p:tag name="AS_UNIQUEID" val="369"/>
</p:tagLst>
</file>

<file path=ppt/tags/tag333.xml><?xml version="1.0" encoding="utf-8"?>
<p:tagLst xmlns:p="http://schemas.openxmlformats.org/presentationml/2006/main">
  <p:tag name="AS_UNIQUEID" val="0"/>
</p:tagLst>
</file>

<file path=ppt/tags/tag334.xml><?xml version="1.0" encoding="utf-8"?>
<p:tagLst xmlns:p="http://schemas.openxmlformats.org/presentationml/2006/main">
  <p:tag name="AS_UNIQUEID" val="370"/>
</p:tagLst>
</file>

<file path=ppt/tags/tag335.xml><?xml version="1.0" encoding="utf-8"?>
<p:tagLst xmlns:p="http://schemas.openxmlformats.org/presentationml/2006/main">
  <p:tag name="AS_UNIQUEID" val="1"/>
</p:tagLst>
</file>

<file path=ppt/tags/tag336.xml><?xml version="1.0" encoding="utf-8"?>
<p:tagLst xmlns:p="http://schemas.openxmlformats.org/presentationml/2006/main">
  <p:tag name="AS_UNIQUEID" val="2"/>
</p:tagLst>
</file>

<file path=ppt/tags/tag337.xml><?xml version="1.0" encoding="utf-8"?>
<p:tagLst xmlns:p="http://schemas.openxmlformats.org/presentationml/2006/main">
  <p:tag name="AS_UNIQUEID" val="3"/>
</p:tagLst>
</file>

<file path=ppt/tags/tag338.xml><?xml version="1.0" encoding="utf-8"?>
<p:tagLst xmlns:p="http://schemas.openxmlformats.org/presentationml/2006/main">
  <p:tag name="AS_UNIQUEID" val="4"/>
</p:tagLst>
</file>

<file path=ppt/tags/tag339.xml><?xml version="1.0" encoding="utf-8"?>
<p:tagLst xmlns:p="http://schemas.openxmlformats.org/presentationml/2006/main">
  <p:tag name="AS_UNIQUEID" val="5"/>
</p:tagLst>
</file>

<file path=ppt/tags/tag34.xml><?xml version="1.0" encoding="utf-8"?>
<p:tagLst xmlns:p="http://schemas.openxmlformats.org/presentationml/2006/main">
  <p:tag name="AS_UNIQUEID" val="71"/>
</p:tagLst>
</file>

<file path=ppt/tags/tag340.xml><?xml version="1.0" encoding="utf-8"?>
<p:tagLst xmlns:p="http://schemas.openxmlformats.org/presentationml/2006/main">
  <p:tag name="AS_UNIQUEID" val="6"/>
</p:tagLst>
</file>

<file path=ppt/tags/tag341.xml><?xml version="1.0" encoding="utf-8"?>
<p:tagLst xmlns:p="http://schemas.openxmlformats.org/presentationml/2006/main">
  <p:tag name="AS_UNIQUEID" val="7"/>
</p:tagLst>
</file>

<file path=ppt/tags/tag342.xml><?xml version="1.0" encoding="utf-8"?>
<p:tagLst xmlns:p="http://schemas.openxmlformats.org/presentationml/2006/main">
  <p:tag name="AS_UNIQUEID" val="8"/>
</p:tagLst>
</file>

<file path=ppt/tags/tag343.xml><?xml version="1.0" encoding="utf-8"?>
<p:tagLst xmlns:p="http://schemas.openxmlformats.org/presentationml/2006/main">
  <p:tag name="AS_UNIQUEID" val="9"/>
</p:tagLst>
</file>

<file path=ppt/tags/tag344.xml><?xml version="1.0" encoding="utf-8"?>
<p:tagLst xmlns:p="http://schemas.openxmlformats.org/presentationml/2006/main">
  <p:tag name="AS_UNIQUEID" val="10"/>
</p:tagLst>
</file>

<file path=ppt/tags/tag345.xml><?xml version="1.0" encoding="utf-8"?>
<p:tagLst xmlns:p="http://schemas.openxmlformats.org/presentationml/2006/main">
  <p:tag name="AS_UNIQUEID" val="11"/>
</p:tagLst>
</file>

<file path=ppt/tags/tag346.xml><?xml version="1.0" encoding="utf-8"?>
<p:tagLst xmlns:p="http://schemas.openxmlformats.org/presentationml/2006/main">
  <p:tag name="AS_UNIQUEID" val="12"/>
</p:tagLst>
</file>

<file path=ppt/tags/tag347.xml><?xml version="1.0" encoding="utf-8"?>
<p:tagLst xmlns:p="http://schemas.openxmlformats.org/presentationml/2006/main">
  <p:tag name="AS_UNIQUEID" val="13"/>
</p:tagLst>
</file>

<file path=ppt/tags/tag348.xml><?xml version="1.0" encoding="utf-8"?>
<p:tagLst xmlns:p="http://schemas.openxmlformats.org/presentationml/2006/main">
  <p:tag name="AS_UNIQUEID" val="14"/>
</p:tagLst>
</file>

<file path=ppt/tags/tag349.xml><?xml version="1.0" encoding="utf-8"?>
<p:tagLst xmlns:p="http://schemas.openxmlformats.org/presentationml/2006/main">
  <p:tag name="AS_UNIQUEID" val="15"/>
</p:tagLst>
</file>

<file path=ppt/tags/tag35.xml><?xml version="1.0" encoding="utf-8"?>
<p:tagLst xmlns:p="http://schemas.openxmlformats.org/presentationml/2006/main">
  <p:tag name="AS_UNIQUEID" val="72"/>
</p:tagLst>
</file>

<file path=ppt/tags/tag350.xml><?xml version="1.0" encoding="utf-8"?>
<p:tagLst xmlns:p="http://schemas.openxmlformats.org/presentationml/2006/main">
  <p:tag name="AS_UNIQUEID" val="16"/>
</p:tagLst>
</file>

<file path=ppt/tags/tag351.xml><?xml version="1.0" encoding="utf-8"?>
<p:tagLst xmlns:p="http://schemas.openxmlformats.org/presentationml/2006/main">
  <p:tag name="AS_UNIQUEID" val="17"/>
</p:tagLst>
</file>

<file path=ppt/tags/tag352.xml><?xml version="1.0" encoding="utf-8"?>
<p:tagLst xmlns:p="http://schemas.openxmlformats.org/presentationml/2006/main">
  <p:tag name="AS_UNIQUEID" val="18"/>
</p:tagLst>
</file>

<file path=ppt/tags/tag353.xml><?xml version="1.0" encoding="utf-8"?>
<p:tagLst xmlns:p="http://schemas.openxmlformats.org/presentationml/2006/main">
  <p:tag name="AS_UNIQUEID" val="19"/>
</p:tagLst>
</file>

<file path=ppt/tags/tag354.xml><?xml version="1.0" encoding="utf-8"?>
<p:tagLst xmlns:p="http://schemas.openxmlformats.org/presentationml/2006/main">
  <p:tag name="AS_UNIQUEID" val="20"/>
</p:tagLst>
</file>

<file path=ppt/tags/tag355.xml><?xml version="1.0" encoding="utf-8"?>
<p:tagLst xmlns:p="http://schemas.openxmlformats.org/presentationml/2006/main">
  <p:tag name="AS_UNIQUEID" val="21"/>
</p:tagLst>
</file>

<file path=ppt/tags/tag356.xml><?xml version="1.0" encoding="utf-8"?>
<p:tagLst xmlns:p="http://schemas.openxmlformats.org/presentationml/2006/main">
  <p:tag name="AS_UNIQUEID" val="22"/>
</p:tagLst>
</file>

<file path=ppt/tags/tag357.xml><?xml version="1.0" encoding="utf-8"?>
<p:tagLst xmlns:p="http://schemas.openxmlformats.org/presentationml/2006/main">
  <p:tag name="AS_UNIQUEID" val="23"/>
</p:tagLst>
</file>

<file path=ppt/tags/tag358.xml><?xml version="1.0" encoding="utf-8"?>
<p:tagLst xmlns:p="http://schemas.openxmlformats.org/presentationml/2006/main">
  <p:tag name="AS_UNIQUEID" val="24"/>
</p:tagLst>
</file>

<file path=ppt/tags/tag359.xml><?xml version="1.0" encoding="utf-8"?>
<p:tagLst xmlns:p="http://schemas.openxmlformats.org/presentationml/2006/main">
  <p:tag name="AS_UNIQUEID" val="25"/>
</p:tagLst>
</file>

<file path=ppt/tags/tag36.xml><?xml version="1.0" encoding="utf-8"?>
<p:tagLst xmlns:p="http://schemas.openxmlformats.org/presentationml/2006/main">
  <p:tag name="AS_UNIQUEID" val="73"/>
</p:tagLst>
</file>

<file path=ppt/tags/tag360.xml><?xml version="1.0" encoding="utf-8"?>
<p:tagLst xmlns:p="http://schemas.openxmlformats.org/presentationml/2006/main">
  <p:tag name="AS_UNIQUEID" val="26"/>
</p:tagLst>
</file>

<file path=ppt/tags/tag361.xml><?xml version="1.0" encoding="utf-8"?>
<p:tagLst xmlns:p="http://schemas.openxmlformats.org/presentationml/2006/main">
  <p:tag name="AS_UNIQUEID" val="27"/>
</p:tagLst>
</file>

<file path=ppt/tags/tag362.xml><?xml version="1.0" encoding="utf-8"?>
<p:tagLst xmlns:p="http://schemas.openxmlformats.org/presentationml/2006/main">
  <p:tag name="AS_UNIQUEID" val="28"/>
</p:tagLst>
</file>

<file path=ppt/tags/tag363.xml><?xml version="1.0" encoding="utf-8"?>
<p:tagLst xmlns:p="http://schemas.openxmlformats.org/presentationml/2006/main">
  <p:tag name="AS_UNIQUEID" val="29"/>
</p:tagLst>
</file>

<file path=ppt/tags/tag364.xml><?xml version="1.0" encoding="utf-8"?>
<p:tagLst xmlns:p="http://schemas.openxmlformats.org/presentationml/2006/main">
  <p:tag name="AS_UNIQUEID" val="30"/>
</p:tagLst>
</file>

<file path=ppt/tags/tag365.xml><?xml version="1.0" encoding="utf-8"?>
<p:tagLst xmlns:p="http://schemas.openxmlformats.org/presentationml/2006/main">
  <p:tag name="AS_UNIQUEID" val="31"/>
</p:tagLst>
</file>

<file path=ppt/tags/tag366.xml><?xml version="1.0" encoding="utf-8"?>
<p:tagLst xmlns:p="http://schemas.openxmlformats.org/presentationml/2006/main">
  <p:tag name="AS_UNIQUEID" val="32"/>
</p:tagLst>
</file>

<file path=ppt/tags/tag367.xml><?xml version="1.0" encoding="utf-8"?>
<p:tagLst xmlns:p="http://schemas.openxmlformats.org/presentationml/2006/main">
  <p:tag name="AS_UNIQUEID" val="33"/>
</p:tagLst>
</file>

<file path=ppt/tags/tag368.xml><?xml version="1.0" encoding="utf-8"?>
<p:tagLst xmlns:p="http://schemas.openxmlformats.org/presentationml/2006/main">
  <p:tag name="AS_UNIQUEID" val="34"/>
</p:tagLst>
</file>

<file path=ppt/tags/tag369.xml><?xml version="1.0" encoding="utf-8"?>
<p:tagLst xmlns:p="http://schemas.openxmlformats.org/presentationml/2006/main">
  <p:tag name="AS_UNIQUEID" val="35"/>
</p:tagLst>
</file>

<file path=ppt/tags/tag37.xml><?xml version="1.0" encoding="utf-8"?>
<p:tagLst xmlns:p="http://schemas.openxmlformats.org/presentationml/2006/main">
  <p:tag name="AS_UNIQUEID" val="74"/>
</p:tagLst>
</file>

<file path=ppt/tags/tag370.xml><?xml version="1.0" encoding="utf-8"?>
<p:tagLst xmlns:p="http://schemas.openxmlformats.org/presentationml/2006/main">
  <p:tag name="AS_UNIQUEID" val="36"/>
</p:tagLst>
</file>

<file path=ppt/tags/tag371.xml><?xml version="1.0" encoding="utf-8"?>
<p:tagLst xmlns:p="http://schemas.openxmlformats.org/presentationml/2006/main">
  <p:tag name="AS_UNIQUEID" val="37"/>
</p:tagLst>
</file>

<file path=ppt/tags/tag372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ags/tag38.xml><?xml version="1.0" encoding="utf-8"?>
<p:tagLst xmlns:p="http://schemas.openxmlformats.org/presentationml/2006/main">
  <p:tag name="AS_UNIQUEID" val="75"/>
</p:tagLst>
</file>

<file path=ppt/tags/tag39.xml><?xml version="1.0" encoding="utf-8"?>
<p:tagLst xmlns:p="http://schemas.openxmlformats.org/presentationml/2006/main">
  <p:tag name="AS_UNIQUEID" val="76"/>
</p:tagLst>
</file>

<file path=ppt/tags/tag4.xml><?xml version="1.0" encoding="utf-8"?>
<p:tagLst xmlns:p="http://schemas.openxmlformats.org/presentationml/2006/main">
  <p:tag name="AS_UNIQUEID" val="41"/>
</p:tagLst>
</file>

<file path=ppt/tags/tag40.xml><?xml version="1.0" encoding="utf-8"?>
<p:tagLst xmlns:p="http://schemas.openxmlformats.org/presentationml/2006/main">
  <p:tag name="AS_UNIQUEID" val="77"/>
</p:tagLst>
</file>

<file path=ppt/tags/tag41.xml><?xml version="1.0" encoding="utf-8"?>
<p:tagLst xmlns:p="http://schemas.openxmlformats.org/presentationml/2006/main">
  <p:tag name="AS_UNIQUEID" val="78"/>
</p:tagLst>
</file>

<file path=ppt/tags/tag42.xml><?xml version="1.0" encoding="utf-8"?>
<p:tagLst xmlns:p="http://schemas.openxmlformats.org/presentationml/2006/main">
  <p:tag name="AS_UNIQUEID" val="79"/>
</p:tagLst>
</file>

<file path=ppt/tags/tag43.xml><?xml version="1.0" encoding="utf-8"?>
<p:tagLst xmlns:p="http://schemas.openxmlformats.org/presentationml/2006/main">
  <p:tag name="AS_UNIQUEID" val="80"/>
</p:tagLst>
</file>

<file path=ppt/tags/tag44.xml><?xml version="1.0" encoding="utf-8"?>
<p:tagLst xmlns:p="http://schemas.openxmlformats.org/presentationml/2006/main">
  <p:tag name="AS_UNIQUEID" val="81"/>
</p:tagLst>
</file>

<file path=ppt/tags/tag45.xml><?xml version="1.0" encoding="utf-8"?>
<p:tagLst xmlns:p="http://schemas.openxmlformats.org/presentationml/2006/main">
  <p:tag name="AS_UNIQUEID" val="82"/>
</p:tagLst>
</file>

<file path=ppt/tags/tag46.xml><?xml version="1.0" encoding="utf-8"?>
<p:tagLst xmlns:p="http://schemas.openxmlformats.org/presentationml/2006/main">
  <p:tag name="AS_UNIQUEID" val="83"/>
</p:tagLst>
</file>

<file path=ppt/tags/tag47.xml><?xml version="1.0" encoding="utf-8"?>
<p:tagLst xmlns:p="http://schemas.openxmlformats.org/presentationml/2006/main">
  <p:tag name="AS_UNIQUEID" val="84"/>
</p:tagLst>
</file>

<file path=ppt/tags/tag48.xml><?xml version="1.0" encoding="utf-8"?>
<p:tagLst xmlns:p="http://schemas.openxmlformats.org/presentationml/2006/main">
  <p:tag name="AS_UNIQUEID" val="85"/>
</p:tagLst>
</file>

<file path=ppt/tags/tag49.xml><?xml version="1.0" encoding="utf-8"?>
<p:tagLst xmlns:p="http://schemas.openxmlformats.org/presentationml/2006/main">
  <p:tag name="AS_UNIQUEID" val="86"/>
</p:tagLst>
</file>

<file path=ppt/tags/tag5.xml><?xml version="1.0" encoding="utf-8"?>
<p:tagLst xmlns:p="http://schemas.openxmlformats.org/presentationml/2006/main">
  <p:tag name="AS_UNIQUEID" val="42"/>
</p:tagLst>
</file>

<file path=ppt/tags/tag50.xml><?xml version="1.0" encoding="utf-8"?>
<p:tagLst xmlns:p="http://schemas.openxmlformats.org/presentationml/2006/main">
  <p:tag name="AS_UNIQUEID" val="87"/>
</p:tagLst>
</file>

<file path=ppt/tags/tag51.xml><?xml version="1.0" encoding="utf-8"?>
<p:tagLst xmlns:p="http://schemas.openxmlformats.org/presentationml/2006/main">
  <p:tag name="AS_UNIQUEID" val="88"/>
</p:tagLst>
</file>

<file path=ppt/tags/tag52.xml><?xml version="1.0" encoding="utf-8"?>
<p:tagLst xmlns:p="http://schemas.openxmlformats.org/presentationml/2006/main">
  <p:tag name="AS_UNIQUEID" val="89"/>
</p:tagLst>
</file>

<file path=ppt/tags/tag53.xml><?xml version="1.0" encoding="utf-8"?>
<p:tagLst xmlns:p="http://schemas.openxmlformats.org/presentationml/2006/main">
  <p:tag name="AS_UNIQUEID" val="90"/>
</p:tagLst>
</file>

<file path=ppt/tags/tag54.xml><?xml version="1.0" encoding="utf-8"?>
<p:tagLst xmlns:p="http://schemas.openxmlformats.org/presentationml/2006/main">
  <p:tag name="AS_UNIQUEID" val="91"/>
</p:tagLst>
</file>

<file path=ppt/tags/tag55.xml><?xml version="1.0" encoding="utf-8"?>
<p:tagLst xmlns:p="http://schemas.openxmlformats.org/presentationml/2006/main">
  <p:tag name="AS_UNIQUEID" val="92"/>
</p:tagLst>
</file>

<file path=ppt/tags/tag56.xml><?xml version="1.0" encoding="utf-8"?>
<p:tagLst xmlns:p="http://schemas.openxmlformats.org/presentationml/2006/main">
  <p:tag name="AS_UNIQUEID" val="93"/>
</p:tagLst>
</file>

<file path=ppt/tags/tag57.xml><?xml version="1.0" encoding="utf-8"?>
<p:tagLst xmlns:p="http://schemas.openxmlformats.org/presentationml/2006/main">
  <p:tag name="AS_UNIQUEID" val="94"/>
</p:tagLst>
</file>

<file path=ppt/tags/tag58.xml><?xml version="1.0" encoding="utf-8"?>
<p:tagLst xmlns:p="http://schemas.openxmlformats.org/presentationml/2006/main">
  <p:tag name="AS_UNIQUEID" val="95"/>
</p:tagLst>
</file>

<file path=ppt/tags/tag59.xml><?xml version="1.0" encoding="utf-8"?>
<p:tagLst xmlns:p="http://schemas.openxmlformats.org/presentationml/2006/main">
  <p:tag name="AS_UNIQUEID" val="96"/>
</p:tagLst>
</file>

<file path=ppt/tags/tag6.xml><?xml version="1.0" encoding="utf-8"?>
<p:tagLst xmlns:p="http://schemas.openxmlformats.org/presentationml/2006/main">
  <p:tag name="AS_UNIQUEID" val="43"/>
</p:tagLst>
</file>

<file path=ppt/tags/tag60.xml><?xml version="1.0" encoding="utf-8"?>
<p:tagLst xmlns:p="http://schemas.openxmlformats.org/presentationml/2006/main">
  <p:tag name="AS_UNIQUEID" val="97"/>
</p:tagLst>
</file>

<file path=ppt/tags/tag61.xml><?xml version="1.0" encoding="utf-8"?>
<p:tagLst xmlns:p="http://schemas.openxmlformats.org/presentationml/2006/main">
  <p:tag name="AS_UNIQUEID" val="98"/>
</p:tagLst>
</file>

<file path=ppt/tags/tag62.xml><?xml version="1.0" encoding="utf-8"?>
<p:tagLst xmlns:p="http://schemas.openxmlformats.org/presentationml/2006/main">
  <p:tag name="AS_UNIQUEID" val="99"/>
</p:tagLst>
</file>

<file path=ppt/tags/tag63.xml><?xml version="1.0" encoding="utf-8"?>
<p:tagLst xmlns:p="http://schemas.openxmlformats.org/presentationml/2006/main">
  <p:tag name="AS_UNIQUEID" val="100"/>
</p:tagLst>
</file>

<file path=ppt/tags/tag64.xml><?xml version="1.0" encoding="utf-8"?>
<p:tagLst xmlns:p="http://schemas.openxmlformats.org/presentationml/2006/main">
  <p:tag name="AS_UNIQUEID" val="101"/>
</p:tagLst>
</file>

<file path=ppt/tags/tag65.xml><?xml version="1.0" encoding="utf-8"?>
<p:tagLst xmlns:p="http://schemas.openxmlformats.org/presentationml/2006/main">
  <p:tag name="AS_UNIQUEID" val="102"/>
</p:tagLst>
</file>

<file path=ppt/tags/tag66.xml><?xml version="1.0" encoding="utf-8"?>
<p:tagLst xmlns:p="http://schemas.openxmlformats.org/presentationml/2006/main">
  <p:tag name="AS_UNIQUEID" val="103"/>
</p:tagLst>
</file>

<file path=ppt/tags/tag67.xml><?xml version="1.0" encoding="utf-8"?>
<p:tagLst xmlns:p="http://schemas.openxmlformats.org/presentationml/2006/main">
  <p:tag name="AS_UNIQUEID" val="104"/>
</p:tagLst>
</file>

<file path=ppt/tags/tag68.xml><?xml version="1.0" encoding="utf-8"?>
<p:tagLst xmlns:p="http://schemas.openxmlformats.org/presentationml/2006/main">
  <p:tag name="AS_UNIQUEID" val="105"/>
</p:tagLst>
</file>

<file path=ppt/tags/tag69.xml><?xml version="1.0" encoding="utf-8"?>
<p:tagLst xmlns:p="http://schemas.openxmlformats.org/presentationml/2006/main">
  <p:tag name="AS_UNIQUEID" val="106"/>
</p:tagLst>
</file>

<file path=ppt/tags/tag7.xml><?xml version="1.0" encoding="utf-8"?>
<p:tagLst xmlns:p="http://schemas.openxmlformats.org/presentationml/2006/main">
  <p:tag name="AS_UNIQUEID" val="44"/>
</p:tagLst>
</file>

<file path=ppt/tags/tag70.xml><?xml version="1.0" encoding="utf-8"?>
<p:tagLst xmlns:p="http://schemas.openxmlformats.org/presentationml/2006/main">
  <p:tag name="AS_UNIQUEID" val="107"/>
</p:tagLst>
</file>

<file path=ppt/tags/tag71.xml><?xml version="1.0" encoding="utf-8"?>
<p:tagLst xmlns:p="http://schemas.openxmlformats.org/presentationml/2006/main">
  <p:tag name="AS_UNIQUEID" val="108"/>
</p:tagLst>
</file>

<file path=ppt/tags/tag72.xml><?xml version="1.0" encoding="utf-8"?>
<p:tagLst xmlns:p="http://schemas.openxmlformats.org/presentationml/2006/main">
  <p:tag name="AS_UNIQUEID" val="109"/>
</p:tagLst>
</file>

<file path=ppt/tags/tag73.xml><?xml version="1.0" encoding="utf-8"?>
<p:tagLst xmlns:p="http://schemas.openxmlformats.org/presentationml/2006/main">
  <p:tag name="AS_UNIQUEID" val="110"/>
</p:tagLst>
</file>

<file path=ppt/tags/tag74.xml><?xml version="1.0" encoding="utf-8"?>
<p:tagLst xmlns:p="http://schemas.openxmlformats.org/presentationml/2006/main">
  <p:tag name="AS_UNIQUEID" val="111"/>
</p:tagLst>
</file>

<file path=ppt/tags/tag75.xml><?xml version="1.0" encoding="utf-8"?>
<p:tagLst xmlns:p="http://schemas.openxmlformats.org/presentationml/2006/main">
  <p:tag name="AS_UNIQUEID" val="112"/>
</p:tagLst>
</file>

<file path=ppt/tags/tag76.xml><?xml version="1.0" encoding="utf-8"?>
<p:tagLst xmlns:p="http://schemas.openxmlformats.org/presentationml/2006/main">
  <p:tag name="AS_UNIQUEID" val="113"/>
</p:tagLst>
</file>

<file path=ppt/tags/tag77.xml><?xml version="1.0" encoding="utf-8"?>
<p:tagLst xmlns:p="http://schemas.openxmlformats.org/presentationml/2006/main">
  <p:tag name="AS_UNIQUEID" val="114"/>
</p:tagLst>
</file>

<file path=ppt/tags/tag78.xml><?xml version="1.0" encoding="utf-8"?>
<p:tagLst xmlns:p="http://schemas.openxmlformats.org/presentationml/2006/main">
  <p:tag name="AS_UNIQUEID" val="115"/>
</p:tagLst>
</file>

<file path=ppt/tags/tag79.xml><?xml version="1.0" encoding="utf-8"?>
<p:tagLst xmlns:p="http://schemas.openxmlformats.org/presentationml/2006/main">
  <p:tag name="AS_UNIQUEID" val="116"/>
</p:tagLst>
</file>

<file path=ppt/tags/tag8.xml><?xml version="1.0" encoding="utf-8"?>
<p:tagLst xmlns:p="http://schemas.openxmlformats.org/presentationml/2006/main">
  <p:tag name="AS_UNIQUEID" val="45"/>
</p:tagLst>
</file>

<file path=ppt/tags/tag80.xml><?xml version="1.0" encoding="utf-8"?>
<p:tagLst xmlns:p="http://schemas.openxmlformats.org/presentationml/2006/main">
  <p:tag name="AS_UNIQUEID" val="117"/>
</p:tagLst>
</file>

<file path=ppt/tags/tag81.xml><?xml version="1.0" encoding="utf-8"?>
<p:tagLst xmlns:p="http://schemas.openxmlformats.org/presentationml/2006/main">
  <p:tag name="AS_UNIQUEID" val="118"/>
</p:tagLst>
</file>

<file path=ppt/tags/tag82.xml><?xml version="1.0" encoding="utf-8"?>
<p:tagLst xmlns:p="http://schemas.openxmlformats.org/presentationml/2006/main">
  <p:tag name="AS_UNIQUEID" val="119"/>
</p:tagLst>
</file>

<file path=ppt/tags/tag83.xml><?xml version="1.0" encoding="utf-8"?>
<p:tagLst xmlns:p="http://schemas.openxmlformats.org/presentationml/2006/main">
  <p:tag name="AS_UNIQUEID" val="120"/>
</p:tagLst>
</file>

<file path=ppt/tags/tag84.xml><?xml version="1.0" encoding="utf-8"?>
<p:tagLst xmlns:p="http://schemas.openxmlformats.org/presentationml/2006/main">
  <p:tag name="AS_UNIQUEID" val="121"/>
</p:tagLst>
</file>

<file path=ppt/tags/tag85.xml><?xml version="1.0" encoding="utf-8"?>
<p:tagLst xmlns:p="http://schemas.openxmlformats.org/presentationml/2006/main">
  <p:tag name="AS_UNIQUEID" val="122"/>
</p:tagLst>
</file>

<file path=ppt/tags/tag86.xml><?xml version="1.0" encoding="utf-8"?>
<p:tagLst xmlns:p="http://schemas.openxmlformats.org/presentationml/2006/main">
  <p:tag name="AS_UNIQUEID" val="123"/>
</p:tagLst>
</file>

<file path=ppt/tags/tag87.xml><?xml version="1.0" encoding="utf-8"?>
<p:tagLst xmlns:p="http://schemas.openxmlformats.org/presentationml/2006/main">
  <p:tag name="AS_UNIQUEID" val="124"/>
</p:tagLst>
</file>

<file path=ppt/tags/tag88.xml><?xml version="1.0" encoding="utf-8"?>
<p:tagLst xmlns:p="http://schemas.openxmlformats.org/presentationml/2006/main">
  <p:tag name="AS_UNIQUEID" val="125"/>
</p:tagLst>
</file>

<file path=ppt/tags/tag89.xml><?xml version="1.0" encoding="utf-8"?>
<p:tagLst xmlns:p="http://schemas.openxmlformats.org/presentationml/2006/main">
  <p:tag name="AS_UNIQUEID" val="126"/>
</p:tagLst>
</file>

<file path=ppt/tags/tag9.xml><?xml version="1.0" encoding="utf-8"?>
<p:tagLst xmlns:p="http://schemas.openxmlformats.org/presentationml/2006/main">
  <p:tag name="AS_UNIQUEID" val="46"/>
</p:tagLst>
</file>

<file path=ppt/tags/tag90.xml><?xml version="1.0" encoding="utf-8"?>
<p:tagLst xmlns:p="http://schemas.openxmlformats.org/presentationml/2006/main">
  <p:tag name="AS_UNIQUEID" val="127"/>
</p:tagLst>
</file>

<file path=ppt/tags/tag91.xml><?xml version="1.0" encoding="utf-8"?>
<p:tagLst xmlns:p="http://schemas.openxmlformats.org/presentationml/2006/main">
  <p:tag name="AS_UNIQUEID" val="128"/>
</p:tagLst>
</file>

<file path=ppt/tags/tag92.xml><?xml version="1.0" encoding="utf-8"?>
<p:tagLst xmlns:p="http://schemas.openxmlformats.org/presentationml/2006/main">
  <p:tag name="AS_UNIQUEID" val="129"/>
</p:tagLst>
</file>

<file path=ppt/tags/tag93.xml><?xml version="1.0" encoding="utf-8"?>
<p:tagLst xmlns:p="http://schemas.openxmlformats.org/presentationml/2006/main">
  <p:tag name="AS_UNIQUEID" val="130"/>
</p:tagLst>
</file>

<file path=ppt/tags/tag94.xml><?xml version="1.0" encoding="utf-8"?>
<p:tagLst xmlns:p="http://schemas.openxmlformats.org/presentationml/2006/main">
  <p:tag name="AS_UNIQUEID" val="131"/>
</p:tagLst>
</file>

<file path=ppt/tags/tag95.xml><?xml version="1.0" encoding="utf-8"?>
<p:tagLst xmlns:p="http://schemas.openxmlformats.org/presentationml/2006/main">
  <p:tag name="AS_UNIQUEID" val="132"/>
</p:tagLst>
</file>

<file path=ppt/tags/tag96.xml><?xml version="1.0" encoding="utf-8"?>
<p:tagLst xmlns:p="http://schemas.openxmlformats.org/presentationml/2006/main">
  <p:tag name="AS_UNIQUEID" val="133"/>
</p:tagLst>
</file>

<file path=ppt/tags/tag97.xml><?xml version="1.0" encoding="utf-8"?>
<p:tagLst xmlns:p="http://schemas.openxmlformats.org/presentationml/2006/main">
  <p:tag name="AS_UNIQUEID" val="134"/>
</p:tagLst>
</file>

<file path=ppt/tags/tag98.xml><?xml version="1.0" encoding="utf-8"?>
<p:tagLst xmlns:p="http://schemas.openxmlformats.org/presentationml/2006/main">
  <p:tag name="AS_UNIQUEID" val="135"/>
</p:tagLst>
</file>

<file path=ppt/tags/tag99.xml><?xml version="1.0" encoding="utf-8"?>
<p:tagLst xmlns:p="http://schemas.openxmlformats.org/presentationml/2006/main">
  <p:tag name="AS_UNIQUEID" val="136"/>
</p:tagLst>
</file>

<file path=ppt/theme/theme1.xml><?xml version="1.0" encoding="utf-8"?>
<a:theme xmlns:r="http://schemas.openxmlformats.org/officeDocument/2006/relationships" xmlns:a="http://schemas.openxmlformats.org/drawingml/2006/main" name="丝状">
  <a:themeElements>
    <a:clrScheme name="丝状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丝状">
      <a:majorFont>
        <a:latin typeface="Century Gothic"/>
        <a:ea typeface="Arial"/>
        <a:cs typeface="Arial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Arial"/>
        <a:cs typeface="Arial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丝状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BlobVTI">
  <a:themeElements>
    <a:clrScheme name="AnalogousFromRegularSeedRightStep">
      <a:dk1>
        <a:srgbClr val="000000"/>
      </a:dk1>
      <a:lt1>
        <a:srgbClr val="FFFFFF"/>
      </a:lt1>
      <a:dk2>
        <a:srgbClr val="1B3028"/>
      </a:dk2>
      <a:lt2>
        <a:srgbClr val="F0F0F3"/>
      </a:lt2>
      <a:accent1>
        <a:srgbClr val="A0A641"/>
      </a:accent1>
      <a:accent2>
        <a:srgbClr val="78AF3A"/>
      </a:accent2>
      <a:accent3>
        <a:srgbClr val="53B547"/>
      </a:accent3>
      <a:accent4>
        <a:srgbClr val="3BB15F"/>
      </a:accent4>
      <a:accent5>
        <a:srgbClr val="46B294"/>
      </a:accent5>
      <a:accent6>
        <a:srgbClr val="3BA1B1"/>
      </a:accent6>
      <a:hlink>
        <a:srgbClr val="6F6ACD"/>
      </a:hlink>
      <a:folHlink>
        <a:srgbClr val="7F7F7F"/>
      </a:folHlink>
    </a:clrScheme>
    <a:fontScheme name="Blob">
      <a:majorFont>
        <a:latin typeface="Microsoft YaHei"/>
        <a:ea typeface="Arial"/>
        <a:cs typeface="Arial"/>
      </a:majorFont>
      <a:minorFont>
        <a:latin typeface="Microsoft YaHei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39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Century Gothic</vt:lpstr>
      <vt:lpstr>Wingdings 3</vt:lpstr>
      <vt:lpstr>等线 Light</vt:lpstr>
      <vt:lpstr>等线</vt:lpstr>
      <vt:lpstr>The Hand Extrablack</vt:lpstr>
      <vt:lpstr>Microsoft YaHei</vt:lpstr>
      <vt:lpstr>微软雅黑</vt:lpstr>
      <vt:lpstr>方正小标宋简体</vt:lpstr>
      <vt:lpstr>华文楷体</vt:lpstr>
      <vt:lpstr>黑体</vt:lpstr>
      <vt:lpstr>华文新魏</vt:lpstr>
      <vt:lpstr>丝状</vt:lpstr>
      <vt:lpstr>PowerPoint Presentation</vt:lpstr>
      <vt:lpstr>PowerPoint Presentation</vt:lpstr>
      <vt:lpstr>二力平衡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8-2、知识要点</vt:lpstr>
    </vt:vector>
  </TitlesOfParts>
  <LinksUpToDate>false</LinksUpToDate>
  <SharedDoc>false</SharedDoc>
  <HyperlinksChanged>false</HyperlinksChanged>
  <AppVersion>20.1100</AppVersion>
  <TotalTime>0</TotalTime>
  <Application>Aspose.Slides for Java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2021-03-03T08:56:52Z</cp:lastPrinted>
  <dcterms:created xsi:type="dcterms:W3CDTF">2021-03-03T08:56:52Z</dcterms:created>
  <dcterms:modified xsi:type="dcterms:W3CDTF">2021-03-03T00:57:00Z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