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av" ContentType="audio/x-wav"/>
  <Default Extension="png" ContentType="image/png"/>
  <Default Extension="gif" ContentType="image/gif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0.11-->
<p:presentation xmlns:r="http://schemas.openxmlformats.org/officeDocument/2006/relationships" xmlns:a="http://schemas.openxmlformats.org/drawingml/2006/main" xmlns:p="http://schemas.openxmlformats.org/presentationml/2006/main" autoCompressPictures="0">
  <p:sldMasterIdLst>
    <p:sldMasterId id="2147483648" r:id="rId1"/>
    <p:sldMasterId id="2147483665" r:id="rId2"/>
  </p:sldMasterIdLst>
  <p:sldIdLst>
    <p:sldId id="282" r:id="rId3"/>
    <p:sldId id="256" r:id="rId4"/>
    <p:sldId id="257" r:id="rId5"/>
    <p:sldId id="258" r:id="rId6"/>
    <p:sldId id="261" r:id="rId7"/>
    <p:sldId id="275" r:id="rId8"/>
    <p:sldId id="262" r:id="rId9"/>
    <p:sldId id="263" r:id="rId10"/>
    <p:sldId id="276" r:id="rId11"/>
    <p:sldId id="277" r:id="rId12"/>
    <p:sldId id="278" r:id="rId13"/>
    <p:sldId id="279" r:id="rId14"/>
    <p:sldId id="265" r:id="rId15"/>
    <p:sldId id="280" r:id="rId16"/>
    <p:sldId id="281" r:id="rId17"/>
    <p:sldId id="266" r:id="rId18"/>
    <p:sldId id="273" r:id="rId19"/>
    <p:sldId id="274" r:id="rId20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" y="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8.xml" /><Relationship Id="rId21" Type="http://schemas.openxmlformats.org/officeDocument/2006/relationships/tags" Target="tags/tag315.xml" /><Relationship Id="rId22" Type="http://schemas.openxmlformats.org/officeDocument/2006/relationships/presProps" Target="presProps.xml" /><Relationship Id="rId23" Type="http://schemas.openxmlformats.org/officeDocument/2006/relationships/viewProps" Target="viewProps.xml" /><Relationship Id="rId24" Type="http://schemas.openxmlformats.org/officeDocument/2006/relationships/theme" Target="theme/theme1.xml" /><Relationship Id="rId25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tags" Target="../tags/tag7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7.xml" /><Relationship Id="rId2" Type="http://schemas.openxmlformats.org/officeDocument/2006/relationships/tags" Target="../tags/tag68.xml" /><Relationship Id="rId3" Type="http://schemas.openxmlformats.org/officeDocument/2006/relationships/tags" Target="../tags/tag69.xml" /><Relationship Id="rId4" Type="http://schemas.openxmlformats.org/officeDocument/2006/relationships/tags" Target="../tags/tag70.xml" /><Relationship Id="rId5" Type="http://schemas.openxmlformats.org/officeDocument/2006/relationships/tags" Target="../tags/tag71.xml" /><Relationship Id="rId6" Type="http://schemas.openxmlformats.org/officeDocument/2006/relationships/tags" Target="../tags/tag72.xml" /><Relationship Id="rId7" Type="http://schemas.openxmlformats.org/officeDocument/2006/relationships/tags" Target="../tags/tag73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4.xml" /><Relationship Id="rId10" Type="http://schemas.openxmlformats.org/officeDocument/2006/relationships/tags" Target="../tags/tag83.xml" /><Relationship Id="rId11" Type="http://schemas.openxmlformats.org/officeDocument/2006/relationships/audio" Target="../media/chimes1.wav" /><Relationship Id="rId12" Type="http://schemas.openxmlformats.org/officeDocument/2006/relationships/slideMaster" Target="../slideMasters/slideMaster1.xml" /><Relationship Id="rId2" Type="http://schemas.openxmlformats.org/officeDocument/2006/relationships/tags" Target="../tags/tag75.xml" /><Relationship Id="rId3" Type="http://schemas.openxmlformats.org/officeDocument/2006/relationships/tags" Target="../tags/tag76.xml" /><Relationship Id="rId4" Type="http://schemas.openxmlformats.org/officeDocument/2006/relationships/tags" Target="../tags/tag77.xml" /><Relationship Id="rId5" Type="http://schemas.openxmlformats.org/officeDocument/2006/relationships/tags" Target="../tags/tag78.xml" /><Relationship Id="rId6" Type="http://schemas.openxmlformats.org/officeDocument/2006/relationships/tags" Target="../tags/tag79.xml" /><Relationship Id="rId7" Type="http://schemas.openxmlformats.org/officeDocument/2006/relationships/tags" Target="../tags/tag80.xml" /><Relationship Id="rId8" Type="http://schemas.openxmlformats.org/officeDocument/2006/relationships/tags" Target="../tags/tag81.xml" /><Relationship Id="rId9" Type="http://schemas.openxmlformats.org/officeDocument/2006/relationships/tags" Target="../tags/tag8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4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Relationship Id="rId5" Type="http://schemas.openxmlformats.org/officeDocument/2006/relationships/tags" Target="../tags/tag88.xml" /><Relationship Id="rId6" Type="http://schemas.openxmlformats.org/officeDocument/2006/relationships/tags" Target="../tags/tag89.xml" /><Relationship Id="rId7" Type="http://schemas.openxmlformats.org/officeDocument/2006/relationships/tags" Target="../tags/tag90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10" Type="http://schemas.openxmlformats.org/officeDocument/2006/relationships/tags" Target="../tags/tag100.xml" /><Relationship Id="rId11" Type="http://schemas.openxmlformats.org/officeDocument/2006/relationships/audio" Target="../media/chimes1.wav" /><Relationship Id="rId12" Type="http://schemas.openxmlformats.org/officeDocument/2006/relationships/slideMaster" Target="../slideMasters/slideMaster1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tags" Target="../tags/tag99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1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102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tags" Target="../tags/tag107.xml" /><Relationship Id="rId8" Type="http://schemas.openxmlformats.org/officeDocument/2006/relationships/tags" Target="../tags/tag108.xml" /><Relationship Id="rId9" Type="http://schemas.openxmlformats.org/officeDocument/2006/relationships/audio" Target="../media/chimes1.wav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9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tags" Target="../tags/tag113.xml" /><Relationship Id="rId6" Type="http://schemas.openxmlformats.org/officeDocument/2006/relationships/tags" Target="../tags/tag114.xml" /><Relationship Id="rId7" Type="http://schemas.openxmlformats.org/officeDocument/2006/relationships/tags" Target="../tags/tag115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tags" Target="../tags/tag121.xml" /><Relationship Id="rId7" Type="http://schemas.openxmlformats.org/officeDocument/2006/relationships/tags" Target="../tags/tag122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6.xml" /><Relationship Id="rId2" Type="http://schemas.openxmlformats.org/officeDocument/2006/relationships/tags" Target="../tags/tag157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tags" Target="../tags/tag160.xml" /><Relationship Id="rId6" Type="http://schemas.openxmlformats.org/officeDocument/2006/relationships/tags" Target="../tags/tag161.xml" /><Relationship Id="rId7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2.xml" /><Relationship Id="rId2" Type="http://schemas.openxmlformats.org/officeDocument/2006/relationships/tags" Target="../tags/tag163.xml" /><Relationship Id="rId3" Type="http://schemas.openxmlformats.org/officeDocument/2006/relationships/tags" Target="../tags/tag164.xml" /><Relationship Id="rId4" Type="http://schemas.openxmlformats.org/officeDocument/2006/relationships/tags" Target="../tags/tag165.xml" /><Relationship Id="rId5" Type="http://schemas.openxmlformats.org/officeDocument/2006/relationships/tags" Target="../tags/tag166.xml" /><Relationship Id="rId6" Type="http://schemas.openxmlformats.org/officeDocument/2006/relationships/tags" Target="../tags/tag167.xml" /><Relationship Id="rId7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8.xml" /><Relationship Id="rId2" Type="http://schemas.openxmlformats.org/officeDocument/2006/relationships/tags" Target="../tags/tag169.xml" /><Relationship Id="rId3" Type="http://schemas.openxmlformats.org/officeDocument/2006/relationships/tags" Target="../tags/tag170.xml" /><Relationship Id="rId4" Type="http://schemas.openxmlformats.org/officeDocument/2006/relationships/tags" Target="../tags/tag171.xml" /><Relationship Id="rId5" Type="http://schemas.openxmlformats.org/officeDocument/2006/relationships/tags" Target="../tags/tag172.xml" /><Relationship Id="rId6" Type="http://schemas.openxmlformats.org/officeDocument/2006/relationships/tags" Target="../tags/tag173.xml" /><Relationship Id="rId7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.xml" /><Relationship Id="rId2" Type="http://schemas.openxmlformats.org/officeDocument/2006/relationships/tags" Target="../tags/tag9.xml" /><Relationship Id="rId3" Type="http://schemas.openxmlformats.org/officeDocument/2006/relationships/tags" Target="../tags/tag10.xml" /><Relationship Id="rId4" Type="http://schemas.openxmlformats.org/officeDocument/2006/relationships/tags" Target="../tags/tag11.xml" /><Relationship Id="rId5" Type="http://schemas.openxmlformats.org/officeDocument/2006/relationships/tags" Target="../tags/tag12.xml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4.xml" /><Relationship Id="rId2" Type="http://schemas.openxmlformats.org/officeDocument/2006/relationships/tags" Target="../tags/tag175.xml" /><Relationship Id="rId3" Type="http://schemas.openxmlformats.org/officeDocument/2006/relationships/tags" Target="../tags/tag176.xml" /><Relationship Id="rId4" Type="http://schemas.openxmlformats.org/officeDocument/2006/relationships/tags" Target="../tags/tag177.xml" /><Relationship Id="rId5" Type="http://schemas.openxmlformats.org/officeDocument/2006/relationships/tags" Target="../tags/tag178.xml" /><Relationship Id="rId6" Type="http://schemas.openxmlformats.org/officeDocument/2006/relationships/tags" Target="../tags/tag179.xml" /><Relationship Id="rId7" Type="http://schemas.openxmlformats.org/officeDocument/2006/relationships/tags" Target="../tags/tag180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1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82.xml" /><Relationship Id="rId3" Type="http://schemas.openxmlformats.org/officeDocument/2006/relationships/tags" Target="../tags/tag183.xml" /><Relationship Id="rId4" Type="http://schemas.openxmlformats.org/officeDocument/2006/relationships/tags" Target="../tags/tag184.xml" /><Relationship Id="rId5" Type="http://schemas.openxmlformats.org/officeDocument/2006/relationships/tags" Target="../tags/tag185.xml" /><Relationship Id="rId6" Type="http://schemas.openxmlformats.org/officeDocument/2006/relationships/tags" Target="../tags/tag186.xml" /><Relationship Id="rId7" Type="http://schemas.openxmlformats.org/officeDocument/2006/relationships/tags" Target="../tags/tag187.xml" /><Relationship Id="rId8" Type="http://schemas.openxmlformats.org/officeDocument/2006/relationships/tags" Target="../tags/tag188.xml" /><Relationship Id="rId9" Type="http://schemas.openxmlformats.org/officeDocument/2006/relationships/tags" Target="../tags/tag189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0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tags" Target="../tags/tag194.xml" /><Relationship Id="rId6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5.xml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slideMaster" Target="../slideMasters/slideMaster2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9.xml" /><Relationship Id="rId2" Type="http://schemas.openxmlformats.org/officeDocument/2006/relationships/tags" Target="../tags/tag200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tags" Target="../tags/tag203.xml" /><Relationship Id="rId6" Type="http://schemas.openxmlformats.org/officeDocument/2006/relationships/tags" Target="../tags/tag204.xml" /><Relationship Id="rId7" Type="http://schemas.openxmlformats.org/officeDocument/2006/relationships/tags" Target="../tags/tag205.xml" /><Relationship Id="rId8" Type="http://schemas.openxmlformats.org/officeDocument/2006/relationships/slideMaster" Target="../slideMasters/slideMaster2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6.xml" /><Relationship Id="rId2" Type="http://schemas.openxmlformats.org/officeDocument/2006/relationships/tags" Target="../tags/tag207.xml" /><Relationship Id="rId3" Type="http://schemas.openxmlformats.org/officeDocument/2006/relationships/tags" Target="../tags/tag208.xml" /><Relationship Id="rId4" Type="http://schemas.openxmlformats.org/officeDocument/2006/relationships/tags" Target="../tags/tag209.xml" /><Relationship Id="rId5" Type="http://schemas.openxmlformats.org/officeDocument/2006/relationships/tags" Target="../tags/tag210.xml" /><Relationship Id="rId6" Type="http://schemas.openxmlformats.org/officeDocument/2006/relationships/tags" Target="../tags/tag211.xml" /><Relationship Id="rId7" Type="http://schemas.openxmlformats.org/officeDocument/2006/relationships/tags" Target="../tags/tag212.xml" /><Relationship Id="rId8" Type="http://schemas.openxmlformats.org/officeDocument/2006/relationships/slideMaster" Target="../slideMasters/slideMaster2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3.xml" /><Relationship Id="rId2" Type="http://schemas.openxmlformats.org/officeDocument/2006/relationships/tags" Target="../tags/tag214.xml" /><Relationship Id="rId3" Type="http://schemas.openxmlformats.org/officeDocument/2006/relationships/tags" Target="../tags/tag215.xml" /><Relationship Id="rId4" Type="http://schemas.openxmlformats.org/officeDocument/2006/relationships/tags" Target="../tags/tag216.xml" /><Relationship Id="rId5" Type="http://schemas.openxmlformats.org/officeDocument/2006/relationships/tags" Target="../tags/tag217.xml" /><Relationship Id="rId6" Type="http://schemas.openxmlformats.org/officeDocument/2006/relationships/tags" Target="../tags/tag218.xml" /><Relationship Id="rId7" Type="http://schemas.openxmlformats.org/officeDocument/2006/relationships/slideMaster" Target="../slideMasters/slideMaster2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9.xml" /><Relationship Id="rId2" Type="http://schemas.openxmlformats.org/officeDocument/2006/relationships/tags" Target="../tags/tag220.xml" /><Relationship Id="rId3" Type="http://schemas.openxmlformats.org/officeDocument/2006/relationships/tags" Target="../tags/tag221.xml" /><Relationship Id="rId4" Type="http://schemas.openxmlformats.org/officeDocument/2006/relationships/tags" Target="../tags/tag222.xml" /><Relationship Id="rId5" Type="http://schemas.openxmlformats.org/officeDocument/2006/relationships/tags" Target="../tags/tag223.xml" /><Relationship Id="rId6" Type="http://schemas.openxmlformats.org/officeDocument/2006/relationships/tags" Target="../tags/tag224.xml" /><Relationship Id="rId7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tags" Target="../tags/tag16.xml" /><Relationship Id="rId3" Type="http://schemas.openxmlformats.org/officeDocument/2006/relationships/tags" Target="../tags/tag17.xml" /><Relationship Id="rId4" Type="http://schemas.openxmlformats.org/officeDocument/2006/relationships/tags" Target="../tags/tag18.xml" /><Relationship Id="rId5" Type="http://schemas.openxmlformats.org/officeDocument/2006/relationships/tags" Target="../tags/tag19.xml" /><Relationship Id="rId6" Type="http://schemas.openxmlformats.org/officeDocument/2006/relationships/tags" Target="../tags/tag20.xml" /><Relationship Id="rId7" Type="http://schemas.openxmlformats.org/officeDocument/2006/relationships/tags" Target="../tags/tag21.xml" /><Relationship Id="rId8" Type="http://schemas.openxmlformats.org/officeDocument/2006/relationships/audio" Target="../media/chimes1.wav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audio" Target="../media/chimes1.wav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10" Type="http://schemas.openxmlformats.org/officeDocument/2006/relationships/tags" Target="../tags/tag39.xml" /><Relationship Id="rId11" Type="http://schemas.openxmlformats.org/officeDocument/2006/relationships/audio" Target="../media/chimes1.wav" /><Relationship Id="rId12" Type="http://schemas.openxmlformats.org/officeDocument/2006/relationships/slideMaster" Target="../slideMasters/slideMaster1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tags" Target="../tags/tag34.xml" /><Relationship Id="rId6" Type="http://schemas.openxmlformats.org/officeDocument/2006/relationships/tags" Target="../tags/tag35.xml" /><Relationship Id="rId7" Type="http://schemas.openxmlformats.org/officeDocument/2006/relationships/tags" Target="../tags/tag36.xml" /><Relationship Id="rId8" Type="http://schemas.openxmlformats.org/officeDocument/2006/relationships/tags" Target="../tags/tag37.xml" /><Relationship Id="rId9" Type="http://schemas.openxmlformats.org/officeDocument/2006/relationships/tags" Target="../tags/tag38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audio" Target="../media/chimes1.wav" /><Relationship Id="rId8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tags" Target="../tags/tag47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tags" Target="../tags/tag50.xml" /><Relationship Id="rId6" Type="http://schemas.openxmlformats.org/officeDocument/2006/relationships/audio" Target="../media/chimes1.wav" /><Relationship Id="rId7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tags" Target="../tags/tag58.xml" /><Relationship Id="rId9" Type="http://schemas.openxmlformats.org/officeDocument/2006/relationships/audio" Target="../media/chimes1.wav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60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tags" Target="../tags/tag63.xml" /><Relationship Id="rId6" Type="http://schemas.openxmlformats.org/officeDocument/2006/relationships/tags" Target="../tags/tag64.xml" /><Relationship Id="rId7" Type="http://schemas.openxmlformats.org/officeDocument/2006/relationships/tags" Target="../tags/tag65.xml" /><Relationship Id="rId8" Type="http://schemas.openxmlformats.org/officeDocument/2006/relationships/tags" Target="../tags/tag66.xml" /><Relationship Id="rId9" Type="http://schemas.openxmlformats.org/officeDocument/2006/relationships/audio" Target="../media/chimes1.wav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>
            <p:custDataLst>
              <p:tags r:id="rId6"/>
            </p:custDataLst>
          </p:nvPr>
        </p:nvSpPr>
        <p:spPr bwMode="auto">
          <a:xfrm>
            <a:off x="0" y="4323810"/>
            <a:ext cx="1744652" cy="778589"/>
          </a:xfrm>
          <a:custGeom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标题和描述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31781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带描述的引言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31781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  <p:sp>
        <p:nvSpPr>
          <p:cNvPr id="14" name="TextBox 13"/>
          <p:cNvSpPr txBox="1"/>
          <p:nvPr>
            <p:custDataLst>
              <p:tags r:id="rId9"/>
            </p:custDataLst>
          </p:nvPr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>
            <p:custDataLst>
              <p:tags r:id="rId10"/>
            </p:custDataLst>
          </p:nvPr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randomBar dir="vert"/>
    <p:sndAc>
      <p:stSnd>
        <p:snd r:embed="rId11" name="chimes.wav"/>
      </p:stSnd>
    </p:sndAc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名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引言名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  <p:sp>
        <p:nvSpPr>
          <p:cNvPr id="17" name="TextBox 16"/>
          <p:cNvSpPr txBox="1"/>
          <p:nvPr>
            <p:custDataLst>
              <p:tags r:id="rId9"/>
            </p:custDataLst>
          </p:nvPr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>
            <p:custDataLst>
              <p:tags r:id="rId10"/>
            </p:custDataLst>
          </p:nvPr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ransition spd="slow">
    <p:randomBar dir="vert"/>
    <p:sndAc>
      <p:stSnd>
        <p:snd r:embed="rId11" name="chimes.wav"/>
      </p:stSnd>
    </p:sndAc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真或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9" name="chimes.wav"/>
      </p:stSnd>
    </p:sndAc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FD085F-594C-4762-AA27-0223BE1DB747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46DD84-6874-4B82-B83D-9DE5FB85234B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9518F0-608E-4EAC-97DB-4371AD3361A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50A647C-A518-4B6E-BCC7-0E6052CFAA63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650F48-EF9C-4ACC-A6F3-9AC6C0FB76C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806713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728D9-B4E4-4415-9877-C943E1A5914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0990C9-0108-46C0-8028-B74F00800EAA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F4B51-AE2B-4979-A2C5-71F9BE3811C8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9A0DAC-2845-4183-9375-006973A88D7E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978196-F6DB-4181-8284-98F6DC8A853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0916032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3611D-36B0-486F-909D-AC624A6D7B6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BCD620-60DD-4AC0-A8CF-09E438D5DDAC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275ACD-6850-471B-A2A2-E0718F2D09FC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DC9D39-3DF4-447E-9FD6-0D28C653990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770F63-D859-4D1F-8CFE-B7CE8CAD0A8A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637832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B37A53-1252-44F5-92C2-C8A898C0410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FDA1E2D-972F-4AAB-A73C-C282B4DBAAF2}"/>
              </a:ext>
            </a:extLst>
          </p:cNvPr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35C712-7CA0-4B05-A58F-CA5AE2EDFCA9}"/>
              </a:ext>
            </a:extLst>
          </p:cNvPr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2492D-F61F-4C13-BDB4-1EC60A67120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E1A40-77EF-4981-92DD-7429F6C68D6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883C64-8316-491A-A26D-5D459698DDA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999574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A6B854-4A28-4E4A-B6C4-74BD0E9F1A9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BA5753E-03D0-432E-BB31-4EF7A4A7E6DB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13651E-F658-4E97-9685-B524211DBDED}"/>
              </a:ext>
            </a:extLst>
          </p:cNvPr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F8CFDB-DD65-44B6-A463-76AD0420A89A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2600C-64D2-4233-A32F-B8502B4BBE9F}"/>
              </a:ext>
            </a:extLst>
          </p:cNvPr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73724-29C7-4445-BE5B-626BEAFD839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D6C1B87-D145-4929-B15F-DA586AD4DCC5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6DBF7B1-D6C3-4FEC-9898-53632F9EEB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979767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031E1-1757-42AA-B41A-27EEC3F774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57291D4-338D-4C39-9E68-DC754BB969D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47EE775-9FB8-4EE6-BB08-4116593DE20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2A5D61-58B2-4E1B-9FFE-DC6AE5EFAD8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488064"/>
      </p:ext>
    </p:extLst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902F74-F5A5-43D9-AEA1-C16EECA0965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1CA46E3-AB40-487E-9046-54BD1F833FC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AC33A9-9A5F-48F3-AED9-08691DFCEC8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253302"/>
      </p:ext>
    </p:extLst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B80AE4-EAEC-41C1-A358-6B60E73E82D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D45C0B-0D7D-438D-A13F-E479BE24B79A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93DB1-130D-43E5-BB65-F8B313344914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9873187-9E48-47C7-879E-78EB7071E32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F1A105-4B72-4BB0-92F4-095BB2BDADE2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2A147A-AEA3-4EEB-A378-FB54BF7F0A5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473813"/>
      </p:ext>
    </p:extLst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3A21E0-123E-4E40-A805-57286DDB125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C1A57EC-527C-4F58-8959-C7A01A563809}"/>
              </a:ext>
            </a:extLst>
          </p:cNvPr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E8CC1-AF22-47DE-9F10-2A1D226965A0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049752-9E44-4A65-AE66-A995D49DD12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D7567E-51CA-4675-A6B1-06C8F63D183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F4C9F1-3B7E-4FD8-9FF0-EB491F61CBB2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570566"/>
      </p:ext>
    </p:extLst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1A6D5-2CB5-4400-90D1-913B8D476B1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F600E01-7584-45C6-8932-94D6A1313ED2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7CB585-720B-40C2-8F62-49C73D0451B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1260FC-3595-4FEF-B6A1-BAD5F48EB81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7468FC-426D-4E42-95B0-47FB26955105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910081"/>
      </p:ext>
    </p:extLst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B21CD5D-374C-456F-A3C3-811D348C91CD}"/>
              </a:ext>
            </a:extLst>
          </p:cNvPr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AF205D-26AF-46CE-ADB3-E1BD238FC38A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A57D1C-F23A-4DF2-A5E3-A882FED0EDFD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F978CB-8770-4BC1-B21B-F84433C37090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4D1AF8-992B-4BE9-888E-D51D224CBB4D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68411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6"/>
            </p:custDataLst>
          </p:nvPr>
        </p:nvSpPr>
        <p:spPr bwMode="auto">
          <a:xfrm flipV="1">
            <a:off x="-4189" y="31781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8" name="chimes.wav"/>
      </p:stSnd>
    </p:sndAc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Title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9" name="chimes.wav"/>
      </p:stSnd>
    </p:sndAc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Title 9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>
            <p:custDataLst>
              <p:tags r:id="rId9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11" name="chimes.wav"/>
      </p:stSnd>
    </p:sndAc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>
            <p:custDataLst>
              <p:tags r:id="rId5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7" name="chimes.wav"/>
      </p:stSnd>
    </p:sndAc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>
            <p:custDataLst>
              <p:tags r:id="rId4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6" name="chimes.wav"/>
      </p:stSnd>
    </p:sndAc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71437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9" name="chimes.wav"/>
      </p:stSnd>
    </p:sndAc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>
            <p:custDataLst>
              <p:tags r:id="rId7"/>
            </p:custDataLst>
          </p:nvPr>
        </p:nvSpPr>
        <p:spPr bwMode="auto">
          <a:xfrm flipV="1">
            <a:off x="-4189" y="4911725"/>
            <a:ext cx="1588527" cy="507297"/>
          </a:xfrm>
          <a:custGeom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  <p:sndAc>
      <p:stSnd>
        <p:snd r:embed="rId9" name="chimes.wav"/>
      </p:stSnd>
    </p:sndAc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slideLayout" Target="../slideLayouts/slideLayout16.xml" /><Relationship Id="rId17" Type="http://schemas.openxmlformats.org/officeDocument/2006/relationships/tags" Target="../tags/tag123.xml" /><Relationship Id="rId18" Type="http://schemas.openxmlformats.org/officeDocument/2006/relationships/tags" Target="../tags/tag124.xml" /><Relationship Id="rId19" Type="http://schemas.openxmlformats.org/officeDocument/2006/relationships/tags" Target="../tags/tag125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126.xml" /><Relationship Id="rId21" Type="http://schemas.openxmlformats.org/officeDocument/2006/relationships/tags" Target="../tags/tag127.xml" /><Relationship Id="rId22" Type="http://schemas.openxmlformats.org/officeDocument/2006/relationships/tags" Target="../tags/tag128.xml" /><Relationship Id="rId23" Type="http://schemas.openxmlformats.org/officeDocument/2006/relationships/tags" Target="../tags/tag129.xml" /><Relationship Id="rId24" Type="http://schemas.openxmlformats.org/officeDocument/2006/relationships/tags" Target="../tags/tag130.xml" /><Relationship Id="rId25" Type="http://schemas.openxmlformats.org/officeDocument/2006/relationships/tags" Target="../tags/tag131.xml" /><Relationship Id="rId26" Type="http://schemas.openxmlformats.org/officeDocument/2006/relationships/tags" Target="../tags/tag132.xml" /><Relationship Id="rId27" Type="http://schemas.openxmlformats.org/officeDocument/2006/relationships/tags" Target="../tags/tag133.xml" /><Relationship Id="rId28" Type="http://schemas.openxmlformats.org/officeDocument/2006/relationships/tags" Target="../tags/tag134.xml" /><Relationship Id="rId29" Type="http://schemas.openxmlformats.org/officeDocument/2006/relationships/tags" Target="../tags/tag135.xml" /><Relationship Id="rId3" Type="http://schemas.openxmlformats.org/officeDocument/2006/relationships/slideLayout" Target="../slideLayouts/slideLayout3.xml" /><Relationship Id="rId30" Type="http://schemas.openxmlformats.org/officeDocument/2006/relationships/tags" Target="../tags/tag136.xml" /><Relationship Id="rId31" Type="http://schemas.openxmlformats.org/officeDocument/2006/relationships/tags" Target="../tags/tag137.xml" /><Relationship Id="rId32" Type="http://schemas.openxmlformats.org/officeDocument/2006/relationships/tags" Target="../tags/tag138.xml" /><Relationship Id="rId33" Type="http://schemas.openxmlformats.org/officeDocument/2006/relationships/tags" Target="../tags/tag139.xml" /><Relationship Id="rId34" Type="http://schemas.openxmlformats.org/officeDocument/2006/relationships/tags" Target="../tags/tag140.xml" /><Relationship Id="rId35" Type="http://schemas.openxmlformats.org/officeDocument/2006/relationships/tags" Target="../tags/tag141.xml" /><Relationship Id="rId36" Type="http://schemas.openxmlformats.org/officeDocument/2006/relationships/tags" Target="../tags/tag142.xml" /><Relationship Id="rId37" Type="http://schemas.openxmlformats.org/officeDocument/2006/relationships/tags" Target="../tags/tag143.xml" /><Relationship Id="rId38" Type="http://schemas.openxmlformats.org/officeDocument/2006/relationships/tags" Target="../tags/tag144.xml" /><Relationship Id="rId39" Type="http://schemas.openxmlformats.org/officeDocument/2006/relationships/tags" Target="../tags/tag145.xml" /><Relationship Id="rId4" Type="http://schemas.openxmlformats.org/officeDocument/2006/relationships/slideLayout" Target="../slideLayouts/slideLayout4.xml" /><Relationship Id="rId40" Type="http://schemas.openxmlformats.org/officeDocument/2006/relationships/tags" Target="../tags/tag146.xml" /><Relationship Id="rId41" Type="http://schemas.openxmlformats.org/officeDocument/2006/relationships/tags" Target="../tags/tag147.xml" /><Relationship Id="rId42" Type="http://schemas.openxmlformats.org/officeDocument/2006/relationships/tags" Target="../tags/tag148.xml" /><Relationship Id="rId43" Type="http://schemas.openxmlformats.org/officeDocument/2006/relationships/tags" Target="../tags/tag149.xml" /><Relationship Id="rId44" Type="http://schemas.openxmlformats.org/officeDocument/2006/relationships/tags" Target="../tags/tag150.xml" /><Relationship Id="rId45" Type="http://schemas.openxmlformats.org/officeDocument/2006/relationships/tags" Target="../tags/tag151.xml" /><Relationship Id="rId46" Type="http://schemas.openxmlformats.org/officeDocument/2006/relationships/tags" Target="../tags/tag152.xml" /><Relationship Id="rId47" Type="http://schemas.openxmlformats.org/officeDocument/2006/relationships/tags" Target="../tags/tag153.xml" /><Relationship Id="rId48" Type="http://schemas.openxmlformats.org/officeDocument/2006/relationships/tags" Target="../tags/tag154.xml" /><Relationship Id="rId49" Type="http://schemas.openxmlformats.org/officeDocument/2006/relationships/tags" Target="../tags/tag155.xml" /><Relationship Id="rId5" Type="http://schemas.openxmlformats.org/officeDocument/2006/relationships/slideLayout" Target="../slideLayouts/slideLayout5.xml" /><Relationship Id="rId50" Type="http://schemas.openxmlformats.org/officeDocument/2006/relationships/audio" Target="../media/chimes1.wav" /><Relationship Id="rId51" Type="http://schemas.openxmlformats.org/officeDocument/2006/relationships/theme" Target="../theme/theme1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slideLayout" Target="../slideLayouts/slideLayout26.xml" /><Relationship Id="rId11" Type="http://schemas.openxmlformats.org/officeDocument/2006/relationships/slideLayout" Target="../slideLayouts/slideLayout27.xml" /><Relationship Id="rId12" Type="http://schemas.openxmlformats.org/officeDocument/2006/relationships/tags" Target="../tags/tag225.xml" /><Relationship Id="rId13" Type="http://schemas.openxmlformats.org/officeDocument/2006/relationships/tags" Target="../tags/tag226.xml" /><Relationship Id="rId14" Type="http://schemas.openxmlformats.org/officeDocument/2006/relationships/tags" Target="../tags/tag227.xml" /><Relationship Id="rId15" Type="http://schemas.openxmlformats.org/officeDocument/2006/relationships/tags" Target="../tags/tag228.xml" /><Relationship Id="rId16" Type="http://schemas.openxmlformats.org/officeDocument/2006/relationships/tags" Target="../tags/tag229.xml" /><Relationship Id="rId17" Type="http://schemas.openxmlformats.org/officeDocument/2006/relationships/tags" Target="../tags/tag230.xml" /><Relationship Id="rId18" Type="http://schemas.openxmlformats.org/officeDocument/2006/relationships/theme" Target="../theme/theme2.xml" /><Relationship Id="rId2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20.xml" /><Relationship Id="rId5" Type="http://schemas.openxmlformats.org/officeDocument/2006/relationships/slideLayout" Target="../slideLayouts/slideLayout21.xml" /><Relationship Id="rId6" Type="http://schemas.openxmlformats.org/officeDocument/2006/relationships/slideLayout" Target="../slideLayouts/slideLayout22.xml" /><Relationship Id="rId7" Type="http://schemas.openxmlformats.org/officeDocument/2006/relationships/slideLayout" Target="../slideLayouts/slideLayout23.xml" /><Relationship Id="rId8" Type="http://schemas.openxmlformats.org/officeDocument/2006/relationships/slideLayout" Target="../slideLayouts/slideLayout24.xml" /><Relationship Id="rId9" Type="http://schemas.openxmlformats.org/officeDocument/2006/relationships/slideLayout" Target="../slideLayouts/slideLayout2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>
          <p:custDataLst>
            <p:tags r:id="rId17"/>
          </p:custDataLst>
        </p:nvPr>
      </p:nvGrpSpPr>
      <p:grpSpPr>
        <a:xfrm>
          <a:off x="0" y="0"/>
          <a:ext cx="0" cy="0"/>
        </a:xfrm>
      </p:grpSpPr>
      <p:grpSp>
        <p:nvGrpSpPr>
          <p:cNvPr id="23" name="Group 22"/>
          <p:cNvGrpSpPr/>
          <p:nvPr>
            <p:custDataLst>
              <p:tags r:id="rId18"/>
            </p:custDataLst>
          </p:nvPr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>
              <p:custDataLst>
                <p:tags r:id="rId19"/>
              </p:custDataLst>
            </p:nvPr>
          </p:nvSpPr>
          <p:spPr bwMode="auto">
            <a:xfrm>
              <a:off x="2487613" y="2284413"/>
              <a:ext cx="85725" cy="533400"/>
            </a:xfrm>
            <a:custGeom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5" name="Freeform 12"/>
            <p:cNvSpPr/>
            <p:nvPr>
              <p:custDataLst>
                <p:tags r:id="rId20"/>
              </p:custDataLst>
            </p:nvPr>
          </p:nvSpPr>
          <p:spPr bwMode="auto">
            <a:xfrm>
              <a:off x="2597151" y="2779713"/>
              <a:ext cx="550863" cy="1978025"/>
            </a:xfrm>
            <a:custGeom>
              <a:rect l="0" t="0" r="r" b="b"/>
              <a:pathLst>
                <a:path w="140" h="502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6" name="Freeform 13"/>
            <p:cNvSpPr/>
            <p:nvPr>
              <p:custDataLst>
                <p:tags r:id="rId21"/>
              </p:custDataLst>
            </p:nvPr>
          </p:nvSpPr>
          <p:spPr bwMode="auto">
            <a:xfrm>
              <a:off x="3175001" y="4730750"/>
              <a:ext cx="519113" cy="1209675"/>
            </a:xfrm>
            <a:custGeom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7" name="Freeform 14"/>
            <p:cNvSpPr/>
            <p:nvPr>
              <p:custDataLst>
                <p:tags r:id="rId22"/>
              </p:custDataLst>
            </p:nvPr>
          </p:nvSpPr>
          <p:spPr bwMode="auto">
            <a:xfrm>
              <a:off x="3305176" y="5630863"/>
              <a:ext cx="146050" cy="309563"/>
            </a:xfrm>
            <a:custGeom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8" name="Freeform 15"/>
            <p:cNvSpPr/>
            <p:nvPr>
              <p:custDataLst>
                <p:tags r:id="rId23"/>
              </p:custDataLst>
            </p:nvPr>
          </p:nvSpPr>
          <p:spPr bwMode="auto">
            <a:xfrm>
              <a:off x="2573338" y="2817813"/>
              <a:ext cx="700088" cy="2835275"/>
            </a:xfrm>
            <a:custGeom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9" name="Freeform 16"/>
            <p:cNvSpPr/>
            <p:nvPr>
              <p:custDataLst>
                <p:tags r:id="rId24"/>
              </p:custDataLst>
            </p:nvPr>
          </p:nvSpPr>
          <p:spPr bwMode="auto">
            <a:xfrm>
              <a:off x="2506663" y="285750"/>
              <a:ext cx="90488" cy="2493963"/>
            </a:xfrm>
            <a:custGeom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0" name="Freeform 17"/>
            <p:cNvSpPr/>
            <p:nvPr>
              <p:custDataLst>
                <p:tags r:id="rId25"/>
              </p:custDataLst>
            </p:nvPr>
          </p:nvSpPr>
          <p:spPr bwMode="auto">
            <a:xfrm>
              <a:off x="2554288" y="2598738"/>
              <a:ext cx="66675" cy="420688"/>
            </a:xfrm>
            <a:custGeom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1" name="Freeform 18"/>
            <p:cNvSpPr/>
            <p:nvPr>
              <p:custDataLst>
                <p:tags r:id="rId26"/>
              </p:custDataLst>
            </p:nvPr>
          </p:nvSpPr>
          <p:spPr bwMode="auto">
            <a:xfrm>
              <a:off x="3143251" y="4757738"/>
              <a:ext cx="161925" cy="873125"/>
            </a:xfrm>
            <a:custGeom>
              <a:rect l="0" t="0" r="r" b="b"/>
              <a:pathLst>
                <a:path w="41" h="221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2" name="Freeform 19"/>
            <p:cNvSpPr/>
            <p:nvPr>
              <p:custDataLst>
                <p:tags r:id="rId27"/>
              </p:custDataLst>
            </p:nvPr>
          </p:nvSpPr>
          <p:spPr bwMode="auto">
            <a:xfrm>
              <a:off x="3148013" y="1282700"/>
              <a:ext cx="1768475" cy="3448050"/>
            </a:xfrm>
            <a:custGeom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3" name="Freeform 20"/>
            <p:cNvSpPr/>
            <p:nvPr>
              <p:custDataLst>
                <p:tags r:id="rId28"/>
              </p:custDataLst>
            </p:nvPr>
          </p:nvSpPr>
          <p:spPr bwMode="auto">
            <a:xfrm>
              <a:off x="3273426" y="5653088"/>
              <a:ext cx="138113" cy="287338"/>
            </a:xfrm>
            <a:custGeom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4" name="Freeform 21"/>
            <p:cNvSpPr/>
            <p:nvPr>
              <p:custDataLst>
                <p:tags r:id="rId29"/>
              </p:custDataLst>
            </p:nvPr>
          </p:nvSpPr>
          <p:spPr bwMode="auto">
            <a:xfrm>
              <a:off x="3143251" y="4656138"/>
              <a:ext cx="31750" cy="188913"/>
            </a:xfrm>
            <a:custGeom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35" name="Freeform 22"/>
            <p:cNvSpPr/>
            <p:nvPr>
              <p:custDataLst>
                <p:tags r:id="rId30"/>
              </p:custDataLst>
            </p:nvPr>
          </p:nvSpPr>
          <p:spPr bwMode="auto">
            <a:xfrm>
              <a:off x="3211513" y="5410200"/>
              <a:ext cx="203200" cy="530225"/>
            </a:xfrm>
            <a:custGeom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/>
          </p:txBody>
        </p:sp>
      </p:grpSp>
      <p:grpSp>
        <p:nvGrpSpPr>
          <p:cNvPr id="10" name="Group 9"/>
          <p:cNvGrpSpPr/>
          <p:nvPr>
            <p:custDataLst>
              <p:tags r:id="rId31"/>
            </p:custDataLst>
          </p:nvPr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>
              <p:custDataLst>
                <p:tags r:id="rId32"/>
              </p:custDataLst>
            </p:nvPr>
          </p:nvSpPr>
          <p:spPr bwMode="auto">
            <a:xfrm>
              <a:off x="6627813" y="194833"/>
              <a:ext cx="409575" cy="3646488"/>
            </a:xfrm>
            <a:custGeom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2" name="Freeform 28"/>
            <p:cNvSpPr/>
            <p:nvPr>
              <p:custDataLst>
                <p:tags r:id="rId33"/>
              </p:custDataLst>
            </p:nvPr>
          </p:nvSpPr>
          <p:spPr bwMode="auto">
            <a:xfrm>
              <a:off x="7061201" y="3771900"/>
              <a:ext cx="350838" cy="1309688"/>
            </a:xfrm>
            <a:custGeom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3" name="Freeform 29"/>
            <p:cNvSpPr/>
            <p:nvPr>
              <p:custDataLst>
                <p:tags r:id="rId34"/>
              </p:custDataLst>
            </p:nvPr>
          </p:nvSpPr>
          <p:spPr bwMode="auto">
            <a:xfrm>
              <a:off x="7439026" y="5053013"/>
              <a:ext cx="357188" cy="820738"/>
            </a:xfrm>
            <a:custGeom>
              <a:rect l="0" t="0" r="r" b="b"/>
              <a:pathLst>
                <a:path w="90" h="206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4" name="Freeform 30"/>
            <p:cNvSpPr/>
            <p:nvPr>
              <p:custDataLst>
                <p:tags r:id="rId35"/>
              </p:custDataLst>
            </p:nvPr>
          </p:nvSpPr>
          <p:spPr bwMode="auto">
            <a:xfrm>
              <a:off x="7037388" y="3811588"/>
              <a:ext cx="457200" cy="1852613"/>
            </a:xfrm>
            <a:custGeom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5" name="Freeform 31"/>
            <p:cNvSpPr/>
            <p:nvPr>
              <p:custDataLst>
                <p:tags r:id="rId36"/>
              </p:custDataLst>
            </p:nvPr>
          </p:nvSpPr>
          <p:spPr bwMode="auto">
            <a:xfrm>
              <a:off x="6992938" y="1263650"/>
              <a:ext cx="144463" cy="2508250"/>
            </a:xfrm>
            <a:custGeom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6" name="Freeform 32"/>
            <p:cNvSpPr/>
            <p:nvPr>
              <p:custDataLst>
                <p:tags r:id="rId37"/>
              </p:custDataLst>
            </p:nvPr>
          </p:nvSpPr>
          <p:spPr bwMode="auto">
            <a:xfrm>
              <a:off x="7526338" y="5640388"/>
              <a:ext cx="111125" cy="233363"/>
            </a:xfrm>
            <a:custGeom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7" name="Freeform 33"/>
            <p:cNvSpPr/>
            <p:nvPr>
              <p:custDataLst>
                <p:tags r:id="rId38"/>
              </p:custDataLst>
            </p:nvPr>
          </p:nvSpPr>
          <p:spPr bwMode="auto">
            <a:xfrm>
              <a:off x="7021513" y="3598863"/>
              <a:ext cx="68263" cy="423863"/>
            </a:xfrm>
            <a:custGeom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8" name="Freeform 34"/>
            <p:cNvSpPr/>
            <p:nvPr>
              <p:custDataLst>
                <p:tags r:id="rId39"/>
              </p:custDataLst>
            </p:nvPr>
          </p:nvSpPr>
          <p:spPr bwMode="auto">
            <a:xfrm>
              <a:off x="7412038" y="2801938"/>
              <a:ext cx="1168400" cy="2251075"/>
            </a:xfrm>
            <a:custGeom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19" name="Freeform 35"/>
            <p:cNvSpPr/>
            <p:nvPr>
              <p:custDataLst>
                <p:tags r:id="rId40"/>
              </p:custDataLst>
            </p:nvPr>
          </p:nvSpPr>
          <p:spPr bwMode="auto">
            <a:xfrm>
              <a:off x="7494588" y="5664200"/>
              <a:ext cx="100013" cy="209550"/>
            </a:xfrm>
            <a:custGeom>
              <a:rect l="0" t="0" r="r" b="b"/>
              <a:pathLst>
                <a:path w="25" h="52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0" name="Freeform 36"/>
            <p:cNvSpPr/>
            <p:nvPr>
              <p:custDataLst>
                <p:tags r:id="rId41"/>
              </p:custDataLst>
            </p:nvPr>
          </p:nvSpPr>
          <p:spPr bwMode="auto">
            <a:xfrm>
              <a:off x="7412038" y="5081588"/>
              <a:ext cx="114300" cy="558800"/>
            </a:xfrm>
            <a:custGeom>
              <a:rect l="0" t="0" r="r" b="b"/>
              <a:pathLst>
                <a:path w="28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1" name="Freeform 37"/>
            <p:cNvSpPr/>
            <p:nvPr>
              <p:custDataLst>
                <p:tags r:id="rId42"/>
              </p:custDataLst>
            </p:nvPr>
          </p:nvSpPr>
          <p:spPr bwMode="auto">
            <a:xfrm>
              <a:off x="7412038" y="4978400"/>
              <a:ext cx="31750" cy="188913"/>
            </a:xfrm>
            <a:custGeom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  <p:sp>
          <p:nvSpPr>
            <p:cNvPr id="22" name="Freeform 38"/>
            <p:cNvSpPr/>
            <p:nvPr>
              <p:custDataLst>
                <p:tags r:id="rId43"/>
              </p:custDataLst>
            </p:nvPr>
          </p:nvSpPr>
          <p:spPr bwMode="auto">
            <a:xfrm>
              <a:off x="7439026" y="5434013"/>
              <a:ext cx="174625" cy="439738"/>
            </a:xfrm>
            <a:custGeom>
              <a:rect l="0" t="0" r="r" b="b"/>
              <a:pathLst>
                <a:path w="44" h="11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/>
          </p:txBody>
        </p:sp>
      </p:grpSp>
      <p:sp>
        <p:nvSpPr>
          <p:cNvPr id="7" name="Rectangle 6"/>
          <p:cNvSpPr/>
          <p:nvPr>
            <p:custDataLst>
              <p:tags r:id="rId44"/>
            </p:custData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/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45"/>
            </p:custDataLst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46"/>
            </p:custDataLst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47"/>
            </p:custDataLst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48"/>
            </p:custDataLst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49"/>
            </p:custDataLst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ransition spd="slow">
    <p:randomBar dir="vert"/>
    <p:sndAc>
      <p:stSnd>
        <p:snd r:embed="rId50" name="chimes.wav"/>
      </p:stSnd>
    </p:sndAc>
  </p:transition>
  <p:timing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33EE47B-89DE-489D-811E-1D8DA3104453}"/>
              </a:ext>
            </a:extLst>
          </p:cNvPr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8CEB6E-982B-40FC-AEAE-1BBC06F3E4C1}"/>
              </a:ext>
            </a:extLst>
          </p:cNvPr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A8740C-9644-4F0A-89C8-1F97D005890D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3782B-49ED-4A50-A3CD-6F61742ECBF6}" type="datetimeFigureOut">
              <a:rPr lang="zh-CN" altLang="en-US" smtClean="0"/>
              <a:t>2021-02-18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A685E1-0038-4B74-87C6-0FE779A8A977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CD5E39-BD4F-4B3B-BF05-82FA1931F9A0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15E87-4976-48A5-9D6B-427EDD007A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83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31.xml" /><Relationship Id="rId3" Type="http://schemas.openxmlformats.org/officeDocument/2006/relationships/image" Target="../media/image1.png" /><Relationship Id="rId4" Type="http://schemas.openxmlformats.org/officeDocument/2006/relationships/tags" Target="../tags/tag232.xml" /><Relationship Id="rId5" Type="http://schemas.openxmlformats.org/officeDocument/2006/relationships/video" Target="../media/media2.mp4" /><Relationship Id="rId6" Type="http://schemas.microsoft.com/office/2007/relationships/media" Target="../media/media2.mp4" /><Relationship Id="rId7" Type="http://schemas.openxmlformats.org/officeDocument/2006/relationships/audio" Target="../media/chimes1.wav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84.xml" /><Relationship Id="rId3" Type="http://schemas.openxmlformats.org/officeDocument/2006/relationships/image" Target="../media/image9.png" /><Relationship Id="rId4" Type="http://schemas.openxmlformats.org/officeDocument/2006/relationships/tags" Target="../tags/tag285.xml" /><Relationship Id="rId5" Type="http://schemas.openxmlformats.org/officeDocument/2006/relationships/video" Target="../media/media6.mp4" /><Relationship Id="rId6" Type="http://schemas.microsoft.com/office/2007/relationships/media" Target="../media/media6.mp4" /><Relationship Id="rId7" Type="http://schemas.openxmlformats.org/officeDocument/2006/relationships/tags" Target="../tags/tag286.xml" /><Relationship Id="rId8" Type="http://schemas.openxmlformats.org/officeDocument/2006/relationships/audio" Target="../media/chimes1.wav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87.xml" /><Relationship Id="rId3" Type="http://schemas.openxmlformats.org/officeDocument/2006/relationships/image" Target="../media/image10.png" /><Relationship Id="rId4" Type="http://schemas.openxmlformats.org/officeDocument/2006/relationships/tags" Target="../tags/tag288.xml" /><Relationship Id="rId5" Type="http://schemas.openxmlformats.org/officeDocument/2006/relationships/video" Target="../media/media7.mp4" /><Relationship Id="rId6" Type="http://schemas.microsoft.com/office/2007/relationships/media" Target="../media/media7.mp4" /><Relationship Id="rId7" Type="http://schemas.openxmlformats.org/officeDocument/2006/relationships/tags" Target="../tags/tag289.xml" /><Relationship Id="rId8" Type="http://schemas.openxmlformats.org/officeDocument/2006/relationships/audio" Target="../media/chimes1.wav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90.xml" /><Relationship Id="rId3" Type="http://schemas.openxmlformats.org/officeDocument/2006/relationships/image" Target="../media/image11.png" /><Relationship Id="rId4" Type="http://schemas.openxmlformats.org/officeDocument/2006/relationships/tags" Target="../tags/tag291.xml" /><Relationship Id="rId5" Type="http://schemas.openxmlformats.org/officeDocument/2006/relationships/video" Target="../media/media8.mp4" /><Relationship Id="rId6" Type="http://schemas.microsoft.com/office/2007/relationships/media" Target="../media/media8.mp4" /><Relationship Id="rId7" Type="http://schemas.openxmlformats.org/officeDocument/2006/relationships/tags" Target="../tags/tag292.xml" /><Relationship Id="rId8" Type="http://schemas.openxmlformats.org/officeDocument/2006/relationships/audio" Target="../media/chimes1.wav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video" Target="../media/media10.mp4" /><Relationship Id="rId11" Type="http://schemas.microsoft.com/office/2007/relationships/media" Target="../media/media10.mp4" /><Relationship Id="rId12" Type="http://schemas.openxmlformats.org/officeDocument/2006/relationships/audio" Target="../media/chimes1.wav" /><Relationship Id="rId2" Type="http://schemas.openxmlformats.org/officeDocument/2006/relationships/tags" Target="../tags/tag293.xml" /><Relationship Id="rId3" Type="http://schemas.openxmlformats.org/officeDocument/2006/relationships/tags" Target="../tags/tag294.xml" /><Relationship Id="rId4" Type="http://schemas.openxmlformats.org/officeDocument/2006/relationships/image" Target="../media/image12.png" /><Relationship Id="rId5" Type="http://schemas.openxmlformats.org/officeDocument/2006/relationships/tags" Target="../tags/tag295.xml" /><Relationship Id="rId6" Type="http://schemas.openxmlformats.org/officeDocument/2006/relationships/video" Target="../media/media9.mp4" /><Relationship Id="rId7" Type="http://schemas.microsoft.com/office/2007/relationships/media" Target="../media/media9.mp4" /><Relationship Id="rId8" Type="http://schemas.openxmlformats.org/officeDocument/2006/relationships/image" Target="../media/image13.png" /><Relationship Id="rId9" Type="http://schemas.openxmlformats.org/officeDocument/2006/relationships/tags" Target="../tags/tag296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97.xml" /><Relationship Id="rId3" Type="http://schemas.openxmlformats.org/officeDocument/2006/relationships/image" Target="../media/image14.png" /><Relationship Id="rId4" Type="http://schemas.openxmlformats.org/officeDocument/2006/relationships/tags" Target="../tags/tag298.xml" /><Relationship Id="rId5" Type="http://schemas.openxmlformats.org/officeDocument/2006/relationships/video" Target="../media/media11.mp4" /><Relationship Id="rId6" Type="http://schemas.microsoft.com/office/2007/relationships/media" Target="../media/media11.mp4" /><Relationship Id="rId7" Type="http://schemas.openxmlformats.org/officeDocument/2006/relationships/audio" Target="../media/chimes1.wav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99.xml" /><Relationship Id="rId3" Type="http://schemas.openxmlformats.org/officeDocument/2006/relationships/tags" Target="../tags/tag300.xml" /><Relationship Id="rId4" Type="http://schemas.openxmlformats.org/officeDocument/2006/relationships/tags" Target="../tags/tag301.xml" /><Relationship Id="rId5" Type="http://schemas.openxmlformats.org/officeDocument/2006/relationships/audio" Target="../media/chimes1.wav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02.xml" /><Relationship Id="rId3" Type="http://schemas.openxmlformats.org/officeDocument/2006/relationships/image" Target="../media/image15.gif" /><Relationship Id="rId4" Type="http://schemas.openxmlformats.org/officeDocument/2006/relationships/tags" Target="../tags/tag303.xml" /><Relationship Id="rId5" Type="http://schemas.openxmlformats.org/officeDocument/2006/relationships/tags" Target="../tags/tag304.xml" /><Relationship Id="rId6" Type="http://schemas.openxmlformats.org/officeDocument/2006/relationships/image" Target="../media/image16.gif" /><Relationship Id="rId7" Type="http://schemas.openxmlformats.org/officeDocument/2006/relationships/tags" Target="../tags/tag305.xml" /><Relationship Id="rId8" Type="http://schemas.openxmlformats.org/officeDocument/2006/relationships/tags" Target="../tags/tag306.xml" /><Relationship Id="rId9" Type="http://schemas.openxmlformats.org/officeDocument/2006/relationships/audio" Target="../media/chimes1.wav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307.xml" /><Relationship Id="rId3" Type="http://schemas.openxmlformats.org/officeDocument/2006/relationships/tags" Target="../tags/tag308.xml" /><Relationship Id="rId4" Type="http://schemas.openxmlformats.org/officeDocument/2006/relationships/tags" Target="../tags/tag309.xml" /><Relationship Id="rId5" Type="http://schemas.openxmlformats.org/officeDocument/2006/relationships/image" Target="../media/image17.png" /><Relationship Id="rId6" Type="http://schemas.openxmlformats.org/officeDocument/2006/relationships/tags" Target="../tags/tag310.xml" /><Relationship Id="rId7" Type="http://schemas.openxmlformats.org/officeDocument/2006/relationships/image" Target="../media/image18.png" /><Relationship Id="rId8" Type="http://schemas.openxmlformats.org/officeDocument/2006/relationships/tags" Target="../tags/tag31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Relationship Id="rId2" Type="http://schemas.openxmlformats.org/officeDocument/2006/relationships/tags" Target="../tags/tag312.xml" /><Relationship Id="rId3" Type="http://schemas.openxmlformats.org/officeDocument/2006/relationships/tags" Target="../tags/tag313.xml" /><Relationship Id="rId4" Type="http://schemas.openxmlformats.org/officeDocument/2006/relationships/tags" Target="../tags/tag31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233.xml" /><Relationship Id="rId3" Type="http://schemas.openxmlformats.org/officeDocument/2006/relationships/tags" Target="../tags/tag234.xml" /><Relationship Id="rId4" Type="http://schemas.openxmlformats.org/officeDocument/2006/relationships/audio" Target="../media/chimes1.wav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5.xml" /><Relationship Id="rId3" Type="http://schemas.openxmlformats.org/officeDocument/2006/relationships/image" Target="../media/image2.jpeg" /><Relationship Id="rId4" Type="http://schemas.openxmlformats.org/officeDocument/2006/relationships/tags" Target="../tags/tag236.xml" /><Relationship Id="rId5" Type="http://schemas.openxmlformats.org/officeDocument/2006/relationships/audio" Target="../media/chimes1.wav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3.xml" /><Relationship Id="rId11" Type="http://schemas.openxmlformats.org/officeDocument/2006/relationships/tags" Target="../tags/tag244.xml" /><Relationship Id="rId12" Type="http://schemas.openxmlformats.org/officeDocument/2006/relationships/audio" Target="../media/chimes1.wav" /><Relationship Id="rId2" Type="http://schemas.openxmlformats.org/officeDocument/2006/relationships/tags" Target="../tags/tag237.xml" /><Relationship Id="rId3" Type="http://schemas.openxmlformats.org/officeDocument/2006/relationships/tags" Target="../tags/tag238.xml" /><Relationship Id="rId4" Type="http://schemas.openxmlformats.org/officeDocument/2006/relationships/image" Target="../media/image3.jpeg" /><Relationship Id="rId5" Type="http://schemas.openxmlformats.org/officeDocument/2006/relationships/tags" Target="../tags/tag239.xml" /><Relationship Id="rId6" Type="http://schemas.openxmlformats.org/officeDocument/2006/relationships/tags" Target="../tags/tag240.xml" /><Relationship Id="rId7" Type="http://schemas.openxmlformats.org/officeDocument/2006/relationships/tags" Target="../tags/tag241.xml" /><Relationship Id="rId8" Type="http://schemas.openxmlformats.org/officeDocument/2006/relationships/image" Target="../media/image4.jpeg" /><Relationship Id="rId9" Type="http://schemas.openxmlformats.org/officeDocument/2006/relationships/tags" Target="../tags/tag242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3.xml" /><Relationship Id="rId11" Type="http://schemas.openxmlformats.org/officeDocument/2006/relationships/tags" Target="../tags/tag254.xml" /><Relationship Id="rId12" Type="http://schemas.openxmlformats.org/officeDocument/2006/relationships/tags" Target="../tags/tag255.xml" /><Relationship Id="rId13" Type="http://schemas.openxmlformats.org/officeDocument/2006/relationships/tags" Target="../tags/tag256.xml" /><Relationship Id="rId14" Type="http://schemas.openxmlformats.org/officeDocument/2006/relationships/audio" Target="../media/chimes1.wav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tags" Target="../tags/tag249.xml" /><Relationship Id="rId7" Type="http://schemas.openxmlformats.org/officeDocument/2006/relationships/tags" Target="../tags/tag250.xml" /><Relationship Id="rId8" Type="http://schemas.openxmlformats.org/officeDocument/2006/relationships/tags" Target="../tags/tag251.xml" /><Relationship Id="rId9" Type="http://schemas.openxmlformats.org/officeDocument/2006/relationships/tags" Target="../tags/tag25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microsoft.com/office/2007/relationships/media" Target="../media/media4.mp4" /><Relationship Id="rId11" Type="http://schemas.openxmlformats.org/officeDocument/2006/relationships/tags" Target="../tags/tag260.xml" /><Relationship Id="rId12" Type="http://schemas.openxmlformats.org/officeDocument/2006/relationships/audio" Target="../media/chimes1.wav" /><Relationship Id="rId2" Type="http://schemas.openxmlformats.org/officeDocument/2006/relationships/tags" Target="../tags/tag257.xml" /><Relationship Id="rId3" Type="http://schemas.openxmlformats.org/officeDocument/2006/relationships/image" Target="../media/image5.png" /><Relationship Id="rId4" Type="http://schemas.openxmlformats.org/officeDocument/2006/relationships/tags" Target="../tags/tag258.xml" /><Relationship Id="rId5" Type="http://schemas.openxmlformats.org/officeDocument/2006/relationships/video" Target="../media/media3.mp4" /><Relationship Id="rId6" Type="http://schemas.microsoft.com/office/2007/relationships/media" Target="../media/media3.mp4" /><Relationship Id="rId7" Type="http://schemas.openxmlformats.org/officeDocument/2006/relationships/image" Target="../media/image6.png" /><Relationship Id="rId8" Type="http://schemas.openxmlformats.org/officeDocument/2006/relationships/tags" Target="../tags/tag259.xml" /><Relationship Id="rId9" Type="http://schemas.openxmlformats.org/officeDocument/2006/relationships/video" Target="../media/media4.mp4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6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audio" Target="../media/chimes1.wav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4.xml" /><Relationship Id="rId11" Type="http://schemas.openxmlformats.org/officeDocument/2006/relationships/tags" Target="../tags/tag275.xml" /><Relationship Id="rId12" Type="http://schemas.openxmlformats.org/officeDocument/2006/relationships/tags" Target="../tags/tag276.xml" /><Relationship Id="rId13" Type="http://schemas.openxmlformats.org/officeDocument/2006/relationships/tags" Target="../tags/tag277.xml" /><Relationship Id="rId14" Type="http://schemas.openxmlformats.org/officeDocument/2006/relationships/tags" Target="../tags/tag278.xml" /><Relationship Id="rId15" Type="http://schemas.openxmlformats.org/officeDocument/2006/relationships/audio" Target="../media/chimes1.wav" /><Relationship Id="rId2" Type="http://schemas.openxmlformats.org/officeDocument/2006/relationships/tags" Target="../tags/tag267.xml" /><Relationship Id="rId3" Type="http://schemas.openxmlformats.org/officeDocument/2006/relationships/tags" Target="../tags/tag268.xml" /><Relationship Id="rId4" Type="http://schemas.openxmlformats.org/officeDocument/2006/relationships/tags" Target="../tags/tag269.xml" /><Relationship Id="rId5" Type="http://schemas.openxmlformats.org/officeDocument/2006/relationships/image" Target="../media/image7.jpeg" /><Relationship Id="rId6" Type="http://schemas.openxmlformats.org/officeDocument/2006/relationships/tags" Target="../tags/tag270.xml" /><Relationship Id="rId7" Type="http://schemas.openxmlformats.org/officeDocument/2006/relationships/tags" Target="../tags/tag271.xml" /><Relationship Id="rId8" Type="http://schemas.openxmlformats.org/officeDocument/2006/relationships/tags" Target="../tags/tag272.xml" /><Relationship Id="rId9" Type="http://schemas.openxmlformats.org/officeDocument/2006/relationships/tags" Target="../tags/tag27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audio" Target="../media/chimes1.wav" /><Relationship Id="rId2" Type="http://schemas.openxmlformats.org/officeDocument/2006/relationships/tags" Target="../tags/tag279.xml" /><Relationship Id="rId3" Type="http://schemas.openxmlformats.org/officeDocument/2006/relationships/image" Target="../media/image8.png" /><Relationship Id="rId4" Type="http://schemas.openxmlformats.org/officeDocument/2006/relationships/tags" Target="../tags/tag280.xml" /><Relationship Id="rId5" Type="http://schemas.openxmlformats.org/officeDocument/2006/relationships/video" Target="../media/media5.mp4" /><Relationship Id="rId6" Type="http://schemas.microsoft.com/office/2007/relationships/media" Target="../media/media5.mp4" /><Relationship Id="rId7" Type="http://schemas.openxmlformats.org/officeDocument/2006/relationships/tags" Target="../tags/tag281.xml" /><Relationship Id="rId8" Type="http://schemas.openxmlformats.org/officeDocument/2006/relationships/tags" Target="../tags/tag282.xml" /><Relationship Id="rId9" Type="http://schemas.openxmlformats.org/officeDocument/2006/relationships/tags" Target="../tags/tag283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媒体1 00_00_00-00_00_40">
            <a:hlinkClick action="ppaction://media"/>
            <a:extLst>
              <a:ext uri="{FF2B5EF4-FFF2-40B4-BE49-F238E27FC236}">
                <a16:creationId xmlns:a16="http://schemas.microsoft.com/office/drawing/2014/main" id="{04D41868-478C-4A5F-9DCB-F23EF7D6ED67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52850" y="2143125"/>
            <a:ext cx="46863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49852"/>
      </p:ext>
    </p:extLst>
  </p:cSld>
  <p:clrMapOvr>
    <a:masterClrMapping/>
  </p:clrMapOvr>
  <p:transition spd="slow">
    <p:randomBar dir="vert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车启动">
            <a:hlinkClick action="ppaction://media"/>
            <a:extLst>
              <a:ext uri="{FF2B5EF4-FFF2-40B4-BE49-F238E27FC236}">
                <a16:creationId xmlns:a16="http://schemas.microsoft.com/office/drawing/2014/main" id="{7474B721-C6DF-4443-BDA5-80315E8A1748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7093" y="0"/>
            <a:ext cx="11657813" cy="6858000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30DE057C-EA9D-4F94-8007-0A730808306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84131" y="121884"/>
            <a:ext cx="5422906" cy="77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车突然启动，乘客向后倒</a:t>
            </a:r>
          </a:p>
        </p:txBody>
      </p:sp>
    </p:spTree>
    <p:extLst>
      <p:ext uri="{BB962C8B-B14F-4D97-AF65-F5344CB8AC3E}">
        <p14:creationId xmlns:p14="http://schemas.microsoft.com/office/powerpoint/2010/main" val="1673991074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车加速">
            <a:hlinkClick action="ppaction://media"/>
            <a:extLst>
              <a:ext uri="{FF2B5EF4-FFF2-40B4-BE49-F238E27FC236}">
                <a16:creationId xmlns:a16="http://schemas.microsoft.com/office/drawing/2014/main" id="{4ADC43C2-B8E8-40E8-9910-7D7A1838C2CF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7093" y="0"/>
            <a:ext cx="11657813" cy="6858000"/>
          </a:xfrm>
          <a:prstGeom prst="rect">
            <a:avLst/>
          </a:prstGeom>
        </p:spPr>
      </p:pic>
      <p:sp>
        <p:nvSpPr>
          <p:cNvPr id="5" name="内容占位符 2">
            <a:extLst>
              <a:ext uri="{FF2B5EF4-FFF2-40B4-BE49-F238E27FC236}">
                <a16:creationId xmlns:a16="http://schemas.microsoft.com/office/drawing/2014/main" id="{D2CF9804-2BF3-4838-BD3E-14CBC6E9939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84131" y="121884"/>
            <a:ext cx="5422906" cy="77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车加速，乘客向后倒</a:t>
            </a:r>
          </a:p>
        </p:txBody>
      </p:sp>
    </p:spTree>
    <p:extLst>
      <p:ext uri="{BB962C8B-B14F-4D97-AF65-F5344CB8AC3E}">
        <p14:creationId xmlns:p14="http://schemas.microsoft.com/office/powerpoint/2010/main" val="4187164779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车减速">
            <a:hlinkClick action="ppaction://media"/>
            <a:extLst>
              <a:ext uri="{FF2B5EF4-FFF2-40B4-BE49-F238E27FC236}">
                <a16:creationId xmlns:a16="http://schemas.microsoft.com/office/drawing/2014/main" id="{6245FC26-DF1C-40A7-9D4E-776002F263FA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61016" y="0"/>
            <a:ext cx="11669968" cy="6865150"/>
          </a:xfrm>
          <a:prstGeom prst="rect">
            <a:avLst/>
          </a:prstGeom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D989CCC0-E30A-4A3D-B087-D580D94E6BD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384131" y="121884"/>
            <a:ext cx="5422906" cy="77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车减速，乘客向前倒</a:t>
            </a:r>
          </a:p>
        </p:txBody>
      </p:sp>
    </p:spTree>
    <p:extLst>
      <p:ext uri="{BB962C8B-B14F-4D97-AF65-F5344CB8AC3E}">
        <p14:creationId xmlns:p14="http://schemas.microsoft.com/office/powerpoint/2010/main" val="3744936151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31585" y="826672"/>
            <a:ext cx="2146500" cy="794991"/>
          </a:xfrm>
        </p:spPr>
        <p:txBody>
          <a:bodyPr/>
          <a:lstStyle/>
          <a:p>
            <a:r>
              <a:rPr lang="zh-CN" altLang="en-US" b="1">
                <a:solidFill>
                  <a:schemeClr val="bg1"/>
                </a:solidFill>
              </a:rPr>
              <a:t>惯性现象</a:t>
            </a:r>
          </a:p>
        </p:txBody>
      </p:sp>
      <p:pic>
        <p:nvPicPr>
          <p:cNvPr id="4" name="惯性现象-推水瓶">
            <a:hlinkClick action="ppaction://media"/>
            <a:extLst>
              <a:ext uri="{FF2B5EF4-FFF2-40B4-BE49-F238E27FC236}">
                <a16:creationId xmlns:a16="http://schemas.microsoft.com/office/drawing/2014/main" id="{D1A21597-287D-4E7C-9633-E467EFD4EA43}"/>
              </a:ext>
            </a:extLst>
          </p:cNvPr>
          <p:cNvPicPr>
            <a:picLocks noChangeAspect="1"/>
          </p:cNvPicPr>
          <p:nvPr>
            <a:videoFile r:link="rId6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792" y="324464"/>
            <a:ext cx="8201840" cy="6094945"/>
          </a:xfrm>
          <a:prstGeom prst="rect">
            <a:avLst/>
          </a:prstGeom>
        </p:spPr>
      </p:pic>
      <p:pic>
        <p:nvPicPr>
          <p:cNvPr id="5" name="媒体1">
            <a:hlinkClick action="ppaction://media"/>
            <a:extLst>
              <a:ext uri="{FF2B5EF4-FFF2-40B4-BE49-F238E27FC236}">
                <a16:creationId xmlns:a16="http://schemas.microsoft.com/office/drawing/2014/main" id="{F778F421-443C-4725-8279-BBB3AEA2B69A}"/>
              </a:ext>
            </a:extLst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" y="324464"/>
            <a:ext cx="3429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23135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惯性现象-抖水">
            <a:hlinkClick action="ppaction://media"/>
            <a:extLst>
              <a:ext uri="{FF2B5EF4-FFF2-40B4-BE49-F238E27FC236}">
                <a16:creationId xmlns:a16="http://schemas.microsoft.com/office/drawing/2014/main" id="{E6E4A3A0-7016-4213-93D8-FDB8CA483572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13555"/>
            <a:ext cx="9102436" cy="676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34018"/>
      </p:ext>
    </p:extLst>
  </p:cSld>
  <p:clrMapOvr>
    <a:masterClrMapping/>
  </p:clrMapOvr>
  <p:transition spd="slow">
    <p:randomBar dir="vert"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0BC19370-5FE1-45A6-BA55-5C5D12233A0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78195" y="1708132"/>
            <a:ext cx="9835610" cy="804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>
                <a:solidFill>
                  <a:srgbClr val="FFFF00"/>
                </a:solidFill>
              </a:rPr>
              <a:t>惯性是物体性质，不是力；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42F02DE6-EF1A-4EDF-8670-274E5B37FC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8195" y="2513035"/>
            <a:ext cx="10584873" cy="915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>
                <a:solidFill>
                  <a:srgbClr val="FFFF00"/>
                </a:solidFill>
              </a:rPr>
              <a:t>惯性的大小只跟物体质量有关：质量大则惯性大。</a:t>
            </a:r>
          </a:p>
        </p:txBody>
      </p:sp>
    </p:spTree>
    <p:extLst>
      <p:ext uri="{BB962C8B-B14F-4D97-AF65-F5344CB8AC3E}">
        <p14:creationId xmlns:p14="http://schemas.microsoft.com/office/powerpoint/2010/main" val="2192243099"/>
      </p:ext>
    </p:extLst>
  </p:cSld>
  <p:clrMapOvr>
    <a:masterClrMapping/>
  </p:clrMapOvr>
  <p:transition spd="slow">
    <p:randomBar dir="vert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C686B93-4F12-4998-93E2-778EE7E7E0C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51405" y="118415"/>
            <a:ext cx="5305425" cy="6621170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E1AA0AB-EDC2-402F-9B43-4279F3B5C7A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2367" y="197297"/>
            <a:ext cx="1806039" cy="4972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>
                <a:solidFill>
                  <a:srgbClr val="C00000"/>
                </a:solidFill>
              </a:rPr>
              <a:t>人从飞驰的汽车上竖直向上跳起来，落下后在哪里？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676A23F-AFC6-4D7E-83B6-70B9114AC9D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60163" y="1010693"/>
            <a:ext cx="6931837" cy="466743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311F1CF-1BF5-4D90-9E6B-B38F1A2353F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5600700" y="4408714"/>
            <a:ext cx="930729" cy="908957"/>
          </a:xfrm>
          <a:prstGeom prst="rect">
            <a:avLst/>
          </a:prstGeom>
          <a:solidFill>
            <a:srgbClr val="FEFE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419026"/>
      </p:ext>
    </p:extLst>
  </p:cSld>
  <p:clrMapOvr>
    <a:masterClrMapping/>
  </p:clrMapOvr>
  <p:transition spd="slow">
    <p:randomBar dir="vert"/>
    <p:sndAc>
      <p:stSnd>
        <p:snd r:embed="rId9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96751-389B-4A81-AF0E-B96DB01F27B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6999" y="248403"/>
            <a:ext cx="3414508" cy="643558"/>
          </a:xfrm>
        </p:spPr>
        <p:txBody>
          <a:bodyPr/>
          <a:lstStyle/>
          <a:p>
            <a:r>
              <a:rPr lang="en-US" altLang="zh-CN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8-1</a:t>
            </a:r>
            <a:r>
              <a:rPr lang="zh-CN" altLang="en-US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、知识要点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8CF29F-7F86-4108-A4F6-27288690082F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92688" y="746106"/>
            <a:ext cx="11634758" cy="5915951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1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、研究阻力对物体运动的影响的实验主要采用了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控制变量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法，使用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同一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小车放在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同一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斜面的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同一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位置，确保小车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到达斜面底端时的速度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（或者说小车在平面上的初速度）相同。每次实验使用的平面的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粗糙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（或者说光滑）程度不同，则小车运动时受到的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阻力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就不同。实验表明：运动物体受到的阻力越小，它的速度减小得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越慢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，运动得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越远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、牛顿第一定律：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一切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物体在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没有受到力的作用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时，总保持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静止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状态或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匀速直线运动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状态。意思是指原来静止的物体不受力时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,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还是保持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静止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；原来运动的物体不受力时</a:t>
            </a: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,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还是保持原来的速度和方向做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匀速直线运动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</a:t>
            </a: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、牛顿第一定律是在大量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经验事实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的基础上，通过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推理而概括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出来的。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不能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用实验直接验证。它揭示了力和运动的关系：力不是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维持物体运动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的原因，而是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改变物体运动状态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的原因。（物体运动不是一定要有力的作用，但物体的运动状态要想发生变化就必须要受力了）。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  <p:pic>
        <p:nvPicPr>
          <p:cNvPr id="4" name="New picture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83900" y="10731500"/>
            <a:ext cx="317500" cy="228600"/>
          </a:xfrm>
          <a:prstGeom prst="cube">
            <a:avLst/>
          </a:prstGeom>
        </p:spPr>
      </p:pic>
      <p:pic>
        <p:nvPicPr>
          <p:cNvPr id="5" name="New picture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1341100" y="11874500"/>
            <a:ext cx="342900" cy="2413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2097586501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F96751-389B-4A81-AF0E-B96DB01F27B5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46999" y="248403"/>
            <a:ext cx="3414508" cy="643558"/>
          </a:xfrm>
        </p:spPr>
        <p:txBody>
          <a:bodyPr/>
          <a:lstStyle/>
          <a:p>
            <a:r>
              <a:rPr lang="en-US" altLang="zh-CN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8-1</a:t>
            </a:r>
            <a:r>
              <a:rPr lang="zh-CN" altLang="en-US" sz="320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、知识要点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8CF29F-7F86-4108-A4F6-27288690082F}"/>
              </a:ext>
            </a:extLst>
          </p:cNvPr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392688" y="746106"/>
            <a:ext cx="11634758" cy="2764537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、牛顿第一定律揭示了物体有保持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原来运动状态不变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的性质，这种性质叫惯性。（牛顿第一定律也称惯性定律）</a:t>
            </a:r>
            <a:endParaRPr lang="en-US" altLang="zh-CN" sz="2400">
              <a:solidFill>
                <a:schemeClr val="bg1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5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、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一切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物体都有惯性，它的大小只跟物体的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质量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有关，质量越大，惯性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越大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。惯性不是</a:t>
            </a:r>
            <a:r>
              <a:rPr lang="zh-CN" altLang="en-US" sz="2400">
                <a:solidFill>
                  <a:srgbClr val="FF00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力</a:t>
            </a:r>
            <a:r>
              <a:rPr lang="zh-CN" altLang="en-US" sz="2400">
                <a:solidFill>
                  <a:schemeClr val="bg1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，因此我们对惯性进行描述时，只能说某物体“具有”或“由于”惯性，而不能说某物体“受到”或“产生了”惯性。</a:t>
            </a:r>
          </a:p>
        </p:txBody>
      </p:sp>
    </p:spTree>
    <p:extLst>
      <p:ext uri="{BB962C8B-B14F-4D97-AF65-F5344CB8AC3E}">
        <p14:creationId xmlns:p14="http://schemas.microsoft.com/office/powerpoint/2010/main" val="25115926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b="1"/>
              <a:t>第</a:t>
            </a:r>
            <a:r>
              <a:rPr lang="en-US" altLang="zh-CN" b="1"/>
              <a:t>1</a:t>
            </a:r>
            <a:r>
              <a:rPr lang="zh-CN" altLang="en-US" b="1"/>
              <a:t>节  牛顿第一定律</a:t>
            </a:r>
          </a:p>
        </p:txBody>
      </p:sp>
    </p:spTree>
    <p:extLst>
      <p:ext uri="{BB962C8B-B14F-4D97-AF65-F5344CB8AC3E}">
        <p14:creationId xmlns:p14="http://schemas.microsoft.com/office/powerpoint/2010/main" val="1699326767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8" b="5728"/>
          <a:stretch>
            <a:fillRect/>
          </a:stretch>
        </p:blipFill>
        <p:spPr>
          <a:xfrm>
            <a:off x="1794456" y="669700"/>
            <a:ext cx="9144000" cy="580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29215"/>
      </p:ext>
    </p:extLst>
  </p:cSld>
  <p:clrMapOvr>
    <a:masterClrMapping/>
  </p:clrMapOvr>
  <p:transition spd="slow">
    <p:randomBar dir="vert"/>
    <p:sndAc>
      <p:stSnd>
        <p:snd r:embed="rId5" name="chimes.wav"/>
      </p:stSnd>
    </p:sndAc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b="1"/>
              <a:t>两种关于物体运动的观点：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00" y="3918211"/>
            <a:ext cx="1877772" cy="2550061"/>
          </a:xfrm>
        </p:spPr>
      </p:pic>
      <p:sp>
        <p:nvSpPr>
          <p:cNvPr id="5" name="内容占位符 2"/>
          <p:cNvSpPr txBox="1"/>
          <p:nvPr>
            <p:custDataLst>
              <p:tags r:id="rId6"/>
            </p:custDataLst>
          </p:nvPr>
        </p:nvSpPr>
        <p:spPr>
          <a:xfrm>
            <a:off x="5508423" y="2204433"/>
            <a:ext cx="6683577" cy="558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/>
              <a:t>物体的运动</a:t>
            </a:r>
            <a:r>
              <a:rPr lang="zh-CN" altLang="en-US" sz="3600" b="1">
                <a:solidFill>
                  <a:srgbClr val="FF0000"/>
                </a:solidFill>
              </a:rPr>
              <a:t>需要</a:t>
            </a:r>
            <a:r>
              <a:rPr lang="zh-CN" altLang="en-US" sz="3600" b="1"/>
              <a:t>力来维持</a:t>
            </a:r>
          </a:p>
        </p:txBody>
      </p:sp>
      <p:sp>
        <p:nvSpPr>
          <p:cNvPr id="6" name="内容占位符 2"/>
          <p:cNvSpPr txBox="1"/>
          <p:nvPr>
            <p:custDataLst>
              <p:tags r:id="rId7"/>
            </p:custDataLst>
          </p:nvPr>
        </p:nvSpPr>
        <p:spPr>
          <a:xfrm>
            <a:off x="5508423" y="4635157"/>
            <a:ext cx="6683577" cy="558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/>
              <a:t>物体的运动</a:t>
            </a:r>
            <a:r>
              <a:rPr lang="zh-CN" altLang="en-US" sz="3600" b="1">
                <a:solidFill>
                  <a:srgbClr val="FF0000"/>
                </a:solidFill>
              </a:rPr>
              <a:t>不需要</a:t>
            </a:r>
            <a:r>
              <a:rPr lang="zh-CN" altLang="en-US" sz="3600" b="1"/>
              <a:t>力来维持</a:t>
            </a: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00" y="1416011"/>
            <a:ext cx="1877772" cy="2329827"/>
          </a:xfrm>
          <a:prstGeom prst="rect">
            <a:avLst/>
          </a:prstGeom>
        </p:spPr>
      </p:pic>
      <p:sp>
        <p:nvSpPr>
          <p:cNvPr id="8" name="内容占位符 2"/>
          <p:cNvSpPr txBox="1"/>
          <p:nvPr>
            <p:custDataLst>
              <p:tags r:id="rId10"/>
            </p:custDataLst>
          </p:nvPr>
        </p:nvSpPr>
        <p:spPr>
          <a:xfrm>
            <a:off x="3039972" y="2204433"/>
            <a:ext cx="2691126" cy="69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/>
              <a:t>亚里士多德</a:t>
            </a:r>
          </a:p>
        </p:txBody>
      </p:sp>
      <p:sp>
        <p:nvSpPr>
          <p:cNvPr id="9" name="内容占位符 2"/>
          <p:cNvSpPr txBox="1"/>
          <p:nvPr>
            <p:custDataLst>
              <p:tags r:id="rId11"/>
            </p:custDataLst>
          </p:nvPr>
        </p:nvSpPr>
        <p:spPr>
          <a:xfrm>
            <a:off x="3902781" y="4635157"/>
            <a:ext cx="1828317" cy="69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/>
              <a:t>伽利略</a:t>
            </a:r>
          </a:p>
        </p:txBody>
      </p:sp>
    </p:spTree>
    <p:extLst>
      <p:ext uri="{BB962C8B-B14F-4D97-AF65-F5344CB8AC3E}">
        <p14:creationId xmlns:p14="http://schemas.microsoft.com/office/powerpoint/2010/main" val="2930478469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b="1"/>
              <a:t>探究：阻力对物体运动的影响</a:t>
            </a:r>
          </a:p>
        </p:txBody>
      </p:sp>
      <p:sp>
        <p:nvSpPr>
          <p:cNvPr id="5" name="内容占位符 2"/>
          <p:cNvSpPr txBox="1"/>
          <p:nvPr>
            <p:custDataLst>
              <p:tags r:id="rId4"/>
            </p:custDataLst>
          </p:nvPr>
        </p:nvSpPr>
        <p:spPr>
          <a:xfrm>
            <a:off x="2592926" y="2062766"/>
            <a:ext cx="2618146" cy="558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同一小车</a:t>
            </a:r>
          </a:p>
        </p:txBody>
      </p:sp>
      <p:sp>
        <p:nvSpPr>
          <p:cNvPr id="6" name="内容占位符 2"/>
          <p:cNvSpPr txBox="1"/>
          <p:nvPr>
            <p:custDataLst>
              <p:tags r:id="rId5"/>
            </p:custDataLst>
          </p:nvPr>
        </p:nvSpPr>
        <p:spPr>
          <a:xfrm>
            <a:off x="2592925" y="4493490"/>
            <a:ext cx="5078011" cy="558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平面的光滑程度不同</a:t>
            </a:r>
          </a:p>
        </p:txBody>
      </p:sp>
      <p:sp>
        <p:nvSpPr>
          <p:cNvPr id="8" name="内容占位符 2"/>
          <p:cNvSpPr txBox="1"/>
          <p:nvPr>
            <p:custDataLst>
              <p:tags r:id="rId6"/>
            </p:custDataLst>
          </p:nvPr>
        </p:nvSpPr>
        <p:spPr>
          <a:xfrm>
            <a:off x="1109414" y="2565829"/>
            <a:ext cx="1205870" cy="1852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/>
              <a:t>控制变量法：</a:t>
            </a:r>
          </a:p>
        </p:txBody>
      </p:sp>
      <p:sp>
        <p:nvSpPr>
          <p:cNvPr id="10" name="内容占位符 2"/>
          <p:cNvSpPr txBox="1"/>
          <p:nvPr>
            <p:custDataLst>
              <p:tags r:id="rId7"/>
            </p:custDataLst>
          </p:nvPr>
        </p:nvSpPr>
        <p:spPr>
          <a:xfrm>
            <a:off x="2592925" y="2842929"/>
            <a:ext cx="2618146" cy="558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同一斜面</a:t>
            </a:r>
          </a:p>
        </p:txBody>
      </p:sp>
      <p:sp>
        <p:nvSpPr>
          <p:cNvPr id="11" name="内容占位符 2"/>
          <p:cNvSpPr txBox="1"/>
          <p:nvPr>
            <p:custDataLst>
              <p:tags r:id="rId8"/>
            </p:custDataLst>
          </p:nvPr>
        </p:nvSpPr>
        <p:spPr>
          <a:xfrm>
            <a:off x="2592925" y="3668209"/>
            <a:ext cx="2618146" cy="558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同一高度</a:t>
            </a:r>
          </a:p>
        </p:txBody>
      </p:sp>
      <p:sp>
        <p:nvSpPr>
          <p:cNvPr id="16" name="右大括号 15"/>
          <p:cNvSpPr/>
          <p:nvPr>
            <p:custDataLst>
              <p:tags r:id="rId9"/>
            </p:custDataLst>
          </p:nvPr>
        </p:nvSpPr>
        <p:spPr>
          <a:xfrm>
            <a:off x="4714490" y="2401440"/>
            <a:ext cx="218941" cy="1803042"/>
          </a:xfrm>
          <a:prstGeom prst="rightBrace">
            <a:avLst>
              <a:gd name="adj1" fmla="val 55460"/>
              <a:gd name="adj2" fmla="val 50000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内容占位符 2"/>
          <p:cNvSpPr txBox="1"/>
          <p:nvPr>
            <p:custDataLst>
              <p:tags r:id="rId10"/>
            </p:custDataLst>
          </p:nvPr>
        </p:nvSpPr>
        <p:spPr>
          <a:xfrm>
            <a:off x="4933431" y="2959525"/>
            <a:ext cx="7258569" cy="663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/>
              <a:t>使小车到达</a:t>
            </a:r>
            <a:r>
              <a:rPr lang="zh-CN" altLang="en-US" sz="3600" b="1">
                <a:solidFill>
                  <a:srgbClr val="00B050"/>
                </a:solidFill>
              </a:rPr>
              <a:t>平面</a:t>
            </a:r>
            <a:r>
              <a:rPr lang="zh-CN" altLang="en-US" sz="3600" b="1"/>
              <a:t>时的</a:t>
            </a:r>
            <a:r>
              <a:rPr lang="zh-CN" altLang="en-US" sz="3600" b="1">
                <a:solidFill>
                  <a:srgbClr val="00B050"/>
                </a:solidFill>
              </a:rPr>
              <a:t>初速度</a:t>
            </a:r>
            <a:r>
              <a:rPr lang="zh-CN" altLang="en-US" sz="3600" b="1"/>
              <a:t>相同。</a:t>
            </a:r>
          </a:p>
        </p:txBody>
      </p:sp>
      <p:sp>
        <p:nvSpPr>
          <p:cNvPr id="13" name="右大括号 12"/>
          <p:cNvSpPr/>
          <p:nvPr>
            <p:custDataLst>
              <p:tags r:id="rId11"/>
            </p:custDataLst>
          </p:nvPr>
        </p:nvSpPr>
        <p:spPr>
          <a:xfrm flipH="1">
            <a:off x="2399068" y="2341807"/>
            <a:ext cx="193856" cy="2474891"/>
          </a:xfrm>
          <a:prstGeom prst="rightBrace">
            <a:avLst>
              <a:gd name="adj1" fmla="val 55460"/>
              <a:gd name="adj2" fmla="val 50000"/>
            </a:avLst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C680D00D-967F-4F64-8619-A33248E87EB0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4933431" y="3565090"/>
            <a:ext cx="7258569" cy="663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solidFill>
                  <a:srgbClr val="0070C0"/>
                </a:solidFill>
              </a:rPr>
              <a:t>（使小车到达</a:t>
            </a:r>
            <a:r>
              <a:rPr lang="zh-CN" altLang="en-US" sz="3200" b="1">
                <a:solidFill>
                  <a:srgbClr val="FF0000"/>
                </a:solidFill>
              </a:rPr>
              <a:t>斜面底端</a:t>
            </a:r>
            <a:r>
              <a:rPr lang="zh-CN" altLang="en-US" sz="3200" b="1">
                <a:solidFill>
                  <a:srgbClr val="0070C0"/>
                </a:solidFill>
              </a:rPr>
              <a:t>时的</a:t>
            </a:r>
            <a:r>
              <a:rPr lang="zh-CN" altLang="en-US" sz="3200" b="1">
                <a:solidFill>
                  <a:srgbClr val="FF0000"/>
                </a:solidFill>
              </a:rPr>
              <a:t>速度</a:t>
            </a:r>
            <a:r>
              <a:rPr lang="zh-CN" altLang="en-US" sz="3200" b="1">
                <a:solidFill>
                  <a:srgbClr val="0070C0"/>
                </a:solidFill>
              </a:rPr>
              <a:t>相同）</a:t>
            </a:r>
          </a:p>
        </p:txBody>
      </p:sp>
      <p:sp>
        <p:nvSpPr>
          <p:cNvPr id="14" name="内容占位符 2">
            <a:extLst>
              <a:ext uri="{FF2B5EF4-FFF2-40B4-BE49-F238E27FC236}">
                <a16:creationId xmlns:a16="http://schemas.microsoft.com/office/drawing/2014/main" id="{8C06779F-E7AC-4727-B644-EB8465D580F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6881361" y="4493490"/>
            <a:ext cx="2846976" cy="6635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/>
              <a:t>阻力不同</a:t>
            </a:r>
          </a:p>
        </p:txBody>
      </p:sp>
    </p:spTree>
    <p:extLst>
      <p:ext uri="{BB962C8B-B14F-4D97-AF65-F5344CB8AC3E}">
        <p14:creationId xmlns:p14="http://schemas.microsoft.com/office/powerpoint/2010/main" val="1892846322"/>
      </p:ext>
    </p:extLst>
  </p:cSld>
  <p:clrMapOvr>
    <a:masterClrMapping/>
  </p:clrMapOvr>
  <p:transition spd="slow">
    <p:randomBar dir="vert"/>
    <p:sndAc>
      <p:stSnd>
        <p:snd r:embed="rId1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0" grpId="0"/>
      <p:bldP spid="11" grpId="0"/>
      <p:bldP spid="16" grpId="0"/>
      <p:bldP spid="17" grpId="0"/>
      <p:bldP spid="1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斜面小车1">
            <a:hlinkClick action="ppaction://media"/>
            <a:extLst>
              <a:ext uri="{FF2B5EF4-FFF2-40B4-BE49-F238E27FC236}">
                <a16:creationId xmlns:a16="http://schemas.microsoft.com/office/drawing/2014/main" id="{6F8BD083-F083-45A6-A9B2-3D46C1F5DD0E}"/>
              </a:ext>
            </a:extLst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>
            <a:lum bright="37000" contrast="36000"/>
          </a:blip>
          <a:stretch>
            <a:fillRect/>
          </a:stretch>
        </p:blipFill>
        <p:spPr>
          <a:xfrm>
            <a:off x="0" y="2828925"/>
            <a:ext cx="12192000" cy="4029075"/>
          </a:xfrm>
          <a:prstGeom prst="rect">
            <a:avLst/>
          </a:prstGeom>
        </p:spPr>
      </p:pic>
      <p:pic>
        <p:nvPicPr>
          <p:cNvPr id="7" name="斜面小车2">
            <a:hlinkClick action="ppaction://media"/>
            <a:extLst>
              <a:ext uri="{FF2B5EF4-FFF2-40B4-BE49-F238E27FC236}">
                <a16:creationId xmlns:a16="http://schemas.microsoft.com/office/drawing/2014/main" id="{83CCF17D-F061-4198-8315-A4F5DD41B74C}"/>
              </a:ext>
            </a:extLst>
          </p:cNvPr>
          <p:cNvPicPr>
            <a:picLocks noChangeAspect="1"/>
          </p:cNvPicPr>
          <p:nvPr>
            <a:videoFile r:link="rId9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7">
            <a:lum bright="34000" contrast="42000"/>
          </a:blip>
          <a:stretch>
            <a:fillRect/>
          </a:stretch>
        </p:blipFill>
        <p:spPr>
          <a:xfrm>
            <a:off x="0" y="0"/>
            <a:ext cx="12192000" cy="4029075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F42DC22D-90E3-48C5-90E2-957CCE92D172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 flipH="1">
            <a:off x="4239157" y="938869"/>
            <a:ext cx="0" cy="5552768"/>
          </a:xfrm>
          <a:prstGeom prst="line">
            <a:avLst/>
          </a:prstGeom>
          <a:ln w="508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769329"/>
      </p:ext>
    </p:extLst>
  </p:cSld>
  <p:clrMapOvr>
    <a:masterClrMapping/>
  </p:clrMapOvr>
  <p:transition spd="slow">
    <p:randomBar dir="vert"/>
    <p:sndAc>
      <p:stSnd>
        <p:snd r:embed="rId1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内容占位符 2"/>
          <p:cNvSpPr txBox="1"/>
          <p:nvPr>
            <p:custDataLst>
              <p:tags r:id="rId3"/>
            </p:custDataLst>
          </p:nvPr>
        </p:nvSpPr>
        <p:spPr>
          <a:xfrm>
            <a:off x="2649550" y="2062766"/>
            <a:ext cx="8756388" cy="174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平面越光滑，小车受到的阻力越小，小车速度减小越慢，小车运动的距离越大。</a:t>
            </a:r>
          </a:p>
        </p:txBody>
      </p:sp>
      <p:sp>
        <p:nvSpPr>
          <p:cNvPr id="8" name="内容占位符 2"/>
          <p:cNvSpPr txBox="1"/>
          <p:nvPr>
            <p:custDataLst>
              <p:tags r:id="rId4"/>
            </p:custDataLst>
          </p:nvPr>
        </p:nvSpPr>
        <p:spPr>
          <a:xfrm>
            <a:off x="481263" y="2062766"/>
            <a:ext cx="2789971" cy="69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/>
              <a:t>实验结果：</a:t>
            </a:r>
          </a:p>
        </p:txBody>
      </p:sp>
      <p:sp>
        <p:nvSpPr>
          <p:cNvPr id="12" name="内容占位符 2"/>
          <p:cNvSpPr txBox="1"/>
          <p:nvPr>
            <p:custDataLst>
              <p:tags r:id="rId5"/>
            </p:custDataLst>
          </p:nvPr>
        </p:nvSpPr>
        <p:spPr>
          <a:xfrm>
            <a:off x="481264" y="3637124"/>
            <a:ext cx="2454442" cy="69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/>
              <a:t>科学推理：</a:t>
            </a:r>
          </a:p>
        </p:txBody>
      </p:sp>
      <p:sp>
        <p:nvSpPr>
          <p:cNvPr id="13" name="内容占位符 2"/>
          <p:cNvSpPr txBox="1"/>
          <p:nvPr>
            <p:custDataLst>
              <p:tags r:id="rId6"/>
            </p:custDataLst>
          </p:nvPr>
        </p:nvSpPr>
        <p:spPr>
          <a:xfrm>
            <a:off x="2592925" y="3637124"/>
            <a:ext cx="8756388" cy="1749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物体受到的阻力为零，速度就不会减小，物体将以恒定不变的速度永远运动下去。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F1FF95E-E0D0-4795-A376-BEEBB30202ED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127215"/>
      </p:ext>
    </p:extLst>
  </p:cSld>
  <p:clrMapOvr>
    <a:masterClrMapping/>
  </p:clrMapOvr>
  <p:transition spd="slow">
    <p:randomBar dir="vert"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 b="1"/>
              <a:t>牛顿第一定律</a:t>
            </a:r>
          </a:p>
        </p:txBody>
      </p:sp>
      <p:sp>
        <p:nvSpPr>
          <p:cNvPr id="12" name="内容占位符 2"/>
          <p:cNvSpPr txBox="1"/>
          <p:nvPr>
            <p:custDataLst>
              <p:tags r:id="rId4"/>
            </p:custDataLst>
          </p:nvPr>
        </p:nvSpPr>
        <p:spPr>
          <a:xfrm>
            <a:off x="1227222" y="3635302"/>
            <a:ext cx="1564104" cy="69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/>
              <a:t>牛顿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5" y="1539802"/>
            <a:ext cx="1514475" cy="2095500"/>
          </a:xfrm>
          <a:prstGeom prst="rect">
            <a:avLst/>
          </a:prstGeom>
        </p:spPr>
      </p:pic>
      <p:sp>
        <p:nvSpPr>
          <p:cNvPr id="9" name="内容占位符 2"/>
          <p:cNvSpPr txBox="1"/>
          <p:nvPr>
            <p:custDataLst>
              <p:tags r:id="rId7"/>
            </p:custDataLst>
          </p:nvPr>
        </p:nvSpPr>
        <p:spPr>
          <a:xfrm>
            <a:off x="2592925" y="1638149"/>
            <a:ext cx="9203727" cy="1528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/>
              <a:t>一切物体在没有受到力的作用时，总保持静止状态或匀速直线运动状态。</a:t>
            </a:r>
          </a:p>
        </p:txBody>
      </p:sp>
      <p:sp>
        <p:nvSpPr>
          <p:cNvPr id="10" name="内容占位符 2"/>
          <p:cNvSpPr txBox="1"/>
          <p:nvPr>
            <p:custDataLst>
              <p:tags r:id="rId8"/>
            </p:custDataLst>
          </p:nvPr>
        </p:nvSpPr>
        <p:spPr>
          <a:xfrm>
            <a:off x="5635564" y="3071334"/>
            <a:ext cx="1938194" cy="7643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不受力</a:t>
            </a:r>
          </a:p>
        </p:txBody>
      </p:sp>
      <p:sp>
        <p:nvSpPr>
          <p:cNvPr id="14" name="内容占位符 2"/>
          <p:cNvSpPr txBox="1"/>
          <p:nvPr>
            <p:custDataLst>
              <p:tags r:id="rId9"/>
            </p:custDataLst>
          </p:nvPr>
        </p:nvSpPr>
        <p:spPr>
          <a:xfrm>
            <a:off x="3467697" y="3820551"/>
            <a:ext cx="1263411" cy="69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>
                <a:solidFill>
                  <a:srgbClr val="0070C0"/>
                </a:solidFill>
              </a:rPr>
              <a:t>静止</a:t>
            </a:r>
          </a:p>
        </p:txBody>
      </p:sp>
      <p:sp>
        <p:nvSpPr>
          <p:cNvPr id="15" name="内容占位符 2"/>
          <p:cNvSpPr txBox="1"/>
          <p:nvPr>
            <p:custDataLst>
              <p:tags r:id="rId10"/>
            </p:custDataLst>
          </p:nvPr>
        </p:nvSpPr>
        <p:spPr>
          <a:xfrm>
            <a:off x="5229292" y="3807672"/>
            <a:ext cx="2750738" cy="71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/>
              <a:t>静止状态</a:t>
            </a:r>
          </a:p>
        </p:txBody>
      </p:sp>
      <p:sp>
        <p:nvSpPr>
          <p:cNvPr id="16" name="内容占位符 2"/>
          <p:cNvSpPr txBox="1"/>
          <p:nvPr>
            <p:custDataLst>
              <p:tags r:id="rId11"/>
            </p:custDataLst>
          </p:nvPr>
        </p:nvSpPr>
        <p:spPr>
          <a:xfrm>
            <a:off x="3467696" y="4659880"/>
            <a:ext cx="1263411" cy="6997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zh-CN" altLang="en-US" sz="3600" b="1">
                <a:solidFill>
                  <a:srgbClr val="0070C0"/>
                </a:solidFill>
              </a:rPr>
              <a:t>运动</a:t>
            </a:r>
          </a:p>
        </p:txBody>
      </p:sp>
      <p:sp>
        <p:nvSpPr>
          <p:cNvPr id="17" name="内容占位符 2"/>
          <p:cNvSpPr txBox="1"/>
          <p:nvPr>
            <p:custDataLst>
              <p:tags r:id="rId12"/>
            </p:custDataLst>
          </p:nvPr>
        </p:nvSpPr>
        <p:spPr>
          <a:xfrm>
            <a:off x="5224421" y="4692025"/>
            <a:ext cx="4698264" cy="710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600" b="1"/>
              <a:t>匀速直线运动状态</a:t>
            </a:r>
          </a:p>
        </p:txBody>
      </p:sp>
      <p:sp>
        <p:nvSpPr>
          <p:cNvPr id="18" name="内容占位符 2"/>
          <p:cNvSpPr txBox="1"/>
          <p:nvPr>
            <p:custDataLst>
              <p:tags r:id="rId13"/>
            </p:custDataLst>
          </p:nvPr>
        </p:nvSpPr>
        <p:spPr>
          <a:xfrm>
            <a:off x="1125064" y="5433789"/>
            <a:ext cx="11339452" cy="852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200" b="1">
                <a:solidFill>
                  <a:srgbClr val="C00000"/>
                </a:solidFill>
              </a:rPr>
              <a:t>力不是维持物体运动的原因，而是改变物体运动状态的原因。</a:t>
            </a:r>
          </a:p>
        </p:txBody>
      </p:sp>
      <p:sp>
        <p:nvSpPr>
          <p:cNvPr id="13" name="内容占位符 2"/>
          <p:cNvSpPr txBox="1"/>
          <p:nvPr>
            <p:custDataLst>
              <p:tags r:id="rId14"/>
            </p:custDataLst>
          </p:nvPr>
        </p:nvSpPr>
        <p:spPr>
          <a:xfrm>
            <a:off x="3091109" y="3071334"/>
            <a:ext cx="1639999" cy="7643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/>
              <a:t>受力时</a:t>
            </a:r>
          </a:p>
        </p:txBody>
      </p:sp>
    </p:spTree>
    <p:extLst>
      <p:ext uri="{BB962C8B-B14F-4D97-AF65-F5344CB8AC3E}">
        <p14:creationId xmlns:p14="http://schemas.microsoft.com/office/powerpoint/2010/main" val="3143310503"/>
      </p:ext>
    </p:extLst>
  </p:cSld>
  <p:clrMapOvr>
    <a:masterClrMapping/>
  </p:clrMapOvr>
  <p:transition spd="slow">
    <p:randomBar dir="vert"/>
    <p:sndAc>
      <p:stSnd>
        <p:snd r:embed="rId1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  <p:bldP spid="14" grpId="0"/>
      <p:bldP spid="15" grpId="0"/>
      <p:bldP spid="16" grpId="0"/>
      <p:bldP spid="17" grpId="0"/>
      <p:bldP spid="1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爱剪辑-惯性现象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>
                  <p14:trim st="15583" end="6344.64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50993" cy="687416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31585" y="826672"/>
            <a:ext cx="2146500" cy="794991"/>
          </a:xfrm>
        </p:spPr>
        <p:txBody>
          <a:bodyPr/>
          <a:lstStyle/>
          <a:p>
            <a:r>
              <a:rPr lang="zh-CN" altLang="en-US" b="1">
                <a:solidFill>
                  <a:schemeClr val="bg1"/>
                </a:solidFill>
              </a:rPr>
              <a:t>惯性现象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6CE6565C-5706-4D01-BF9B-03C20050AD5F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199203" y="122665"/>
            <a:ext cx="1625113" cy="7040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b="1">
                <a:solidFill>
                  <a:schemeClr val="bg1"/>
                </a:solidFill>
              </a:rPr>
              <a:t>惯性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601E5BE1-7987-4BE9-8627-7367E4E2A84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865711" y="6102615"/>
            <a:ext cx="8331748" cy="771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>
                <a:solidFill>
                  <a:schemeClr val="bg1"/>
                </a:solidFill>
              </a:rPr>
              <a:t>一切物体保持原来运动状态不变的性质</a:t>
            </a:r>
          </a:p>
        </p:txBody>
      </p:sp>
    </p:spTree>
    <p:extLst>
      <p:ext uri="{BB962C8B-B14F-4D97-AF65-F5344CB8AC3E}">
        <p14:creationId xmlns:p14="http://schemas.microsoft.com/office/powerpoint/2010/main" val="2457811403"/>
      </p:ext>
    </p:extLst>
  </p:cSld>
  <p:clrMapOvr>
    <a:masterClrMapping/>
  </p:clrMapOvr>
  <p:transition spd="slow">
    <p:randomBar dir="vert"/>
    <p:sndAc>
      <p:stSnd>
        <p:snd r:embed="rId10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tags/tag1.xml><?xml version="1.0" encoding="utf-8"?>
<p:tagLst xmlns:p="http://schemas.openxmlformats.org/presentationml/2006/main">
  <p:tag name="AS_UNIQUEID" val="82"/>
</p:tagLst>
</file>

<file path=ppt/tags/tag10.xml><?xml version="1.0" encoding="utf-8"?>
<p:tagLst xmlns:p="http://schemas.openxmlformats.org/presentationml/2006/main">
  <p:tag name="AS_UNIQUEID" val="91"/>
</p:tagLst>
</file>

<file path=ppt/tags/tag100.xml><?xml version="1.0" encoding="utf-8"?>
<p:tagLst xmlns:p="http://schemas.openxmlformats.org/presentationml/2006/main">
  <p:tag name="AS_UNIQUEID" val="181"/>
</p:tagLst>
</file>

<file path=ppt/tags/tag101.xml><?xml version="1.0" encoding="utf-8"?>
<p:tagLst xmlns:p="http://schemas.openxmlformats.org/presentationml/2006/main">
  <p:tag name="AS_UNIQUEID" val="182"/>
</p:tagLst>
</file>

<file path=ppt/tags/tag102.xml><?xml version="1.0" encoding="utf-8"?>
<p:tagLst xmlns:p="http://schemas.openxmlformats.org/presentationml/2006/main">
  <p:tag name="AS_UNIQUEID" val="183"/>
</p:tagLst>
</file>

<file path=ppt/tags/tag103.xml><?xml version="1.0" encoding="utf-8"?>
<p:tagLst xmlns:p="http://schemas.openxmlformats.org/presentationml/2006/main">
  <p:tag name="AS_UNIQUEID" val="184"/>
</p:tagLst>
</file>

<file path=ppt/tags/tag104.xml><?xml version="1.0" encoding="utf-8"?>
<p:tagLst xmlns:p="http://schemas.openxmlformats.org/presentationml/2006/main">
  <p:tag name="AS_UNIQUEID" val="185"/>
</p:tagLst>
</file>

<file path=ppt/tags/tag105.xml><?xml version="1.0" encoding="utf-8"?>
<p:tagLst xmlns:p="http://schemas.openxmlformats.org/presentationml/2006/main">
  <p:tag name="AS_UNIQUEID" val="186"/>
</p:tagLst>
</file>

<file path=ppt/tags/tag106.xml><?xml version="1.0" encoding="utf-8"?>
<p:tagLst xmlns:p="http://schemas.openxmlformats.org/presentationml/2006/main">
  <p:tag name="AS_UNIQUEID" val="187"/>
</p:tagLst>
</file>

<file path=ppt/tags/tag107.xml><?xml version="1.0" encoding="utf-8"?>
<p:tagLst xmlns:p="http://schemas.openxmlformats.org/presentationml/2006/main">
  <p:tag name="AS_UNIQUEID" val="188"/>
</p:tagLst>
</file>

<file path=ppt/tags/tag108.xml><?xml version="1.0" encoding="utf-8"?>
<p:tagLst xmlns:p="http://schemas.openxmlformats.org/presentationml/2006/main">
  <p:tag name="AS_UNIQUEID" val="189"/>
</p:tagLst>
</file>

<file path=ppt/tags/tag109.xml><?xml version="1.0" encoding="utf-8"?>
<p:tagLst xmlns:p="http://schemas.openxmlformats.org/presentationml/2006/main">
  <p:tag name="AS_UNIQUEID" val="190"/>
</p:tagLst>
</file>

<file path=ppt/tags/tag11.xml><?xml version="1.0" encoding="utf-8"?>
<p:tagLst xmlns:p="http://schemas.openxmlformats.org/presentationml/2006/main">
  <p:tag name="AS_UNIQUEID" val="92"/>
</p:tagLst>
</file>

<file path=ppt/tags/tag110.xml><?xml version="1.0" encoding="utf-8"?>
<p:tagLst xmlns:p="http://schemas.openxmlformats.org/presentationml/2006/main">
  <p:tag name="AS_UNIQUEID" val="191"/>
</p:tagLst>
</file>

<file path=ppt/tags/tag111.xml><?xml version="1.0" encoding="utf-8"?>
<p:tagLst xmlns:p="http://schemas.openxmlformats.org/presentationml/2006/main">
  <p:tag name="AS_UNIQUEID" val="192"/>
</p:tagLst>
</file>

<file path=ppt/tags/tag112.xml><?xml version="1.0" encoding="utf-8"?>
<p:tagLst xmlns:p="http://schemas.openxmlformats.org/presentationml/2006/main">
  <p:tag name="AS_UNIQUEID" val="193"/>
</p:tagLst>
</file>

<file path=ppt/tags/tag113.xml><?xml version="1.0" encoding="utf-8"?>
<p:tagLst xmlns:p="http://schemas.openxmlformats.org/presentationml/2006/main">
  <p:tag name="AS_UNIQUEID" val="194"/>
</p:tagLst>
</file>

<file path=ppt/tags/tag114.xml><?xml version="1.0" encoding="utf-8"?>
<p:tagLst xmlns:p="http://schemas.openxmlformats.org/presentationml/2006/main">
  <p:tag name="AS_UNIQUEID" val="195"/>
</p:tagLst>
</file>

<file path=ppt/tags/tag115.xml><?xml version="1.0" encoding="utf-8"?>
<p:tagLst xmlns:p="http://schemas.openxmlformats.org/presentationml/2006/main">
  <p:tag name="AS_UNIQUEID" val="196"/>
</p:tagLst>
</file>

<file path=ppt/tags/tag116.xml><?xml version="1.0" encoding="utf-8"?>
<p:tagLst xmlns:p="http://schemas.openxmlformats.org/presentationml/2006/main">
  <p:tag name="AS_UNIQUEID" val="197"/>
</p:tagLst>
</file>

<file path=ppt/tags/tag117.xml><?xml version="1.0" encoding="utf-8"?>
<p:tagLst xmlns:p="http://schemas.openxmlformats.org/presentationml/2006/main">
  <p:tag name="AS_UNIQUEID" val="198"/>
</p:tagLst>
</file>

<file path=ppt/tags/tag118.xml><?xml version="1.0" encoding="utf-8"?>
<p:tagLst xmlns:p="http://schemas.openxmlformats.org/presentationml/2006/main">
  <p:tag name="AS_UNIQUEID" val="199"/>
</p:tagLst>
</file>

<file path=ppt/tags/tag119.xml><?xml version="1.0" encoding="utf-8"?>
<p:tagLst xmlns:p="http://schemas.openxmlformats.org/presentationml/2006/main">
  <p:tag name="AS_UNIQUEID" val="200"/>
</p:tagLst>
</file>

<file path=ppt/tags/tag12.xml><?xml version="1.0" encoding="utf-8"?>
<p:tagLst xmlns:p="http://schemas.openxmlformats.org/presentationml/2006/main">
  <p:tag name="AS_UNIQUEID" val="93"/>
</p:tagLst>
</file>

<file path=ppt/tags/tag120.xml><?xml version="1.0" encoding="utf-8"?>
<p:tagLst xmlns:p="http://schemas.openxmlformats.org/presentationml/2006/main">
  <p:tag name="AS_UNIQUEID" val="201"/>
</p:tagLst>
</file>

<file path=ppt/tags/tag121.xml><?xml version="1.0" encoding="utf-8"?>
<p:tagLst xmlns:p="http://schemas.openxmlformats.org/presentationml/2006/main">
  <p:tag name="AS_UNIQUEID" val="202"/>
</p:tagLst>
</file>

<file path=ppt/tags/tag122.xml><?xml version="1.0" encoding="utf-8"?>
<p:tagLst xmlns:p="http://schemas.openxmlformats.org/presentationml/2006/main">
  <p:tag name="AS_UNIQUEID" val="203"/>
</p:tagLst>
</file>

<file path=ppt/tags/tag123.xml><?xml version="1.0" encoding="utf-8"?>
<p:tagLst xmlns:p="http://schemas.openxmlformats.org/presentationml/2006/main">
  <p:tag name="AS_UNIQUEID" val="204"/>
</p:tagLst>
</file>

<file path=ppt/tags/tag124.xml><?xml version="1.0" encoding="utf-8"?>
<p:tagLst xmlns:p="http://schemas.openxmlformats.org/presentationml/2006/main">
  <p:tag name="AS_UNIQUEID" val="205"/>
</p:tagLst>
</file>

<file path=ppt/tags/tag125.xml><?xml version="1.0" encoding="utf-8"?>
<p:tagLst xmlns:p="http://schemas.openxmlformats.org/presentationml/2006/main">
  <p:tag name="AS_UNIQUEID" val="206"/>
</p:tagLst>
</file>

<file path=ppt/tags/tag126.xml><?xml version="1.0" encoding="utf-8"?>
<p:tagLst xmlns:p="http://schemas.openxmlformats.org/presentationml/2006/main">
  <p:tag name="AS_UNIQUEID" val="207"/>
</p:tagLst>
</file>

<file path=ppt/tags/tag127.xml><?xml version="1.0" encoding="utf-8"?>
<p:tagLst xmlns:p="http://schemas.openxmlformats.org/presentationml/2006/main">
  <p:tag name="AS_UNIQUEID" val="208"/>
</p:tagLst>
</file>

<file path=ppt/tags/tag128.xml><?xml version="1.0" encoding="utf-8"?>
<p:tagLst xmlns:p="http://schemas.openxmlformats.org/presentationml/2006/main">
  <p:tag name="AS_UNIQUEID" val="209"/>
</p:tagLst>
</file>

<file path=ppt/tags/tag129.xml><?xml version="1.0" encoding="utf-8"?>
<p:tagLst xmlns:p="http://schemas.openxmlformats.org/presentationml/2006/main">
  <p:tag name="AS_UNIQUEID" val="210"/>
</p:tagLst>
</file>

<file path=ppt/tags/tag13.xml><?xml version="1.0" encoding="utf-8"?>
<p:tagLst xmlns:p="http://schemas.openxmlformats.org/presentationml/2006/main">
  <p:tag name="AS_UNIQUEID" val="94"/>
</p:tagLst>
</file>

<file path=ppt/tags/tag130.xml><?xml version="1.0" encoding="utf-8"?>
<p:tagLst xmlns:p="http://schemas.openxmlformats.org/presentationml/2006/main">
  <p:tag name="AS_UNIQUEID" val="211"/>
</p:tagLst>
</file>

<file path=ppt/tags/tag131.xml><?xml version="1.0" encoding="utf-8"?>
<p:tagLst xmlns:p="http://schemas.openxmlformats.org/presentationml/2006/main">
  <p:tag name="AS_UNIQUEID" val="212"/>
</p:tagLst>
</file>

<file path=ppt/tags/tag132.xml><?xml version="1.0" encoding="utf-8"?>
<p:tagLst xmlns:p="http://schemas.openxmlformats.org/presentationml/2006/main">
  <p:tag name="AS_UNIQUEID" val="213"/>
</p:tagLst>
</file>

<file path=ppt/tags/tag133.xml><?xml version="1.0" encoding="utf-8"?>
<p:tagLst xmlns:p="http://schemas.openxmlformats.org/presentationml/2006/main">
  <p:tag name="AS_UNIQUEID" val="214"/>
</p:tagLst>
</file>

<file path=ppt/tags/tag134.xml><?xml version="1.0" encoding="utf-8"?>
<p:tagLst xmlns:p="http://schemas.openxmlformats.org/presentationml/2006/main">
  <p:tag name="AS_UNIQUEID" val="215"/>
</p:tagLst>
</file>

<file path=ppt/tags/tag135.xml><?xml version="1.0" encoding="utf-8"?>
<p:tagLst xmlns:p="http://schemas.openxmlformats.org/presentationml/2006/main">
  <p:tag name="AS_UNIQUEID" val="216"/>
</p:tagLst>
</file>

<file path=ppt/tags/tag136.xml><?xml version="1.0" encoding="utf-8"?>
<p:tagLst xmlns:p="http://schemas.openxmlformats.org/presentationml/2006/main">
  <p:tag name="AS_UNIQUEID" val="217"/>
</p:tagLst>
</file>

<file path=ppt/tags/tag137.xml><?xml version="1.0" encoding="utf-8"?>
<p:tagLst xmlns:p="http://schemas.openxmlformats.org/presentationml/2006/main">
  <p:tag name="AS_UNIQUEID" val="218"/>
</p:tagLst>
</file>

<file path=ppt/tags/tag138.xml><?xml version="1.0" encoding="utf-8"?>
<p:tagLst xmlns:p="http://schemas.openxmlformats.org/presentationml/2006/main">
  <p:tag name="AS_UNIQUEID" val="219"/>
</p:tagLst>
</file>

<file path=ppt/tags/tag139.xml><?xml version="1.0" encoding="utf-8"?>
<p:tagLst xmlns:p="http://schemas.openxmlformats.org/presentationml/2006/main">
  <p:tag name="AS_UNIQUEID" val="220"/>
</p:tagLst>
</file>

<file path=ppt/tags/tag14.xml><?xml version="1.0" encoding="utf-8"?>
<p:tagLst xmlns:p="http://schemas.openxmlformats.org/presentationml/2006/main">
  <p:tag name="AS_UNIQUEID" val="95"/>
</p:tagLst>
</file>

<file path=ppt/tags/tag140.xml><?xml version="1.0" encoding="utf-8"?>
<p:tagLst xmlns:p="http://schemas.openxmlformats.org/presentationml/2006/main">
  <p:tag name="AS_UNIQUEID" val="221"/>
</p:tagLst>
</file>

<file path=ppt/tags/tag141.xml><?xml version="1.0" encoding="utf-8"?>
<p:tagLst xmlns:p="http://schemas.openxmlformats.org/presentationml/2006/main">
  <p:tag name="AS_UNIQUEID" val="222"/>
</p:tagLst>
</file>

<file path=ppt/tags/tag142.xml><?xml version="1.0" encoding="utf-8"?>
<p:tagLst xmlns:p="http://schemas.openxmlformats.org/presentationml/2006/main">
  <p:tag name="AS_UNIQUEID" val="223"/>
</p:tagLst>
</file>

<file path=ppt/tags/tag143.xml><?xml version="1.0" encoding="utf-8"?>
<p:tagLst xmlns:p="http://schemas.openxmlformats.org/presentationml/2006/main">
  <p:tag name="AS_UNIQUEID" val="224"/>
</p:tagLst>
</file>

<file path=ppt/tags/tag144.xml><?xml version="1.0" encoding="utf-8"?>
<p:tagLst xmlns:p="http://schemas.openxmlformats.org/presentationml/2006/main">
  <p:tag name="AS_UNIQUEID" val="225"/>
</p:tagLst>
</file>

<file path=ppt/tags/tag145.xml><?xml version="1.0" encoding="utf-8"?>
<p:tagLst xmlns:p="http://schemas.openxmlformats.org/presentationml/2006/main">
  <p:tag name="AS_UNIQUEID" val="226"/>
</p:tagLst>
</file>

<file path=ppt/tags/tag146.xml><?xml version="1.0" encoding="utf-8"?>
<p:tagLst xmlns:p="http://schemas.openxmlformats.org/presentationml/2006/main">
  <p:tag name="AS_UNIQUEID" val="227"/>
</p:tagLst>
</file>

<file path=ppt/tags/tag147.xml><?xml version="1.0" encoding="utf-8"?>
<p:tagLst xmlns:p="http://schemas.openxmlformats.org/presentationml/2006/main">
  <p:tag name="AS_UNIQUEID" val="228"/>
</p:tagLst>
</file>

<file path=ppt/tags/tag148.xml><?xml version="1.0" encoding="utf-8"?>
<p:tagLst xmlns:p="http://schemas.openxmlformats.org/presentationml/2006/main">
  <p:tag name="AS_UNIQUEID" val="229"/>
</p:tagLst>
</file>

<file path=ppt/tags/tag149.xml><?xml version="1.0" encoding="utf-8"?>
<p:tagLst xmlns:p="http://schemas.openxmlformats.org/presentationml/2006/main">
  <p:tag name="AS_UNIQUEID" val="230"/>
</p:tagLst>
</file>

<file path=ppt/tags/tag15.xml><?xml version="1.0" encoding="utf-8"?>
<p:tagLst xmlns:p="http://schemas.openxmlformats.org/presentationml/2006/main">
  <p:tag name="AS_UNIQUEID" val="96"/>
</p:tagLst>
</file>

<file path=ppt/tags/tag150.xml><?xml version="1.0" encoding="utf-8"?>
<p:tagLst xmlns:p="http://schemas.openxmlformats.org/presentationml/2006/main">
  <p:tag name="AS_UNIQUEID" val="231"/>
</p:tagLst>
</file>

<file path=ppt/tags/tag151.xml><?xml version="1.0" encoding="utf-8"?>
<p:tagLst xmlns:p="http://schemas.openxmlformats.org/presentationml/2006/main">
  <p:tag name="AS_UNIQUEID" val="232"/>
</p:tagLst>
</file>

<file path=ppt/tags/tag152.xml><?xml version="1.0" encoding="utf-8"?>
<p:tagLst xmlns:p="http://schemas.openxmlformats.org/presentationml/2006/main">
  <p:tag name="AS_UNIQUEID" val="233"/>
</p:tagLst>
</file>

<file path=ppt/tags/tag153.xml><?xml version="1.0" encoding="utf-8"?>
<p:tagLst xmlns:p="http://schemas.openxmlformats.org/presentationml/2006/main">
  <p:tag name="AS_UNIQUEID" val="234"/>
</p:tagLst>
</file>

<file path=ppt/tags/tag154.xml><?xml version="1.0" encoding="utf-8"?>
<p:tagLst xmlns:p="http://schemas.openxmlformats.org/presentationml/2006/main">
  <p:tag name="AS_UNIQUEID" val="235"/>
</p:tagLst>
</file>

<file path=ppt/tags/tag155.xml><?xml version="1.0" encoding="utf-8"?>
<p:tagLst xmlns:p="http://schemas.openxmlformats.org/presentationml/2006/main">
  <p:tag name="AS_UNIQUEID" val="236"/>
</p:tagLst>
</file>

<file path=ppt/tags/tag156.xml><?xml version="1.0" encoding="utf-8"?>
<p:tagLst xmlns:p="http://schemas.openxmlformats.org/presentationml/2006/main">
  <p:tag name="AS_UNIQUEID" val="237"/>
</p:tagLst>
</file>

<file path=ppt/tags/tag157.xml><?xml version="1.0" encoding="utf-8"?>
<p:tagLst xmlns:p="http://schemas.openxmlformats.org/presentationml/2006/main">
  <p:tag name="AS_UNIQUEID" val="238"/>
</p:tagLst>
</file>

<file path=ppt/tags/tag158.xml><?xml version="1.0" encoding="utf-8"?>
<p:tagLst xmlns:p="http://schemas.openxmlformats.org/presentationml/2006/main">
  <p:tag name="AS_UNIQUEID" val="239"/>
</p:tagLst>
</file>

<file path=ppt/tags/tag159.xml><?xml version="1.0" encoding="utf-8"?>
<p:tagLst xmlns:p="http://schemas.openxmlformats.org/presentationml/2006/main">
  <p:tag name="AS_UNIQUEID" val="240"/>
</p:tagLst>
</file>

<file path=ppt/tags/tag16.xml><?xml version="1.0" encoding="utf-8"?>
<p:tagLst xmlns:p="http://schemas.openxmlformats.org/presentationml/2006/main">
  <p:tag name="AS_UNIQUEID" val="97"/>
</p:tagLst>
</file>

<file path=ppt/tags/tag160.xml><?xml version="1.0" encoding="utf-8"?>
<p:tagLst xmlns:p="http://schemas.openxmlformats.org/presentationml/2006/main">
  <p:tag name="AS_UNIQUEID" val="241"/>
</p:tagLst>
</file>

<file path=ppt/tags/tag161.xml><?xml version="1.0" encoding="utf-8"?>
<p:tagLst xmlns:p="http://schemas.openxmlformats.org/presentationml/2006/main">
  <p:tag name="AS_UNIQUEID" val="242"/>
</p:tagLst>
</file>

<file path=ppt/tags/tag162.xml><?xml version="1.0" encoding="utf-8"?>
<p:tagLst xmlns:p="http://schemas.openxmlformats.org/presentationml/2006/main">
  <p:tag name="AS_UNIQUEID" val="243"/>
</p:tagLst>
</file>

<file path=ppt/tags/tag163.xml><?xml version="1.0" encoding="utf-8"?>
<p:tagLst xmlns:p="http://schemas.openxmlformats.org/presentationml/2006/main">
  <p:tag name="AS_UNIQUEID" val="244"/>
</p:tagLst>
</file>

<file path=ppt/tags/tag164.xml><?xml version="1.0" encoding="utf-8"?>
<p:tagLst xmlns:p="http://schemas.openxmlformats.org/presentationml/2006/main">
  <p:tag name="AS_UNIQUEID" val="245"/>
</p:tagLst>
</file>

<file path=ppt/tags/tag165.xml><?xml version="1.0" encoding="utf-8"?>
<p:tagLst xmlns:p="http://schemas.openxmlformats.org/presentationml/2006/main">
  <p:tag name="AS_UNIQUEID" val="246"/>
</p:tagLst>
</file>

<file path=ppt/tags/tag166.xml><?xml version="1.0" encoding="utf-8"?>
<p:tagLst xmlns:p="http://schemas.openxmlformats.org/presentationml/2006/main">
  <p:tag name="AS_UNIQUEID" val="247"/>
</p:tagLst>
</file>

<file path=ppt/tags/tag167.xml><?xml version="1.0" encoding="utf-8"?>
<p:tagLst xmlns:p="http://schemas.openxmlformats.org/presentationml/2006/main">
  <p:tag name="AS_UNIQUEID" val="248"/>
</p:tagLst>
</file>

<file path=ppt/tags/tag168.xml><?xml version="1.0" encoding="utf-8"?>
<p:tagLst xmlns:p="http://schemas.openxmlformats.org/presentationml/2006/main">
  <p:tag name="AS_UNIQUEID" val="249"/>
</p:tagLst>
</file>

<file path=ppt/tags/tag169.xml><?xml version="1.0" encoding="utf-8"?>
<p:tagLst xmlns:p="http://schemas.openxmlformats.org/presentationml/2006/main">
  <p:tag name="AS_UNIQUEID" val="250"/>
</p:tagLst>
</file>

<file path=ppt/tags/tag17.xml><?xml version="1.0" encoding="utf-8"?>
<p:tagLst xmlns:p="http://schemas.openxmlformats.org/presentationml/2006/main">
  <p:tag name="AS_UNIQUEID" val="98"/>
</p:tagLst>
</file>

<file path=ppt/tags/tag170.xml><?xml version="1.0" encoding="utf-8"?>
<p:tagLst xmlns:p="http://schemas.openxmlformats.org/presentationml/2006/main">
  <p:tag name="AS_UNIQUEID" val="251"/>
</p:tagLst>
</file>

<file path=ppt/tags/tag171.xml><?xml version="1.0" encoding="utf-8"?>
<p:tagLst xmlns:p="http://schemas.openxmlformats.org/presentationml/2006/main">
  <p:tag name="AS_UNIQUEID" val="252"/>
</p:tagLst>
</file>

<file path=ppt/tags/tag172.xml><?xml version="1.0" encoding="utf-8"?>
<p:tagLst xmlns:p="http://schemas.openxmlformats.org/presentationml/2006/main">
  <p:tag name="AS_UNIQUEID" val="253"/>
</p:tagLst>
</file>

<file path=ppt/tags/tag173.xml><?xml version="1.0" encoding="utf-8"?>
<p:tagLst xmlns:p="http://schemas.openxmlformats.org/presentationml/2006/main">
  <p:tag name="AS_UNIQUEID" val="254"/>
</p:tagLst>
</file>

<file path=ppt/tags/tag174.xml><?xml version="1.0" encoding="utf-8"?>
<p:tagLst xmlns:p="http://schemas.openxmlformats.org/presentationml/2006/main">
  <p:tag name="AS_UNIQUEID" val="255"/>
</p:tagLst>
</file>

<file path=ppt/tags/tag175.xml><?xml version="1.0" encoding="utf-8"?>
<p:tagLst xmlns:p="http://schemas.openxmlformats.org/presentationml/2006/main">
  <p:tag name="AS_UNIQUEID" val="256"/>
</p:tagLst>
</file>

<file path=ppt/tags/tag176.xml><?xml version="1.0" encoding="utf-8"?>
<p:tagLst xmlns:p="http://schemas.openxmlformats.org/presentationml/2006/main">
  <p:tag name="AS_UNIQUEID" val="257"/>
</p:tagLst>
</file>

<file path=ppt/tags/tag177.xml><?xml version="1.0" encoding="utf-8"?>
<p:tagLst xmlns:p="http://schemas.openxmlformats.org/presentationml/2006/main">
  <p:tag name="AS_UNIQUEID" val="258"/>
</p:tagLst>
</file>

<file path=ppt/tags/tag178.xml><?xml version="1.0" encoding="utf-8"?>
<p:tagLst xmlns:p="http://schemas.openxmlformats.org/presentationml/2006/main">
  <p:tag name="AS_UNIQUEID" val="259"/>
</p:tagLst>
</file>

<file path=ppt/tags/tag179.xml><?xml version="1.0" encoding="utf-8"?>
<p:tagLst xmlns:p="http://schemas.openxmlformats.org/presentationml/2006/main">
  <p:tag name="AS_UNIQUEID" val="260"/>
</p:tagLst>
</file>

<file path=ppt/tags/tag18.xml><?xml version="1.0" encoding="utf-8"?>
<p:tagLst xmlns:p="http://schemas.openxmlformats.org/presentationml/2006/main">
  <p:tag name="AS_UNIQUEID" val="99"/>
</p:tagLst>
</file>

<file path=ppt/tags/tag180.xml><?xml version="1.0" encoding="utf-8"?>
<p:tagLst xmlns:p="http://schemas.openxmlformats.org/presentationml/2006/main">
  <p:tag name="AS_UNIQUEID" val="261"/>
</p:tagLst>
</file>

<file path=ppt/tags/tag181.xml><?xml version="1.0" encoding="utf-8"?>
<p:tagLst xmlns:p="http://schemas.openxmlformats.org/presentationml/2006/main">
  <p:tag name="AS_UNIQUEID" val="262"/>
</p:tagLst>
</file>

<file path=ppt/tags/tag182.xml><?xml version="1.0" encoding="utf-8"?>
<p:tagLst xmlns:p="http://schemas.openxmlformats.org/presentationml/2006/main">
  <p:tag name="AS_UNIQUEID" val="263"/>
</p:tagLst>
</file>

<file path=ppt/tags/tag183.xml><?xml version="1.0" encoding="utf-8"?>
<p:tagLst xmlns:p="http://schemas.openxmlformats.org/presentationml/2006/main">
  <p:tag name="AS_UNIQUEID" val="264"/>
</p:tagLst>
</file>

<file path=ppt/tags/tag184.xml><?xml version="1.0" encoding="utf-8"?>
<p:tagLst xmlns:p="http://schemas.openxmlformats.org/presentationml/2006/main">
  <p:tag name="AS_UNIQUEID" val="265"/>
</p:tagLst>
</file>

<file path=ppt/tags/tag185.xml><?xml version="1.0" encoding="utf-8"?>
<p:tagLst xmlns:p="http://schemas.openxmlformats.org/presentationml/2006/main">
  <p:tag name="AS_UNIQUEID" val="266"/>
</p:tagLst>
</file>

<file path=ppt/tags/tag186.xml><?xml version="1.0" encoding="utf-8"?>
<p:tagLst xmlns:p="http://schemas.openxmlformats.org/presentationml/2006/main">
  <p:tag name="AS_UNIQUEID" val="267"/>
</p:tagLst>
</file>

<file path=ppt/tags/tag187.xml><?xml version="1.0" encoding="utf-8"?>
<p:tagLst xmlns:p="http://schemas.openxmlformats.org/presentationml/2006/main">
  <p:tag name="AS_UNIQUEID" val="268"/>
</p:tagLst>
</file>

<file path=ppt/tags/tag188.xml><?xml version="1.0" encoding="utf-8"?>
<p:tagLst xmlns:p="http://schemas.openxmlformats.org/presentationml/2006/main">
  <p:tag name="AS_UNIQUEID" val="269"/>
</p:tagLst>
</file>

<file path=ppt/tags/tag189.xml><?xml version="1.0" encoding="utf-8"?>
<p:tagLst xmlns:p="http://schemas.openxmlformats.org/presentationml/2006/main">
  <p:tag name="AS_UNIQUEID" val="270"/>
</p:tagLst>
</file>

<file path=ppt/tags/tag19.xml><?xml version="1.0" encoding="utf-8"?>
<p:tagLst xmlns:p="http://schemas.openxmlformats.org/presentationml/2006/main">
  <p:tag name="AS_UNIQUEID" val="100"/>
</p:tagLst>
</file>

<file path=ppt/tags/tag190.xml><?xml version="1.0" encoding="utf-8"?>
<p:tagLst xmlns:p="http://schemas.openxmlformats.org/presentationml/2006/main">
  <p:tag name="AS_UNIQUEID" val="271"/>
</p:tagLst>
</file>

<file path=ppt/tags/tag191.xml><?xml version="1.0" encoding="utf-8"?>
<p:tagLst xmlns:p="http://schemas.openxmlformats.org/presentationml/2006/main">
  <p:tag name="AS_UNIQUEID" val="272"/>
</p:tagLst>
</file>

<file path=ppt/tags/tag192.xml><?xml version="1.0" encoding="utf-8"?>
<p:tagLst xmlns:p="http://schemas.openxmlformats.org/presentationml/2006/main">
  <p:tag name="AS_UNIQUEID" val="273"/>
</p:tagLst>
</file>

<file path=ppt/tags/tag193.xml><?xml version="1.0" encoding="utf-8"?>
<p:tagLst xmlns:p="http://schemas.openxmlformats.org/presentationml/2006/main">
  <p:tag name="AS_UNIQUEID" val="274"/>
</p:tagLst>
</file>

<file path=ppt/tags/tag194.xml><?xml version="1.0" encoding="utf-8"?>
<p:tagLst xmlns:p="http://schemas.openxmlformats.org/presentationml/2006/main">
  <p:tag name="AS_UNIQUEID" val="275"/>
</p:tagLst>
</file>

<file path=ppt/tags/tag195.xml><?xml version="1.0" encoding="utf-8"?>
<p:tagLst xmlns:p="http://schemas.openxmlformats.org/presentationml/2006/main">
  <p:tag name="AS_UNIQUEID" val="276"/>
</p:tagLst>
</file>

<file path=ppt/tags/tag196.xml><?xml version="1.0" encoding="utf-8"?>
<p:tagLst xmlns:p="http://schemas.openxmlformats.org/presentationml/2006/main">
  <p:tag name="AS_UNIQUEID" val="277"/>
</p:tagLst>
</file>

<file path=ppt/tags/tag197.xml><?xml version="1.0" encoding="utf-8"?>
<p:tagLst xmlns:p="http://schemas.openxmlformats.org/presentationml/2006/main">
  <p:tag name="AS_UNIQUEID" val="278"/>
</p:tagLst>
</file>

<file path=ppt/tags/tag198.xml><?xml version="1.0" encoding="utf-8"?>
<p:tagLst xmlns:p="http://schemas.openxmlformats.org/presentationml/2006/main">
  <p:tag name="AS_UNIQUEID" val="279"/>
</p:tagLst>
</file>

<file path=ppt/tags/tag199.xml><?xml version="1.0" encoding="utf-8"?>
<p:tagLst xmlns:p="http://schemas.openxmlformats.org/presentationml/2006/main">
  <p:tag name="AS_UNIQUEID" val="280"/>
</p:tagLst>
</file>

<file path=ppt/tags/tag2.xml><?xml version="1.0" encoding="utf-8"?>
<p:tagLst xmlns:p="http://schemas.openxmlformats.org/presentationml/2006/main">
  <p:tag name="AS_UNIQUEID" val="83"/>
</p:tagLst>
</file>

<file path=ppt/tags/tag20.xml><?xml version="1.0" encoding="utf-8"?>
<p:tagLst xmlns:p="http://schemas.openxmlformats.org/presentationml/2006/main">
  <p:tag name="AS_UNIQUEID" val="101"/>
</p:tagLst>
</file>

<file path=ppt/tags/tag200.xml><?xml version="1.0" encoding="utf-8"?>
<p:tagLst xmlns:p="http://schemas.openxmlformats.org/presentationml/2006/main">
  <p:tag name="AS_UNIQUEID" val="281"/>
</p:tagLst>
</file>

<file path=ppt/tags/tag201.xml><?xml version="1.0" encoding="utf-8"?>
<p:tagLst xmlns:p="http://schemas.openxmlformats.org/presentationml/2006/main">
  <p:tag name="AS_UNIQUEID" val="282"/>
</p:tagLst>
</file>

<file path=ppt/tags/tag202.xml><?xml version="1.0" encoding="utf-8"?>
<p:tagLst xmlns:p="http://schemas.openxmlformats.org/presentationml/2006/main">
  <p:tag name="AS_UNIQUEID" val="283"/>
</p:tagLst>
</file>

<file path=ppt/tags/tag203.xml><?xml version="1.0" encoding="utf-8"?>
<p:tagLst xmlns:p="http://schemas.openxmlformats.org/presentationml/2006/main">
  <p:tag name="AS_UNIQUEID" val="284"/>
</p:tagLst>
</file>

<file path=ppt/tags/tag204.xml><?xml version="1.0" encoding="utf-8"?>
<p:tagLst xmlns:p="http://schemas.openxmlformats.org/presentationml/2006/main">
  <p:tag name="AS_UNIQUEID" val="285"/>
</p:tagLst>
</file>

<file path=ppt/tags/tag205.xml><?xml version="1.0" encoding="utf-8"?>
<p:tagLst xmlns:p="http://schemas.openxmlformats.org/presentationml/2006/main">
  <p:tag name="AS_UNIQUEID" val="286"/>
</p:tagLst>
</file>

<file path=ppt/tags/tag206.xml><?xml version="1.0" encoding="utf-8"?>
<p:tagLst xmlns:p="http://schemas.openxmlformats.org/presentationml/2006/main">
  <p:tag name="AS_UNIQUEID" val="287"/>
</p:tagLst>
</file>

<file path=ppt/tags/tag207.xml><?xml version="1.0" encoding="utf-8"?>
<p:tagLst xmlns:p="http://schemas.openxmlformats.org/presentationml/2006/main">
  <p:tag name="AS_UNIQUEID" val="288"/>
</p:tagLst>
</file>

<file path=ppt/tags/tag208.xml><?xml version="1.0" encoding="utf-8"?>
<p:tagLst xmlns:p="http://schemas.openxmlformats.org/presentationml/2006/main">
  <p:tag name="AS_UNIQUEID" val="289"/>
</p:tagLst>
</file>

<file path=ppt/tags/tag209.xml><?xml version="1.0" encoding="utf-8"?>
<p:tagLst xmlns:p="http://schemas.openxmlformats.org/presentationml/2006/main">
  <p:tag name="AS_UNIQUEID" val="290"/>
</p:tagLst>
</file>

<file path=ppt/tags/tag21.xml><?xml version="1.0" encoding="utf-8"?>
<p:tagLst xmlns:p="http://schemas.openxmlformats.org/presentationml/2006/main">
  <p:tag name="AS_UNIQUEID" val="102"/>
</p:tagLst>
</file>

<file path=ppt/tags/tag210.xml><?xml version="1.0" encoding="utf-8"?>
<p:tagLst xmlns:p="http://schemas.openxmlformats.org/presentationml/2006/main">
  <p:tag name="AS_UNIQUEID" val="291"/>
</p:tagLst>
</file>

<file path=ppt/tags/tag211.xml><?xml version="1.0" encoding="utf-8"?>
<p:tagLst xmlns:p="http://schemas.openxmlformats.org/presentationml/2006/main">
  <p:tag name="AS_UNIQUEID" val="292"/>
</p:tagLst>
</file>

<file path=ppt/tags/tag212.xml><?xml version="1.0" encoding="utf-8"?>
<p:tagLst xmlns:p="http://schemas.openxmlformats.org/presentationml/2006/main">
  <p:tag name="AS_UNIQUEID" val="293"/>
</p:tagLst>
</file>

<file path=ppt/tags/tag213.xml><?xml version="1.0" encoding="utf-8"?>
<p:tagLst xmlns:p="http://schemas.openxmlformats.org/presentationml/2006/main">
  <p:tag name="AS_UNIQUEID" val="294"/>
</p:tagLst>
</file>

<file path=ppt/tags/tag214.xml><?xml version="1.0" encoding="utf-8"?>
<p:tagLst xmlns:p="http://schemas.openxmlformats.org/presentationml/2006/main">
  <p:tag name="AS_UNIQUEID" val="295"/>
</p:tagLst>
</file>

<file path=ppt/tags/tag215.xml><?xml version="1.0" encoding="utf-8"?>
<p:tagLst xmlns:p="http://schemas.openxmlformats.org/presentationml/2006/main">
  <p:tag name="AS_UNIQUEID" val="296"/>
</p:tagLst>
</file>

<file path=ppt/tags/tag216.xml><?xml version="1.0" encoding="utf-8"?>
<p:tagLst xmlns:p="http://schemas.openxmlformats.org/presentationml/2006/main">
  <p:tag name="AS_UNIQUEID" val="297"/>
</p:tagLst>
</file>

<file path=ppt/tags/tag217.xml><?xml version="1.0" encoding="utf-8"?>
<p:tagLst xmlns:p="http://schemas.openxmlformats.org/presentationml/2006/main">
  <p:tag name="AS_UNIQUEID" val="298"/>
</p:tagLst>
</file>

<file path=ppt/tags/tag218.xml><?xml version="1.0" encoding="utf-8"?>
<p:tagLst xmlns:p="http://schemas.openxmlformats.org/presentationml/2006/main">
  <p:tag name="AS_UNIQUEID" val="299"/>
</p:tagLst>
</file>

<file path=ppt/tags/tag219.xml><?xml version="1.0" encoding="utf-8"?>
<p:tagLst xmlns:p="http://schemas.openxmlformats.org/presentationml/2006/main">
  <p:tag name="AS_UNIQUEID" val="300"/>
</p:tagLst>
</file>

<file path=ppt/tags/tag22.xml><?xml version="1.0" encoding="utf-8"?>
<p:tagLst xmlns:p="http://schemas.openxmlformats.org/presentationml/2006/main">
  <p:tag name="AS_UNIQUEID" val="103"/>
</p:tagLst>
</file>

<file path=ppt/tags/tag220.xml><?xml version="1.0" encoding="utf-8"?>
<p:tagLst xmlns:p="http://schemas.openxmlformats.org/presentationml/2006/main">
  <p:tag name="AS_UNIQUEID" val="301"/>
</p:tagLst>
</file>

<file path=ppt/tags/tag221.xml><?xml version="1.0" encoding="utf-8"?>
<p:tagLst xmlns:p="http://schemas.openxmlformats.org/presentationml/2006/main">
  <p:tag name="AS_UNIQUEID" val="302"/>
</p:tagLst>
</file>

<file path=ppt/tags/tag222.xml><?xml version="1.0" encoding="utf-8"?>
<p:tagLst xmlns:p="http://schemas.openxmlformats.org/presentationml/2006/main">
  <p:tag name="AS_UNIQUEID" val="303"/>
</p:tagLst>
</file>

<file path=ppt/tags/tag223.xml><?xml version="1.0" encoding="utf-8"?>
<p:tagLst xmlns:p="http://schemas.openxmlformats.org/presentationml/2006/main">
  <p:tag name="AS_UNIQUEID" val="304"/>
</p:tagLst>
</file>

<file path=ppt/tags/tag224.xml><?xml version="1.0" encoding="utf-8"?>
<p:tagLst xmlns:p="http://schemas.openxmlformats.org/presentationml/2006/main">
  <p:tag name="AS_UNIQUEID" val="305"/>
</p:tagLst>
</file>

<file path=ppt/tags/tag225.xml><?xml version="1.0" encoding="utf-8"?>
<p:tagLst xmlns:p="http://schemas.openxmlformats.org/presentationml/2006/main">
  <p:tag name="AS_UNIQUEID" val="306"/>
</p:tagLst>
</file>

<file path=ppt/tags/tag226.xml><?xml version="1.0" encoding="utf-8"?>
<p:tagLst xmlns:p="http://schemas.openxmlformats.org/presentationml/2006/main">
  <p:tag name="AS_UNIQUEID" val="307"/>
</p:tagLst>
</file>

<file path=ppt/tags/tag227.xml><?xml version="1.0" encoding="utf-8"?>
<p:tagLst xmlns:p="http://schemas.openxmlformats.org/presentationml/2006/main">
  <p:tag name="AS_UNIQUEID" val="308"/>
</p:tagLst>
</file>

<file path=ppt/tags/tag228.xml><?xml version="1.0" encoding="utf-8"?>
<p:tagLst xmlns:p="http://schemas.openxmlformats.org/presentationml/2006/main">
  <p:tag name="AS_UNIQUEID" val="309"/>
</p:tagLst>
</file>

<file path=ppt/tags/tag229.xml><?xml version="1.0" encoding="utf-8"?>
<p:tagLst xmlns:p="http://schemas.openxmlformats.org/presentationml/2006/main">
  <p:tag name="AS_UNIQUEID" val="310"/>
</p:tagLst>
</file>

<file path=ppt/tags/tag23.xml><?xml version="1.0" encoding="utf-8"?>
<p:tagLst xmlns:p="http://schemas.openxmlformats.org/presentationml/2006/main">
  <p:tag name="AS_UNIQUEID" val="104"/>
</p:tagLst>
</file>

<file path=ppt/tags/tag230.xml><?xml version="1.0" encoding="utf-8"?>
<p:tagLst xmlns:p="http://schemas.openxmlformats.org/presentationml/2006/main">
  <p:tag name="AS_UNIQUEID" val="311"/>
</p:tagLst>
</file>

<file path=ppt/tags/tag231.xml><?xml version="1.0" encoding="utf-8"?>
<p:tagLst xmlns:p="http://schemas.openxmlformats.org/presentationml/2006/main">
  <p:tag name="AS_UNIQUEID" val="312"/>
</p:tagLst>
</file>

<file path=ppt/tags/tag232.xml><?xml version="1.0" encoding="utf-8"?>
<p:tagLst xmlns:p="http://schemas.openxmlformats.org/presentationml/2006/main">
  <p:tag name="AS_UNIQUEID" val="0"/>
</p:tagLst>
</file>

<file path=ppt/tags/tag233.xml><?xml version="1.0" encoding="utf-8"?>
<p:tagLst xmlns:p="http://schemas.openxmlformats.org/presentationml/2006/main">
  <p:tag name="AS_UNIQUEID" val="1"/>
</p:tagLst>
</file>

<file path=ppt/tags/tag234.xml><?xml version="1.0" encoding="utf-8"?>
<p:tagLst xmlns:p="http://schemas.openxmlformats.org/presentationml/2006/main">
  <p:tag name="AS_UNIQUEID" val="2"/>
</p:tagLst>
</file>

<file path=ppt/tags/tag235.xml><?xml version="1.0" encoding="utf-8"?>
<p:tagLst xmlns:p="http://schemas.openxmlformats.org/presentationml/2006/main">
  <p:tag name="AS_UNIQUEID" val="3"/>
</p:tagLst>
</file>

<file path=ppt/tags/tag236.xml><?xml version="1.0" encoding="utf-8"?>
<p:tagLst xmlns:p="http://schemas.openxmlformats.org/presentationml/2006/main">
  <p:tag name="AS_UNIQUEID" val="4"/>
</p:tagLst>
</file>

<file path=ppt/tags/tag237.xml><?xml version="1.0" encoding="utf-8"?>
<p:tagLst xmlns:p="http://schemas.openxmlformats.org/presentationml/2006/main">
  <p:tag name="AS_UNIQUEID" val="5"/>
</p:tagLst>
</file>

<file path=ppt/tags/tag238.xml><?xml version="1.0" encoding="utf-8"?>
<p:tagLst xmlns:p="http://schemas.openxmlformats.org/presentationml/2006/main">
  <p:tag name="AS_UNIQUEID" val="6"/>
</p:tagLst>
</file>

<file path=ppt/tags/tag239.xml><?xml version="1.0" encoding="utf-8"?>
<p:tagLst xmlns:p="http://schemas.openxmlformats.org/presentationml/2006/main">
  <p:tag name="AS_UNIQUEID" val="7"/>
</p:tagLst>
</file>

<file path=ppt/tags/tag24.xml><?xml version="1.0" encoding="utf-8"?>
<p:tagLst xmlns:p="http://schemas.openxmlformats.org/presentationml/2006/main">
  <p:tag name="AS_UNIQUEID" val="105"/>
</p:tagLst>
</file>

<file path=ppt/tags/tag240.xml><?xml version="1.0" encoding="utf-8"?>
<p:tagLst xmlns:p="http://schemas.openxmlformats.org/presentationml/2006/main">
  <p:tag name="AS_UNIQUEID" val="8"/>
</p:tagLst>
</file>

<file path=ppt/tags/tag241.xml><?xml version="1.0" encoding="utf-8"?>
<p:tagLst xmlns:p="http://schemas.openxmlformats.org/presentationml/2006/main">
  <p:tag name="AS_UNIQUEID" val="9"/>
</p:tagLst>
</file>

<file path=ppt/tags/tag242.xml><?xml version="1.0" encoding="utf-8"?>
<p:tagLst xmlns:p="http://schemas.openxmlformats.org/presentationml/2006/main">
  <p:tag name="AS_UNIQUEID" val="10"/>
</p:tagLst>
</file>

<file path=ppt/tags/tag243.xml><?xml version="1.0" encoding="utf-8"?>
<p:tagLst xmlns:p="http://schemas.openxmlformats.org/presentationml/2006/main">
  <p:tag name="AS_UNIQUEID" val="11"/>
</p:tagLst>
</file>

<file path=ppt/tags/tag244.xml><?xml version="1.0" encoding="utf-8"?>
<p:tagLst xmlns:p="http://schemas.openxmlformats.org/presentationml/2006/main">
  <p:tag name="AS_UNIQUEID" val="12"/>
</p:tagLst>
</file>

<file path=ppt/tags/tag245.xml><?xml version="1.0" encoding="utf-8"?>
<p:tagLst xmlns:p="http://schemas.openxmlformats.org/presentationml/2006/main">
  <p:tag name="AS_UNIQUEID" val="13"/>
</p:tagLst>
</file>

<file path=ppt/tags/tag246.xml><?xml version="1.0" encoding="utf-8"?>
<p:tagLst xmlns:p="http://schemas.openxmlformats.org/presentationml/2006/main">
  <p:tag name="AS_UNIQUEID" val="14"/>
</p:tagLst>
</file>

<file path=ppt/tags/tag247.xml><?xml version="1.0" encoding="utf-8"?>
<p:tagLst xmlns:p="http://schemas.openxmlformats.org/presentationml/2006/main">
  <p:tag name="AS_UNIQUEID" val="15"/>
</p:tagLst>
</file>

<file path=ppt/tags/tag248.xml><?xml version="1.0" encoding="utf-8"?>
<p:tagLst xmlns:p="http://schemas.openxmlformats.org/presentationml/2006/main">
  <p:tag name="AS_UNIQUEID" val="16"/>
</p:tagLst>
</file>

<file path=ppt/tags/tag249.xml><?xml version="1.0" encoding="utf-8"?>
<p:tagLst xmlns:p="http://schemas.openxmlformats.org/presentationml/2006/main">
  <p:tag name="AS_UNIQUEID" val="17"/>
</p:tagLst>
</file>

<file path=ppt/tags/tag25.xml><?xml version="1.0" encoding="utf-8"?>
<p:tagLst xmlns:p="http://schemas.openxmlformats.org/presentationml/2006/main">
  <p:tag name="AS_UNIQUEID" val="106"/>
</p:tagLst>
</file>

<file path=ppt/tags/tag250.xml><?xml version="1.0" encoding="utf-8"?>
<p:tagLst xmlns:p="http://schemas.openxmlformats.org/presentationml/2006/main">
  <p:tag name="AS_UNIQUEID" val="18"/>
</p:tagLst>
</file>

<file path=ppt/tags/tag251.xml><?xml version="1.0" encoding="utf-8"?>
<p:tagLst xmlns:p="http://schemas.openxmlformats.org/presentationml/2006/main">
  <p:tag name="AS_UNIQUEID" val="19"/>
</p:tagLst>
</file>

<file path=ppt/tags/tag252.xml><?xml version="1.0" encoding="utf-8"?>
<p:tagLst xmlns:p="http://schemas.openxmlformats.org/presentationml/2006/main">
  <p:tag name="AS_UNIQUEID" val="20"/>
</p:tagLst>
</file>

<file path=ppt/tags/tag253.xml><?xml version="1.0" encoding="utf-8"?>
<p:tagLst xmlns:p="http://schemas.openxmlformats.org/presentationml/2006/main">
  <p:tag name="AS_UNIQUEID" val="21"/>
</p:tagLst>
</file>

<file path=ppt/tags/tag254.xml><?xml version="1.0" encoding="utf-8"?>
<p:tagLst xmlns:p="http://schemas.openxmlformats.org/presentationml/2006/main">
  <p:tag name="AS_UNIQUEID" val="22"/>
</p:tagLst>
</file>

<file path=ppt/tags/tag255.xml><?xml version="1.0" encoding="utf-8"?>
<p:tagLst xmlns:p="http://schemas.openxmlformats.org/presentationml/2006/main">
  <p:tag name="AS_UNIQUEID" val="23"/>
</p:tagLst>
</file>

<file path=ppt/tags/tag256.xml><?xml version="1.0" encoding="utf-8"?>
<p:tagLst xmlns:p="http://schemas.openxmlformats.org/presentationml/2006/main">
  <p:tag name="AS_UNIQUEID" val="24"/>
</p:tagLst>
</file>

<file path=ppt/tags/tag257.xml><?xml version="1.0" encoding="utf-8"?>
<p:tagLst xmlns:p="http://schemas.openxmlformats.org/presentationml/2006/main">
  <p:tag name="AS_UNIQUEID" val="25"/>
</p:tagLst>
</file>

<file path=ppt/tags/tag258.xml><?xml version="1.0" encoding="utf-8"?>
<p:tagLst xmlns:p="http://schemas.openxmlformats.org/presentationml/2006/main">
  <p:tag name="AS_UNIQUEID" val="26"/>
</p:tagLst>
</file>

<file path=ppt/tags/tag259.xml><?xml version="1.0" encoding="utf-8"?>
<p:tagLst xmlns:p="http://schemas.openxmlformats.org/presentationml/2006/main">
  <p:tag name="AS_UNIQUEID" val="27"/>
</p:tagLst>
</file>

<file path=ppt/tags/tag26.xml><?xml version="1.0" encoding="utf-8"?>
<p:tagLst xmlns:p="http://schemas.openxmlformats.org/presentationml/2006/main">
  <p:tag name="AS_UNIQUEID" val="107"/>
</p:tagLst>
</file>

<file path=ppt/tags/tag260.xml><?xml version="1.0" encoding="utf-8"?>
<p:tagLst xmlns:p="http://schemas.openxmlformats.org/presentationml/2006/main">
  <p:tag name="AS_UNIQUEID" val="28"/>
</p:tagLst>
</file>

<file path=ppt/tags/tag261.xml><?xml version="1.0" encoding="utf-8"?>
<p:tagLst xmlns:p="http://schemas.openxmlformats.org/presentationml/2006/main">
  <p:tag name="AS_UNIQUEID" val="29"/>
</p:tagLst>
</file>

<file path=ppt/tags/tag262.xml><?xml version="1.0" encoding="utf-8"?>
<p:tagLst xmlns:p="http://schemas.openxmlformats.org/presentationml/2006/main">
  <p:tag name="AS_UNIQUEID" val="30"/>
</p:tagLst>
</file>

<file path=ppt/tags/tag263.xml><?xml version="1.0" encoding="utf-8"?>
<p:tagLst xmlns:p="http://schemas.openxmlformats.org/presentationml/2006/main">
  <p:tag name="AS_UNIQUEID" val="31"/>
</p:tagLst>
</file>

<file path=ppt/tags/tag264.xml><?xml version="1.0" encoding="utf-8"?>
<p:tagLst xmlns:p="http://schemas.openxmlformats.org/presentationml/2006/main">
  <p:tag name="AS_UNIQUEID" val="32"/>
</p:tagLst>
</file>

<file path=ppt/tags/tag265.xml><?xml version="1.0" encoding="utf-8"?>
<p:tagLst xmlns:p="http://schemas.openxmlformats.org/presentationml/2006/main">
  <p:tag name="AS_UNIQUEID" val="33"/>
</p:tagLst>
</file>

<file path=ppt/tags/tag266.xml><?xml version="1.0" encoding="utf-8"?>
<p:tagLst xmlns:p="http://schemas.openxmlformats.org/presentationml/2006/main">
  <p:tag name="AS_UNIQUEID" val="34"/>
</p:tagLst>
</file>

<file path=ppt/tags/tag267.xml><?xml version="1.0" encoding="utf-8"?>
<p:tagLst xmlns:p="http://schemas.openxmlformats.org/presentationml/2006/main">
  <p:tag name="AS_UNIQUEID" val="35"/>
</p:tagLst>
</file>

<file path=ppt/tags/tag268.xml><?xml version="1.0" encoding="utf-8"?>
<p:tagLst xmlns:p="http://schemas.openxmlformats.org/presentationml/2006/main">
  <p:tag name="AS_UNIQUEID" val="36"/>
</p:tagLst>
</file>

<file path=ppt/tags/tag269.xml><?xml version="1.0" encoding="utf-8"?>
<p:tagLst xmlns:p="http://schemas.openxmlformats.org/presentationml/2006/main">
  <p:tag name="AS_UNIQUEID" val="37"/>
</p:tagLst>
</file>

<file path=ppt/tags/tag27.xml><?xml version="1.0" encoding="utf-8"?>
<p:tagLst xmlns:p="http://schemas.openxmlformats.org/presentationml/2006/main">
  <p:tag name="AS_UNIQUEID" val="108"/>
</p:tagLst>
</file>

<file path=ppt/tags/tag270.xml><?xml version="1.0" encoding="utf-8"?>
<p:tagLst xmlns:p="http://schemas.openxmlformats.org/presentationml/2006/main">
  <p:tag name="AS_UNIQUEID" val="38"/>
</p:tagLst>
</file>

<file path=ppt/tags/tag271.xml><?xml version="1.0" encoding="utf-8"?>
<p:tagLst xmlns:p="http://schemas.openxmlformats.org/presentationml/2006/main">
  <p:tag name="AS_UNIQUEID" val="39"/>
</p:tagLst>
</file>

<file path=ppt/tags/tag272.xml><?xml version="1.0" encoding="utf-8"?>
<p:tagLst xmlns:p="http://schemas.openxmlformats.org/presentationml/2006/main">
  <p:tag name="AS_UNIQUEID" val="40"/>
</p:tagLst>
</file>

<file path=ppt/tags/tag273.xml><?xml version="1.0" encoding="utf-8"?>
<p:tagLst xmlns:p="http://schemas.openxmlformats.org/presentationml/2006/main">
  <p:tag name="AS_UNIQUEID" val="41"/>
</p:tagLst>
</file>

<file path=ppt/tags/tag274.xml><?xml version="1.0" encoding="utf-8"?>
<p:tagLst xmlns:p="http://schemas.openxmlformats.org/presentationml/2006/main">
  <p:tag name="AS_UNIQUEID" val="42"/>
</p:tagLst>
</file>

<file path=ppt/tags/tag275.xml><?xml version="1.0" encoding="utf-8"?>
<p:tagLst xmlns:p="http://schemas.openxmlformats.org/presentationml/2006/main">
  <p:tag name="AS_UNIQUEID" val="43"/>
</p:tagLst>
</file>

<file path=ppt/tags/tag276.xml><?xml version="1.0" encoding="utf-8"?>
<p:tagLst xmlns:p="http://schemas.openxmlformats.org/presentationml/2006/main">
  <p:tag name="AS_UNIQUEID" val="44"/>
</p:tagLst>
</file>

<file path=ppt/tags/tag277.xml><?xml version="1.0" encoding="utf-8"?>
<p:tagLst xmlns:p="http://schemas.openxmlformats.org/presentationml/2006/main">
  <p:tag name="AS_UNIQUEID" val="45"/>
</p:tagLst>
</file>

<file path=ppt/tags/tag278.xml><?xml version="1.0" encoding="utf-8"?>
<p:tagLst xmlns:p="http://schemas.openxmlformats.org/presentationml/2006/main">
  <p:tag name="AS_UNIQUEID" val="46"/>
</p:tagLst>
</file>

<file path=ppt/tags/tag279.xml><?xml version="1.0" encoding="utf-8"?>
<p:tagLst xmlns:p="http://schemas.openxmlformats.org/presentationml/2006/main">
  <p:tag name="AS_UNIQUEID" val="47"/>
</p:tagLst>
</file>

<file path=ppt/tags/tag28.xml><?xml version="1.0" encoding="utf-8"?>
<p:tagLst xmlns:p="http://schemas.openxmlformats.org/presentationml/2006/main">
  <p:tag name="AS_UNIQUEID" val="109"/>
</p:tagLst>
</file>

<file path=ppt/tags/tag280.xml><?xml version="1.0" encoding="utf-8"?>
<p:tagLst xmlns:p="http://schemas.openxmlformats.org/presentationml/2006/main">
  <p:tag name="AS_UNIQUEID" val="48"/>
</p:tagLst>
</file>

<file path=ppt/tags/tag281.xml><?xml version="1.0" encoding="utf-8"?>
<p:tagLst xmlns:p="http://schemas.openxmlformats.org/presentationml/2006/main">
  <p:tag name="AS_UNIQUEID" val="49"/>
</p:tagLst>
</file>

<file path=ppt/tags/tag282.xml><?xml version="1.0" encoding="utf-8"?>
<p:tagLst xmlns:p="http://schemas.openxmlformats.org/presentationml/2006/main">
  <p:tag name="AS_UNIQUEID" val="50"/>
</p:tagLst>
</file>

<file path=ppt/tags/tag283.xml><?xml version="1.0" encoding="utf-8"?>
<p:tagLst xmlns:p="http://schemas.openxmlformats.org/presentationml/2006/main">
  <p:tag name="AS_UNIQUEID" val="51"/>
</p:tagLst>
</file>

<file path=ppt/tags/tag284.xml><?xml version="1.0" encoding="utf-8"?>
<p:tagLst xmlns:p="http://schemas.openxmlformats.org/presentationml/2006/main">
  <p:tag name="AS_UNIQUEID" val="52"/>
</p:tagLst>
</file>

<file path=ppt/tags/tag285.xml><?xml version="1.0" encoding="utf-8"?>
<p:tagLst xmlns:p="http://schemas.openxmlformats.org/presentationml/2006/main">
  <p:tag name="AS_UNIQUEID" val="53"/>
</p:tagLst>
</file>

<file path=ppt/tags/tag286.xml><?xml version="1.0" encoding="utf-8"?>
<p:tagLst xmlns:p="http://schemas.openxmlformats.org/presentationml/2006/main">
  <p:tag name="AS_UNIQUEID" val="54"/>
</p:tagLst>
</file>

<file path=ppt/tags/tag287.xml><?xml version="1.0" encoding="utf-8"?>
<p:tagLst xmlns:p="http://schemas.openxmlformats.org/presentationml/2006/main">
  <p:tag name="AS_UNIQUEID" val="55"/>
</p:tagLst>
</file>

<file path=ppt/tags/tag288.xml><?xml version="1.0" encoding="utf-8"?>
<p:tagLst xmlns:p="http://schemas.openxmlformats.org/presentationml/2006/main">
  <p:tag name="AS_UNIQUEID" val="56"/>
</p:tagLst>
</file>

<file path=ppt/tags/tag289.xml><?xml version="1.0" encoding="utf-8"?>
<p:tagLst xmlns:p="http://schemas.openxmlformats.org/presentationml/2006/main">
  <p:tag name="AS_UNIQUEID" val="57"/>
</p:tagLst>
</file>

<file path=ppt/tags/tag29.xml><?xml version="1.0" encoding="utf-8"?>
<p:tagLst xmlns:p="http://schemas.openxmlformats.org/presentationml/2006/main">
  <p:tag name="AS_UNIQUEID" val="110"/>
</p:tagLst>
</file>

<file path=ppt/tags/tag290.xml><?xml version="1.0" encoding="utf-8"?>
<p:tagLst xmlns:p="http://schemas.openxmlformats.org/presentationml/2006/main">
  <p:tag name="AS_UNIQUEID" val="58"/>
</p:tagLst>
</file>

<file path=ppt/tags/tag291.xml><?xml version="1.0" encoding="utf-8"?>
<p:tagLst xmlns:p="http://schemas.openxmlformats.org/presentationml/2006/main">
  <p:tag name="AS_UNIQUEID" val="59"/>
</p:tagLst>
</file>

<file path=ppt/tags/tag292.xml><?xml version="1.0" encoding="utf-8"?>
<p:tagLst xmlns:p="http://schemas.openxmlformats.org/presentationml/2006/main">
  <p:tag name="AS_UNIQUEID" val="60"/>
</p:tagLst>
</file>

<file path=ppt/tags/tag293.xml><?xml version="1.0" encoding="utf-8"?>
<p:tagLst xmlns:p="http://schemas.openxmlformats.org/presentationml/2006/main">
  <p:tag name="AS_UNIQUEID" val="61"/>
</p:tagLst>
</file>

<file path=ppt/tags/tag294.xml><?xml version="1.0" encoding="utf-8"?>
<p:tagLst xmlns:p="http://schemas.openxmlformats.org/presentationml/2006/main">
  <p:tag name="AS_UNIQUEID" val="62"/>
</p:tagLst>
</file>

<file path=ppt/tags/tag295.xml><?xml version="1.0" encoding="utf-8"?>
<p:tagLst xmlns:p="http://schemas.openxmlformats.org/presentationml/2006/main">
  <p:tag name="AS_UNIQUEID" val="63"/>
</p:tagLst>
</file>

<file path=ppt/tags/tag296.xml><?xml version="1.0" encoding="utf-8"?>
<p:tagLst xmlns:p="http://schemas.openxmlformats.org/presentationml/2006/main">
  <p:tag name="AS_UNIQUEID" val="64"/>
</p:tagLst>
</file>

<file path=ppt/tags/tag297.xml><?xml version="1.0" encoding="utf-8"?>
<p:tagLst xmlns:p="http://schemas.openxmlformats.org/presentationml/2006/main">
  <p:tag name="AS_UNIQUEID" val="65"/>
</p:tagLst>
</file>

<file path=ppt/tags/tag298.xml><?xml version="1.0" encoding="utf-8"?>
<p:tagLst xmlns:p="http://schemas.openxmlformats.org/presentationml/2006/main">
  <p:tag name="AS_UNIQUEID" val="66"/>
</p:tagLst>
</file>

<file path=ppt/tags/tag299.xml><?xml version="1.0" encoding="utf-8"?>
<p:tagLst xmlns:p="http://schemas.openxmlformats.org/presentationml/2006/main">
  <p:tag name="AS_UNIQUEID" val="67"/>
</p:tagLst>
</file>

<file path=ppt/tags/tag3.xml><?xml version="1.0" encoding="utf-8"?>
<p:tagLst xmlns:p="http://schemas.openxmlformats.org/presentationml/2006/main">
  <p:tag name="AS_UNIQUEID" val="84"/>
</p:tagLst>
</file>

<file path=ppt/tags/tag30.xml><?xml version="1.0" encoding="utf-8"?>
<p:tagLst xmlns:p="http://schemas.openxmlformats.org/presentationml/2006/main">
  <p:tag name="AS_UNIQUEID" val="111"/>
</p:tagLst>
</file>

<file path=ppt/tags/tag300.xml><?xml version="1.0" encoding="utf-8"?>
<p:tagLst xmlns:p="http://schemas.openxmlformats.org/presentationml/2006/main">
  <p:tag name="AS_UNIQUEID" val="68"/>
</p:tagLst>
</file>

<file path=ppt/tags/tag301.xml><?xml version="1.0" encoding="utf-8"?>
<p:tagLst xmlns:p="http://schemas.openxmlformats.org/presentationml/2006/main">
  <p:tag name="AS_UNIQUEID" val="69"/>
</p:tagLst>
</file>

<file path=ppt/tags/tag302.xml><?xml version="1.0" encoding="utf-8"?>
<p:tagLst xmlns:p="http://schemas.openxmlformats.org/presentationml/2006/main">
  <p:tag name="AS_UNIQUEID" val="70"/>
</p:tagLst>
</file>

<file path=ppt/tags/tag303.xml><?xml version="1.0" encoding="utf-8"?>
<p:tagLst xmlns:p="http://schemas.openxmlformats.org/presentationml/2006/main">
  <p:tag name="AS_UNIQUEID" val="71"/>
</p:tagLst>
</file>

<file path=ppt/tags/tag304.xml><?xml version="1.0" encoding="utf-8"?>
<p:tagLst xmlns:p="http://schemas.openxmlformats.org/presentationml/2006/main">
  <p:tag name="AS_UNIQUEID" val="72"/>
</p:tagLst>
</file>

<file path=ppt/tags/tag305.xml><?xml version="1.0" encoding="utf-8"?>
<p:tagLst xmlns:p="http://schemas.openxmlformats.org/presentationml/2006/main">
  <p:tag name="AS_UNIQUEID" val="73"/>
</p:tagLst>
</file>

<file path=ppt/tags/tag306.xml><?xml version="1.0" encoding="utf-8"?>
<p:tagLst xmlns:p="http://schemas.openxmlformats.org/presentationml/2006/main">
  <p:tag name="AS_UNIQUEID" val="74"/>
</p:tagLst>
</file>

<file path=ppt/tags/tag307.xml><?xml version="1.0" encoding="utf-8"?>
<p:tagLst xmlns:p="http://schemas.openxmlformats.org/presentationml/2006/main">
  <p:tag name="AS_UNIQUEID" val="75"/>
</p:tagLst>
</file>

<file path=ppt/tags/tag308.xml><?xml version="1.0" encoding="utf-8"?>
<p:tagLst xmlns:p="http://schemas.openxmlformats.org/presentationml/2006/main">
  <p:tag name="AS_UNIQUEID" val="76"/>
</p:tagLst>
</file>

<file path=ppt/tags/tag309.xml><?xml version="1.0" encoding="utf-8"?>
<p:tagLst xmlns:p="http://schemas.openxmlformats.org/presentationml/2006/main">
  <p:tag name="AS_UNIQUEID" val="77"/>
</p:tagLst>
</file>

<file path=ppt/tags/tag31.xml><?xml version="1.0" encoding="utf-8"?>
<p:tagLst xmlns:p="http://schemas.openxmlformats.org/presentationml/2006/main">
  <p:tag name="AS_UNIQUEID" val="112"/>
</p:tagLst>
</file>

<file path=ppt/tags/tag310.xml><?xml version="1.0" encoding="utf-8"?>
<p:tagLst xmlns:p="http://schemas.openxmlformats.org/presentationml/2006/main">
  <p:tag name="AS_UNIQUEID" val="78"/>
</p:tagLst>
</file>

<file path=ppt/tags/tag311.xml><?xml version="1.0" encoding="utf-8"?>
<p:tagLst xmlns:p="http://schemas.openxmlformats.org/presentationml/2006/main">
  <p:tag name="AS_UNIQUEID" val="313"/>
</p:tagLst>
</file>

<file path=ppt/tags/tag312.xml><?xml version="1.0" encoding="utf-8"?>
<p:tagLst xmlns:p="http://schemas.openxmlformats.org/presentationml/2006/main">
  <p:tag name="AS_UNIQUEID" val="79"/>
</p:tagLst>
</file>

<file path=ppt/tags/tag313.xml><?xml version="1.0" encoding="utf-8"?>
<p:tagLst xmlns:p="http://schemas.openxmlformats.org/presentationml/2006/main">
  <p:tag name="AS_UNIQUEID" val="80"/>
</p:tagLst>
</file>

<file path=ppt/tags/tag314.xml><?xml version="1.0" encoding="utf-8"?>
<p:tagLst xmlns:p="http://schemas.openxmlformats.org/presentationml/2006/main">
  <p:tag name="AS_UNIQUEID" val="81"/>
</p:tagLst>
</file>

<file path=ppt/tags/tag315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32.xml><?xml version="1.0" encoding="utf-8"?>
<p:tagLst xmlns:p="http://schemas.openxmlformats.org/presentationml/2006/main">
  <p:tag name="AS_UNIQUEID" val="113"/>
</p:tagLst>
</file>

<file path=ppt/tags/tag33.xml><?xml version="1.0" encoding="utf-8"?>
<p:tagLst xmlns:p="http://schemas.openxmlformats.org/presentationml/2006/main">
  <p:tag name="AS_UNIQUEID" val="114"/>
</p:tagLst>
</file>

<file path=ppt/tags/tag34.xml><?xml version="1.0" encoding="utf-8"?>
<p:tagLst xmlns:p="http://schemas.openxmlformats.org/presentationml/2006/main">
  <p:tag name="AS_UNIQUEID" val="115"/>
</p:tagLst>
</file>

<file path=ppt/tags/tag35.xml><?xml version="1.0" encoding="utf-8"?>
<p:tagLst xmlns:p="http://schemas.openxmlformats.org/presentationml/2006/main">
  <p:tag name="AS_UNIQUEID" val="116"/>
</p:tagLst>
</file>

<file path=ppt/tags/tag36.xml><?xml version="1.0" encoding="utf-8"?>
<p:tagLst xmlns:p="http://schemas.openxmlformats.org/presentationml/2006/main">
  <p:tag name="AS_UNIQUEID" val="117"/>
</p:tagLst>
</file>

<file path=ppt/tags/tag37.xml><?xml version="1.0" encoding="utf-8"?>
<p:tagLst xmlns:p="http://schemas.openxmlformats.org/presentationml/2006/main">
  <p:tag name="AS_UNIQUEID" val="118"/>
</p:tagLst>
</file>

<file path=ppt/tags/tag38.xml><?xml version="1.0" encoding="utf-8"?>
<p:tagLst xmlns:p="http://schemas.openxmlformats.org/presentationml/2006/main">
  <p:tag name="AS_UNIQUEID" val="119"/>
</p:tagLst>
</file>

<file path=ppt/tags/tag39.xml><?xml version="1.0" encoding="utf-8"?>
<p:tagLst xmlns:p="http://schemas.openxmlformats.org/presentationml/2006/main">
  <p:tag name="AS_UNIQUEID" val="120"/>
</p:tagLst>
</file>

<file path=ppt/tags/tag4.xml><?xml version="1.0" encoding="utf-8"?>
<p:tagLst xmlns:p="http://schemas.openxmlformats.org/presentationml/2006/main">
  <p:tag name="AS_UNIQUEID" val="85"/>
</p:tagLst>
</file>

<file path=ppt/tags/tag40.xml><?xml version="1.0" encoding="utf-8"?>
<p:tagLst xmlns:p="http://schemas.openxmlformats.org/presentationml/2006/main">
  <p:tag name="AS_UNIQUEID" val="121"/>
</p:tagLst>
</file>

<file path=ppt/tags/tag41.xml><?xml version="1.0" encoding="utf-8"?>
<p:tagLst xmlns:p="http://schemas.openxmlformats.org/presentationml/2006/main">
  <p:tag name="AS_UNIQUEID" val="122"/>
</p:tagLst>
</file>

<file path=ppt/tags/tag42.xml><?xml version="1.0" encoding="utf-8"?>
<p:tagLst xmlns:p="http://schemas.openxmlformats.org/presentationml/2006/main">
  <p:tag name="AS_UNIQUEID" val="123"/>
</p:tagLst>
</file>

<file path=ppt/tags/tag43.xml><?xml version="1.0" encoding="utf-8"?>
<p:tagLst xmlns:p="http://schemas.openxmlformats.org/presentationml/2006/main">
  <p:tag name="AS_UNIQUEID" val="124"/>
</p:tagLst>
</file>

<file path=ppt/tags/tag44.xml><?xml version="1.0" encoding="utf-8"?>
<p:tagLst xmlns:p="http://schemas.openxmlformats.org/presentationml/2006/main">
  <p:tag name="AS_UNIQUEID" val="125"/>
</p:tagLst>
</file>

<file path=ppt/tags/tag45.xml><?xml version="1.0" encoding="utf-8"?>
<p:tagLst xmlns:p="http://schemas.openxmlformats.org/presentationml/2006/main">
  <p:tag name="AS_UNIQUEID" val="126"/>
</p:tagLst>
</file>

<file path=ppt/tags/tag46.xml><?xml version="1.0" encoding="utf-8"?>
<p:tagLst xmlns:p="http://schemas.openxmlformats.org/presentationml/2006/main">
  <p:tag name="AS_UNIQUEID" val="127"/>
</p:tagLst>
</file>

<file path=ppt/tags/tag47.xml><?xml version="1.0" encoding="utf-8"?>
<p:tagLst xmlns:p="http://schemas.openxmlformats.org/presentationml/2006/main">
  <p:tag name="AS_UNIQUEID" val="128"/>
</p:tagLst>
</file>

<file path=ppt/tags/tag48.xml><?xml version="1.0" encoding="utf-8"?>
<p:tagLst xmlns:p="http://schemas.openxmlformats.org/presentationml/2006/main">
  <p:tag name="AS_UNIQUEID" val="129"/>
</p:tagLst>
</file>

<file path=ppt/tags/tag49.xml><?xml version="1.0" encoding="utf-8"?>
<p:tagLst xmlns:p="http://schemas.openxmlformats.org/presentationml/2006/main">
  <p:tag name="AS_UNIQUEID" val="130"/>
</p:tagLst>
</file>

<file path=ppt/tags/tag5.xml><?xml version="1.0" encoding="utf-8"?>
<p:tagLst xmlns:p="http://schemas.openxmlformats.org/presentationml/2006/main">
  <p:tag name="AS_UNIQUEID" val="86"/>
</p:tagLst>
</file>

<file path=ppt/tags/tag50.xml><?xml version="1.0" encoding="utf-8"?>
<p:tagLst xmlns:p="http://schemas.openxmlformats.org/presentationml/2006/main">
  <p:tag name="AS_UNIQUEID" val="131"/>
</p:tagLst>
</file>

<file path=ppt/tags/tag51.xml><?xml version="1.0" encoding="utf-8"?>
<p:tagLst xmlns:p="http://schemas.openxmlformats.org/presentationml/2006/main">
  <p:tag name="AS_UNIQUEID" val="132"/>
</p:tagLst>
</file>

<file path=ppt/tags/tag52.xml><?xml version="1.0" encoding="utf-8"?>
<p:tagLst xmlns:p="http://schemas.openxmlformats.org/presentationml/2006/main">
  <p:tag name="AS_UNIQUEID" val="133"/>
</p:tagLst>
</file>

<file path=ppt/tags/tag53.xml><?xml version="1.0" encoding="utf-8"?>
<p:tagLst xmlns:p="http://schemas.openxmlformats.org/presentationml/2006/main">
  <p:tag name="AS_UNIQUEID" val="134"/>
</p:tagLst>
</file>

<file path=ppt/tags/tag54.xml><?xml version="1.0" encoding="utf-8"?>
<p:tagLst xmlns:p="http://schemas.openxmlformats.org/presentationml/2006/main">
  <p:tag name="AS_UNIQUEID" val="135"/>
</p:tagLst>
</file>

<file path=ppt/tags/tag55.xml><?xml version="1.0" encoding="utf-8"?>
<p:tagLst xmlns:p="http://schemas.openxmlformats.org/presentationml/2006/main">
  <p:tag name="AS_UNIQUEID" val="136"/>
</p:tagLst>
</file>

<file path=ppt/tags/tag56.xml><?xml version="1.0" encoding="utf-8"?>
<p:tagLst xmlns:p="http://schemas.openxmlformats.org/presentationml/2006/main">
  <p:tag name="AS_UNIQUEID" val="137"/>
</p:tagLst>
</file>

<file path=ppt/tags/tag57.xml><?xml version="1.0" encoding="utf-8"?>
<p:tagLst xmlns:p="http://schemas.openxmlformats.org/presentationml/2006/main">
  <p:tag name="AS_UNIQUEID" val="138"/>
</p:tagLst>
</file>

<file path=ppt/tags/tag58.xml><?xml version="1.0" encoding="utf-8"?>
<p:tagLst xmlns:p="http://schemas.openxmlformats.org/presentationml/2006/main">
  <p:tag name="AS_UNIQUEID" val="139"/>
</p:tagLst>
</file>

<file path=ppt/tags/tag59.xml><?xml version="1.0" encoding="utf-8"?>
<p:tagLst xmlns:p="http://schemas.openxmlformats.org/presentationml/2006/main">
  <p:tag name="AS_UNIQUEID" val="140"/>
</p:tagLst>
</file>

<file path=ppt/tags/tag6.xml><?xml version="1.0" encoding="utf-8"?>
<p:tagLst xmlns:p="http://schemas.openxmlformats.org/presentationml/2006/main">
  <p:tag name="AS_UNIQUEID" val="87"/>
</p:tagLst>
</file>

<file path=ppt/tags/tag60.xml><?xml version="1.0" encoding="utf-8"?>
<p:tagLst xmlns:p="http://schemas.openxmlformats.org/presentationml/2006/main">
  <p:tag name="AS_UNIQUEID" val="141"/>
</p:tagLst>
</file>

<file path=ppt/tags/tag61.xml><?xml version="1.0" encoding="utf-8"?>
<p:tagLst xmlns:p="http://schemas.openxmlformats.org/presentationml/2006/main">
  <p:tag name="AS_UNIQUEID" val="142"/>
</p:tagLst>
</file>

<file path=ppt/tags/tag62.xml><?xml version="1.0" encoding="utf-8"?>
<p:tagLst xmlns:p="http://schemas.openxmlformats.org/presentationml/2006/main">
  <p:tag name="AS_UNIQUEID" val="143"/>
</p:tagLst>
</file>

<file path=ppt/tags/tag63.xml><?xml version="1.0" encoding="utf-8"?>
<p:tagLst xmlns:p="http://schemas.openxmlformats.org/presentationml/2006/main">
  <p:tag name="AS_UNIQUEID" val="144"/>
</p:tagLst>
</file>

<file path=ppt/tags/tag64.xml><?xml version="1.0" encoding="utf-8"?>
<p:tagLst xmlns:p="http://schemas.openxmlformats.org/presentationml/2006/main">
  <p:tag name="AS_UNIQUEID" val="145"/>
</p:tagLst>
</file>

<file path=ppt/tags/tag65.xml><?xml version="1.0" encoding="utf-8"?>
<p:tagLst xmlns:p="http://schemas.openxmlformats.org/presentationml/2006/main">
  <p:tag name="AS_UNIQUEID" val="146"/>
</p:tagLst>
</file>

<file path=ppt/tags/tag66.xml><?xml version="1.0" encoding="utf-8"?>
<p:tagLst xmlns:p="http://schemas.openxmlformats.org/presentationml/2006/main">
  <p:tag name="AS_UNIQUEID" val="147"/>
</p:tagLst>
</file>

<file path=ppt/tags/tag67.xml><?xml version="1.0" encoding="utf-8"?>
<p:tagLst xmlns:p="http://schemas.openxmlformats.org/presentationml/2006/main">
  <p:tag name="AS_UNIQUEID" val="148"/>
</p:tagLst>
</file>

<file path=ppt/tags/tag68.xml><?xml version="1.0" encoding="utf-8"?>
<p:tagLst xmlns:p="http://schemas.openxmlformats.org/presentationml/2006/main">
  <p:tag name="AS_UNIQUEID" val="149"/>
</p:tagLst>
</file>

<file path=ppt/tags/tag69.xml><?xml version="1.0" encoding="utf-8"?>
<p:tagLst xmlns:p="http://schemas.openxmlformats.org/presentationml/2006/main">
  <p:tag name="AS_UNIQUEID" val="150"/>
</p:tagLst>
</file>

<file path=ppt/tags/tag7.xml><?xml version="1.0" encoding="utf-8"?>
<p:tagLst xmlns:p="http://schemas.openxmlformats.org/presentationml/2006/main">
  <p:tag name="AS_UNIQUEID" val="88"/>
</p:tagLst>
</file>

<file path=ppt/tags/tag70.xml><?xml version="1.0" encoding="utf-8"?>
<p:tagLst xmlns:p="http://schemas.openxmlformats.org/presentationml/2006/main">
  <p:tag name="AS_UNIQUEID" val="151"/>
</p:tagLst>
</file>

<file path=ppt/tags/tag71.xml><?xml version="1.0" encoding="utf-8"?>
<p:tagLst xmlns:p="http://schemas.openxmlformats.org/presentationml/2006/main">
  <p:tag name="AS_UNIQUEID" val="152"/>
</p:tagLst>
</file>

<file path=ppt/tags/tag72.xml><?xml version="1.0" encoding="utf-8"?>
<p:tagLst xmlns:p="http://schemas.openxmlformats.org/presentationml/2006/main">
  <p:tag name="AS_UNIQUEID" val="153"/>
</p:tagLst>
</file>

<file path=ppt/tags/tag73.xml><?xml version="1.0" encoding="utf-8"?>
<p:tagLst xmlns:p="http://schemas.openxmlformats.org/presentationml/2006/main">
  <p:tag name="AS_UNIQUEID" val="154"/>
</p:tagLst>
</file>

<file path=ppt/tags/tag74.xml><?xml version="1.0" encoding="utf-8"?>
<p:tagLst xmlns:p="http://schemas.openxmlformats.org/presentationml/2006/main">
  <p:tag name="AS_UNIQUEID" val="155"/>
</p:tagLst>
</file>

<file path=ppt/tags/tag75.xml><?xml version="1.0" encoding="utf-8"?>
<p:tagLst xmlns:p="http://schemas.openxmlformats.org/presentationml/2006/main">
  <p:tag name="AS_UNIQUEID" val="156"/>
</p:tagLst>
</file>

<file path=ppt/tags/tag76.xml><?xml version="1.0" encoding="utf-8"?>
<p:tagLst xmlns:p="http://schemas.openxmlformats.org/presentationml/2006/main">
  <p:tag name="AS_UNIQUEID" val="157"/>
</p:tagLst>
</file>

<file path=ppt/tags/tag77.xml><?xml version="1.0" encoding="utf-8"?>
<p:tagLst xmlns:p="http://schemas.openxmlformats.org/presentationml/2006/main">
  <p:tag name="AS_UNIQUEID" val="158"/>
</p:tagLst>
</file>

<file path=ppt/tags/tag78.xml><?xml version="1.0" encoding="utf-8"?>
<p:tagLst xmlns:p="http://schemas.openxmlformats.org/presentationml/2006/main">
  <p:tag name="AS_UNIQUEID" val="159"/>
</p:tagLst>
</file>

<file path=ppt/tags/tag79.xml><?xml version="1.0" encoding="utf-8"?>
<p:tagLst xmlns:p="http://schemas.openxmlformats.org/presentationml/2006/main">
  <p:tag name="AS_UNIQUEID" val="160"/>
</p:tagLst>
</file>

<file path=ppt/tags/tag8.xml><?xml version="1.0" encoding="utf-8"?>
<p:tagLst xmlns:p="http://schemas.openxmlformats.org/presentationml/2006/main">
  <p:tag name="AS_UNIQUEID" val="89"/>
</p:tagLst>
</file>

<file path=ppt/tags/tag80.xml><?xml version="1.0" encoding="utf-8"?>
<p:tagLst xmlns:p="http://schemas.openxmlformats.org/presentationml/2006/main">
  <p:tag name="AS_UNIQUEID" val="161"/>
</p:tagLst>
</file>

<file path=ppt/tags/tag81.xml><?xml version="1.0" encoding="utf-8"?>
<p:tagLst xmlns:p="http://schemas.openxmlformats.org/presentationml/2006/main">
  <p:tag name="AS_UNIQUEID" val="162"/>
</p:tagLst>
</file>

<file path=ppt/tags/tag82.xml><?xml version="1.0" encoding="utf-8"?>
<p:tagLst xmlns:p="http://schemas.openxmlformats.org/presentationml/2006/main">
  <p:tag name="AS_UNIQUEID" val="163"/>
</p:tagLst>
</file>

<file path=ppt/tags/tag83.xml><?xml version="1.0" encoding="utf-8"?>
<p:tagLst xmlns:p="http://schemas.openxmlformats.org/presentationml/2006/main">
  <p:tag name="AS_UNIQUEID" val="164"/>
</p:tagLst>
</file>

<file path=ppt/tags/tag84.xml><?xml version="1.0" encoding="utf-8"?>
<p:tagLst xmlns:p="http://schemas.openxmlformats.org/presentationml/2006/main">
  <p:tag name="AS_UNIQUEID" val="165"/>
</p:tagLst>
</file>

<file path=ppt/tags/tag85.xml><?xml version="1.0" encoding="utf-8"?>
<p:tagLst xmlns:p="http://schemas.openxmlformats.org/presentationml/2006/main">
  <p:tag name="AS_UNIQUEID" val="166"/>
</p:tagLst>
</file>

<file path=ppt/tags/tag86.xml><?xml version="1.0" encoding="utf-8"?>
<p:tagLst xmlns:p="http://schemas.openxmlformats.org/presentationml/2006/main">
  <p:tag name="AS_UNIQUEID" val="167"/>
</p:tagLst>
</file>

<file path=ppt/tags/tag87.xml><?xml version="1.0" encoding="utf-8"?>
<p:tagLst xmlns:p="http://schemas.openxmlformats.org/presentationml/2006/main">
  <p:tag name="AS_UNIQUEID" val="168"/>
</p:tagLst>
</file>

<file path=ppt/tags/tag88.xml><?xml version="1.0" encoding="utf-8"?>
<p:tagLst xmlns:p="http://schemas.openxmlformats.org/presentationml/2006/main">
  <p:tag name="AS_UNIQUEID" val="169"/>
</p:tagLst>
</file>

<file path=ppt/tags/tag89.xml><?xml version="1.0" encoding="utf-8"?>
<p:tagLst xmlns:p="http://schemas.openxmlformats.org/presentationml/2006/main">
  <p:tag name="AS_UNIQUEID" val="170"/>
</p:tagLst>
</file>

<file path=ppt/tags/tag9.xml><?xml version="1.0" encoding="utf-8"?>
<p:tagLst xmlns:p="http://schemas.openxmlformats.org/presentationml/2006/main">
  <p:tag name="AS_UNIQUEID" val="90"/>
</p:tagLst>
</file>

<file path=ppt/tags/tag90.xml><?xml version="1.0" encoding="utf-8"?>
<p:tagLst xmlns:p="http://schemas.openxmlformats.org/presentationml/2006/main">
  <p:tag name="AS_UNIQUEID" val="171"/>
</p:tagLst>
</file>

<file path=ppt/tags/tag91.xml><?xml version="1.0" encoding="utf-8"?>
<p:tagLst xmlns:p="http://schemas.openxmlformats.org/presentationml/2006/main">
  <p:tag name="AS_UNIQUEID" val="172"/>
</p:tagLst>
</file>

<file path=ppt/tags/tag92.xml><?xml version="1.0" encoding="utf-8"?>
<p:tagLst xmlns:p="http://schemas.openxmlformats.org/presentationml/2006/main">
  <p:tag name="AS_UNIQUEID" val="173"/>
</p:tagLst>
</file>

<file path=ppt/tags/tag93.xml><?xml version="1.0" encoding="utf-8"?>
<p:tagLst xmlns:p="http://schemas.openxmlformats.org/presentationml/2006/main">
  <p:tag name="AS_UNIQUEID" val="174"/>
</p:tagLst>
</file>

<file path=ppt/tags/tag94.xml><?xml version="1.0" encoding="utf-8"?>
<p:tagLst xmlns:p="http://schemas.openxmlformats.org/presentationml/2006/main">
  <p:tag name="AS_UNIQUEID" val="175"/>
</p:tagLst>
</file>

<file path=ppt/tags/tag95.xml><?xml version="1.0" encoding="utf-8"?>
<p:tagLst xmlns:p="http://schemas.openxmlformats.org/presentationml/2006/main">
  <p:tag name="AS_UNIQUEID" val="176"/>
</p:tagLst>
</file>

<file path=ppt/tags/tag96.xml><?xml version="1.0" encoding="utf-8"?>
<p:tagLst xmlns:p="http://schemas.openxmlformats.org/presentationml/2006/main">
  <p:tag name="AS_UNIQUEID" val="177"/>
</p:tagLst>
</file>

<file path=ppt/tags/tag97.xml><?xml version="1.0" encoding="utf-8"?>
<p:tagLst xmlns:p="http://schemas.openxmlformats.org/presentationml/2006/main">
  <p:tag name="AS_UNIQUEID" val="178"/>
</p:tagLst>
</file>

<file path=ppt/tags/tag98.xml><?xml version="1.0" encoding="utf-8"?>
<p:tagLst xmlns:p="http://schemas.openxmlformats.org/presentationml/2006/main">
  <p:tag name="AS_UNIQUEID" val="179"/>
</p:tagLst>
</file>

<file path=ppt/tags/tag99.xml><?xml version="1.0" encoding="utf-8"?>
<p:tagLst xmlns:p="http://schemas.openxmlformats.org/presentationml/2006/main">
  <p:tag name="AS_UNIQUEID" val="180"/>
</p:tagLst>
</file>

<file path=ppt/theme/theme1.xml><?xml version="1.0" encoding="utf-8"?>
<a:theme xmlns:r="http://schemas.openxmlformats.org/officeDocument/2006/relationships" xmlns:a="http://schemas.openxmlformats.org/drawingml/2006/main" name="丝状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Arial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Arial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46</Paragraphs>
  <Slides>18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Century Gothic</vt:lpstr>
      <vt:lpstr>Wingdings 3</vt:lpstr>
      <vt:lpstr>等线 Light</vt:lpstr>
      <vt:lpstr>等线</vt:lpstr>
      <vt:lpstr>华文中宋</vt:lpstr>
      <vt:lpstr>黑体</vt:lpstr>
      <vt:lpstr>方正小标宋简体</vt:lpstr>
      <vt:lpstr>丝状</vt:lpstr>
      <vt:lpstr>PowerPoint Presentation</vt:lpstr>
      <vt:lpstr>第1节  牛顿第一定律</vt:lpstr>
      <vt:lpstr>PowerPoint Presentation</vt:lpstr>
      <vt:lpstr>两种关于物体运动的观点：</vt:lpstr>
      <vt:lpstr>探究：阻力对物体运动的影响</vt:lpstr>
      <vt:lpstr>PowerPoint Presentation</vt:lpstr>
      <vt:lpstr>PowerPoint Presentation</vt:lpstr>
      <vt:lpstr>牛顿第一定律</vt:lpstr>
      <vt:lpstr>惯性现象</vt:lpstr>
      <vt:lpstr>PowerPoint Presentation</vt:lpstr>
      <vt:lpstr>PowerPoint Presentation</vt:lpstr>
      <vt:lpstr>PowerPoint Presentation</vt:lpstr>
      <vt:lpstr>惯性现象</vt:lpstr>
      <vt:lpstr>PowerPoint Presentation</vt:lpstr>
      <vt:lpstr>PowerPoint Presentation</vt:lpstr>
      <vt:lpstr>PowerPoint Presentation</vt:lpstr>
      <vt:lpstr>8-1、知识要点</vt:lpstr>
      <vt:lpstr>8-1、知识要点</vt:lpstr>
    </vt:vector>
  </TitlesOfParts>
  <LinksUpToDate>false</LinksUpToDate>
  <SharedDoc>false</SharedDoc>
  <HyperlinksChanged>false</HyperlinksChanged>
  <AppVersion>20.1100</AppVersion>
  <TotalTime>0</TotalTime>
  <Application>Aspose.Slides for Java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2021-02-24T12:05:03Z</cp:lastPrinted>
  <dcterms:created xsi:type="dcterms:W3CDTF">2021-02-24T12:05:03Z</dcterms:created>
  <dcterms:modified xsi:type="dcterms:W3CDTF">2021-02-24T04:05:14Z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