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Default Extension="gif" ContentType="image/gif"/>
  <Default Extension="mp4" ContentType="video/mp4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Relationship Id="rId5" Type="http://schemas.openxmlformats.org/officeDocument/2006/relationships/custom-properties" Target="docProps/custom.xml" /></Relationships>
</file>

<file path=ppt/presentation.xml><?xml version="1.0" encoding="utf-8"?>
<!--Generated by Aspose.Slides for Java 20.11-->
<p:presentation xmlns:r="http://schemas.openxmlformats.org/officeDocument/2006/relationships" xmlns:a="http://schemas.openxmlformats.org/drawingml/2006/main" xmlns:p="http://schemas.openxmlformats.org/presentationml/2006/main" autoCompressPictures="0">
  <p:sldMasterIdLst>
    <p:sldMasterId id="2147483648" r:id="rId1"/>
    <p:sldMasterId id="2147483669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  <p:sldId id="267" r:id="rId12"/>
    <p:sldId id="268" r:id="rId13"/>
    <p:sldId id="269" r:id="rId14"/>
    <p:sldId id="27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fill>
          <a:solidFill>
            <a:schemeClr val="accent2">
              <a:tint val="40000"/>
            </a:schemeClr>
          </a:solidFill>
        </a:fill>
      </a:tcStyle>
    </a:band1H>
    <a:band1V>
      <a:tcStyle>
        <a:fill>
          <a:solidFill>
            <a:schemeClr val="accent2">
              <a:tint val="4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8464" autoAdjust="0"/>
    <p:restoredTop sz="94660"/>
  </p:normalViewPr>
  <p:slideViewPr>
    <p:cSldViewPr snapToGrid="0">
      <p:cViewPr varScale="1">
        <p:scale>
          <a:sx n="91" d="100"/>
          <a:sy n="91" d="100"/>
        </p:scale>
        <p:origin x="153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>
        <p:scale>
          <a:sx n="1" d="100"/>
          <a:sy n="1" d="100"/>
        </p:scale>
        <p:origin x="0" y="0"/>
      </p:cViewPr>
    </p:cSldViewPr>
  </p:notesViewPr>
  <p:gridSpacing cx="72008" cy="72008"/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31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1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audio" Target="../media/chimes1.wav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10" Type="http://schemas.openxmlformats.org/officeDocument/2006/relationships/slideMaster" Target="../slideMasters/slideMaster1.xml" /><Relationship Id="rId2" Type="http://schemas.openxmlformats.org/officeDocument/2006/relationships/image" Target="../media/image2.png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tags" Target="../tags/tag14.xml" /><Relationship Id="rId9" Type="http://schemas.openxmlformats.org/officeDocument/2006/relationships/audio" Target="../media/chimes1.wav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1.xml" /><Relationship Id="rId2" Type="http://schemas.openxmlformats.org/officeDocument/2006/relationships/image" Target="../media/image2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audio" Target="../media/chimes1.wav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audio" Target="../media/chimes1.wav" /><Relationship Id="rId11" Type="http://schemas.openxmlformats.org/officeDocument/2006/relationships/slideMaster" Target="../slideMasters/slideMaster1.xml" /><Relationship Id="rId2" Type="http://schemas.openxmlformats.org/officeDocument/2006/relationships/image" Target="../media/image2.png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audio" Target="../media/chimes1.wav" /><Relationship Id="rId11" Type="http://schemas.openxmlformats.org/officeDocument/2006/relationships/slideMaster" Target="../slideMasters/slideMaster1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image" Target="../media/image2.png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audio" Target="../media/chimes1.wav" /><Relationship Id="rId9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image" Target="../media/image2.png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audio" Target="../media/chimes1.wav" /><Relationship Id="rId8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audio" Target="../media/chimes1.wav" /><Relationship Id="rId11" Type="http://schemas.openxmlformats.org/officeDocument/2006/relationships/slideMaster" Target="../slideMasters/slideMaster1.xml" /><Relationship Id="rId2" Type="http://schemas.openxmlformats.org/officeDocument/2006/relationships/image" Target="../media/image2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10" Type="http://schemas.openxmlformats.org/officeDocument/2006/relationships/audio" Target="../media/chimes1.wav" /><Relationship Id="rId11" Type="http://schemas.openxmlformats.org/officeDocument/2006/relationships/slideMaster" Target="../slideMasters/slideMaster1.xml" /><Relationship Id="rId2" Type="http://schemas.openxmlformats.org/officeDocument/2006/relationships/image" Target="../media/image2.png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10" Type="http://schemas.openxmlformats.org/officeDocument/2006/relationships/audio" Target="../media/chimes1.wav" /><Relationship Id="rId11" Type="http://schemas.openxmlformats.org/officeDocument/2006/relationships/slideMaster" Target="../slideMasters/slideMaster1.xml" /><Relationship Id="rId2" Type="http://schemas.openxmlformats.org/officeDocument/2006/relationships/image" Target="../media/image2.png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slideMaster" Target="../slideMasters/slideMaster1.xml" /><Relationship Id="rId2" Type="http://schemas.openxmlformats.org/officeDocument/2006/relationships/image" Target="../media/image2.png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Relationship Id="rId8" Type="http://schemas.openxmlformats.org/officeDocument/2006/relationships/tags" Target="../tags/tag80.xml" /><Relationship Id="rId9" Type="http://schemas.openxmlformats.org/officeDocument/2006/relationships/audio" Target="../media/chimes1.wav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audio" Target="../media/chimes1.wav" /><Relationship Id="rId13" Type="http://schemas.openxmlformats.org/officeDocument/2006/relationships/slideMaster" Target="../slideMasters/slideMaster1.xml" /><Relationship Id="rId2" Type="http://schemas.openxmlformats.org/officeDocument/2006/relationships/image" Target="../media/image2.png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10" Type="http://schemas.openxmlformats.org/officeDocument/2006/relationships/slideMaster" Target="../slideMasters/slideMaster1.xml" /><Relationship Id="rId2" Type="http://schemas.openxmlformats.org/officeDocument/2006/relationships/image" Target="../media/image2.png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audio" Target="../media/chimes1.wav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audio" Target="../media/chimes1.wav" /><Relationship Id="rId13" Type="http://schemas.openxmlformats.org/officeDocument/2006/relationships/slideMaster" Target="../slideMasters/slideMaster1.xml" /><Relationship Id="rId2" Type="http://schemas.openxmlformats.org/officeDocument/2006/relationships/image" Target="../media/image2.png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audio" Target="../media/chimes1.wav" /><Relationship Id="rId11" Type="http://schemas.openxmlformats.org/officeDocument/2006/relationships/slideMaster" Target="../slideMasters/slideMaster1.xml" /><Relationship Id="rId2" Type="http://schemas.openxmlformats.org/officeDocument/2006/relationships/image" Target="../media/image2.png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6.xml" /><Relationship Id="rId10" Type="http://schemas.openxmlformats.org/officeDocument/2006/relationships/slideMaster" Target="../slideMasters/slideMaster1.xml" /><Relationship Id="rId2" Type="http://schemas.openxmlformats.org/officeDocument/2006/relationships/image" Target="../media/image2.png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audio" Target="../media/chimes1.wav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3.xml" /><Relationship Id="rId10" Type="http://schemas.openxmlformats.org/officeDocument/2006/relationships/slideMaster" Target="../slideMasters/slideMaster1.xml" /><Relationship Id="rId2" Type="http://schemas.openxmlformats.org/officeDocument/2006/relationships/image" Target="../media/image2.png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audio" Target="../media/chimes1.wav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6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8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0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9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9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/>
              <a:t>2/18/2021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p14:dur="100">
        <p:randomBar dir="vert"/>
        <p:sndAc>
          <p:stSnd>
            <p:snd r:embed="rId9" name="chimes.wav"/>
          </p:stSnd>
        </p:sndAc>
      </p:transition>
    </mc:Choice>
    <mc:Fallback>
      <p:transition>
        <p:randomBar dir="vert"/>
        <p:sndAc>
          <p:stSnd>
            <p:snd r:embed="rId9" name="chimes.wav"/>
          </p:stSnd>
        </p:sndAc>
      </p:transition>
    </mc:Fallback>
  </mc:AlternateContent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5"/>
            </p:custDataLst>
          </p:nvPr>
        </p:nvSpPr>
        <p:spPr/>
        <p:txBody>
          <a:bodyPr anchor="ctr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2/18/2021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randomBar dir="vert"/>
        <p:sndAc>
          <p:stSnd>
            <p:snd r:embed="rId9" name="chimes.wav"/>
          </p:stSnd>
        </p:sndAc>
      </p:transition>
    </mc:Choice>
    <mc:Fallback>
      <p:transition>
        <p:randomBar dir="vert"/>
        <p:sndAc>
          <p:stSnd>
            <p:snd r:embed="rId9" name="chimes.wav"/>
          </p:stSnd>
        </p:sndAc>
      </p:transition>
    </mc:Fallback>
  </mc:AlternateContent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2/18/2021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randomBar dir="vert"/>
        <p:sndAc>
          <p:stSnd>
            <p:snd r:embed="rId9" name="chimes.wav"/>
          </p:stSnd>
        </p:sndAc>
      </p:transition>
    </mc:Choice>
    <mc:Fallback>
      <p:transition>
        <p:randomBar dir="vert"/>
        <p:sndAc>
          <p:stSnd>
            <p:snd r:embed="rId9" name="chimes.wav"/>
          </p:stSnd>
        </p:sndAc>
      </p:transition>
    </mc:Fallback>
  </mc:AlternateContent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5"/>
            </p:custDataLst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6"/>
            </p:custDataLst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2/18/2021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randomBar dir="vert"/>
        <p:sndAc>
          <p:stSnd>
            <p:snd r:embed="rId10" name="chimes.wav"/>
          </p:stSnd>
        </p:sndAc>
      </p:transition>
    </mc:Choice>
    <mc:Fallback>
      <p:transition>
        <p:randomBar dir="vert"/>
        <p:sndAc>
          <p:stSnd>
            <p:snd r:embed="rId10" name="chimes.wav"/>
          </p:stSnd>
        </p:sndAc>
      </p:transition>
    </mc:Fallback>
  </mc:AlternateContent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2/18/2021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randomBar dir="vert"/>
        <p:sndAc>
          <p:stSnd>
            <p:snd r:embed="rId10" name="chimes.wav"/>
          </p:stSnd>
        </p:sndAc>
      </p:transition>
    </mc:Choice>
    <mc:Fallback>
      <p:transition>
        <p:randomBar dir="vert"/>
        <p:sndAc>
          <p:stSnd>
            <p:snd r:embed="rId10" name="chimes.wav"/>
          </p:stSnd>
        </p:sndAc>
      </p:transition>
    </mc:Fallback>
  </mc:AlternateContent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2/18/2021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randomBar dir="vert"/>
        <p:sndAc>
          <p:stSnd>
            <p:snd r:embed="rId8" name="chimes.wav"/>
          </p:stSnd>
        </p:sndAc>
      </p:transition>
    </mc:Choice>
    <mc:Fallback>
      <p:transition>
        <p:randomBar dir="vert"/>
        <p:sndAc>
          <p:stSnd>
            <p:snd r:embed="rId8" name="chimes.wav"/>
          </p:stSnd>
        </p:sndAc>
      </p:transition>
    </mc:Fallback>
  </mc:AlternateContent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2/18/2021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randomBar dir="vert"/>
        <p:sndAc>
          <p:stSnd>
            <p:snd r:embed="rId7" name="chimes.wav"/>
          </p:stSnd>
        </p:sndAc>
      </p:transition>
    </mc:Choice>
    <mc:Fallback>
      <p:transition>
        <p:randomBar dir="vert"/>
        <p:sndAc>
          <p:stSnd>
            <p:snd r:embed="rId7" name="chimes.wav"/>
          </p:stSnd>
        </p:sndAc>
      </p:transition>
    </mc:Fallback>
  </mc:AlternateContent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  <p:custDataLst>
              <p:tags r:id="rId6"/>
            </p:custDataLst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2/18/2021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randomBar dir="vert"/>
        <p:sndAc>
          <p:stSnd>
            <p:snd r:embed="rId10" name="chimes.wav"/>
          </p:stSnd>
        </p:sndAc>
      </p:transition>
    </mc:Choice>
    <mc:Fallback>
      <p:transition>
        <p:randomBar dir="vert"/>
        <p:sndAc>
          <p:stSnd>
            <p:snd r:embed="rId10" name="chimes.wav"/>
          </p:stSnd>
        </p:sndAc>
      </p:transition>
    </mc:Fallback>
  </mc:AlternateContent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  <p:custDataLst>
              <p:tags r:id="rId5"/>
            </p:custDataLst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  <p:custDataLst>
              <p:tags r:id="rId6"/>
            </p:custDataLst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2/18/2021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randomBar dir="vert"/>
        <p:sndAc>
          <p:stSnd>
            <p:snd r:embed="rId10" name="chimes.wav"/>
          </p:stSnd>
        </p:sndAc>
      </p:transition>
    </mc:Choice>
    <mc:Fallback>
      <p:transition>
        <p:randomBar dir="vert"/>
        <p:sndAc>
          <p:stSnd>
            <p:snd r:embed="rId10" name="chimes.wav"/>
          </p:stSnd>
        </p:sndAc>
      </p:transition>
    </mc:Fallback>
  </mc:AlternateContent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带描述的全景图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  <p:custDataLst>
              <p:tags r:id="rId5"/>
            </p:custDataLst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  <p:custDataLst>
              <p:tags r:id="rId6"/>
            </p:custDataLst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2/18/2021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randomBar dir="vert"/>
        <p:sndAc>
          <p:stSnd>
            <p:snd r:embed="rId10" name="chimes.wav"/>
          </p:stSnd>
        </p:sndAc>
      </p:transition>
    </mc:Choice>
    <mc:Fallback>
      <p:transition>
        <p:randomBar dir="vert"/>
        <p:sndAc>
          <p:stSnd>
            <p:snd r:embed="rId10" name="chimes.wav"/>
          </p:stSnd>
        </p:sndAc>
      </p:transition>
    </mc:Fallback>
  </mc:AlternateContent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和描述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2/18/2021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randomBar dir="vert"/>
        <p:sndAc>
          <p:stSnd>
            <p:snd r:embed="rId9" name="chimes.wav"/>
          </p:stSnd>
        </p:sndAc>
      </p:transition>
    </mc:Choice>
    <mc:Fallback>
      <p:transition>
        <p:randomBar dir="vert"/>
        <p:sndAc>
          <p:stSnd>
            <p:snd r:embed="rId9" name="chimes.wav"/>
          </p:stSnd>
        </p:sndAc>
      </p:transition>
    </mc:Fallback>
  </mc:AlternateContent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带描述的引言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>
            <p:custDataLst>
              <p:tags r:id="rId4"/>
            </p:custDataLst>
          </p:nvPr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>
            <p:custDataLst>
              <p:tags r:id="rId5"/>
            </p:custDataLst>
          </p:nvPr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  <p:custDataLst>
              <p:tags r:id="rId7"/>
            </p:custDataLst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8"/>
            </p:custDataLst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2/18/2021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randomBar dir="vert"/>
        <p:sndAc>
          <p:stSnd>
            <p:snd r:embed="rId12" name="chimes.wav"/>
          </p:stSnd>
        </p:sndAc>
      </p:transition>
    </mc:Choice>
    <mc:Fallback>
      <p:transition>
        <p:randomBar dir="vert"/>
        <p:sndAc>
          <p:stSnd>
            <p:snd r:embed="rId12" name="chimes.wav"/>
          </p:stSnd>
        </p:sndAc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名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2/18/2021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randomBar dir="vert"/>
        <p:sndAc>
          <p:stSnd>
            <p:snd r:embed="rId9" name="chimes.wav"/>
          </p:stSnd>
        </p:sndAc>
      </p:transition>
    </mc:Choice>
    <mc:Fallback>
      <p:transition>
        <p:randomBar dir="vert"/>
        <p:sndAc>
          <p:stSnd>
            <p:snd r:embed="rId9" name="chimes.wav"/>
          </p:stSnd>
        </p:sndAc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引言名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>
            <p:custDataLst>
              <p:tags r:id="rId4"/>
            </p:custDataLst>
          </p:nvPr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>
            <p:custDataLst>
              <p:tags r:id="rId5"/>
            </p:custDataLst>
          </p:nvPr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  <p:custDataLst>
              <p:tags r:id="rId7"/>
            </p:custDataLst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8"/>
            </p:custDataLst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2/18/2021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randomBar dir="vert"/>
        <p:sndAc>
          <p:stSnd>
            <p:snd r:embed="rId12" name="chimes.wav"/>
          </p:stSnd>
        </p:sndAc>
      </p:transition>
    </mc:Choice>
    <mc:Fallback>
      <p:transition>
        <p:randomBar dir="vert"/>
        <p:sndAc>
          <p:stSnd>
            <p:snd r:embed="rId12" name="chimes.wav"/>
          </p:stSnd>
        </p:sndAc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真或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/>
            </a:lvl1pPr>
          </a:lstStyle>
          <a:p>
            <a:pPr marL="0" lvl="0"/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6"/>
            </p:custDataLst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2/18/2021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randomBar dir="vert"/>
        <p:sndAc>
          <p:stSnd>
            <p:snd r:embed="rId10" name="chimes.wav"/>
          </p:stSnd>
        </p:sndAc>
      </p:transition>
    </mc:Choice>
    <mc:Fallback>
      <p:transition>
        <p:randomBar dir="vert"/>
        <p:sndAc>
          <p:stSnd>
            <p:snd r:embed="rId10" name="chimes.wav"/>
          </p:stSnd>
        </p:sndAc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  <p:custDataLst>
              <p:tags r:id="rId4"/>
            </p:custDataLst>
          </p:nvPr>
        </p:nvSpPr>
        <p:spPr/>
        <p:txBody>
          <a:bodyPr vert="eaVert" anchor="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2/18/2021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  <p:sp>
        <p:nvSpPr>
          <p:cNvPr id="8" name="Title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randomBar dir="vert"/>
        <p:sndAc>
          <p:stSnd>
            <p:snd r:embed="rId9" name="chimes.wav"/>
          </p:stSnd>
        </p:sndAc>
      </p:transition>
    </mc:Choice>
    <mc:Fallback>
      <p:transition>
        <p:randomBar dir="vert"/>
        <p:sndAc>
          <p:stSnd>
            <p:snd r:embed="rId9" name="chimes.wav"/>
          </p:stSnd>
        </p:sndAc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  <p:custDataLst>
              <p:tags r:id="rId4"/>
            </p:custDataLst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  <p:custDataLst>
              <p:tags r:id="rId5"/>
            </p:custDataLst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2/18/2021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randomBar dir="vert"/>
        <p:sndAc>
          <p:stSnd>
            <p:snd r:embed="rId9" name="chimes.wav"/>
          </p:stSnd>
        </p:sndAc>
      </p:transition>
    </mc:Choice>
    <mc:Fallback>
      <p:transition>
        <p:randomBar dir="vert"/>
        <p:sndAc>
          <p:stSnd>
            <p:snd r:embed="rId9" name="chimes.wav"/>
          </p:stSnd>
        </p:sndAc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7FD085F-594C-4762-AA27-0223BE1DB747}"/>
              </a:ext>
            </a:extLst>
          </p:cNvPr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0D46DD84-6874-4B82-B83D-9DE5FB85234B}"/>
              </a:ext>
            </a:extLst>
          </p:cNvPr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59518F0-608E-4EAC-97DB-4371AD3361A9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0633782B-49ED-4A50-A3CD-6F61742ECBF6}" type="datetimeFigureOut">
              <a:rPr lang="zh-CN" altLang="en-US" smtClean="0"/>
              <a:t>2021-02-18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50A647C-A518-4B6E-BCC7-0E6052CFAA63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A650F48-EF9C-4ACC-A6F3-9AC6C0FB76CA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2E715E87-4976-48A5-9D6B-427EDD007A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72053007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B7728D9-B4E4-4415-9877-C943E1A5914D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2B0990C9-0108-46C0-8028-B74F00800EAA}"/>
              </a:ext>
            </a:extLst>
          </p:cNvPr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BCF4B51-AE2B-4979-A2C5-71F9BE3811C8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0633782B-49ED-4A50-A3CD-6F61742ECBF6}" type="datetimeFigureOut">
              <a:rPr lang="zh-CN" altLang="en-US" smtClean="0"/>
              <a:t>2021-02-18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B9A0DAC-2845-4183-9375-006973A88D7E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56978196-F6DB-4181-8284-98F6DC8A853F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2E715E87-4976-48A5-9D6B-427EDD007A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61992673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AC3611D-36B0-486F-909D-AC624A6D7B69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35BCD620-60DD-4AC0-A8CF-09E438D5DDAC}"/>
              </a:ext>
            </a:extLst>
          </p:cNvPr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E275ACD-6850-471B-A2A2-E0718F2D09FC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0633782B-49ED-4A50-A3CD-6F61742ECBF6}" type="datetimeFigureOut">
              <a:rPr lang="zh-CN" altLang="en-US" smtClean="0"/>
              <a:t>2021-02-18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3DC9D39-3DF4-447E-9FD6-0D28C653990D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65770F63-D859-4D1F-8CFE-B7CE8CAD0A8A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2E715E87-4976-48A5-9D6B-427EDD007A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72360579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3B37A53-1252-44F5-92C2-C8A898C04109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FDA1E2D-972F-4AAB-A73C-C282B4DBAAF2}"/>
              </a:ext>
            </a:extLst>
          </p:cNvPr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F435C712-7CA0-4B05-A58F-CA5AE2EDFCA9}"/>
              </a:ext>
            </a:extLst>
          </p:cNvPr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78F2492D-F61F-4C13-BDB4-1EC60A67120A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0633782B-49ED-4A50-A3CD-6F61742ECBF6}" type="datetimeFigureOut">
              <a:rPr lang="zh-CN" altLang="en-US" smtClean="0"/>
              <a:t>2021-02-18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BF6E1A40-77EF-4981-92DD-7429F6C68D6B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AF883C64-8316-491A-A26D-5D459698DDAE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2E715E87-4976-48A5-9D6B-427EDD007A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7075217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4A6B854-4A28-4E4A-B6C4-74BD0E9F1A90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6BA5753E-03D0-432E-BB31-4EF7A4A7E6DB}"/>
              </a:ext>
            </a:extLst>
          </p:cNvPr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0913651E-F658-4E97-9685-B524211DBDED}"/>
              </a:ext>
            </a:extLst>
          </p:cNvPr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9AF8CFDB-DD65-44B6-A463-76AD0420A89A}"/>
              </a:ext>
            </a:extLst>
          </p:cNvPr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92F2600C-64D2-4233-A32F-B8502B4BBE9F}"/>
              </a:ext>
            </a:extLst>
          </p:cNvPr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A3C73724-29C7-4445-BE5B-626BEAFD839B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0633782B-49ED-4A50-A3CD-6F61742ECBF6}" type="datetimeFigureOut">
              <a:rPr lang="zh-CN" altLang="en-US" smtClean="0"/>
              <a:t>2021-02-18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6D6C1B87-D145-4929-B15F-DA586AD4DCC5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C6DBF7B1-D6C3-4FEC-9898-53632F9EEB91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2E715E87-4976-48A5-9D6B-427EDD007A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52365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DF031E1-1757-42AA-B41A-27EEC3F774E0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C57291D4-338D-4C39-9E68-DC754BB969D3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0633782B-49ED-4A50-A3CD-6F61742ECBF6}" type="datetimeFigureOut">
              <a:rPr lang="zh-CN" altLang="en-US" smtClean="0"/>
              <a:t>2021-02-18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747EE775-9FB8-4EE6-BB08-4116593DE209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162A5D61-58B2-4E1B-9FFE-DC6AE5EFAD8F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2E715E87-4976-48A5-9D6B-427EDD007A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97021210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91902F74-F5A5-43D9-AEA1-C16EECA0965B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0633782B-49ED-4A50-A3CD-6F61742ECBF6}" type="datetimeFigureOut">
              <a:rPr lang="zh-CN" altLang="en-US" smtClean="0"/>
              <a:t>2021-02-18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21CA46E3-AB40-487E-9046-54BD1F833FCB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9EAC33A9-9A5F-48F3-AED9-08691DFCEC88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2E715E87-4976-48A5-9D6B-427EDD007A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27093886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EB80AE4-EAEC-41C1-A358-6B60E73E82D5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1D45C0B-0D7D-438D-A13F-E479BE24B79A}"/>
              </a:ext>
            </a:extLst>
          </p:cNvPr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52693DB1-130D-43E5-BB65-F8B313344914}"/>
              </a:ext>
            </a:extLst>
          </p:cNvPr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A9873187-9E48-47C7-879E-78EB7071E32B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0633782B-49ED-4A50-A3CD-6F61742ECBF6}" type="datetimeFigureOut">
              <a:rPr lang="zh-CN" altLang="en-US" smtClean="0"/>
              <a:t>2021-02-18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0DF1A105-4B72-4BB0-92F4-095BB2BDADE2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7D2A147A-AEA3-4EEB-A378-FB54BF7F0A5E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2E715E87-4976-48A5-9D6B-427EDD007A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78724664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73A21E0-123E-4E40-A805-57286DDB1252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1C1A57EC-527C-4F58-8959-C7A01A563809}"/>
              </a:ext>
            </a:extLst>
          </p:cNvPr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8F7E8CC1-AF22-47DE-9F10-2A1D226965A0}"/>
              </a:ext>
            </a:extLst>
          </p:cNvPr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49049752-9E44-4A65-AE66-A995D49DD129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0633782B-49ED-4A50-A3CD-6F61742ECBF6}" type="datetimeFigureOut">
              <a:rPr lang="zh-CN" altLang="en-US" smtClean="0"/>
              <a:t>2021-02-18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88D7567E-51CA-4675-A6B1-06C8F63D183D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5CF4C9F1-3B7E-4FD8-9FF0-EB491F61CBB2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2E715E87-4976-48A5-9D6B-427EDD007A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25594659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531A6D5-2CB5-4400-90D1-913B8D476B10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0F600E01-7584-45C6-8932-94D6A1313ED2}"/>
              </a:ext>
            </a:extLst>
          </p:cNvPr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27CB585-720B-40C2-8F62-49C73D0451B6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0633782B-49ED-4A50-A3CD-6F61742ECBF6}" type="datetimeFigureOut">
              <a:rPr lang="zh-CN" altLang="en-US" smtClean="0"/>
              <a:t>2021-02-18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A1260FC-3595-4FEF-B6A1-BAD5F48EB817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77468FC-426D-4E42-95B0-47FB26955105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2E715E87-4976-48A5-9D6B-427EDD007A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8498431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4B21CD5D-374C-456F-A3C3-811D348C91CD}"/>
              </a:ext>
            </a:extLst>
          </p:cNvPr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6AAF205D-26AF-46CE-ADB3-E1BD238FC38A}"/>
              </a:ext>
            </a:extLst>
          </p:cNvPr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9EA57D1C-F23A-4DF2-A5E3-A882FED0EDFD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0633782B-49ED-4A50-A3CD-6F61742ECBF6}" type="datetimeFigureOut">
              <a:rPr lang="zh-CN" altLang="en-US" smtClean="0"/>
              <a:t>2021-02-18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EF978CB-8770-4BC1-B21B-F84433C37090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D4D1AF8-992B-4BE9-888E-D51D224CBB4D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2E715E87-4976-48A5-9D6B-427EDD007A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31967790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slideLayout" Target="../slideLayouts/slideLayout12.xml" /><Relationship Id="rId13" Type="http://schemas.openxmlformats.org/officeDocument/2006/relationships/slideLayout" Target="../slideLayouts/slideLayout13.xml" /><Relationship Id="rId14" Type="http://schemas.openxmlformats.org/officeDocument/2006/relationships/slideLayout" Target="../slideLayouts/slideLayout14.xml" /><Relationship Id="rId15" Type="http://schemas.openxmlformats.org/officeDocument/2006/relationships/slideLayout" Target="../slideLayouts/slideLayout15.xml" /><Relationship Id="rId16" Type="http://schemas.openxmlformats.org/officeDocument/2006/relationships/slideLayout" Target="../slideLayouts/slideLayout16.xml" /><Relationship Id="rId17" Type="http://schemas.openxmlformats.org/officeDocument/2006/relationships/slideLayout" Target="../slideLayouts/slideLayout17.xml" /><Relationship Id="rId18" Type="http://schemas.openxmlformats.org/officeDocument/2006/relationships/tags" Target="../tags/tag130.xml" /><Relationship Id="rId19" Type="http://schemas.openxmlformats.org/officeDocument/2006/relationships/tags" Target="../tags/tag131.xml" /><Relationship Id="rId2" Type="http://schemas.openxmlformats.org/officeDocument/2006/relationships/slideLayout" Target="../slideLayouts/slideLayout2.xml" /><Relationship Id="rId20" Type="http://schemas.openxmlformats.org/officeDocument/2006/relationships/tags" Target="../tags/tag132.xml" /><Relationship Id="rId21" Type="http://schemas.openxmlformats.org/officeDocument/2006/relationships/tags" Target="../tags/tag133.xml" /><Relationship Id="rId22" Type="http://schemas.openxmlformats.org/officeDocument/2006/relationships/tags" Target="../tags/tag134.xml" /><Relationship Id="rId23" Type="http://schemas.openxmlformats.org/officeDocument/2006/relationships/tags" Target="../tags/tag135.xml" /><Relationship Id="rId24" Type="http://schemas.openxmlformats.org/officeDocument/2006/relationships/audio" Target="../media/chimes1.wav" /><Relationship Id="rId25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slideLayout" Target="../slideLayouts/slideLayout27.xml" /><Relationship Id="rId11" Type="http://schemas.openxmlformats.org/officeDocument/2006/relationships/slideLayout" Target="../slideLayouts/slideLayout28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9.xml" /><Relationship Id="rId3" Type="http://schemas.openxmlformats.org/officeDocument/2006/relationships/slideLayout" Target="../slideLayouts/slideLayout20.xml" /><Relationship Id="rId4" Type="http://schemas.openxmlformats.org/officeDocument/2006/relationships/slideLayout" Target="../slideLayouts/slideLayout21.xml" /><Relationship Id="rId5" Type="http://schemas.openxmlformats.org/officeDocument/2006/relationships/slideLayout" Target="../slideLayouts/slideLayout22.xml" /><Relationship Id="rId6" Type="http://schemas.openxmlformats.org/officeDocument/2006/relationships/slideLayout" Target="../slideLayouts/slideLayout23.xml" /><Relationship Id="rId7" Type="http://schemas.openxmlformats.org/officeDocument/2006/relationships/slideLayout" Target="../slideLayouts/slideLayout24.xml" /><Relationship Id="rId8" Type="http://schemas.openxmlformats.org/officeDocument/2006/relationships/slideLayout" Target="../slideLayouts/slideLayout25.xml" /><Relationship Id="rId9" Type="http://schemas.openxmlformats.org/officeDocument/2006/relationships/slideLayout" Target="../slideLayouts/slideLayout26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>
          <p:custDataLst>
            <p:tags r:id="rId18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/>
              <a:t>2/18/2021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mc:AlternateContent>
    <mc:Choice xmlns:p14="http://schemas.microsoft.com/office/powerpoint/2010/main" Requires="p14">
      <p:transition p14:dur="100">
        <p:randomBar dir="vert"/>
        <p:sndAc>
          <p:stSnd>
            <p:snd r:embed="rId24" name="chimes.wav"/>
          </p:stSnd>
        </p:sndAc>
      </p:transition>
    </mc:Choice>
    <mc:Fallback>
      <p:transition>
        <p:randomBar dir="vert"/>
        <p:sndAc>
          <p:stSnd>
            <p:snd r:embed="rId24" name="chimes.wav"/>
          </p:stSnd>
        </p:sndAc>
      </p:transition>
    </mc:Fallback>
  </mc:AlternateContent>
  <p:timing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0"/>
        </a:spcBef>
        <a:spcAft>
          <a:spcPts val="1000"/>
        </a:spcAft>
        <a:buClr>
          <a:schemeClr val="tx1"/>
        </a:buClr>
        <a:buSzTx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0"/>
        </a:spcBef>
        <a:spcAft>
          <a:spcPts val="1000"/>
        </a:spcAft>
        <a:buClr>
          <a:schemeClr val="tx1"/>
        </a:buClr>
        <a:buSzTx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0"/>
        </a:spcBef>
        <a:spcAft>
          <a:spcPts val="1000"/>
        </a:spcAft>
        <a:buClr>
          <a:schemeClr val="tx1"/>
        </a:buClr>
        <a:buSzTx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0"/>
        </a:spcBef>
        <a:spcAft>
          <a:spcPts val="1000"/>
        </a:spcAft>
        <a:buClr>
          <a:schemeClr val="tx1"/>
        </a:buClr>
        <a:buSzTx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0"/>
        </a:spcBef>
        <a:spcAft>
          <a:spcPts val="1000"/>
        </a:spcAft>
        <a:buClr>
          <a:schemeClr val="tx1"/>
        </a:buClr>
        <a:buSzTx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0"/>
        </a:spcBef>
        <a:spcAft>
          <a:spcPts val="1000"/>
        </a:spcAft>
        <a:buClr>
          <a:schemeClr val="tx1"/>
        </a:buClr>
        <a:buSzTx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0"/>
        </a:spcBef>
        <a:spcAft>
          <a:spcPts val="1000"/>
        </a:spcAft>
        <a:buClr>
          <a:schemeClr val="tx1"/>
        </a:buClr>
        <a:buSzTx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0"/>
        </a:spcBef>
        <a:spcAft>
          <a:spcPts val="1000"/>
        </a:spcAft>
        <a:buClr>
          <a:schemeClr val="tx1"/>
        </a:buClr>
        <a:buSzTx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0"/>
        </a:spcBef>
        <a:spcAft>
          <a:spcPts val="1000"/>
        </a:spcAft>
        <a:buClr>
          <a:schemeClr val="tx1"/>
        </a:buClr>
        <a:buSzTx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333EE47B-89DE-489D-811E-1D8DA3104453}"/>
              </a:ext>
            </a:extLst>
          </p:cNvPr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C68CEB6E-982B-40FC-AEAE-1BBC06F3E4C1}"/>
              </a:ext>
            </a:extLst>
          </p:cNvPr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2A8740C-9644-4F0A-89C8-1F97D005890D}"/>
              </a:ext>
            </a:extLst>
          </p:cNvPr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33782B-49ED-4A50-A3CD-6F61742ECBF6}" type="datetimeFigureOut">
              <a:rPr lang="zh-CN" altLang="en-US" smtClean="0"/>
              <a:t>2021-02-18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35A685E1-0038-4B74-87C6-0FE779A8A977}"/>
              </a:ext>
            </a:extLst>
          </p:cNvPr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9DCD5E39-BD4F-4B3B-BF05-82FA1931F9A0}"/>
              </a:ext>
            </a:extLst>
          </p:cNvPr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715E87-4976-48A5-9D6B-427EDD007A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59299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</p:sldLayoutIdLst>
  <p:transition/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audio" Target="../media/chimes1.wav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audio" Target="../media/audio22.wav" /><Relationship Id="rId14" Type="http://schemas.openxmlformats.org/officeDocument/2006/relationships/audio" Target="../media/audio33.wav" /><Relationship Id="rId15" Type="http://schemas.openxmlformats.org/officeDocument/2006/relationships/audio" Target="../media/chimes1.wav" /><Relationship Id="rId2" Type="http://schemas.openxmlformats.org/officeDocument/2006/relationships/tags" Target="../tags/tag214.xml" /><Relationship Id="rId3" Type="http://schemas.openxmlformats.org/officeDocument/2006/relationships/image" Target="../media/image4.gif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image" Target="../media/image5.jpeg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10" Type="http://schemas.openxmlformats.org/officeDocument/2006/relationships/image" Target="../media/image7.png" /><Relationship Id="rId11" Type="http://schemas.openxmlformats.org/officeDocument/2006/relationships/tags" Target="../tags/tag227.xml" /><Relationship Id="rId12" Type="http://schemas.openxmlformats.org/officeDocument/2006/relationships/audio" Target="../media/audio33.wav" /><Relationship Id="rId13" Type="http://schemas.openxmlformats.org/officeDocument/2006/relationships/audio" Target="../media/chimes1.wav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hyperlink" Target="&#19975;&#26377;&#24341;&#21147;&#19982;&#21355;&#26143;.swf" TargetMode="External" /><Relationship Id="rId6" Type="http://schemas.openxmlformats.org/officeDocument/2006/relationships/image" Target="../media/image6.png" /><Relationship Id="rId7" Type="http://schemas.openxmlformats.org/officeDocument/2006/relationships/tags" Target="../tags/tag226.xml" /><Relationship Id="rId8" Type="http://schemas.openxmlformats.org/officeDocument/2006/relationships/video" Target="../media/media4.mp4" /><Relationship Id="rId9" Type="http://schemas.microsoft.com/office/2007/relationships/media" Target="../media/media4.mp4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audio" Target="../media/audio33.wav" /><Relationship Id="rId13" Type="http://schemas.openxmlformats.org/officeDocument/2006/relationships/audio" Target="../media/chimes1.wav" /><Relationship Id="rId2" Type="http://schemas.openxmlformats.org/officeDocument/2006/relationships/tags" Target="../tags/tag228.xml" /><Relationship Id="rId3" Type="http://schemas.openxmlformats.org/officeDocument/2006/relationships/image" Target="../media/image8.png" /><Relationship Id="rId4" Type="http://schemas.openxmlformats.org/officeDocument/2006/relationships/tags" Target="../tags/tag229.xml" /><Relationship Id="rId5" Type="http://schemas.openxmlformats.org/officeDocument/2006/relationships/video" Target="../media/media5.mp4" /><Relationship Id="rId6" Type="http://schemas.microsoft.com/office/2007/relationships/media" Target="../media/media5.mp4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audio" Target="../media/audio33.wav" /><Relationship Id="rId7" Type="http://schemas.openxmlformats.org/officeDocument/2006/relationships/audio" Target="../media/chimes1.wav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audio" Target="../media/audio33.wav" /><Relationship Id="rId7" Type="http://schemas.openxmlformats.org/officeDocument/2006/relationships/audio" Target="../media/chimes1.wav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10" Type="http://schemas.openxmlformats.org/officeDocument/2006/relationships/audio" Target="../media/audio33.wav" /><Relationship Id="rId11" Type="http://schemas.openxmlformats.org/officeDocument/2006/relationships/audio" Target="../media/chimes1.wav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image" Target="../media/image9.jpeg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10" Type="http://schemas.openxmlformats.org/officeDocument/2006/relationships/image" Target="../media/image11.png" /><Relationship Id="rId11" Type="http://schemas.openxmlformats.org/officeDocument/2006/relationships/tags" Target="../tags/tag257.xml" /><Relationship Id="rId12" Type="http://schemas.openxmlformats.org/officeDocument/2006/relationships/video" Target="../media/media6.mp4" /><Relationship Id="rId13" Type="http://schemas.microsoft.com/office/2007/relationships/media" Target="../media/media6.mp4" /><Relationship Id="rId14" Type="http://schemas.openxmlformats.org/officeDocument/2006/relationships/audio" Target="../media/chimes1.wav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image" Target="../media/image10.jpeg" /><Relationship Id="rId9" Type="http://schemas.openxmlformats.org/officeDocument/2006/relationships/tags" Target="../tags/tag2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audio" Target="../media/audio33.wav" /><Relationship Id="rId14" Type="http://schemas.openxmlformats.org/officeDocument/2006/relationships/audio" Target="../media/chimes1.wav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10" Type="http://schemas.openxmlformats.org/officeDocument/2006/relationships/tags" Target="../tags/tag275.xml" /><Relationship Id="rId11" Type="http://schemas.openxmlformats.org/officeDocument/2006/relationships/tags" Target="../tags/tag276.xml" /><Relationship Id="rId12" Type="http://schemas.openxmlformats.org/officeDocument/2006/relationships/tags" Target="../tags/tag277.xml" /><Relationship Id="rId13" Type="http://schemas.openxmlformats.org/officeDocument/2006/relationships/tags" Target="../tags/tag278.xml" /><Relationship Id="rId14" Type="http://schemas.openxmlformats.org/officeDocument/2006/relationships/tags" Target="../tags/tag279.xml" /><Relationship Id="rId15" Type="http://schemas.openxmlformats.org/officeDocument/2006/relationships/image" Target="../media/image14.png" /><Relationship Id="rId16" Type="http://schemas.openxmlformats.org/officeDocument/2006/relationships/tags" Target="../tags/tag280.xml" /><Relationship Id="rId17" Type="http://schemas.openxmlformats.org/officeDocument/2006/relationships/video" Target="../media/media7.mp4" /><Relationship Id="rId18" Type="http://schemas.microsoft.com/office/2007/relationships/media" Target="../media/media7.mp4" /><Relationship Id="rId19" Type="http://schemas.openxmlformats.org/officeDocument/2006/relationships/tags" Target="../tags/tag281.xml" /><Relationship Id="rId2" Type="http://schemas.openxmlformats.org/officeDocument/2006/relationships/tags" Target="../tags/tag268.xml" /><Relationship Id="rId20" Type="http://schemas.openxmlformats.org/officeDocument/2006/relationships/tags" Target="../tags/tag282.xml" /><Relationship Id="rId21" Type="http://schemas.openxmlformats.org/officeDocument/2006/relationships/tags" Target="../tags/tag283.xml" /><Relationship Id="rId22" Type="http://schemas.openxmlformats.org/officeDocument/2006/relationships/tags" Target="../tags/tag284.xml" /><Relationship Id="rId23" Type="http://schemas.openxmlformats.org/officeDocument/2006/relationships/tags" Target="../tags/tag285.xml" /><Relationship Id="rId24" Type="http://schemas.openxmlformats.org/officeDocument/2006/relationships/tags" Target="../tags/tag286.xml" /><Relationship Id="rId25" Type="http://schemas.openxmlformats.org/officeDocument/2006/relationships/tags" Target="../tags/tag287.xml" /><Relationship Id="rId26" Type="http://schemas.openxmlformats.org/officeDocument/2006/relationships/tags" Target="../tags/tag288.xml" /><Relationship Id="rId27" Type="http://schemas.openxmlformats.org/officeDocument/2006/relationships/tags" Target="../tags/tag289.xml" /><Relationship Id="rId28" Type="http://schemas.openxmlformats.org/officeDocument/2006/relationships/tags" Target="../tags/tag290.xml" /><Relationship Id="rId29" Type="http://schemas.openxmlformats.org/officeDocument/2006/relationships/audio" Target="../media/audio33.wav" /><Relationship Id="rId3" Type="http://schemas.openxmlformats.org/officeDocument/2006/relationships/tags" Target="../tags/tag269.xml" /><Relationship Id="rId30" Type="http://schemas.openxmlformats.org/officeDocument/2006/relationships/audio" Target="../media/chimes1.wav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image" Target="../media/image13.jpeg" /><Relationship Id="rId8" Type="http://schemas.openxmlformats.org/officeDocument/2006/relationships/tags" Target="../tags/tag273.xml" /><Relationship Id="rId9" Type="http://schemas.openxmlformats.org/officeDocument/2006/relationships/tags" Target="../tags/tag2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10" Type="http://schemas.openxmlformats.org/officeDocument/2006/relationships/image" Target="../media/image16.jpeg" /><Relationship Id="rId11" Type="http://schemas.openxmlformats.org/officeDocument/2006/relationships/tags" Target="../tags/tag298.xml" /><Relationship Id="rId12" Type="http://schemas.openxmlformats.org/officeDocument/2006/relationships/image" Target="../media/image17.jpeg" /><Relationship Id="rId13" Type="http://schemas.openxmlformats.org/officeDocument/2006/relationships/tags" Target="../tags/tag299.xml" /><Relationship Id="rId14" Type="http://schemas.openxmlformats.org/officeDocument/2006/relationships/audio" Target="../media/audio33.wav" /><Relationship Id="rId15" Type="http://schemas.openxmlformats.org/officeDocument/2006/relationships/audio" Target="../media/chimes1.wav" /><Relationship Id="rId2" Type="http://schemas.openxmlformats.org/officeDocument/2006/relationships/tags" Target="../tags/tag291.xml" /><Relationship Id="rId3" Type="http://schemas.openxmlformats.org/officeDocument/2006/relationships/tags" Target="../tags/tag292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image" Target="../media/image15.jpeg" /><Relationship Id="rId7" Type="http://schemas.openxmlformats.org/officeDocument/2006/relationships/tags" Target="../tags/tag295.xml" /><Relationship Id="rId8" Type="http://schemas.openxmlformats.org/officeDocument/2006/relationships/tags" Target="../tags/tag296.xml" /><Relationship Id="rId9" Type="http://schemas.openxmlformats.org/officeDocument/2006/relationships/tags" Target="../tags/tag2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10" Type="http://schemas.openxmlformats.org/officeDocument/2006/relationships/audio" Target="../media/chimes1.wav" /><Relationship Id="rId2" Type="http://schemas.openxmlformats.org/officeDocument/2006/relationships/tags" Target="../tags/tag300.xml" /><Relationship Id="rId3" Type="http://schemas.openxmlformats.org/officeDocument/2006/relationships/tags" Target="../tags/tag301.xml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tags" Target="../tags/tag304.xml" /><Relationship Id="rId7" Type="http://schemas.openxmlformats.org/officeDocument/2006/relationships/tags" Target="../tags/tag305.xml" /><Relationship Id="rId8" Type="http://schemas.openxmlformats.org/officeDocument/2006/relationships/tags" Target="../tags/tag306.xml" /><Relationship Id="rId9" Type="http://schemas.openxmlformats.org/officeDocument/2006/relationships/audio" Target="../media/audio33.wav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307.xml" /><Relationship Id="rId3" Type="http://schemas.openxmlformats.org/officeDocument/2006/relationships/tags" Target="../tags/tag308.xml" /><Relationship Id="rId4" Type="http://schemas.openxmlformats.org/officeDocument/2006/relationships/tags" Target="../tags/tag309.xm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2583542" y="527352"/>
            <a:ext cx="7197726" cy="2421464"/>
          </a:xfrm>
        </p:spPr>
        <p:txBody>
          <a:bodyPr>
            <a:normAutofit/>
          </a:bodyPr>
          <a:lstStyle/>
          <a:p>
            <a:r>
              <a:rPr lang="zh-CN" altLang="en-US" sz="6000" b="1"/>
              <a:t>第</a:t>
            </a:r>
            <a:r>
              <a:rPr lang="en-US" altLang="zh-CN" sz="6000" b="1"/>
              <a:t>3</a:t>
            </a:r>
            <a:r>
              <a:rPr lang="zh-CN" altLang="en-US" sz="6000" b="1"/>
              <a:t>节       重  力</a:t>
            </a:r>
          </a:p>
        </p:txBody>
      </p:sp>
      <p:sp>
        <p:nvSpPr>
          <p:cNvPr id="3" name="标题 1"/>
          <p:cNvSpPr txBox="1"/>
          <p:nvPr>
            <p:custDataLst>
              <p:tags r:id="rId4"/>
            </p:custDataLst>
          </p:nvPr>
        </p:nvSpPr>
        <p:spPr>
          <a:xfrm>
            <a:off x="3672594" y="4982836"/>
            <a:ext cx="7197726" cy="566224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48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sz="2400" b="1"/>
              <a:t>人教版物理八年级（下）第七章</a:t>
            </a:r>
          </a:p>
        </p:txBody>
      </p:sp>
    </p:spTree>
    <p:extLst>
      <p:ext uri="{BB962C8B-B14F-4D97-AF65-F5344CB8AC3E}">
        <p14:creationId xmlns:p14="http://schemas.microsoft.com/office/powerpoint/2010/main" val="2086995689"/>
      </p:ext>
    </p:extLst>
  </p:cSld>
  <p:clrMapOvr>
    <a:masterClrMapping/>
  </p:clrMapOvr>
  <mc:AlternateContent>
    <mc:Choice xmlns:p14="http://schemas.microsoft.com/office/powerpoint/2010/main" Requires="p14">
      <p:transition p14:dur="100">
        <p:randomBar dir="vert"/>
        <p:sndAc>
          <p:stSnd>
            <p:snd r:embed="rId5" name="chimes.wav"/>
          </p:stSnd>
        </p:sndAc>
      </p:transition>
    </mc:Choice>
    <mc:Fallback>
      <p:transition>
        <p:randomBar dir="vert"/>
        <p:sndAc>
          <p:stSnd>
            <p:snd r:embed="rId5" name="chimes.wav"/>
          </p:stSnd>
        </p:sndAc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432324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9432324" y="0"/>
            <a:ext cx="2759676" cy="2518611"/>
          </a:xfrm>
        </p:spPr>
        <p:txBody>
          <a:bodyPr>
            <a:normAutofit/>
          </a:bodyPr>
          <a:lstStyle/>
          <a:p>
            <a:r>
              <a:rPr lang="zh-CN" altLang="en-US" b="1"/>
              <a:t>为什么月球围绕地球转而不飞离地球呢？</a:t>
            </a: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520" y="2278"/>
            <a:ext cx="11387470" cy="6855722"/>
          </a:xfrm>
          <a:prstGeom prst="rect">
            <a:avLst/>
          </a:prstGeom>
        </p:spPr>
      </p:pic>
      <p:sp>
        <p:nvSpPr>
          <p:cNvPr id="7" name="标题 1"/>
          <p:cNvSpPr txBox="1"/>
          <p:nvPr>
            <p:custDataLst>
              <p:tags r:id="rId8"/>
            </p:custDataLst>
          </p:nvPr>
        </p:nvSpPr>
        <p:spPr>
          <a:xfrm>
            <a:off x="9527402" y="2863516"/>
            <a:ext cx="2569520" cy="151718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b="1">
                <a:solidFill>
                  <a:srgbClr val="FFFF00"/>
                </a:solidFill>
              </a:rPr>
              <a:t>地球对月球有引力！</a:t>
            </a:r>
          </a:p>
        </p:txBody>
      </p:sp>
      <p:grpSp>
        <p:nvGrpSpPr>
          <p:cNvPr id="11" name="组合 10"/>
          <p:cNvGrpSpPr/>
          <p:nvPr>
            <p:custDataLst>
              <p:tags r:id="rId9"/>
            </p:custDataLst>
          </p:nvPr>
        </p:nvGrpSpPr>
        <p:grpSpPr>
          <a:xfrm>
            <a:off x="1267326" y="1612232"/>
            <a:ext cx="2939408" cy="689810"/>
            <a:chOff x="-11085095" y="0"/>
            <a:chExt cx="2939408" cy="689810"/>
          </a:xfrm>
        </p:grpSpPr>
        <p:cxnSp>
          <p:nvCxnSpPr>
            <p:cNvPr id="9" name="直接箭头连接符 8"/>
            <p:cNvCxnSpPr/>
            <p:nvPr>
              <p:custDataLst>
                <p:tags r:id="rId10"/>
              </p:custDataLst>
            </p:nvPr>
          </p:nvCxnSpPr>
          <p:spPr>
            <a:xfrm>
              <a:off x="-11085095" y="689810"/>
              <a:ext cx="2374232" cy="0"/>
            </a:xfrm>
            <a:prstGeom prst="straightConnector1">
              <a:avLst/>
            </a:prstGeom>
            <a:ln w="73025">
              <a:solidFill>
                <a:srgbClr val="FF0000"/>
              </a:solidFill>
              <a:headEnd type="none"/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标题 1"/>
            <p:cNvSpPr txBox="1"/>
            <p:nvPr>
              <p:custDataLst>
                <p:tags r:id="rId11"/>
              </p:custDataLst>
            </p:nvPr>
          </p:nvSpPr>
          <p:spPr>
            <a:xfrm>
              <a:off x="-8710863" y="0"/>
              <a:ext cx="565176" cy="676844"/>
            </a:xfrm>
            <a:prstGeom prst="rect">
              <a:avLst/>
            </a:prstGeom>
            <a:effectLst/>
          </p:spPr>
          <p:txBody>
            <a:bodyPr vert="horz" lIns="91440" tIns="45720" rIns="91440" bIns="45720" rtlCol="0" anchor="ctr">
              <a:normAutofit/>
            </a:bodyPr>
            <a:lstStyle>
              <a:lvl1pPr algn="l" defTabSz="457200" rtl="0" eaLnBrk="1" latinLnBrk="0" hangingPunct="1">
                <a:spcBef>
                  <a:spcPct val="0"/>
                </a:spcBef>
                <a:buNone/>
                <a:defRPr sz="3600" kern="1200" cap="all">
                  <a:ln w="3175" cmpd="sng">
                    <a:noFill/>
                  </a:ln>
                  <a:solidFill>
                    <a:schemeClr val="tx1"/>
                  </a:solidFill>
                  <a:effectLst/>
                  <a:latin typeface="+mj-lt"/>
                  <a:ea typeface="+mj-ea"/>
                  <a:cs typeface="+mj-cs"/>
                </a:defRPr>
              </a:lvl1pPr>
              <a:lvl2pPr eaLnBrk="1" hangingPunct="1">
                <a:defRPr>
                  <a:solidFill>
                    <a:schemeClr val="tx2"/>
                  </a:solidFill>
                </a:defRPr>
              </a:lvl2pPr>
              <a:lvl3pPr eaLnBrk="1" hangingPunct="1">
                <a:defRPr>
                  <a:solidFill>
                    <a:schemeClr val="tx2"/>
                  </a:solidFill>
                </a:defRPr>
              </a:lvl3pPr>
              <a:lvl4pPr eaLnBrk="1" hangingPunct="1">
                <a:defRPr>
                  <a:solidFill>
                    <a:schemeClr val="tx2"/>
                  </a:solidFill>
                </a:defRPr>
              </a:lvl4pPr>
              <a:lvl5pPr eaLnBrk="1" hangingPunct="1">
                <a:defRPr>
                  <a:solidFill>
                    <a:schemeClr val="tx2"/>
                  </a:solidFill>
                </a:defRPr>
              </a:lvl5pPr>
              <a:lvl6pPr eaLnBrk="1" hangingPunct="1">
                <a:defRPr>
                  <a:solidFill>
                    <a:schemeClr val="tx2"/>
                  </a:solidFill>
                </a:defRPr>
              </a:lvl6pPr>
              <a:lvl7pPr eaLnBrk="1" hangingPunct="1">
                <a:defRPr>
                  <a:solidFill>
                    <a:schemeClr val="tx2"/>
                  </a:solidFill>
                </a:defRPr>
              </a:lvl7pPr>
              <a:lvl8pPr eaLnBrk="1" hangingPunct="1">
                <a:defRPr>
                  <a:solidFill>
                    <a:schemeClr val="tx2"/>
                  </a:solidFill>
                </a:defRPr>
              </a:lvl8pPr>
              <a:lvl9pPr eaLnBrk="1" hangingPunct="1">
                <a:defRPr>
                  <a:solidFill>
                    <a:schemeClr val="tx2"/>
                  </a:solidFill>
                </a:defRPr>
              </a:lvl9pPr>
            </a:lstStyle>
            <a:p>
              <a:r>
                <a:rPr lang="en-US" altLang="zh-CN" b="1" i="1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F</a:t>
              </a:r>
              <a:endParaRPr lang="zh-CN" altLang="en-US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2" name="标题 1"/>
          <p:cNvSpPr txBox="1"/>
          <p:nvPr>
            <p:custDataLst>
              <p:tags r:id="rId12"/>
            </p:custDataLst>
          </p:nvPr>
        </p:nvSpPr>
        <p:spPr>
          <a:xfrm>
            <a:off x="3829371" y="1028028"/>
            <a:ext cx="3831946" cy="840342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b="1">
                <a:solidFill>
                  <a:srgbClr val="0070C0"/>
                </a:solidFill>
              </a:rPr>
              <a:t>绳对橡皮有拉力</a:t>
            </a:r>
          </a:p>
        </p:txBody>
      </p:sp>
    </p:spTree>
    <p:extLst>
      <p:ext uri="{BB962C8B-B14F-4D97-AF65-F5344CB8AC3E}">
        <p14:creationId xmlns:p14="http://schemas.microsoft.com/office/powerpoint/2010/main" val="2561864938"/>
      </p:ext>
    </p:extLst>
  </p:cSld>
  <p:clrMapOvr>
    <a:masterClrMapping/>
  </p:clrMapOvr>
  <mc:AlternateContent>
    <mc:Choice xmlns:p14="http://schemas.microsoft.com/office/powerpoint/2010/main" Requires="p14">
      <p:transition p14:dur="100">
        <p:randomBar dir="vert"/>
        <p:sndAc>
          <p:stSnd>
            <p:snd r:embed="rId15" name="chimes.wav"/>
          </p:stSnd>
        </p:sndAc>
      </p:transition>
    </mc:Choice>
    <mc:Fallback>
      <p:transition>
        <p:randomBar dir="vert"/>
        <p:sndAc>
          <p:stSnd>
            <p:snd r:embed="rId1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9" presetID="1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2"/>
                            </p:stCondLst>
                            <p:childTnLst>
                              <p:par>
                                <p:cTn id="2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3"/>
                            </p:stCondLst>
                            <p:childTnLst>
                              <p:par>
                                <p:cTn id="25" presetID="1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504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12" grpId="0"/>
      <p:bldP spid="12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标题 1"/>
          <p:cNvSpPr txBox="1"/>
          <p:nvPr>
            <p:custDataLst>
              <p:tags r:id="rId3"/>
            </p:custDataLst>
          </p:nvPr>
        </p:nvSpPr>
        <p:spPr>
          <a:xfrm>
            <a:off x="431528" y="-264695"/>
            <a:ext cx="5054872" cy="151718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b="1">
                <a:solidFill>
                  <a:srgbClr val="FFFF00"/>
                </a:solidFill>
              </a:rPr>
              <a:t>牛顿通过研究发现：</a:t>
            </a:r>
          </a:p>
        </p:txBody>
      </p:sp>
      <p:sp>
        <p:nvSpPr>
          <p:cNvPr id="5" name="标题 1">
            <a:hlinkClick r:id="rId5" action="ppaction://hlinkfile"/>
          </p:cNvPr>
          <p:cNvSpPr txBox="1"/>
          <p:nvPr>
            <p:custDataLst>
              <p:tags r:id="rId4"/>
            </p:custDataLst>
          </p:nvPr>
        </p:nvSpPr>
        <p:spPr>
          <a:xfrm>
            <a:off x="1281761" y="493898"/>
            <a:ext cx="9771251" cy="151718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b="1">
                <a:solidFill>
                  <a:srgbClr val="FFFF00"/>
                </a:solidFill>
              </a:rPr>
              <a:t>宇宙间物体都存在互相吸引的力</a:t>
            </a:r>
            <a:r>
              <a:rPr lang="en-US" altLang="zh-CN" b="1">
                <a:solidFill>
                  <a:srgbClr val="FFFF00"/>
                </a:solidFill>
              </a:rPr>
              <a:t>——</a:t>
            </a:r>
            <a:r>
              <a:rPr lang="zh-CN" altLang="en-US" b="1">
                <a:solidFill>
                  <a:srgbClr val="FFFF00"/>
                </a:solidFill>
              </a:rPr>
              <a:t>万有引力</a:t>
            </a:r>
          </a:p>
        </p:txBody>
      </p:sp>
      <p:pic>
        <p:nvPicPr>
          <p:cNvPr id="6" name="万有引力介绍">
            <a:hlinkClick action="ppaction://media"/>
          </p:cNvPr>
          <p:cNvPicPr>
            <a:picLocks noChangeAspect="1"/>
          </p:cNvPicPr>
          <p:nvPr>
            <a:videoFile r:link="rId8"/>
            <p:custDataLst>
              <p:tags r:id="rId7"/>
            </p:custDataLst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43775" y="144378"/>
            <a:ext cx="8378792" cy="6614836"/>
          </a:xfrm>
          <a:prstGeom prst="rect">
            <a:avLst/>
          </a:prstGeom>
        </p:spPr>
      </p:pic>
      <p:pic>
        <p:nvPicPr>
          <p:cNvPr id="7" name="New picture"/>
          <p:cNvPicPr/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010900" y="12623800"/>
            <a:ext cx="304800" cy="228600"/>
          </a:xfrm>
          <a:prstGeom prst="cube">
            <a:avLst/>
          </a:prstGeom>
        </p:spPr>
      </p:pic>
    </p:spTree>
    <p:extLst>
      <p:ext uri="{BB962C8B-B14F-4D97-AF65-F5344CB8AC3E}">
        <p14:creationId xmlns:p14="http://schemas.microsoft.com/office/powerpoint/2010/main" val="2340877348"/>
      </p:ext>
    </p:extLst>
  </p:cSld>
  <p:clrMapOvr>
    <a:masterClrMapping/>
  </p:clrMapOvr>
  <mc:AlternateContent>
    <mc:Choice xmlns:p14="http://schemas.microsoft.com/office/powerpoint/2010/main" Requires="p14">
      <p:transition p14:dur="100">
        <p:randomBar dir="vert"/>
        <p:sndAc>
          <p:stSnd>
            <p:snd r:embed="rId13" name="chimes.wav"/>
          </p:stSnd>
        </p:sndAc>
      </p:transition>
    </mc:Choice>
    <mc:Fallback>
      <p:transition>
        <p:randomBar dir="vert"/>
        <p:sndAc>
          <p:stSnd>
            <p:snd r:embed="rId1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" name="地球对物体引力的表现">
            <a:hlinkClick action="ppaction://media"/>
          </p:cNvPr>
          <p:cNvPicPr>
            <a:picLocks noChangeAspect="1"/>
          </p:cNvPicPr>
          <p:nvPr>
            <a:videoFile r:link="rId5"/>
            <p:custDataLst>
              <p:tags r:id="rId4"/>
            </p:custDataLst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2364206" y="882316"/>
            <a:ext cx="7315200" cy="54864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477254" y="0"/>
            <a:ext cx="3773904" cy="882316"/>
          </a:xfrm>
        </p:spPr>
        <p:txBody>
          <a:bodyPr>
            <a:normAutofit/>
          </a:bodyPr>
          <a:lstStyle/>
          <a:p>
            <a:r>
              <a:rPr lang="en-US" altLang="zh-CN" b="1">
                <a:latin typeface="黑体" panose="02010609060101010101" pitchFamily="49" charset="-122"/>
                <a:ea typeface="黑体" panose="02010609060101010101" pitchFamily="49" charset="-122"/>
              </a:rPr>
              <a:t>【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重力的由来</a:t>
            </a:r>
            <a:r>
              <a:rPr lang="en-US" altLang="zh-CN" b="1">
                <a:latin typeface="黑体" panose="02010609060101010101" pitchFamily="49" charset="-122"/>
                <a:ea typeface="黑体" panose="02010609060101010101" pitchFamily="49" charset="-122"/>
              </a:rPr>
              <a:t>】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" name="标题 1"/>
          <p:cNvSpPr txBox="1"/>
          <p:nvPr>
            <p:custDataLst>
              <p:tags r:id="rId8"/>
            </p:custDataLst>
          </p:nvPr>
        </p:nvSpPr>
        <p:spPr>
          <a:xfrm>
            <a:off x="1203158" y="1411706"/>
            <a:ext cx="11309683" cy="107482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由于地球的吸引而使物体受到的力，叫做重力（</a:t>
            </a:r>
            <a:r>
              <a:rPr lang="en-US" altLang="zh-CN" b="1" i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G</a:t>
            </a:r>
            <a:r>
              <a:rPr lang="zh-CN" altLang="en-US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）。</a:t>
            </a:r>
          </a:p>
        </p:txBody>
      </p:sp>
      <p:sp>
        <p:nvSpPr>
          <p:cNvPr id="6" name="标题 1"/>
          <p:cNvSpPr txBox="1"/>
          <p:nvPr>
            <p:custDataLst>
              <p:tags r:id="rId9"/>
            </p:custDataLst>
          </p:nvPr>
        </p:nvSpPr>
        <p:spPr>
          <a:xfrm>
            <a:off x="1748590" y="2662991"/>
            <a:ext cx="8165431" cy="107482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b="1">
                <a:solidFill>
                  <a:srgbClr val="FFC000"/>
                </a:solidFill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地球附近所有物体都受到重力的作用；</a:t>
            </a:r>
          </a:p>
        </p:txBody>
      </p:sp>
      <p:sp>
        <p:nvSpPr>
          <p:cNvPr id="7" name="标题 1"/>
          <p:cNvSpPr txBox="1"/>
          <p:nvPr>
            <p:custDataLst>
              <p:tags r:id="rId10"/>
            </p:custDataLst>
          </p:nvPr>
        </p:nvSpPr>
        <p:spPr>
          <a:xfrm>
            <a:off x="1748588" y="3729791"/>
            <a:ext cx="8165431" cy="107482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b="1">
                <a:solidFill>
                  <a:srgbClr val="FFC000"/>
                </a:solidFill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重力的施力物是地球；</a:t>
            </a:r>
          </a:p>
        </p:txBody>
      </p:sp>
      <p:sp>
        <p:nvSpPr>
          <p:cNvPr id="8" name="标题 1"/>
          <p:cNvSpPr txBox="1"/>
          <p:nvPr>
            <p:custDataLst>
              <p:tags r:id="rId11"/>
            </p:custDataLst>
          </p:nvPr>
        </p:nvSpPr>
        <p:spPr>
          <a:xfrm>
            <a:off x="1748586" y="4804613"/>
            <a:ext cx="8165431" cy="107482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b="1">
                <a:solidFill>
                  <a:srgbClr val="FFC000"/>
                </a:solidFill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重力不是地球的引力。</a:t>
            </a:r>
          </a:p>
        </p:txBody>
      </p:sp>
    </p:spTree>
    <p:extLst>
      <p:ext uri="{BB962C8B-B14F-4D97-AF65-F5344CB8AC3E}">
        <p14:creationId xmlns:p14="http://schemas.microsoft.com/office/powerpoint/2010/main" val="568694251"/>
      </p:ext>
    </p:extLst>
  </p:cSld>
  <p:clrMapOvr>
    <a:masterClrMapping/>
  </p:clrMapOvr>
  <mc:AlternateContent>
    <mc:Choice xmlns:p14="http://schemas.microsoft.com/office/powerpoint/2010/main" Requires="p14">
      <p:transition p14:dur="100">
        <p:randomBar dir="vert"/>
        <p:sndAc>
          <p:stSnd>
            <p:snd r:embed="rId13" name="chimes.wav"/>
          </p:stSnd>
        </p:sndAc>
      </p:transition>
    </mc:Choice>
    <mc:Fallback>
      <p:transition>
        <p:randomBar dir="vert"/>
        <p:sndAc>
          <p:stSnd>
            <p:snd r:embed="rId1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8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2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标题 1"/>
          <p:cNvSpPr txBox="1"/>
          <p:nvPr>
            <p:custDataLst>
              <p:tags r:id="rId3"/>
            </p:custDataLst>
          </p:nvPr>
        </p:nvSpPr>
        <p:spPr>
          <a:xfrm>
            <a:off x="593558" y="914401"/>
            <a:ext cx="11309683" cy="30479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想想议议：</a:t>
            </a:r>
            <a:endParaRPr lang="en-US" altLang="zh-CN" b="1">
              <a:latin typeface="方正小标宋简体" panose="03000509000000000000" pitchFamily="65" charset="-122"/>
              <a:ea typeface="方正小标宋简体" panose="03000509000000000000" pitchFamily="65" charset="-122"/>
            </a:endParaRPr>
          </a:p>
          <a:p>
            <a:pPr>
              <a:lnSpc>
                <a:spcPct val="150000"/>
              </a:lnSpc>
            </a:pPr>
            <a:r>
              <a:rPr lang="zh-CN" altLang="en-US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                 </a:t>
            </a:r>
            <a:r>
              <a:rPr lang="en-US" altLang="zh-CN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1</a:t>
            </a:r>
            <a:r>
              <a:rPr lang="zh-CN" altLang="en-US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、举例说明重力存在；</a:t>
            </a:r>
            <a:endParaRPr lang="en-US" altLang="zh-CN" b="1">
              <a:latin typeface="方正小标宋简体" panose="03000509000000000000" pitchFamily="65" charset="-122"/>
              <a:ea typeface="方正小标宋简体" panose="03000509000000000000" pitchFamily="65" charset="-122"/>
            </a:endParaRPr>
          </a:p>
          <a:p>
            <a:pPr>
              <a:lnSpc>
                <a:spcPct val="150000"/>
              </a:lnSpc>
            </a:pPr>
            <a:endParaRPr lang="en-US" altLang="zh-CN" b="1">
              <a:latin typeface="方正小标宋简体" panose="03000509000000000000" pitchFamily="65" charset="-122"/>
              <a:ea typeface="方正小标宋简体" panose="03000509000000000000" pitchFamily="65" charset="-122"/>
            </a:endParaRPr>
          </a:p>
          <a:p>
            <a:pPr>
              <a:lnSpc>
                <a:spcPct val="150000"/>
              </a:lnSpc>
            </a:pPr>
            <a:r>
              <a:rPr lang="en-US" altLang="zh-CN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                 2</a:t>
            </a:r>
            <a:r>
              <a:rPr lang="zh-CN" altLang="en-US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、举例说明如果重力突然消失会怎样</a:t>
            </a:r>
          </a:p>
        </p:txBody>
      </p:sp>
      <p:sp>
        <p:nvSpPr>
          <p:cNvPr id="3" name="标题 1"/>
          <p:cNvSpPr txBox="1"/>
          <p:nvPr>
            <p:custDataLst>
              <p:tags r:id="rId4"/>
            </p:custDataLst>
          </p:nvPr>
        </p:nvSpPr>
        <p:spPr>
          <a:xfrm>
            <a:off x="3220849" y="2219459"/>
            <a:ext cx="7597406" cy="819955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FFFF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推出桌面的玻璃杯会掉到地上摔碎。</a:t>
            </a:r>
          </a:p>
        </p:txBody>
      </p:sp>
      <p:sp>
        <p:nvSpPr>
          <p:cNvPr id="5" name="标题 1"/>
          <p:cNvSpPr txBox="1"/>
          <p:nvPr>
            <p:custDataLst>
              <p:tags r:id="rId5"/>
            </p:custDataLst>
          </p:nvPr>
        </p:nvSpPr>
        <p:spPr>
          <a:xfrm>
            <a:off x="3220849" y="3945227"/>
            <a:ext cx="7597406" cy="819955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FFFF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推出桌面的玻璃杯不会往下掉。</a:t>
            </a:r>
          </a:p>
        </p:txBody>
      </p:sp>
    </p:spTree>
    <p:extLst>
      <p:ext uri="{BB962C8B-B14F-4D97-AF65-F5344CB8AC3E}">
        <p14:creationId xmlns:p14="http://schemas.microsoft.com/office/powerpoint/2010/main" val="1388379108"/>
      </p:ext>
    </p:extLst>
  </p:cSld>
  <p:clrMapOvr>
    <a:masterClrMapping/>
  </p:clrMapOvr>
  <mc:AlternateContent>
    <mc:Choice xmlns:p14="http://schemas.microsoft.com/office/powerpoint/2010/main" Requires="p14">
      <p:transition p14:dur="100">
        <p:randomBar dir="vert"/>
        <p:sndAc>
          <p:stSnd>
            <p:snd r:embed="rId7" name="chimes.wav"/>
          </p:stSnd>
        </p:sndAc>
      </p:transition>
    </mc:Choice>
    <mc:Fallback>
      <p:transition>
        <p:randomBar dir="vert"/>
        <p:sndAc>
          <p:stSnd>
            <p:snd r:embed="rId7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477254" y="0"/>
            <a:ext cx="3773904" cy="882316"/>
          </a:xfrm>
        </p:spPr>
        <p:txBody>
          <a:bodyPr>
            <a:normAutofit/>
          </a:bodyPr>
          <a:lstStyle/>
          <a:p>
            <a:r>
              <a:rPr lang="en-US" altLang="zh-CN" b="1">
                <a:latin typeface="黑体" panose="02010609060101010101" pitchFamily="49" charset="-122"/>
                <a:ea typeface="黑体" panose="02010609060101010101" pitchFamily="49" charset="-122"/>
              </a:rPr>
              <a:t>【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重力的大小</a:t>
            </a:r>
            <a:r>
              <a:rPr lang="en-US" altLang="zh-CN" b="1">
                <a:latin typeface="黑体" panose="02010609060101010101" pitchFamily="49" charset="-122"/>
                <a:ea typeface="黑体" panose="02010609060101010101" pitchFamily="49" charset="-122"/>
              </a:rPr>
              <a:t>】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" name="标题 1"/>
          <p:cNvSpPr txBox="1"/>
          <p:nvPr>
            <p:custDataLst>
              <p:tags r:id="rId4"/>
            </p:custDataLst>
          </p:nvPr>
        </p:nvSpPr>
        <p:spPr>
          <a:xfrm>
            <a:off x="1748586" y="878306"/>
            <a:ext cx="7299158" cy="107482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重力的大小跟什么因素有关呢？</a:t>
            </a:r>
          </a:p>
        </p:txBody>
      </p:sp>
      <p:sp>
        <p:nvSpPr>
          <p:cNvPr id="6" name="标题 1"/>
          <p:cNvSpPr txBox="1"/>
          <p:nvPr>
            <p:custDataLst>
              <p:tags r:id="rId5"/>
            </p:custDataLst>
          </p:nvPr>
        </p:nvSpPr>
        <p:spPr>
          <a:xfrm>
            <a:off x="1748586" y="1953127"/>
            <a:ext cx="9753603" cy="2711114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FFC000"/>
                </a:solidFill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　　生活经验告诉我们：质量不同的物体所受的重力不同，即物体的重力跟它的质量有关。</a:t>
            </a:r>
          </a:p>
        </p:txBody>
      </p:sp>
    </p:spTree>
    <p:extLst>
      <p:ext uri="{BB962C8B-B14F-4D97-AF65-F5344CB8AC3E}">
        <p14:creationId xmlns:p14="http://schemas.microsoft.com/office/powerpoint/2010/main" val="3511330993"/>
      </p:ext>
    </p:extLst>
  </p:cSld>
  <p:clrMapOvr>
    <a:masterClrMapping/>
  </p:clrMapOvr>
  <mc:AlternateContent>
    <mc:Choice xmlns:p14="http://schemas.microsoft.com/office/powerpoint/2010/main" Requires="p14">
      <p:transition p14:dur="100">
        <p:randomBar dir="vert"/>
        <p:sndAc>
          <p:stSnd>
            <p:snd r:embed="rId7" name="chimes.wav"/>
          </p:stSnd>
        </p:sndAc>
      </p:transition>
    </mc:Choice>
    <mc:Fallback>
      <p:transition>
        <p:randomBar dir="vert"/>
        <p:sndAc>
          <p:stSnd>
            <p:snd r:embed="rId7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标题 1"/>
          <p:cNvSpPr txBox="1"/>
          <p:nvPr>
            <p:custDataLst>
              <p:tags r:id="rId3"/>
            </p:custDataLst>
          </p:nvPr>
        </p:nvSpPr>
        <p:spPr>
          <a:xfrm>
            <a:off x="2714502" y="182846"/>
            <a:ext cx="7299158" cy="107482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探究重力的大小跟质量的关系</a:t>
            </a:r>
          </a:p>
        </p:txBody>
      </p:sp>
      <p:sp>
        <p:nvSpPr>
          <p:cNvPr id="6" name="标题 1"/>
          <p:cNvSpPr txBox="1"/>
          <p:nvPr>
            <p:custDataLst>
              <p:tags r:id="rId4"/>
            </p:custDataLst>
          </p:nvPr>
        </p:nvSpPr>
        <p:spPr>
          <a:xfrm>
            <a:off x="4398590" y="3296657"/>
            <a:ext cx="6310648" cy="2734784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FFC000"/>
                </a:solidFill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　　把钩码挂在测力计上，钩码静止时，测力计的示数等于钩码的重力。</a:t>
            </a: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09238" y="1347819"/>
            <a:ext cx="1216599" cy="5158113"/>
          </a:xfrm>
          <a:prstGeom prst="rect">
            <a:avLst/>
          </a:prstGeom>
        </p:spPr>
      </p:pic>
      <p:sp>
        <p:nvSpPr>
          <p:cNvPr id="7" name="标题 1"/>
          <p:cNvSpPr txBox="1"/>
          <p:nvPr>
            <p:custDataLst>
              <p:tags r:id="rId7"/>
            </p:custDataLst>
          </p:nvPr>
        </p:nvSpPr>
        <p:spPr>
          <a:xfrm>
            <a:off x="1687132" y="1161642"/>
            <a:ext cx="4327302" cy="107482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sz="3200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要测量哪些量？</a:t>
            </a:r>
          </a:p>
        </p:txBody>
      </p:sp>
      <p:sp>
        <p:nvSpPr>
          <p:cNvPr id="8" name="标题 1"/>
          <p:cNvSpPr txBox="1"/>
          <p:nvPr>
            <p:custDataLst>
              <p:tags r:id="rId8"/>
            </p:custDataLst>
          </p:nvPr>
        </p:nvSpPr>
        <p:spPr>
          <a:xfrm>
            <a:off x="1687132" y="2221836"/>
            <a:ext cx="4327302" cy="107482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sz="3200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用什么工具测量重力？</a:t>
            </a:r>
          </a:p>
        </p:txBody>
      </p:sp>
      <p:sp>
        <p:nvSpPr>
          <p:cNvPr id="9" name="标题 1"/>
          <p:cNvSpPr txBox="1"/>
          <p:nvPr>
            <p:custDataLst>
              <p:tags r:id="rId9"/>
            </p:custDataLst>
          </p:nvPr>
        </p:nvSpPr>
        <p:spPr>
          <a:xfrm>
            <a:off x="1687132" y="3215259"/>
            <a:ext cx="4327302" cy="107482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sz="3200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怎么测量重力？</a:t>
            </a:r>
          </a:p>
        </p:txBody>
      </p:sp>
    </p:spTree>
    <p:extLst>
      <p:ext uri="{BB962C8B-B14F-4D97-AF65-F5344CB8AC3E}">
        <p14:creationId xmlns:p14="http://schemas.microsoft.com/office/powerpoint/2010/main" val="1046753876"/>
      </p:ext>
    </p:extLst>
  </p:cSld>
  <p:clrMapOvr>
    <a:masterClrMapping/>
  </p:clrMapOvr>
  <mc:AlternateContent>
    <mc:Choice xmlns:p14="http://schemas.microsoft.com/office/powerpoint/2010/main" Requires="p14">
      <p:transition p14:dur="100">
        <p:randomBar dir="vert"/>
        <p:sndAc>
          <p:stSnd>
            <p:snd r:embed="rId11" name="chimes.wav"/>
          </p:stSnd>
        </p:sndAc>
      </p:transition>
    </mc:Choice>
    <mc:Fallback>
      <p:transition>
        <p:randomBar dir="vert"/>
        <p:sndAc>
          <p:stSnd>
            <p:snd r:embed="rId11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0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标题 1"/>
          <p:cNvSpPr txBox="1"/>
          <p:nvPr>
            <p:custDataLst>
              <p:tags r:id="rId3"/>
            </p:custDataLst>
          </p:nvPr>
        </p:nvSpPr>
        <p:spPr>
          <a:xfrm>
            <a:off x="314576" y="94975"/>
            <a:ext cx="7299158" cy="107482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探究重力的大小跟质量的关系</a:t>
            </a:r>
          </a:p>
        </p:txBody>
      </p:sp>
      <p:graphicFrame>
        <p:nvGraphicFramePr>
          <p:cNvPr id="7" name="表格 6"/>
          <p:cNvGraphicFramePr>
            <a:graphicFrameLocks noGrp="1"/>
          </p:cNvGraphicFramePr>
          <p:nvPr>
            <p:custDataLst>
              <p:tags r:id="rId4"/>
            </p:custDataLst>
            <p:extLst>
              <p:ext uri="{D42A27DB-BD31-4B8C-83A1-F6EECF244321}">
                <p14:modId xmlns:p14="http://schemas.microsoft.com/office/powerpoint/2010/main" val="2451811284"/>
              </p:ext>
            </p:extLst>
          </p:nvPr>
        </p:nvGraphicFramePr>
        <p:xfrm>
          <a:off x="497503" y="2395471"/>
          <a:ext cx="4552169" cy="128016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9945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9610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0050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7320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1414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3462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53908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639507">
                <a:tc>
                  <a:txBody>
                    <a:bodyPr vert="horz" wrap="square"/>
                    <a:lstStyle/>
                    <a:p>
                      <a:r>
                        <a:rPr lang="zh-CN" altLang="en-US" sz="1800"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质量</a:t>
                      </a:r>
                      <a:r>
                        <a:rPr lang="en-US" altLang="zh-CN" sz="1800" i="1"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m</a:t>
                      </a:r>
                      <a:r>
                        <a:rPr lang="en-US" altLang="zh-CN" sz="1800"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/kg</a:t>
                      </a:r>
                      <a:endParaRPr lang="zh-CN" altLang="en-US" sz="1800"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 sz="1800"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 sz="1800"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 sz="1800"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 sz="1800"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 sz="1800"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 sz="1800"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97133">
                <a:tc>
                  <a:txBody>
                    <a:bodyPr vert="horz" wrap="square"/>
                    <a:lstStyle/>
                    <a:p>
                      <a:r>
                        <a:rPr lang="zh-CN" altLang="en-US" sz="1800"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重力</a:t>
                      </a:r>
                      <a:r>
                        <a:rPr lang="en-US" altLang="zh-CN" sz="1800" i="1"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G</a:t>
                      </a:r>
                      <a:r>
                        <a:rPr lang="en-US" altLang="zh-CN" sz="1800"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/N</a:t>
                      </a:r>
                      <a:endParaRPr lang="zh-CN" altLang="en-US" sz="1800"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 sz="1800"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 sz="1800"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 sz="1800"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 sz="1800"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 sz="1800"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 sz="1800"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9" name="标题 1"/>
          <p:cNvSpPr txBox="1"/>
          <p:nvPr>
            <p:custDataLst>
              <p:tags r:id="rId5"/>
            </p:custDataLst>
          </p:nvPr>
        </p:nvSpPr>
        <p:spPr>
          <a:xfrm>
            <a:off x="314575" y="1074381"/>
            <a:ext cx="5369717" cy="125285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1">
                <a:solidFill>
                  <a:srgbClr val="FFC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2800" b="1">
                <a:solidFill>
                  <a:srgbClr val="FFC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、钩码质量已知，逐次增挂钩码，分别测出重力并记录。</a:t>
            </a:r>
          </a:p>
        </p:txBody>
      </p:sp>
      <p:sp>
        <p:nvSpPr>
          <p:cNvPr id="6" name="标题 1">
            <a:extLst>
              <a:ext uri="{FF2B5EF4-FFF2-40B4-BE49-F238E27FC236}">
                <a16:creationId xmlns:a16="http://schemas.microsoft.com/office/drawing/2014/main" id="{5DAF0943-4B52-47EC-A5DC-B2DF1D41917B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1140265" y="4529296"/>
            <a:ext cx="5908803" cy="69954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1">
                <a:solidFill>
                  <a:srgbClr val="FFC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2800" b="1">
                <a:solidFill>
                  <a:srgbClr val="FFC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、在方格纸上描点画出</a:t>
            </a:r>
            <a:r>
              <a:rPr lang="en-US" altLang="zh-CN" sz="2800" b="1" i="1">
                <a:solidFill>
                  <a:srgbClr val="FFC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G-</a:t>
            </a:r>
            <a:r>
              <a:rPr lang="en-US" altLang="zh-CN" sz="2800" b="1" i="1" cap="none">
                <a:solidFill>
                  <a:srgbClr val="FFC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</a:t>
            </a:r>
            <a:r>
              <a:rPr lang="zh-CN" altLang="en-US" sz="2800" b="1" cap="none">
                <a:solidFill>
                  <a:srgbClr val="FFC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图像。</a:t>
            </a:r>
            <a:endParaRPr lang="zh-CN" altLang="en-US" sz="2800" b="1">
              <a:solidFill>
                <a:srgbClr val="FFC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8" name="标题 1">
            <a:extLst>
              <a:ext uri="{FF2B5EF4-FFF2-40B4-BE49-F238E27FC236}">
                <a16:creationId xmlns:a16="http://schemas.microsoft.com/office/drawing/2014/main" id="{5FEB487D-0D2A-4511-98FD-8572B29BCB6E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992215" y="5167421"/>
            <a:ext cx="4057457" cy="585872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 cap="none">
                <a:solidFill>
                  <a:srgbClr val="FFC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（要先确定合适的标度）</a:t>
            </a:r>
            <a:endParaRPr lang="zh-CN" altLang="en-US" sz="2800" b="1">
              <a:solidFill>
                <a:srgbClr val="FFC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10" name="图片 9">
            <a:extLst>
              <a:ext uri="{FF2B5EF4-FFF2-40B4-BE49-F238E27FC236}">
                <a16:creationId xmlns:a16="http://schemas.microsoft.com/office/drawing/2014/main" id="{9BEC5505-A311-4876-A956-B35CD69232E1}"/>
              </a:ext>
            </a:extLst>
          </p:cNvPr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5044" y="1011276"/>
            <a:ext cx="5428857" cy="5589317"/>
          </a:xfrm>
          <a:prstGeom prst="rect">
            <a:avLst/>
          </a:prstGeom>
        </p:spPr>
      </p:pic>
      <p:pic>
        <p:nvPicPr>
          <p:cNvPr id="2" name="重力跟质量的关系">
            <a:hlinkClick action="ppaction://media"/>
            <a:extLst>
              <a:ext uri="{FF2B5EF4-FFF2-40B4-BE49-F238E27FC236}">
                <a16:creationId xmlns:a16="http://schemas.microsoft.com/office/drawing/2014/main" id="{1B7FFF20-A034-482A-A00C-779B02ABB11E}"/>
              </a:ext>
            </a:extLst>
          </p:cNvPr>
          <p:cNvPicPr>
            <a:picLocks noChangeAspect="1"/>
          </p:cNvPicPr>
          <p:nvPr>
            <a:videoFile r:link="rId12"/>
            <p:custDataLst>
              <p:tags r:id="rId11"/>
            </p:custDataLst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585044" y="61415"/>
            <a:ext cx="3816596" cy="6735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0731904"/>
      </p:ext>
    </p:extLst>
  </p:cSld>
  <p:clrMapOvr>
    <a:masterClrMapping/>
  </p:clrMapOvr>
  <mc:AlternateContent>
    <mc:Choice xmlns:p14="http://schemas.microsoft.com/office/powerpoint/2010/main" Requires="p14">
      <p:transition p14:dur="100">
        <p:randomBar dir="vert"/>
        <p:sndAc>
          <p:stSnd>
            <p:snd r:embed="rId14" name="chimes.wav"/>
          </p:stSnd>
        </p:sndAc>
      </p:transition>
    </mc:Choice>
    <mc:Fallback>
      <p:transition>
        <p:randomBar dir="vert"/>
        <p:sndAc>
          <p:stSnd>
            <p:snd r:embed="rId1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17" dur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9" grpId="0"/>
      <p:bldP spid="6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标题 1"/>
          <p:cNvSpPr txBox="1"/>
          <p:nvPr>
            <p:custDataLst>
              <p:tags r:id="rId3"/>
            </p:custDataLst>
          </p:nvPr>
        </p:nvSpPr>
        <p:spPr>
          <a:xfrm>
            <a:off x="2714502" y="182846"/>
            <a:ext cx="7299158" cy="107482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探究重力的大小跟质量的关系</a:t>
            </a:r>
          </a:p>
        </p:txBody>
      </p:sp>
      <p:sp>
        <p:nvSpPr>
          <p:cNvPr id="8" name="标题 1"/>
          <p:cNvSpPr txBox="1"/>
          <p:nvPr>
            <p:custDataLst>
              <p:tags r:id="rId4"/>
            </p:custDataLst>
          </p:nvPr>
        </p:nvSpPr>
        <p:spPr>
          <a:xfrm>
            <a:off x="786816" y="1101232"/>
            <a:ext cx="10778412" cy="81771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b="1" cap="none">
                <a:solidFill>
                  <a:srgbClr val="FFC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3</a:t>
            </a:r>
            <a:r>
              <a:rPr lang="zh-CN" altLang="en-US" b="1" cap="none">
                <a:solidFill>
                  <a:srgbClr val="FFC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、分析数据并思考物体重力跟它的质量是什么关系</a:t>
            </a:r>
            <a:r>
              <a:rPr lang="zh-CN" altLang="en-US" b="1">
                <a:solidFill>
                  <a:srgbClr val="FFC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？</a:t>
            </a:r>
          </a:p>
        </p:txBody>
      </p:sp>
      <p:sp>
        <p:nvSpPr>
          <p:cNvPr id="7" name="Rectangle 24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550736" y="2471838"/>
            <a:ext cx="10140038" cy="16244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lang="zh-CN" altLang="en-US" sz="3600" b="1">
                <a:solidFill>
                  <a:srgbClr val="FFFF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物体所受的重力跟它的质量成正比，而且重力跟它的质量的比值是一定的。</a:t>
            </a:r>
          </a:p>
        </p:txBody>
      </p:sp>
      <p:sp>
        <p:nvSpPr>
          <p:cNvPr id="6" name="Rectangle 24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417874" y="1852887"/>
            <a:ext cx="8533119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FFFF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精确的实验表明：</a:t>
            </a:r>
          </a:p>
        </p:txBody>
      </p:sp>
      <mc:AlternateContent>
        <mc:Choice Requires="a14">
          <p:sp>
            <p:nvSpPr>
              <p:cNvPr id="9" name="Rectangle 24"/>
              <p:cNvSpPr>
                <a:spLocks noChangeArrowheads="1"/>
              </p:cNvSpPr>
              <p:nvPr>
                <p:custDataLst>
                  <p:tags r:id="rId7"/>
                </p:custDataLst>
              </p:nvPr>
            </p:nvSpPr>
            <p:spPr bwMode="auto">
              <a:xfrm>
                <a:off x="3302263" y="3869868"/>
                <a:ext cx="2327532" cy="155940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square">
                <a:spAutoFit/>
              </a:bodyPr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en-US" altLang="zh-CN" sz="4400" b="1">
                    <a:solidFill>
                      <a:srgbClr val="FFFF00"/>
                    </a:solidFill>
                    <a:latin typeface="黑体" panose="02010609060101010101" pitchFamily="49" charset="-122"/>
                    <a:ea typeface="黑体" panose="02010609060101010101" pitchFamily="49" charset="-122"/>
                  </a:rPr>
                  <a:t>g =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4400" b="1" i="0" smtClean="0">
                          <a:solidFill>
                            <a:srgbClr val="FFFF00"/>
                          </a:solidFill>
                          <a:latin typeface="Cambria Math" panose="02040503050406030204" pitchFamily="18" charset="0"/>
                          <a:ea typeface="黑体" panose="02010609060101010101" pitchFamily="49" charset="-122"/>
                        </a:rPr>
                        <m:t>   </m:t>
                      </m:r>
                      <m:f>
                        <m:fPr>
                          <m:type m:val="bar"/>
                          <m:ctrlPr>
                            <a:rPr lang="en-US" altLang="zh-CN" sz="4400" b="1" i="1" smtClean="0">
                              <a:solidFill>
                                <a:srgbClr val="FFFF00"/>
                              </a:solidFill>
                              <a:latin typeface="Cambria Math" panose="02040503050406030204" pitchFamily="18" charset="0"/>
                              <a:ea typeface="黑体" panose="02010609060101010101" pitchFamily="49" charset="-122"/>
                            </a:rPr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lang="en-US" altLang="zh-CN" sz="4400" b="1" i="1" smtClean="0">
                              <a:solidFill>
                                <a:srgbClr val="FFFF00"/>
                              </a:solidFill>
                              <a:latin typeface="Cambria Math" panose="02040503050406030204" pitchFamily="18" charset="0"/>
                              <a:ea typeface="黑体" panose="02010609060101010101" pitchFamily="49" charset="-122"/>
                            </a:rPr>
                            <m:t>𝑮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lang="en-US" altLang="zh-CN" sz="4400" b="1" i="1" smtClean="0">
                              <a:solidFill>
                                <a:srgbClr val="FFFF00"/>
                              </a:solidFill>
                              <a:latin typeface="Cambria Math" panose="02040503050406030204" pitchFamily="18" charset="0"/>
                              <a:ea typeface="黑体" panose="02010609060101010101" pitchFamily="49" charset="-122"/>
                            </a:rPr>
                            <m:t>𝒎</m:t>
                          </m:r>
                        </m:den>
                      </m:f>
                    </m:oMath>
                  </m:oMathPara>
                </a14:m>
                <a:endParaRPr lang="zh-CN" altLang="en-US" sz="4400" b="1">
                  <a:solidFill>
                    <a:srgbClr val="FFFF00"/>
                  </a:solidFill>
                  <a:latin typeface="黑体" panose="02010609060101010101" pitchFamily="49" charset="-122"/>
                  <a:ea typeface="黑体" panose="02010609060101010101" pitchFamily="49" charset="-122"/>
                </a:endParaRPr>
              </a:p>
            </p:txBody>
          </p:sp>
        </mc:Choice>
        <mc:Fallback>
          <p:sp>
            <p:nvSpPr>
              <p:cNvPr id="9" name="Rectangle 24"/>
              <p:cNvSpPr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8"/>
                </p:custDataLst>
              </p:nvPr>
            </p:nvSpPr>
            <p:spPr bwMode="auto">
              <a:xfrm>
                <a:off x="3302263" y="3869868"/>
                <a:ext cx="2327532" cy="1559401"/>
              </a:xfrm>
              <a:prstGeom prst="rect">
                <a:avLst/>
              </a:prstGeom>
              <a:blipFill rotWithShape="0">
                <a:blip r:embed="rId9"/>
                <a:stretch>
                  <a:fillRect l="-10733" r="0"/>
                </a:stretch>
              </a:blipFill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Rectangle 17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585905" y="4434824"/>
            <a:ext cx="1800225" cy="650875"/>
          </a:xfrm>
          <a:prstGeom prst="rect">
            <a:avLst/>
          </a:prstGeom>
          <a:noFill/>
          <a:ln w="31750">
            <a:solidFill>
              <a:srgbClr val="FF00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en-US" altLang="zh-CN" sz="3600" b="1" i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US" altLang="zh-CN" sz="3600" b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n-US" altLang="zh-CN" sz="3600" b="1" i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mg</a:t>
            </a:r>
          </a:p>
        </p:txBody>
      </p:sp>
      <p:sp>
        <p:nvSpPr>
          <p:cNvPr id="11" name="Rectangle 18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358926" y="4358757"/>
            <a:ext cx="748923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en-US" altLang="zh-CN" sz="4400" b="1"/>
              <a:t>→</a:t>
            </a:r>
          </a:p>
        </p:txBody>
      </p:sp>
      <p:sp>
        <p:nvSpPr>
          <p:cNvPr id="13" name="Rectangle 24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1417874" y="5342783"/>
            <a:ext cx="10140038" cy="849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（</a:t>
            </a:r>
            <a:r>
              <a:rPr lang="en-US" altLang="zh-CN" sz="3600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g</a:t>
            </a:r>
            <a:r>
              <a:rPr lang="zh-CN" altLang="en-US" sz="3600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规定为</a:t>
            </a:r>
            <a:r>
              <a:rPr lang="en-US" altLang="zh-CN" sz="3600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9.8N/kg</a:t>
            </a:r>
            <a:r>
              <a:rPr lang="zh-CN" altLang="en-US" sz="3600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，粗略计算中</a:t>
            </a:r>
            <a:r>
              <a:rPr lang="en-US" altLang="zh-CN" sz="3600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g</a:t>
            </a:r>
            <a:r>
              <a:rPr lang="zh-CN" altLang="en-US" sz="3600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取</a:t>
            </a:r>
            <a:r>
              <a:rPr lang="en-US" altLang="zh-CN" sz="3600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10N/kg</a:t>
            </a:r>
            <a:r>
              <a:rPr lang="zh-CN" altLang="en-US" sz="3600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。）</a:t>
            </a:r>
          </a:p>
        </p:txBody>
      </p:sp>
    </p:spTree>
    <p:extLst>
      <p:ext uri="{BB962C8B-B14F-4D97-AF65-F5344CB8AC3E}">
        <p14:creationId xmlns:p14="http://schemas.microsoft.com/office/powerpoint/2010/main" val="2680880663"/>
      </p:ext>
    </p:extLst>
  </p:cSld>
  <p:clrMapOvr>
    <a:masterClrMapping/>
  </p:clrMapOvr>
  <mc:AlternateContent>
    <mc:Choice xmlns:p14="http://schemas.microsoft.com/office/powerpoint/2010/main" Requires="p14">
      <p:transition p14:dur="100">
        <p:randomBar dir="vert"/>
        <p:sndAc>
          <p:stSnd>
            <p:snd r:embed="rId14" name="chimes.wav"/>
          </p:stSnd>
        </p:sndAc>
      </p:transition>
    </mc:Choice>
    <mc:Fallback>
      <p:transition>
        <p:randomBar dir="vert"/>
        <p:sndAc>
          <p:stSnd>
            <p:snd r:embed="rId1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7" grpId="0"/>
      <p:bldP spid="6" grpId="0"/>
      <p:bldP spid="9" grpId="0"/>
      <p:bldP spid="10" grpId="0"/>
      <p:bldP spid="11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477254" y="0"/>
            <a:ext cx="3773904" cy="882316"/>
          </a:xfrm>
        </p:spPr>
        <p:txBody>
          <a:bodyPr>
            <a:normAutofit/>
          </a:bodyPr>
          <a:lstStyle/>
          <a:p>
            <a:r>
              <a:rPr lang="en-US" altLang="zh-CN" b="1">
                <a:latin typeface="黑体" panose="02010609060101010101" pitchFamily="49" charset="-122"/>
                <a:ea typeface="黑体" panose="02010609060101010101" pitchFamily="49" charset="-122"/>
              </a:rPr>
              <a:t>【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重力的方向</a:t>
            </a:r>
            <a:r>
              <a:rPr lang="en-US" altLang="zh-CN" b="1">
                <a:latin typeface="黑体" panose="02010609060101010101" pitchFamily="49" charset="-122"/>
                <a:ea typeface="黑体" panose="02010609060101010101" pitchFamily="49" charset="-122"/>
              </a:rPr>
              <a:t>】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" name="标题 1"/>
          <p:cNvSpPr txBox="1"/>
          <p:nvPr>
            <p:custDataLst>
              <p:tags r:id="rId4"/>
            </p:custDataLst>
          </p:nvPr>
        </p:nvSpPr>
        <p:spPr>
          <a:xfrm>
            <a:off x="689114" y="882315"/>
            <a:ext cx="11251095" cy="141170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indent="720000"/>
            <a:r>
              <a:rPr lang="zh-CN" altLang="en-US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用细线把物体悬挂起来，线的方向跟物体受重力方向一致。</a:t>
            </a:r>
          </a:p>
        </p:txBody>
      </p:sp>
      <p:sp>
        <p:nvSpPr>
          <p:cNvPr id="6" name="标题 1"/>
          <p:cNvSpPr txBox="1"/>
          <p:nvPr>
            <p:custDataLst>
              <p:tags r:id="rId5"/>
            </p:custDataLst>
          </p:nvPr>
        </p:nvSpPr>
        <p:spPr>
          <a:xfrm>
            <a:off x="2530468" y="1339518"/>
            <a:ext cx="8165431" cy="107482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这个方向我们叫做</a:t>
            </a:r>
            <a:r>
              <a:rPr lang="en-US" altLang="zh-CN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——</a:t>
            </a:r>
            <a:r>
              <a:rPr lang="zh-CN" altLang="en-US" b="1">
                <a:solidFill>
                  <a:srgbClr val="FFC000"/>
                </a:solidFill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竖直向下</a:t>
            </a:r>
          </a:p>
        </p:txBody>
      </p:sp>
      <p:sp>
        <p:nvSpPr>
          <p:cNvPr id="7" name="标题 1"/>
          <p:cNvSpPr txBox="1"/>
          <p:nvPr>
            <p:custDataLst>
              <p:tags r:id="rId6"/>
            </p:custDataLst>
          </p:nvPr>
        </p:nvSpPr>
        <p:spPr>
          <a:xfrm>
            <a:off x="5007056" y="2155577"/>
            <a:ext cx="7145013" cy="1191298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FFC000"/>
                </a:solidFill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竖直方向始终垂直于该处的水平面</a:t>
            </a:r>
          </a:p>
        </p:txBody>
      </p:sp>
      <p:pic>
        <p:nvPicPr>
          <p:cNvPr id="9" name="Picture 5" descr="重力的方向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9114" y="2414339"/>
            <a:ext cx="4240472" cy="3334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直角三角形 2"/>
          <p:cNvSpPr/>
          <p:nvPr>
            <p:custDataLst>
              <p:tags r:id="rId9"/>
            </p:custDataLst>
          </p:nvPr>
        </p:nvSpPr>
        <p:spPr>
          <a:xfrm>
            <a:off x="7088809" y="3687601"/>
            <a:ext cx="3697355" cy="1646762"/>
          </a:xfrm>
          <a:prstGeom prst="rt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矩形 12"/>
          <p:cNvSpPr/>
          <p:nvPr>
            <p:custDataLst>
              <p:tags r:id="rId10"/>
            </p:custDataLst>
          </p:nvPr>
        </p:nvSpPr>
        <p:spPr>
          <a:xfrm rot="1434012">
            <a:off x="8198792" y="3808731"/>
            <a:ext cx="642731" cy="4903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4294967295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Rectangle 14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8499475" y="5334363"/>
            <a:ext cx="503238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en-US" altLang="zh-CN" sz="32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G</a:t>
            </a:r>
          </a:p>
        </p:txBody>
      </p:sp>
      <p:sp>
        <p:nvSpPr>
          <p:cNvPr id="15" name="Line 20"/>
          <p:cNvSpPr>
            <a:spLocks noChangeShapeType="1"/>
          </p:cNvSpPr>
          <p:nvPr>
            <p:custDataLst>
              <p:tags r:id="rId12"/>
            </p:custDataLst>
          </p:nvPr>
        </p:nvSpPr>
        <p:spPr bwMode="auto">
          <a:xfrm flipH="1">
            <a:off x="8499475" y="4097700"/>
            <a:ext cx="0" cy="1368425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oval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6" name="标题 1"/>
          <p:cNvSpPr txBox="1"/>
          <p:nvPr>
            <p:custDataLst>
              <p:tags r:id="rId13"/>
            </p:custDataLst>
          </p:nvPr>
        </p:nvSpPr>
        <p:spPr>
          <a:xfrm>
            <a:off x="1352081" y="5863729"/>
            <a:ext cx="10334128" cy="793513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利用重力的方向竖直向下，可以检查墙壁是否竖直</a:t>
            </a:r>
          </a:p>
        </p:txBody>
      </p:sp>
      <p:sp>
        <p:nvSpPr>
          <p:cNvPr id="8" name="椭圆 7"/>
          <p:cNvSpPr/>
          <p:nvPr>
            <p:custDataLst>
              <p:tags r:id="rId14"/>
            </p:custDataLst>
          </p:nvPr>
        </p:nvSpPr>
        <p:spPr>
          <a:xfrm>
            <a:off x="8439764" y="4037989"/>
            <a:ext cx="119422" cy="119422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0" name="竖直方向与水平面的关系">
            <a:hlinkClick action="ppaction://media"/>
            <a:extLst>
              <a:ext uri="{FF2B5EF4-FFF2-40B4-BE49-F238E27FC236}">
                <a16:creationId xmlns:a16="http://schemas.microsoft.com/office/drawing/2014/main" id="{34692EC8-E915-4B06-9325-EE4650C4B7DB}"/>
              </a:ext>
            </a:extLst>
          </p:cNvPr>
          <p:cNvPicPr>
            <a:picLocks noChangeAspect="1"/>
          </p:cNvPicPr>
          <p:nvPr>
            <a:videoFile r:link="rId17"/>
            <p:custDataLst>
              <p:tags r:id="rId16"/>
            </p:custDataLst>
            <p:extLst>
              <p:ext uri="{DAA4B4D4-6D71-4841-9C94-3DE7FCFB9230}">
                <p14:media xmlns:p14="http://schemas.microsoft.com/office/powerpoint/2010/main" r:embed="rId18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2803708" y="0"/>
            <a:ext cx="6109587" cy="6801124"/>
          </a:xfrm>
          <a:prstGeom prst="rect">
            <a:avLst/>
          </a:prstGeom>
        </p:spPr>
      </p:pic>
      <p:grpSp>
        <p:nvGrpSpPr>
          <p:cNvPr id="23" name="组合 22">
            <a:extLst>
              <a:ext uri="{FF2B5EF4-FFF2-40B4-BE49-F238E27FC236}">
                <a16:creationId xmlns:a16="http://schemas.microsoft.com/office/drawing/2014/main" id="{829E3C28-AA2B-4286-98C9-3770E4CD9BD4}"/>
              </a:ext>
            </a:extLst>
          </p:cNvPr>
          <p:cNvGrpSpPr/>
          <p:nvPr>
            <p:custDataLst>
              <p:tags r:id="rId19"/>
            </p:custDataLst>
          </p:nvPr>
        </p:nvGrpSpPr>
        <p:grpSpPr>
          <a:xfrm>
            <a:off x="4470014" y="4739852"/>
            <a:ext cx="5264886" cy="412575"/>
            <a:chOff x="6303523" y="4013026"/>
            <a:chExt cx="5264886" cy="412575"/>
          </a:xfrm>
        </p:grpSpPr>
        <p:cxnSp>
          <p:nvCxnSpPr>
            <p:cNvPr id="12" name="直接连接符 11">
              <a:extLst>
                <a:ext uri="{FF2B5EF4-FFF2-40B4-BE49-F238E27FC236}">
                  <a16:creationId xmlns:a16="http://schemas.microsoft.com/office/drawing/2014/main" id="{490B5AFF-BD6A-462C-8123-1E7FE66ED994}"/>
                </a:ext>
              </a:extLst>
            </p:cNvPr>
            <p:cNvCxnSpPr/>
            <p:nvPr>
              <p:custDataLst>
                <p:tags r:id="rId20"/>
              </p:custDataLst>
            </p:nvPr>
          </p:nvCxnSpPr>
          <p:spPr>
            <a:xfrm>
              <a:off x="6303523" y="4425601"/>
              <a:ext cx="5264886" cy="0"/>
            </a:xfrm>
            <a:prstGeom prst="line">
              <a:avLst/>
            </a:prstGeom>
            <a:ln w="31750">
              <a:solidFill>
                <a:srgbClr val="FFFF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2" name="组合 21">
              <a:extLst>
                <a:ext uri="{FF2B5EF4-FFF2-40B4-BE49-F238E27FC236}">
                  <a16:creationId xmlns:a16="http://schemas.microsoft.com/office/drawing/2014/main" id="{CF85B8F4-64A9-4DDE-9B19-96DD39EA3E8D}"/>
                </a:ext>
              </a:extLst>
            </p:cNvPr>
            <p:cNvGrpSpPr/>
            <p:nvPr>
              <p:custDataLst>
                <p:tags r:id="rId21"/>
              </p:custDataLst>
            </p:nvPr>
          </p:nvGrpSpPr>
          <p:grpSpPr>
            <a:xfrm>
              <a:off x="8460969" y="4013026"/>
              <a:ext cx="474997" cy="407166"/>
              <a:chOff x="8913295" y="2433310"/>
              <a:chExt cx="474997" cy="407166"/>
            </a:xfrm>
          </p:grpSpPr>
          <p:cxnSp>
            <p:nvCxnSpPr>
              <p:cNvPr id="18" name="直接连接符 17">
                <a:extLst>
                  <a:ext uri="{FF2B5EF4-FFF2-40B4-BE49-F238E27FC236}">
                    <a16:creationId xmlns:a16="http://schemas.microsoft.com/office/drawing/2014/main" id="{D9E8034D-9568-4134-BE44-D01C3F4F4F80}"/>
                  </a:ext>
                </a:extLst>
              </p:cNvPr>
              <p:cNvCxnSpPr/>
              <p:nvPr>
                <p:custDataLst>
                  <p:tags r:id="rId22"/>
                </p:custDataLst>
              </p:nvPr>
            </p:nvCxnSpPr>
            <p:spPr>
              <a:xfrm>
                <a:off x="8913295" y="2433310"/>
                <a:ext cx="474997" cy="0"/>
              </a:xfrm>
              <a:prstGeom prst="line">
                <a:avLst/>
              </a:prstGeom>
              <a:ln w="31750">
                <a:solidFill>
                  <a:srgbClr val="FFFF00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>
                <a:extLst>
                  <a:ext uri="{FF2B5EF4-FFF2-40B4-BE49-F238E27FC236}">
                    <a16:creationId xmlns:a16="http://schemas.microsoft.com/office/drawing/2014/main" id="{FE686782-08E2-4076-9142-00C81B3EC8CC}"/>
                  </a:ext>
                </a:extLst>
              </p:cNvPr>
              <p:cNvCxnSpPr/>
              <p:nvPr>
                <p:custDataLst>
                  <p:tags r:id="rId23"/>
                </p:custDataLst>
              </p:nvPr>
            </p:nvCxnSpPr>
            <p:spPr>
              <a:xfrm flipH="1">
                <a:off x="9388292" y="2433310"/>
                <a:ext cx="0" cy="407166"/>
              </a:xfrm>
              <a:prstGeom prst="line">
                <a:avLst/>
              </a:prstGeom>
              <a:ln w="31750">
                <a:solidFill>
                  <a:srgbClr val="FFFF00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4" name="组合 23">
            <a:extLst>
              <a:ext uri="{FF2B5EF4-FFF2-40B4-BE49-F238E27FC236}">
                <a16:creationId xmlns:a16="http://schemas.microsoft.com/office/drawing/2014/main" id="{7AEF288A-5732-4808-99B3-130E94AFDAB5}"/>
              </a:ext>
            </a:extLst>
          </p:cNvPr>
          <p:cNvGrpSpPr/>
          <p:nvPr>
            <p:custDataLst>
              <p:tags r:id="rId24"/>
            </p:custDataLst>
          </p:nvPr>
        </p:nvGrpSpPr>
        <p:grpSpPr>
          <a:xfrm>
            <a:off x="3797373" y="4516607"/>
            <a:ext cx="3326887" cy="412575"/>
            <a:chOff x="6303523" y="4013026"/>
            <a:chExt cx="5264886" cy="412575"/>
          </a:xfrm>
        </p:grpSpPr>
        <p:cxnSp>
          <p:nvCxnSpPr>
            <p:cNvPr id="25" name="直接连接符 24">
              <a:extLst>
                <a:ext uri="{FF2B5EF4-FFF2-40B4-BE49-F238E27FC236}">
                  <a16:creationId xmlns:a16="http://schemas.microsoft.com/office/drawing/2014/main" id="{BC0D7C39-9C82-4CB1-AB92-5A91F0471F4D}"/>
                </a:ext>
              </a:extLst>
            </p:cNvPr>
            <p:cNvCxnSpPr/>
            <p:nvPr>
              <p:custDataLst>
                <p:tags r:id="rId25"/>
              </p:custDataLst>
            </p:nvPr>
          </p:nvCxnSpPr>
          <p:spPr>
            <a:xfrm>
              <a:off x="6303523" y="4425601"/>
              <a:ext cx="5264886" cy="0"/>
            </a:xfrm>
            <a:prstGeom prst="line">
              <a:avLst/>
            </a:prstGeom>
            <a:ln w="31750">
              <a:solidFill>
                <a:srgbClr val="FFC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6" name="组合 25">
              <a:extLst>
                <a:ext uri="{FF2B5EF4-FFF2-40B4-BE49-F238E27FC236}">
                  <a16:creationId xmlns:a16="http://schemas.microsoft.com/office/drawing/2014/main" id="{859E4857-10A5-417A-B8F4-3AE70AA3EDC3}"/>
                </a:ext>
              </a:extLst>
            </p:cNvPr>
            <p:cNvGrpSpPr/>
            <p:nvPr>
              <p:custDataLst>
                <p:tags r:id="rId26"/>
              </p:custDataLst>
            </p:nvPr>
          </p:nvGrpSpPr>
          <p:grpSpPr>
            <a:xfrm>
              <a:off x="8460969" y="4013026"/>
              <a:ext cx="474997" cy="407166"/>
              <a:chOff x="8913295" y="2433310"/>
              <a:chExt cx="474997" cy="407166"/>
            </a:xfrm>
          </p:grpSpPr>
          <p:cxnSp>
            <p:nvCxnSpPr>
              <p:cNvPr id="27" name="直接连接符 26">
                <a:extLst>
                  <a:ext uri="{FF2B5EF4-FFF2-40B4-BE49-F238E27FC236}">
                    <a16:creationId xmlns:a16="http://schemas.microsoft.com/office/drawing/2014/main" id="{63FC898F-B260-49D2-9DDA-F33807BF50F5}"/>
                  </a:ext>
                </a:extLst>
              </p:cNvPr>
              <p:cNvCxnSpPr/>
              <p:nvPr>
                <p:custDataLst>
                  <p:tags r:id="rId27"/>
                </p:custDataLst>
              </p:nvPr>
            </p:nvCxnSpPr>
            <p:spPr>
              <a:xfrm>
                <a:off x="8913295" y="2433310"/>
                <a:ext cx="474997" cy="0"/>
              </a:xfrm>
              <a:prstGeom prst="line">
                <a:avLst/>
              </a:prstGeom>
              <a:ln w="31750">
                <a:solidFill>
                  <a:srgbClr val="FFC000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直接连接符 27">
                <a:extLst>
                  <a:ext uri="{FF2B5EF4-FFF2-40B4-BE49-F238E27FC236}">
                    <a16:creationId xmlns:a16="http://schemas.microsoft.com/office/drawing/2014/main" id="{7609BE37-7FA4-40A5-AB8B-7D89DDA05E17}"/>
                  </a:ext>
                </a:extLst>
              </p:cNvPr>
              <p:cNvCxnSpPr/>
              <p:nvPr>
                <p:custDataLst>
                  <p:tags r:id="rId28"/>
                </p:custDataLst>
              </p:nvPr>
            </p:nvCxnSpPr>
            <p:spPr>
              <a:xfrm flipH="1">
                <a:off x="9388292" y="2433310"/>
                <a:ext cx="0" cy="407166"/>
              </a:xfrm>
              <a:prstGeom prst="line">
                <a:avLst/>
              </a:prstGeom>
              <a:ln w="31750">
                <a:solidFill>
                  <a:srgbClr val="FFC000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285336037"/>
      </p:ext>
    </p:extLst>
  </p:cSld>
  <p:clrMapOvr>
    <a:masterClrMapping/>
  </p:clrMapOvr>
  <mc:AlternateContent>
    <mc:Choice xmlns:p14="http://schemas.microsoft.com/office/powerpoint/2010/main" Requires="p14">
      <p:transition p14:dur="100">
        <p:randomBar dir="vert"/>
        <p:sndAc>
          <p:stSnd>
            <p:snd r:embed="rId30" name="chimes.wav"/>
          </p:stSnd>
        </p:sndAc>
      </p:transition>
    </mc:Choice>
    <mc:Fallback>
      <p:transition>
        <p:randomBar dir="vert"/>
        <p:sndAc>
          <p:stSnd>
            <p:snd r:embed="rId30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9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9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49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9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9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video>
          </p:childTnLst>
        </p:cTn>
      </p:par>
    </p:tnLst>
    <p:bldLst>
      <p:bldP spid="5" grpId="0"/>
      <p:bldP spid="6" grpId="0"/>
      <p:bldP spid="7" grpId="0"/>
      <p:bldP spid="3" grpId="0"/>
      <p:bldP spid="13" grpId="0"/>
      <p:bldP spid="14" grpId="0"/>
      <p:bldP spid="15" grpId="0"/>
      <p:bldP spid="16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477254" y="0"/>
            <a:ext cx="3773904" cy="882316"/>
          </a:xfrm>
        </p:spPr>
        <p:txBody>
          <a:bodyPr>
            <a:normAutofit/>
          </a:bodyPr>
          <a:lstStyle/>
          <a:p>
            <a:r>
              <a:rPr lang="en-US" altLang="zh-CN" b="1">
                <a:latin typeface="黑体" panose="02010609060101010101" pitchFamily="49" charset="-122"/>
                <a:ea typeface="黑体" panose="02010609060101010101" pitchFamily="49" charset="-122"/>
              </a:rPr>
              <a:t>【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重力的作用点</a:t>
            </a:r>
            <a:r>
              <a:rPr lang="en-US" altLang="zh-CN" b="1">
                <a:latin typeface="黑体" panose="02010609060101010101" pitchFamily="49" charset="-122"/>
                <a:ea typeface="黑体" panose="02010609060101010101" pitchFamily="49" charset="-122"/>
              </a:rPr>
              <a:t>】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" name="标题 1"/>
          <p:cNvSpPr txBox="1"/>
          <p:nvPr>
            <p:custDataLst>
              <p:tags r:id="rId4"/>
            </p:custDataLst>
          </p:nvPr>
        </p:nvSpPr>
        <p:spPr>
          <a:xfrm>
            <a:off x="689114" y="882315"/>
            <a:ext cx="11251095" cy="141170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indent="720000"/>
            <a:r>
              <a:rPr lang="zh-CN" altLang="en-US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对于整个物体，重力作用的表现就好像它作用在物体的某一个点上，这个点叫做物体的</a:t>
            </a:r>
            <a:r>
              <a:rPr lang="zh-CN" altLang="en-US" b="1">
                <a:solidFill>
                  <a:srgbClr val="FFC000"/>
                </a:solidFill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重心</a:t>
            </a:r>
            <a:r>
              <a:rPr lang="zh-CN" altLang="en-US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。</a:t>
            </a:r>
          </a:p>
        </p:txBody>
      </p:sp>
      <p:sp>
        <p:nvSpPr>
          <p:cNvPr id="16" name="标题 1"/>
          <p:cNvSpPr txBox="1"/>
          <p:nvPr>
            <p:custDataLst>
              <p:tags r:id="rId5"/>
            </p:custDataLst>
          </p:nvPr>
        </p:nvSpPr>
        <p:spPr>
          <a:xfrm>
            <a:off x="907581" y="4078876"/>
            <a:ext cx="11032628" cy="793513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FFFF00"/>
                </a:solidFill>
                <a:latin typeface="+mn-ea"/>
                <a:ea typeface="+mn-ea"/>
              </a:rPr>
              <a:t>◎质地均匀、外形规则的物体的重心在它的几何中心。</a:t>
            </a:r>
          </a:p>
        </p:txBody>
      </p:sp>
      <p:pic>
        <p:nvPicPr>
          <p:cNvPr id="12" name="Picture 4" descr="几种质地均匀、外形规则物体的重心"/>
          <p:cNvPicPr>
            <a:picLocks noChangeAspect="1" noChangeArrowheads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64206" y="2200863"/>
            <a:ext cx="6229350" cy="1878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标题 1"/>
          <p:cNvSpPr txBox="1"/>
          <p:nvPr>
            <p:custDataLst>
              <p:tags r:id="rId8"/>
            </p:custDataLst>
          </p:nvPr>
        </p:nvSpPr>
        <p:spPr>
          <a:xfrm>
            <a:off x="907581" y="4764676"/>
            <a:ext cx="10334128" cy="793513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FFFF00"/>
                </a:solidFill>
                <a:latin typeface="+mn-ea"/>
              </a:rPr>
              <a:t>◎</a:t>
            </a:r>
            <a:r>
              <a:rPr lang="zh-CN" altLang="en-US" b="1">
                <a:solidFill>
                  <a:srgbClr val="FFFF00"/>
                </a:solidFill>
                <a:latin typeface="+mn-ea"/>
                <a:ea typeface="+mn-ea"/>
              </a:rPr>
              <a:t>重心不一定在物体上。</a:t>
            </a:r>
          </a:p>
        </p:txBody>
      </p:sp>
      <p:sp>
        <p:nvSpPr>
          <p:cNvPr id="18" name="标题 1"/>
          <p:cNvSpPr txBox="1"/>
          <p:nvPr>
            <p:custDataLst>
              <p:tags r:id="rId9"/>
            </p:custDataLst>
          </p:nvPr>
        </p:nvSpPr>
        <p:spPr>
          <a:xfrm>
            <a:off x="907581" y="5558189"/>
            <a:ext cx="6610819" cy="793513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FFFF00"/>
                </a:solidFill>
                <a:latin typeface="+mn-ea"/>
              </a:rPr>
              <a:t>◎</a:t>
            </a:r>
            <a:r>
              <a:rPr lang="zh-CN" altLang="en-US" b="1">
                <a:solidFill>
                  <a:srgbClr val="FFFF00"/>
                </a:solidFill>
                <a:latin typeface="+mn-ea"/>
                <a:ea typeface="+mn-ea"/>
              </a:rPr>
              <a:t>物体重心越低，物体越稳定。</a:t>
            </a:r>
          </a:p>
        </p:txBody>
      </p:sp>
      <p:pic>
        <p:nvPicPr>
          <p:cNvPr id="19" name="Picture 20" descr="不倒翁及其结构"/>
          <p:cNvPicPr>
            <a:picLocks noChangeAspect="1" noChangeArrowheads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13014" y="882315"/>
            <a:ext cx="9144000" cy="5389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图片 2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3014" y="882314"/>
            <a:ext cx="9144000" cy="5852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224854"/>
      </p:ext>
    </p:extLst>
  </p:cSld>
  <p:clrMapOvr>
    <a:masterClrMapping/>
  </p:clrMapOvr>
  <mc:AlternateContent>
    <mc:Choice xmlns:p14="http://schemas.microsoft.com/office/powerpoint/2010/main" Requires="p14">
      <p:transition p14:dur="100">
        <p:randomBar dir="vert"/>
        <p:sndAc>
          <p:stSnd>
            <p:snd r:embed="rId15" name="chimes.wav"/>
          </p:stSnd>
        </p:sndAc>
      </p:transition>
    </mc:Choice>
    <mc:Fallback>
      <p:transition>
        <p:randomBar dir="vert"/>
        <p:sndAc>
          <p:stSnd>
            <p:snd r:embed="rId1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6" grpId="0"/>
      <p:bldP spid="17" grpId="0"/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4109454" y="0"/>
            <a:ext cx="3773904" cy="882316"/>
          </a:xfrm>
        </p:spPr>
        <p:txBody>
          <a:bodyPr>
            <a:normAutofit/>
          </a:bodyPr>
          <a:lstStyle/>
          <a:p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我学到了：</a:t>
            </a:r>
          </a:p>
        </p:txBody>
      </p:sp>
      <p:sp>
        <p:nvSpPr>
          <p:cNvPr id="6" name="标题 1"/>
          <p:cNvSpPr txBox="1"/>
          <p:nvPr>
            <p:custDataLst>
              <p:tags r:id="rId4"/>
            </p:custDataLst>
          </p:nvPr>
        </p:nvSpPr>
        <p:spPr>
          <a:xfrm>
            <a:off x="882317" y="882316"/>
            <a:ext cx="11309683" cy="107482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200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1</a:t>
            </a:r>
            <a:r>
              <a:rPr lang="zh-CN" altLang="en-US" sz="3200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、由于地球的吸引而使物体受到的力，叫做</a:t>
            </a:r>
            <a:r>
              <a:rPr lang="zh-CN" altLang="en-US" sz="3200" b="1">
                <a:solidFill>
                  <a:srgbClr val="FFC000"/>
                </a:solidFill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重力（</a:t>
            </a:r>
            <a:r>
              <a:rPr lang="en-US" altLang="zh-CN" sz="3200" b="1" i="1">
                <a:solidFill>
                  <a:srgbClr val="FFC000"/>
                </a:solidFill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G</a:t>
            </a:r>
            <a:r>
              <a:rPr lang="zh-CN" altLang="en-US" sz="3200" b="1">
                <a:solidFill>
                  <a:srgbClr val="FFC000"/>
                </a:solidFill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）</a:t>
            </a:r>
            <a:r>
              <a:rPr lang="zh-CN" altLang="en-US" sz="3200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。</a:t>
            </a:r>
          </a:p>
        </p:txBody>
      </p:sp>
      <p:sp>
        <p:nvSpPr>
          <p:cNvPr id="7" name="Rectangle 24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926386" y="1764632"/>
            <a:ext cx="11265613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200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2</a:t>
            </a:r>
            <a:r>
              <a:rPr lang="zh-CN" altLang="en-US" sz="3200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、物体所受的重力跟它的质量成正比，而且重力跟它的质量的比值是一定的。</a:t>
            </a:r>
          </a:p>
        </p:txBody>
      </p:sp>
      <p:sp>
        <p:nvSpPr>
          <p:cNvPr id="8" name="Rectangle 1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4272507" y="2580341"/>
            <a:ext cx="1800225" cy="823752"/>
          </a:xfrm>
          <a:prstGeom prst="rect">
            <a:avLst/>
          </a:prstGeom>
          <a:noFill/>
          <a:ln w="31750">
            <a:solidFill>
              <a:srgbClr val="FF00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200" b="1" i="1">
                <a:solidFill>
                  <a:srgbClr val="FFC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US" altLang="zh-CN" sz="3200" b="1">
                <a:solidFill>
                  <a:srgbClr val="FFC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n-US" altLang="zh-CN" sz="3200" b="1" i="1">
                <a:solidFill>
                  <a:srgbClr val="FFC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mg</a:t>
            </a:r>
          </a:p>
        </p:txBody>
      </p:sp>
      <p:sp>
        <p:nvSpPr>
          <p:cNvPr id="9" name="标题 1"/>
          <p:cNvSpPr txBox="1"/>
          <p:nvPr>
            <p:custDataLst>
              <p:tags r:id="rId7"/>
            </p:custDataLst>
          </p:nvPr>
        </p:nvSpPr>
        <p:spPr>
          <a:xfrm>
            <a:off x="955361" y="3269083"/>
            <a:ext cx="5394332" cy="107482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200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3</a:t>
            </a:r>
            <a:r>
              <a:rPr lang="zh-CN" altLang="en-US" sz="3200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、重力的方向</a:t>
            </a:r>
            <a:r>
              <a:rPr lang="zh-CN" altLang="en-US" sz="3200" b="1">
                <a:solidFill>
                  <a:srgbClr val="FFC000"/>
                </a:solidFill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竖直向下</a:t>
            </a:r>
            <a:r>
              <a:rPr lang="zh-CN" altLang="en-US" sz="3200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。</a:t>
            </a:r>
          </a:p>
        </p:txBody>
      </p:sp>
      <p:sp>
        <p:nvSpPr>
          <p:cNvPr id="10" name="标题 1"/>
          <p:cNvSpPr txBox="1"/>
          <p:nvPr>
            <p:custDataLst>
              <p:tags r:id="rId8"/>
            </p:custDataLst>
          </p:nvPr>
        </p:nvSpPr>
        <p:spPr>
          <a:xfrm>
            <a:off x="955361" y="4151399"/>
            <a:ext cx="8434518" cy="88231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200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4</a:t>
            </a:r>
            <a:r>
              <a:rPr lang="zh-CN" altLang="en-US" sz="3200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、重力的作用点叫</a:t>
            </a:r>
            <a:r>
              <a:rPr lang="zh-CN" altLang="en-US" sz="3200" b="1">
                <a:solidFill>
                  <a:srgbClr val="FFC000"/>
                </a:solidFill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重心</a:t>
            </a:r>
            <a:r>
              <a:rPr lang="zh-CN" altLang="en-US" sz="3200" b="1">
                <a:latin typeface="方正小标宋简体" panose="03000509000000000000" pitchFamily="65" charset="-122"/>
                <a:ea typeface="方正小标宋简体" panose="03000509000000000000" pitchFamily="65" charset="-122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2591941622"/>
      </p:ext>
    </p:extLst>
  </p:cSld>
  <p:clrMapOvr>
    <a:masterClrMapping/>
  </p:clrMapOvr>
  <mc:AlternateContent>
    <mc:Choice xmlns:p14="http://schemas.microsoft.com/office/powerpoint/2010/main" Requires="p14">
      <p:transition p14:dur="100">
        <p:randomBar dir="vert"/>
        <p:sndAc>
          <p:stSnd>
            <p:snd r:embed="rId10" name="chimes.wav"/>
          </p:stSnd>
        </p:sndAc>
      </p:transition>
    </mc:Choice>
    <mc:Fallback>
      <p:transition>
        <p:randomBar dir="vert"/>
        <p:sndAc>
          <p:stSnd>
            <p:snd r:embed="rId10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BF96751-389B-4A81-AF0E-B96DB01F27B5}"/>
              </a:ext>
            </a:extLst>
          </p:cNvPr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27018" y="208897"/>
            <a:ext cx="2801982" cy="482669"/>
          </a:xfrm>
        </p:spPr>
        <p:txBody>
          <a:bodyPr>
            <a:normAutofit fontScale="90000"/>
          </a:bodyPr>
          <a:lstStyle/>
          <a:p>
            <a:r>
              <a:rPr lang="en-US" altLang="zh-CN" sz="3200">
                <a:solidFill>
                  <a:srgbClr val="FFC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7-3</a:t>
            </a:r>
            <a:r>
              <a:rPr lang="zh-CN" altLang="en-US" sz="3200">
                <a:solidFill>
                  <a:srgbClr val="FFC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、知识要点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58CF29F-7F86-4108-A4F6-27288690082F}"/>
              </a:ext>
            </a:extLst>
          </p:cNvPr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27019" y="972880"/>
            <a:ext cx="11143224" cy="4917557"/>
          </a:xfrm>
        </p:spPr>
        <p:txBody>
          <a:bodyPr>
            <a:noAutofit/>
          </a:bodyPr>
          <a:lstStyle/>
          <a:p>
            <a:pPr>
              <a:lnSpc>
                <a:spcPts val="4000"/>
              </a:lnSpc>
            </a:pPr>
            <a:r>
              <a:rPr lang="en-US" altLang="zh-CN" sz="2400">
                <a:solidFill>
                  <a:schemeClr val="bg1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1</a:t>
            </a:r>
            <a:r>
              <a:rPr lang="zh-CN" altLang="en-US" sz="2400">
                <a:solidFill>
                  <a:schemeClr val="bg1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、宇宙间的物体都存在互相吸引的力，这就是</a:t>
            </a:r>
            <a:r>
              <a:rPr lang="zh-CN" altLang="en-US" sz="2400">
                <a:solidFill>
                  <a:srgbClr val="FF0000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万有引力</a:t>
            </a:r>
            <a:r>
              <a:rPr lang="zh-CN" altLang="en-US" sz="2400">
                <a:solidFill>
                  <a:schemeClr val="bg1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。地球和附近的物体间也有引力，我们把由于地球的吸引而使物体受到的力叫</a:t>
            </a:r>
            <a:r>
              <a:rPr lang="zh-CN" altLang="en-US" sz="2400">
                <a:solidFill>
                  <a:srgbClr val="FF0000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重力</a:t>
            </a:r>
            <a:r>
              <a:rPr lang="zh-CN" altLang="en-US" sz="2400">
                <a:solidFill>
                  <a:schemeClr val="bg1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，通常用字母</a:t>
            </a:r>
            <a:r>
              <a:rPr lang="en-US" altLang="zh-CN" sz="2400" i="1">
                <a:solidFill>
                  <a:srgbClr val="FF0000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G</a:t>
            </a:r>
            <a:r>
              <a:rPr lang="zh-CN" altLang="en-US" sz="2400">
                <a:solidFill>
                  <a:schemeClr val="bg1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表示。地球附近物体所受重力的施力物体都是</a:t>
            </a:r>
            <a:r>
              <a:rPr lang="zh-CN" altLang="en-US" sz="2400">
                <a:solidFill>
                  <a:srgbClr val="FF0000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地球</a:t>
            </a:r>
            <a:r>
              <a:rPr lang="zh-CN" altLang="en-US" sz="2400">
                <a:solidFill>
                  <a:schemeClr val="bg1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。</a:t>
            </a:r>
            <a:endParaRPr lang="en-US" altLang="zh-CN" sz="2400">
              <a:solidFill>
                <a:schemeClr val="bg1"/>
              </a:solidFill>
              <a:latin typeface="方正小标宋简体" panose="02010601030101010101" pitchFamily="2" charset="-122"/>
              <a:ea typeface="方正小标宋简体" panose="02010601030101010101" pitchFamily="2" charset="-122"/>
            </a:endParaRPr>
          </a:p>
          <a:p>
            <a:pPr>
              <a:lnSpc>
                <a:spcPts val="4000"/>
              </a:lnSpc>
            </a:pPr>
            <a:r>
              <a:rPr lang="en-US" altLang="zh-CN" sz="2400">
                <a:solidFill>
                  <a:schemeClr val="bg1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2</a:t>
            </a:r>
            <a:r>
              <a:rPr lang="zh-CN" altLang="en-US" sz="2400">
                <a:solidFill>
                  <a:schemeClr val="bg1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、重力的大小也叫重量。实验表明物体所受的重力跟它的质量</a:t>
            </a:r>
            <a:r>
              <a:rPr lang="zh-CN" altLang="en-US" sz="2400">
                <a:solidFill>
                  <a:srgbClr val="FF0000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成正比</a:t>
            </a:r>
            <a:r>
              <a:rPr lang="zh-CN" altLang="en-US" sz="2400">
                <a:solidFill>
                  <a:schemeClr val="bg1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，数学表达式为</a:t>
            </a:r>
            <a:r>
              <a:rPr lang="en-US" altLang="zh-CN" sz="2400" i="1">
                <a:solidFill>
                  <a:srgbClr val="FF0000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G</a:t>
            </a:r>
            <a:r>
              <a:rPr lang="en-US" altLang="zh-CN" sz="2400">
                <a:solidFill>
                  <a:srgbClr val="FF0000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=</a:t>
            </a:r>
            <a:r>
              <a:rPr lang="en-US" altLang="zh-CN" sz="2400" i="1">
                <a:solidFill>
                  <a:srgbClr val="FF0000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mg</a:t>
            </a:r>
            <a:r>
              <a:rPr lang="zh-CN" altLang="en-US" sz="2400">
                <a:solidFill>
                  <a:schemeClr val="bg1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，</a:t>
            </a:r>
            <a:r>
              <a:rPr lang="en-US" altLang="zh-CN" sz="2400" i="1">
                <a:solidFill>
                  <a:schemeClr val="bg1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g</a:t>
            </a:r>
            <a:r>
              <a:rPr lang="zh-CN" altLang="en-US" sz="2400">
                <a:solidFill>
                  <a:schemeClr val="bg1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表示</a:t>
            </a:r>
            <a:r>
              <a:rPr lang="zh-CN" altLang="en-US" sz="2400">
                <a:solidFill>
                  <a:srgbClr val="FF0000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重力跟质量的比值</a:t>
            </a:r>
            <a:r>
              <a:rPr lang="zh-CN" altLang="en-US" sz="2400">
                <a:solidFill>
                  <a:schemeClr val="bg1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，这是一个定值，为</a:t>
            </a:r>
            <a:r>
              <a:rPr lang="en-US" altLang="zh-CN" sz="2400">
                <a:solidFill>
                  <a:srgbClr val="FF0000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9.8N/kg</a:t>
            </a:r>
            <a:r>
              <a:rPr lang="zh-CN" altLang="en-US" sz="2400">
                <a:solidFill>
                  <a:schemeClr val="bg1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。</a:t>
            </a:r>
            <a:endParaRPr lang="en-US" altLang="zh-CN" sz="2400">
              <a:solidFill>
                <a:schemeClr val="bg1"/>
              </a:solidFill>
              <a:latin typeface="方正小标宋简体" panose="02010601030101010101" pitchFamily="2" charset="-122"/>
              <a:ea typeface="方正小标宋简体" panose="02010601030101010101" pitchFamily="2" charset="-122"/>
            </a:endParaRPr>
          </a:p>
          <a:p>
            <a:pPr>
              <a:lnSpc>
                <a:spcPts val="4000"/>
              </a:lnSpc>
            </a:pPr>
            <a:r>
              <a:rPr lang="en-US" altLang="zh-CN" sz="2400">
                <a:solidFill>
                  <a:schemeClr val="bg1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3</a:t>
            </a:r>
            <a:r>
              <a:rPr lang="zh-CN" altLang="en-US" sz="2400">
                <a:solidFill>
                  <a:schemeClr val="bg1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、地球上各地的重力方向总是</a:t>
            </a:r>
            <a:r>
              <a:rPr lang="zh-CN" altLang="en-US" sz="2400">
                <a:solidFill>
                  <a:srgbClr val="FF0000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竖直向下</a:t>
            </a:r>
            <a:r>
              <a:rPr lang="zh-CN" altLang="en-US" sz="2400">
                <a:solidFill>
                  <a:schemeClr val="bg1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的，始终跟水平面垂直。</a:t>
            </a:r>
            <a:endParaRPr lang="en-US" altLang="zh-CN" sz="2400">
              <a:solidFill>
                <a:schemeClr val="bg1"/>
              </a:solidFill>
              <a:latin typeface="方正小标宋简体" panose="02010601030101010101" pitchFamily="2" charset="-122"/>
              <a:ea typeface="方正小标宋简体" panose="02010601030101010101" pitchFamily="2" charset="-122"/>
            </a:endParaRPr>
          </a:p>
          <a:p>
            <a:pPr>
              <a:lnSpc>
                <a:spcPts val="4000"/>
              </a:lnSpc>
            </a:pPr>
            <a:r>
              <a:rPr lang="en-US" altLang="zh-CN" sz="2400">
                <a:solidFill>
                  <a:schemeClr val="bg1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4</a:t>
            </a:r>
            <a:r>
              <a:rPr lang="zh-CN" altLang="en-US" sz="2400">
                <a:solidFill>
                  <a:schemeClr val="bg1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、重力的作用点叫做</a:t>
            </a:r>
            <a:r>
              <a:rPr lang="zh-CN" altLang="en-US" sz="2400">
                <a:solidFill>
                  <a:srgbClr val="FF0000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重心</a:t>
            </a:r>
            <a:r>
              <a:rPr lang="zh-CN" altLang="en-US" sz="2400">
                <a:solidFill>
                  <a:schemeClr val="bg1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。形状规则、质地均匀的物体重心在它的</a:t>
            </a:r>
            <a:r>
              <a:rPr lang="zh-CN" altLang="en-US" sz="2400">
                <a:solidFill>
                  <a:srgbClr val="FF0000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几何中心</a:t>
            </a:r>
            <a:r>
              <a:rPr lang="zh-CN" altLang="en-US" sz="2400">
                <a:solidFill>
                  <a:schemeClr val="bg1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上。不过重心</a:t>
            </a:r>
            <a:r>
              <a:rPr lang="zh-CN" altLang="en-US" sz="2400">
                <a:solidFill>
                  <a:srgbClr val="FF0000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不一定</a:t>
            </a:r>
            <a:r>
              <a:rPr lang="zh-CN" altLang="en-US" sz="2400">
                <a:solidFill>
                  <a:schemeClr val="bg1"/>
                </a:solidFill>
                <a:latin typeface="方正小标宋简体" panose="02010601030101010101" pitchFamily="2" charset="-122"/>
                <a:ea typeface="方正小标宋简体" panose="02010601030101010101" pitchFamily="2" charset="-122"/>
              </a:rPr>
              <a:t>在物体上。</a:t>
            </a:r>
            <a:endParaRPr lang="en-US" altLang="zh-CN" sz="2400">
              <a:solidFill>
                <a:schemeClr val="bg1"/>
              </a:solidFill>
              <a:latin typeface="方正小标宋简体" panose="02010601030101010101" pitchFamily="2" charset="-122"/>
              <a:ea typeface="方正小标宋简体" panose="02010601030101010101" pitchFamily="2" charset="-122"/>
            </a:endParaRPr>
          </a:p>
          <a:p>
            <a:pPr marL="0" indent="0">
              <a:lnSpc>
                <a:spcPts val="4000"/>
              </a:lnSpc>
              <a:buNone/>
            </a:pPr>
            <a:endParaRPr lang="zh-CN" altLang="en-US" sz="2400">
              <a:solidFill>
                <a:schemeClr val="bg1"/>
              </a:solidFill>
              <a:latin typeface="方正小标宋简体" panose="02010601030101010101" pitchFamily="2" charset="-122"/>
              <a:ea typeface="方正小标宋简体" panose="02010601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86595040"/>
      </p:ext>
    </p:extLst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83"/>
</p:tagLst>
</file>

<file path=ppt/tags/tag2.xml><?xml version="1.0" encoding="utf-8"?>
<p:tagLst xmlns:p="http://schemas.openxmlformats.org/presentationml/2006/main">
  <p:tag name="AS_UNIQUEID" val="84"/>
</p:tagLst>
</file>

<file path=ppt/tags/tag3.xml><?xml version="1.0" encoding="utf-8"?>
<p:tagLst xmlns:p="http://schemas.openxmlformats.org/presentationml/2006/main">
  <p:tag name="AS_UNIQUEID" val="85"/>
</p:tagLst>
</file>

<file path=ppt/tags/tag4.xml><?xml version="1.0" encoding="utf-8"?>
<p:tagLst xmlns:p="http://schemas.openxmlformats.org/presentationml/2006/main">
  <p:tag name="AS_UNIQUEID" val="86"/>
</p:tagLst>
</file>

<file path=ppt/tags/tag5.xml><?xml version="1.0" encoding="utf-8"?>
<p:tagLst xmlns:p="http://schemas.openxmlformats.org/presentationml/2006/main">
  <p:tag name="AS_UNIQUEID" val="87"/>
</p:tagLst>
</file>

<file path=ppt/tags/tag6.xml><?xml version="1.0" encoding="utf-8"?>
<p:tagLst xmlns:p="http://schemas.openxmlformats.org/presentationml/2006/main">
  <p:tag name="AS_UNIQUEID" val="88"/>
</p:tagLst>
</file>

<file path=ppt/tags/tag7.xml><?xml version="1.0" encoding="utf-8"?>
<p:tagLst xmlns:p="http://schemas.openxmlformats.org/presentationml/2006/main">
  <p:tag name="AS_UNIQUEID" val="89"/>
</p:tagLst>
</file>

<file path=ppt/tags/tag8.xml><?xml version="1.0" encoding="utf-8"?>
<p:tagLst xmlns:p="http://schemas.openxmlformats.org/presentationml/2006/main">
  <p:tag name="AS_UNIQUEID" val="90"/>
</p:tagLst>
</file>

<file path=ppt/tags/tag9.xml><?xml version="1.0" encoding="utf-8"?>
<p:tagLst xmlns:p="http://schemas.openxmlformats.org/presentationml/2006/main">
  <p:tag name="AS_UNIQUEID" val="91"/>
</p:tagLst>
</file>

<file path=ppt/tags/tag10.xml><?xml version="1.0" encoding="utf-8"?>
<p:tagLst xmlns:p="http://schemas.openxmlformats.org/presentationml/2006/main">
  <p:tag name="AS_UNIQUEID" val="92"/>
</p:tagLst>
</file>

<file path=ppt/tags/tag11.xml><?xml version="1.0" encoding="utf-8"?>
<p:tagLst xmlns:p="http://schemas.openxmlformats.org/presentationml/2006/main">
  <p:tag name="AS_UNIQUEID" val="93"/>
</p:tagLst>
</file>

<file path=ppt/tags/tag12.xml><?xml version="1.0" encoding="utf-8"?>
<p:tagLst xmlns:p="http://schemas.openxmlformats.org/presentationml/2006/main">
  <p:tag name="AS_UNIQUEID" val="94"/>
</p:tagLst>
</file>

<file path=ppt/tags/tag13.xml><?xml version="1.0" encoding="utf-8"?>
<p:tagLst xmlns:p="http://schemas.openxmlformats.org/presentationml/2006/main">
  <p:tag name="AS_UNIQUEID" val="95"/>
</p:tagLst>
</file>

<file path=ppt/tags/tag14.xml><?xml version="1.0" encoding="utf-8"?>
<p:tagLst xmlns:p="http://schemas.openxmlformats.org/presentationml/2006/main">
  <p:tag name="AS_UNIQUEID" val="96"/>
</p:tagLst>
</file>

<file path=ppt/tags/tag15.xml><?xml version="1.0" encoding="utf-8"?>
<p:tagLst xmlns:p="http://schemas.openxmlformats.org/presentationml/2006/main">
  <p:tag name="AS_UNIQUEID" val="97"/>
</p:tagLst>
</file>

<file path=ppt/tags/tag16.xml><?xml version="1.0" encoding="utf-8"?>
<p:tagLst xmlns:p="http://schemas.openxmlformats.org/presentationml/2006/main">
  <p:tag name="AS_UNIQUEID" val="98"/>
</p:tagLst>
</file>

<file path=ppt/tags/tag17.xml><?xml version="1.0" encoding="utf-8"?>
<p:tagLst xmlns:p="http://schemas.openxmlformats.org/presentationml/2006/main">
  <p:tag name="AS_UNIQUEID" val="99"/>
</p:tagLst>
</file>

<file path=ppt/tags/tag18.xml><?xml version="1.0" encoding="utf-8"?>
<p:tagLst xmlns:p="http://schemas.openxmlformats.org/presentationml/2006/main">
  <p:tag name="AS_UNIQUEID" val="100"/>
</p:tagLst>
</file>

<file path=ppt/tags/tag19.xml><?xml version="1.0" encoding="utf-8"?>
<p:tagLst xmlns:p="http://schemas.openxmlformats.org/presentationml/2006/main">
  <p:tag name="AS_UNIQUEID" val="101"/>
</p:tagLst>
</file>

<file path=ppt/tags/tag20.xml><?xml version="1.0" encoding="utf-8"?>
<p:tagLst xmlns:p="http://schemas.openxmlformats.org/presentationml/2006/main">
  <p:tag name="AS_UNIQUEID" val="102"/>
</p:tagLst>
</file>

<file path=ppt/tags/tag21.xml><?xml version="1.0" encoding="utf-8"?>
<p:tagLst xmlns:p="http://schemas.openxmlformats.org/presentationml/2006/main">
  <p:tag name="AS_UNIQUEID" val="103"/>
</p:tagLst>
</file>

<file path=ppt/tags/tag22.xml><?xml version="1.0" encoding="utf-8"?>
<p:tagLst xmlns:p="http://schemas.openxmlformats.org/presentationml/2006/main">
  <p:tag name="AS_UNIQUEID" val="104"/>
</p:tagLst>
</file>

<file path=ppt/tags/tag23.xml><?xml version="1.0" encoding="utf-8"?>
<p:tagLst xmlns:p="http://schemas.openxmlformats.org/presentationml/2006/main">
  <p:tag name="AS_UNIQUEID" val="105"/>
</p:tagLst>
</file>

<file path=ppt/tags/tag24.xml><?xml version="1.0" encoding="utf-8"?>
<p:tagLst xmlns:p="http://schemas.openxmlformats.org/presentationml/2006/main">
  <p:tag name="AS_UNIQUEID" val="106"/>
</p:tagLst>
</file>

<file path=ppt/tags/tag25.xml><?xml version="1.0" encoding="utf-8"?>
<p:tagLst xmlns:p="http://schemas.openxmlformats.org/presentationml/2006/main">
  <p:tag name="AS_UNIQUEID" val="107"/>
</p:tagLst>
</file>

<file path=ppt/tags/tag26.xml><?xml version="1.0" encoding="utf-8"?>
<p:tagLst xmlns:p="http://schemas.openxmlformats.org/presentationml/2006/main">
  <p:tag name="AS_UNIQUEID" val="108"/>
</p:tagLst>
</file>

<file path=ppt/tags/tag27.xml><?xml version="1.0" encoding="utf-8"?>
<p:tagLst xmlns:p="http://schemas.openxmlformats.org/presentationml/2006/main">
  <p:tag name="AS_UNIQUEID" val="109"/>
</p:tagLst>
</file>

<file path=ppt/tags/tag28.xml><?xml version="1.0" encoding="utf-8"?>
<p:tagLst xmlns:p="http://schemas.openxmlformats.org/presentationml/2006/main">
  <p:tag name="AS_UNIQUEID" val="110"/>
</p:tagLst>
</file>

<file path=ppt/tags/tag29.xml><?xml version="1.0" encoding="utf-8"?>
<p:tagLst xmlns:p="http://schemas.openxmlformats.org/presentationml/2006/main">
  <p:tag name="AS_UNIQUEID" val="111"/>
</p:tagLst>
</file>

<file path=ppt/tags/tag30.xml><?xml version="1.0" encoding="utf-8"?>
<p:tagLst xmlns:p="http://schemas.openxmlformats.org/presentationml/2006/main">
  <p:tag name="AS_UNIQUEID" val="112"/>
</p:tagLst>
</file>

<file path=ppt/tags/tag31.xml><?xml version="1.0" encoding="utf-8"?>
<p:tagLst xmlns:p="http://schemas.openxmlformats.org/presentationml/2006/main">
  <p:tag name="AS_UNIQUEID" val="113"/>
</p:tagLst>
</file>

<file path=ppt/tags/tag32.xml><?xml version="1.0" encoding="utf-8"?>
<p:tagLst xmlns:p="http://schemas.openxmlformats.org/presentationml/2006/main">
  <p:tag name="AS_UNIQUEID" val="114"/>
</p:tagLst>
</file>

<file path=ppt/tags/tag33.xml><?xml version="1.0" encoding="utf-8"?>
<p:tagLst xmlns:p="http://schemas.openxmlformats.org/presentationml/2006/main">
  <p:tag name="AS_UNIQUEID" val="115"/>
</p:tagLst>
</file>

<file path=ppt/tags/tag34.xml><?xml version="1.0" encoding="utf-8"?>
<p:tagLst xmlns:p="http://schemas.openxmlformats.org/presentationml/2006/main">
  <p:tag name="AS_UNIQUEID" val="116"/>
</p:tagLst>
</file>

<file path=ppt/tags/tag35.xml><?xml version="1.0" encoding="utf-8"?>
<p:tagLst xmlns:p="http://schemas.openxmlformats.org/presentationml/2006/main">
  <p:tag name="AS_UNIQUEID" val="117"/>
</p:tagLst>
</file>

<file path=ppt/tags/tag36.xml><?xml version="1.0" encoding="utf-8"?>
<p:tagLst xmlns:p="http://schemas.openxmlformats.org/presentationml/2006/main">
  <p:tag name="AS_UNIQUEID" val="118"/>
</p:tagLst>
</file>

<file path=ppt/tags/tag37.xml><?xml version="1.0" encoding="utf-8"?>
<p:tagLst xmlns:p="http://schemas.openxmlformats.org/presentationml/2006/main">
  <p:tag name="AS_UNIQUEID" val="119"/>
</p:tagLst>
</file>

<file path=ppt/tags/tag38.xml><?xml version="1.0" encoding="utf-8"?>
<p:tagLst xmlns:p="http://schemas.openxmlformats.org/presentationml/2006/main">
  <p:tag name="AS_UNIQUEID" val="120"/>
</p:tagLst>
</file>

<file path=ppt/tags/tag39.xml><?xml version="1.0" encoding="utf-8"?>
<p:tagLst xmlns:p="http://schemas.openxmlformats.org/presentationml/2006/main">
  <p:tag name="AS_UNIQUEID" val="121"/>
</p:tagLst>
</file>

<file path=ppt/tags/tag40.xml><?xml version="1.0" encoding="utf-8"?>
<p:tagLst xmlns:p="http://schemas.openxmlformats.org/presentationml/2006/main">
  <p:tag name="AS_UNIQUEID" val="122"/>
</p:tagLst>
</file>

<file path=ppt/tags/tag41.xml><?xml version="1.0" encoding="utf-8"?>
<p:tagLst xmlns:p="http://schemas.openxmlformats.org/presentationml/2006/main">
  <p:tag name="AS_UNIQUEID" val="123"/>
</p:tagLst>
</file>

<file path=ppt/tags/tag42.xml><?xml version="1.0" encoding="utf-8"?>
<p:tagLst xmlns:p="http://schemas.openxmlformats.org/presentationml/2006/main">
  <p:tag name="AS_UNIQUEID" val="124"/>
</p:tagLst>
</file>

<file path=ppt/tags/tag43.xml><?xml version="1.0" encoding="utf-8"?>
<p:tagLst xmlns:p="http://schemas.openxmlformats.org/presentationml/2006/main">
  <p:tag name="AS_UNIQUEID" val="125"/>
</p:tagLst>
</file>

<file path=ppt/tags/tag44.xml><?xml version="1.0" encoding="utf-8"?>
<p:tagLst xmlns:p="http://schemas.openxmlformats.org/presentationml/2006/main">
  <p:tag name="AS_UNIQUEID" val="126"/>
</p:tagLst>
</file>

<file path=ppt/tags/tag45.xml><?xml version="1.0" encoding="utf-8"?>
<p:tagLst xmlns:p="http://schemas.openxmlformats.org/presentationml/2006/main">
  <p:tag name="AS_UNIQUEID" val="127"/>
</p:tagLst>
</file>

<file path=ppt/tags/tag46.xml><?xml version="1.0" encoding="utf-8"?>
<p:tagLst xmlns:p="http://schemas.openxmlformats.org/presentationml/2006/main">
  <p:tag name="AS_UNIQUEID" val="128"/>
</p:tagLst>
</file>

<file path=ppt/tags/tag47.xml><?xml version="1.0" encoding="utf-8"?>
<p:tagLst xmlns:p="http://schemas.openxmlformats.org/presentationml/2006/main">
  <p:tag name="AS_UNIQUEID" val="129"/>
</p:tagLst>
</file>

<file path=ppt/tags/tag48.xml><?xml version="1.0" encoding="utf-8"?>
<p:tagLst xmlns:p="http://schemas.openxmlformats.org/presentationml/2006/main">
  <p:tag name="AS_UNIQUEID" val="130"/>
</p:tagLst>
</file>

<file path=ppt/tags/tag49.xml><?xml version="1.0" encoding="utf-8"?>
<p:tagLst xmlns:p="http://schemas.openxmlformats.org/presentationml/2006/main">
  <p:tag name="AS_UNIQUEID" val="131"/>
</p:tagLst>
</file>

<file path=ppt/tags/tag50.xml><?xml version="1.0" encoding="utf-8"?>
<p:tagLst xmlns:p="http://schemas.openxmlformats.org/presentationml/2006/main">
  <p:tag name="AS_UNIQUEID" val="132"/>
</p:tagLst>
</file>

<file path=ppt/tags/tag51.xml><?xml version="1.0" encoding="utf-8"?>
<p:tagLst xmlns:p="http://schemas.openxmlformats.org/presentationml/2006/main">
  <p:tag name="AS_UNIQUEID" val="133"/>
</p:tagLst>
</file>

<file path=ppt/tags/tag52.xml><?xml version="1.0" encoding="utf-8"?>
<p:tagLst xmlns:p="http://schemas.openxmlformats.org/presentationml/2006/main">
  <p:tag name="AS_UNIQUEID" val="134"/>
</p:tagLst>
</file>

<file path=ppt/tags/tag53.xml><?xml version="1.0" encoding="utf-8"?>
<p:tagLst xmlns:p="http://schemas.openxmlformats.org/presentationml/2006/main">
  <p:tag name="AS_UNIQUEID" val="135"/>
</p:tagLst>
</file>

<file path=ppt/tags/tag54.xml><?xml version="1.0" encoding="utf-8"?>
<p:tagLst xmlns:p="http://schemas.openxmlformats.org/presentationml/2006/main">
  <p:tag name="AS_UNIQUEID" val="136"/>
</p:tagLst>
</file>

<file path=ppt/tags/tag55.xml><?xml version="1.0" encoding="utf-8"?>
<p:tagLst xmlns:p="http://schemas.openxmlformats.org/presentationml/2006/main">
  <p:tag name="AS_UNIQUEID" val="137"/>
</p:tagLst>
</file>

<file path=ppt/tags/tag56.xml><?xml version="1.0" encoding="utf-8"?>
<p:tagLst xmlns:p="http://schemas.openxmlformats.org/presentationml/2006/main">
  <p:tag name="AS_UNIQUEID" val="138"/>
</p:tagLst>
</file>

<file path=ppt/tags/tag57.xml><?xml version="1.0" encoding="utf-8"?>
<p:tagLst xmlns:p="http://schemas.openxmlformats.org/presentationml/2006/main">
  <p:tag name="AS_UNIQUEID" val="139"/>
</p:tagLst>
</file>

<file path=ppt/tags/tag58.xml><?xml version="1.0" encoding="utf-8"?>
<p:tagLst xmlns:p="http://schemas.openxmlformats.org/presentationml/2006/main">
  <p:tag name="AS_UNIQUEID" val="140"/>
</p:tagLst>
</file>

<file path=ppt/tags/tag59.xml><?xml version="1.0" encoding="utf-8"?>
<p:tagLst xmlns:p="http://schemas.openxmlformats.org/presentationml/2006/main">
  <p:tag name="AS_UNIQUEID" val="141"/>
</p:tagLst>
</file>

<file path=ppt/tags/tag60.xml><?xml version="1.0" encoding="utf-8"?>
<p:tagLst xmlns:p="http://schemas.openxmlformats.org/presentationml/2006/main">
  <p:tag name="AS_UNIQUEID" val="142"/>
</p:tagLst>
</file>

<file path=ppt/tags/tag61.xml><?xml version="1.0" encoding="utf-8"?>
<p:tagLst xmlns:p="http://schemas.openxmlformats.org/presentationml/2006/main">
  <p:tag name="AS_UNIQUEID" val="143"/>
</p:tagLst>
</file>

<file path=ppt/tags/tag62.xml><?xml version="1.0" encoding="utf-8"?>
<p:tagLst xmlns:p="http://schemas.openxmlformats.org/presentationml/2006/main">
  <p:tag name="AS_UNIQUEID" val="144"/>
</p:tagLst>
</file>

<file path=ppt/tags/tag63.xml><?xml version="1.0" encoding="utf-8"?>
<p:tagLst xmlns:p="http://schemas.openxmlformats.org/presentationml/2006/main">
  <p:tag name="AS_UNIQUEID" val="145"/>
</p:tagLst>
</file>

<file path=ppt/tags/tag64.xml><?xml version="1.0" encoding="utf-8"?>
<p:tagLst xmlns:p="http://schemas.openxmlformats.org/presentationml/2006/main">
  <p:tag name="AS_UNIQUEID" val="146"/>
</p:tagLst>
</file>

<file path=ppt/tags/tag65.xml><?xml version="1.0" encoding="utf-8"?>
<p:tagLst xmlns:p="http://schemas.openxmlformats.org/presentationml/2006/main">
  <p:tag name="AS_UNIQUEID" val="147"/>
</p:tagLst>
</file>

<file path=ppt/tags/tag66.xml><?xml version="1.0" encoding="utf-8"?>
<p:tagLst xmlns:p="http://schemas.openxmlformats.org/presentationml/2006/main">
  <p:tag name="AS_UNIQUEID" val="148"/>
</p:tagLst>
</file>

<file path=ppt/tags/tag67.xml><?xml version="1.0" encoding="utf-8"?>
<p:tagLst xmlns:p="http://schemas.openxmlformats.org/presentationml/2006/main">
  <p:tag name="AS_UNIQUEID" val="149"/>
</p:tagLst>
</file>

<file path=ppt/tags/tag68.xml><?xml version="1.0" encoding="utf-8"?>
<p:tagLst xmlns:p="http://schemas.openxmlformats.org/presentationml/2006/main">
  <p:tag name="AS_UNIQUEID" val="150"/>
</p:tagLst>
</file>

<file path=ppt/tags/tag69.xml><?xml version="1.0" encoding="utf-8"?>
<p:tagLst xmlns:p="http://schemas.openxmlformats.org/presentationml/2006/main">
  <p:tag name="AS_UNIQUEID" val="151"/>
</p:tagLst>
</file>

<file path=ppt/tags/tag70.xml><?xml version="1.0" encoding="utf-8"?>
<p:tagLst xmlns:p="http://schemas.openxmlformats.org/presentationml/2006/main">
  <p:tag name="AS_UNIQUEID" val="152"/>
</p:tagLst>
</file>

<file path=ppt/tags/tag71.xml><?xml version="1.0" encoding="utf-8"?>
<p:tagLst xmlns:p="http://schemas.openxmlformats.org/presentationml/2006/main">
  <p:tag name="AS_UNIQUEID" val="153"/>
</p:tagLst>
</file>

<file path=ppt/tags/tag72.xml><?xml version="1.0" encoding="utf-8"?>
<p:tagLst xmlns:p="http://schemas.openxmlformats.org/presentationml/2006/main">
  <p:tag name="AS_UNIQUEID" val="154"/>
</p:tagLst>
</file>

<file path=ppt/tags/tag73.xml><?xml version="1.0" encoding="utf-8"?>
<p:tagLst xmlns:p="http://schemas.openxmlformats.org/presentationml/2006/main">
  <p:tag name="AS_UNIQUEID" val="155"/>
</p:tagLst>
</file>

<file path=ppt/tags/tag74.xml><?xml version="1.0" encoding="utf-8"?>
<p:tagLst xmlns:p="http://schemas.openxmlformats.org/presentationml/2006/main">
  <p:tag name="AS_UNIQUEID" val="156"/>
</p:tagLst>
</file>

<file path=ppt/tags/tag75.xml><?xml version="1.0" encoding="utf-8"?>
<p:tagLst xmlns:p="http://schemas.openxmlformats.org/presentationml/2006/main">
  <p:tag name="AS_UNIQUEID" val="157"/>
</p:tagLst>
</file>

<file path=ppt/tags/tag76.xml><?xml version="1.0" encoding="utf-8"?>
<p:tagLst xmlns:p="http://schemas.openxmlformats.org/presentationml/2006/main">
  <p:tag name="AS_UNIQUEID" val="158"/>
</p:tagLst>
</file>

<file path=ppt/tags/tag77.xml><?xml version="1.0" encoding="utf-8"?>
<p:tagLst xmlns:p="http://schemas.openxmlformats.org/presentationml/2006/main">
  <p:tag name="AS_UNIQUEID" val="159"/>
</p:tagLst>
</file>

<file path=ppt/tags/tag78.xml><?xml version="1.0" encoding="utf-8"?>
<p:tagLst xmlns:p="http://schemas.openxmlformats.org/presentationml/2006/main">
  <p:tag name="AS_UNIQUEID" val="160"/>
</p:tagLst>
</file>

<file path=ppt/tags/tag79.xml><?xml version="1.0" encoding="utf-8"?>
<p:tagLst xmlns:p="http://schemas.openxmlformats.org/presentationml/2006/main">
  <p:tag name="AS_UNIQUEID" val="161"/>
</p:tagLst>
</file>

<file path=ppt/tags/tag80.xml><?xml version="1.0" encoding="utf-8"?>
<p:tagLst xmlns:p="http://schemas.openxmlformats.org/presentationml/2006/main">
  <p:tag name="AS_UNIQUEID" val="162"/>
</p:tagLst>
</file>

<file path=ppt/tags/tag81.xml><?xml version="1.0" encoding="utf-8"?>
<p:tagLst xmlns:p="http://schemas.openxmlformats.org/presentationml/2006/main">
  <p:tag name="AS_UNIQUEID" val="163"/>
</p:tagLst>
</file>

<file path=ppt/tags/tag82.xml><?xml version="1.0" encoding="utf-8"?>
<p:tagLst xmlns:p="http://schemas.openxmlformats.org/presentationml/2006/main">
  <p:tag name="AS_UNIQUEID" val="164"/>
</p:tagLst>
</file>

<file path=ppt/tags/tag83.xml><?xml version="1.0" encoding="utf-8"?>
<p:tagLst xmlns:p="http://schemas.openxmlformats.org/presentationml/2006/main">
  <p:tag name="AS_UNIQUEID" val="165"/>
</p:tagLst>
</file>

<file path=ppt/tags/tag84.xml><?xml version="1.0" encoding="utf-8"?>
<p:tagLst xmlns:p="http://schemas.openxmlformats.org/presentationml/2006/main">
  <p:tag name="AS_UNIQUEID" val="166"/>
</p:tagLst>
</file>

<file path=ppt/tags/tag85.xml><?xml version="1.0" encoding="utf-8"?>
<p:tagLst xmlns:p="http://schemas.openxmlformats.org/presentationml/2006/main">
  <p:tag name="AS_UNIQUEID" val="167"/>
</p:tagLst>
</file>

<file path=ppt/tags/tag86.xml><?xml version="1.0" encoding="utf-8"?>
<p:tagLst xmlns:p="http://schemas.openxmlformats.org/presentationml/2006/main">
  <p:tag name="AS_UNIQUEID" val="168"/>
</p:tagLst>
</file>

<file path=ppt/tags/tag87.xml><?xml version="1.0" encoding="utf-8"?>
<p:tagLst xmlns:p="http://schemas.openxmlformats.org/presentationml/2006/main">
  <p:tag name="AS_UNIQUEID" val="169"/>
</p:tagLst>
</file>

<file path=ppt/tags/tag88.xml><?xml version="1.0" encoding="utf-8"?>
<p:tagLst xmlns:p="http://schemas.openxmlformats.org/presentationml/2006/main">
  <p:tag name="AS_UNIQUEID" val="170"/>
</p:tagLst>
</file>

<file path=ppt/tags/tag89.xml><?xml version="1.0" encoding="utf-8"?>
<p:tagLst xmlns:p="http://schemas.openxmlformats.org/presentationml/2006/main">
  <p:tag name="AS_UNIQUEID" val="171"/>
</p:tagLst>
</file>

<file path=ppt/tags/tag90.xml><?xml version="1.0" encoding="utf-8"?>
<p:tagLst xmlns:p="http://schemas.openxmlformats.org/presentationml/2006/main">
  <p:tag name="AS_UNIQUEID" val="172"/>
</p:tagLst>
</file>

<file path=ppt/tags/tag91.xml><?xml version="1.0" encoding="utf-8"?>
<p:tagLst xmlns:p="http://schemas.openxmlformats.org/presentationml/2006/main">
  <p:tag name="AS_UNIQUEID" val="173"/>
</p:tagLst>
</file>

<file path=ppt/tags/tag92.xml><?xml version="1.0" encoding="utf-8"?>
<p:tagLst xmlns:p="http://schemas.openxmlformats.org/presentationml/2006/main">
  <p:tag name="AS_UNIQUEID" val="174"/>
</p:tagLst>
</file>

<file path=ppt/tags/tag93.xml><?xml version="1.0" encoding="utf-8"?>
<p:tagLst xmlns:p="http://schemas.openxmlformats.org/presentationml/2006/main">
  <p:tag name="AS_UNIQUEID" val="175"/>
</p:tagLst>
</file>

<file path=ppt/tags/tag94.xml><?xml version="1.0" encoding="utf-8"?>
<p:tagLst xmlns:p="http://schemas.openxmlformats.org/presentationml/2006/main">
  <p:tag name="AS_UNIQUEID" val="176"/>
</p:tagLst>
</file>

<file path=ppt/tags/tag95.xml><?xml version="1.0" encoding="utf-8"?>
<p:tagLst xmlns:p="http://schemas.openxmlformats.org/presentationml/2006/main">
  <p:tag name="AS_UNIQUEID" val="177"/>
</p:tagLst>
</file>

<file path=ppt/tags/tag96.xml><?xml version="1.0" encoding="utf-8"?>
<p:tagLst xmlns:p="http://schemas.openxmlformats.org/presentationml/2006/main">
  <p:tag name="AS_UNIQUEID" val="178"/>
</p:tagLst>
</file>

<file path=ppt/tags/tag97.xml><?xml version="1.0" encoding="utf-8"?>
<p:tagLst xmlns:p="http://schemas.openxmlformats.org/presentationml/2006/main">
  <p:tag name="AS_UNIQUEID" val="179"/>
</p:tagLst>
</file>

<file path=ppt/tags/tag98.xml><?xml version="1.0" encoding="utf-8"?>
<p:tagLst xmlns:p="http://schemas.openxmlformats.org/presentationml/2006/main">
  <p:tag name="AS_UNIQUEID" val="180"/>
</p:tagLst>
</file>

<file path=ppt/tags/tag99.xml><?xml version="1.0" encoding="utf-8"?>
<p:tagLst xmlns:p="http://schemas.openxmlformats.org/presentationml/2006/main">
  <p:tag name="AS_UNIQUEID" val="181"/>
</p:tagLst>
</file>

<file path=ppt/tags/tag100.xml><?xml version="1.0" encoding="utf-8"?>
<p:tagLst xmlns:p="http://schemas.openxmlformats.org/presentationml/2006/main">
  <p:tag name="AS_UNIQUEID" val="182"/>
</p:tagLst>
</file>

<file path=ppt/tags/tag101.xml><?xml version="1.0" encoding="utf-8"?>
<p:tagLst xmlns:p="http://schemas.openxmlformats.org/presentationml/2006/main">
  <p:tag name="AS_UNIQUEID" val="183"/>
</p:tagLst>
</file>

<file path=ppt/tags/tag102.xml><?xml version="1.0" encoding="utf-8"?>
<p:tagLst xmlns:p="http://schemas.openxmlformats.org/presentationml/2006/main">
  <p:tag name="AS_UNIQUEID" val="184"/>
</p:tagLst>
</file>

<file path=ppt/tags/tag103.xml><?xml version="1.0" encoding="utf-8"?>
<p:tagLst xmlns:p="http://schemas.openxmlformats.org/presentationml/2006/main">
  <p:tag name="AS_UNIQUEID" val="185"/>
</p:tagLst>
</file>

<file path=ppt/tags/tag104.xml><?xml version="1.0" encoding="utf-8"?>
<p:tagLst xmlns:p="http://schemas.openxmlformats.org/presentationml/2006/main">
  <p:tag name="AS_UNIQUEID" val="186"/>
</p:tagLst>
</file>

<file path=ppt/tags/tag105.xml><?xml version="1.0" encoding="utf-8"?>
<p:tagLst xmlns:p="http://schemas.openxmlformats.org/presentationml/2006/main">
  <p:tag name="AS_UNIQUEID" val="187"/>
</p:tagLst>
</file>

<file path=ppt/tags/tag106.xml><?xml version="1.0" encoding="utf-8"?>
<p:tagLst xmlns:p="http://schemas.openxmlformats.org/presentationml/2006/main">
  <p:tag name="AS_UNIQUEID" val="188"/>
</p:tagLst>
</file>

<file path=ppt/tags/tag107.xml><?xml version="1.0" encoding="utf-8"?>
<p:tagLst xmlns:p="http://schemas.openxmlformats.org/presentationml/2006/main">
  <p:tag name="AS_UNIQUEID" val="189"/>
</p:tagLst>
</file>

<file path=ppt/tags/tag108.xml><?xml version="1.0" encoding="utf-8"?>
<p:tagLst xmlns:p="http://schemas.openxmlformats.org/presentationml/2006/main">
  <p:tag name="AS_UNIQUEID" val="190"/>
</p:tagLst>
</file>

<file path=ppt/tags/tag109.xml><?xml version="1.0" encoding="utf-8"?>
<p:tagLst xmlns:p="http://schemas.openxmlformats.org/presentationml/2006/main">
  <p:tag name="AS_UNIQUEID" val="191"/>
</p:tagLst>
</file>

<file path=ppt/tags/tag110.xml><?xml version="1.0" encoding="utf-8"?>
<p:tagLst xmlns:p="http://schemas.openxmlformats.org/presentationml/2006/main">
  <p:tag name="AS_UNIQUEID" val="192"/>
</p:tagLst>
</file>

<file path=ppt/tags/tag111.xml><?xml version="1.0" encoding="utf-8"?>
<p:tagLst xmlns:p="http://schemas.openxmlformats.org/presentationml/2006/main">
  <p:tag name="AS_UNIQUEID" val="193"/>
</p:tagLst>
</file>

<file path=ppt/tags/tag112.xml><?xml version="1.0" encoding="utf-8"?>
<p:tagLst xmlns:p="http://schemas.openxmlformats.org/presentationml/2006/main">
  <p:tag name="AS_UNIQUEID" val="194"/>
</p:tagLst>
</file>

<file path=ppt/tags/tag113.xml><?xml version="1.0" encoding="utf-8"?>
<p:tagLst xmlns:p="http://schemas.openxmlformats.org/presentationml/2006/main">
  <p:tag name="AS_UNIQUEID" val="195"/>
</p:tagLst>
</file>

<file path=ppt/tags/tag114.xml><?xml version="1.0" encoding="utf-8"?>
<p:tagLst xmlns:p="http://schemas.openxmlformats.org/presentationml/2006/main">
  <p:tag name="AS_UNIQUEID" val="196"/>
</p:tagLst>
</file>

<file path=ppt/tags/tag115.xml><?xml version="1.0" encoding="utf-8"?>
<p:tagLst xmlns:p="http://schemas.openxmlformats.org/presentationml/2006/main">
  <p:tag name="AS_UNIQUEID" val="197"/>
</p:tagLst>
</file>

<file path=ppt/tags/tag116.xml><?xml version="1.0" encoding="utf-8"?>
<p:tagLst xmlns:p="http://schemas.openxmlformats.org/presentationml/2006/main">
  <p:tag name="AS_UNIQUEID" val="198"/>
</p:tagLst>
</file>

<file path=ppt/tags/tag117.xml><?xml version="1.0" encoding="utf-8"?>
<p:tagLst xmlns:p="http://schemas.openxmlformats.org/presentationml/2006/main">
  <p:tag name="AS_UNIQUEID" val="199"/>
</p:tagLst>
</file>

<file path=ppt/tags/tag118.xml><?xml version="1.0" encoding="utf-8"?>
<p:tagLst xmlns:p="http://schemas.openxmlformats.org/presentationml/2006/main">
  <p:tag name="AS_UNIQUEID" val="200"/>
</p:tagLst>
</file>

<file path=ppt/tags/tag119.xml><?xml version="1.0" encoding="utf-8"?>
<p:tagLst xmlns:p="http://schemas.openxmlformats.org/presentationml/2006/main">
  <p:tag name="AS_UNIQUEID" val="201"/>
</p:tagLst>
</file>

<file path=ppt/tags/tag120.xml><?xml version="1.0" encoding="utf-8"?>
<p:tagLst xmlns:p="http://schemas.openxmlformats.org/presentationml/2006/main">
  <p:tag name="AS_UNIQUEID" val="202"/>
</p:tagLst>
</file>

<file path=ppt/tags/tag121.xml><?xml version="1.0" encoding="utf-8"?>
<p:tagLst xmlns:p="http://schemas.openxmlformats.org/presentationml/2006/main">
  <p:tag name="AS_UNIQUEID" val="203"/>
</p:tagLst>
</file>

<file path=ppt/tags/tag122.xml><?xml version="1.0" encoding="utf-8"?>
<p:tagLst xmlns:p="http://schemas.openxmlformats.org/presentationml/2006/main">
  <p:tag name="AS_UNIQUEID" val="204"/>
</p:tagLst>
</file>

<file path=ppt/tags/tag123.xml><?xml version="1.0" encoding="utf-8"?>
<p:tagLst xmlns:p="http://schemas.openxmlformats.org/presentationml/2006/main">
  <p:tag name="AS_UNIQUEID" val="205"/>
</p:tagLst>
</file>

<file path=ppt/tags/tag124.xml><?xml version="1.0" encoding="utf-8"?>
<p:tagLst xmlns:p="http://schemas.openxmlformats.org/presentationml/2006/main">
  <p:tag name="AS_UNIQUEID" val="206"/>
</p:tagLst>
</file>

<file path=ppt/tags/tag125.xml><?xml version="1.0" encoding="utf-8"?>
<p:tagLst xmlns:p="http://schemas.openxmlformats.org/presentationml/2006/main">
  <p:tag name="AS_UNIQUEID" val="207"/>
</p:tagLst>
</file>

<file path=ppt/tags/tag126.xml><?xml version="1.0" encoding="utf-8"?>
<p:tagLst xmlns:p="http://schemas.openxmlformats.org/presentationml/2006/main">
  <p:tag name="AS_UNIQUEID" val="208"/>
</p:tagLst>
</file>

<file path=ppt/tags/tag127.xml><?xml version="1.0" encoding="utf-8"?>
<p:tagLst xmlns:p="http://schemas.openxmlformats.org/presentationml/2006/main">
  <p:tag name="AS_UNIQUEID" val="209"/>
</p:tagLst>
</file>

<file path=ppt/tags/tag128.xml><?xml version="1.0" encoding="utf-8"?>
<p:tagLst xmlns:p="http://schemas.openxmlformats.org/presentationml/2006/main">
  <p:tag name="AS_UNIQUEID" val="210"/>
</p:tagLst>
</file>

<file path=ppt/tags/tag129.xml><?xml version="1.0" encoding="utf-8"?>
<p:tagLst xmlns:p="http://schemas.openxmlformats.org/presentationml/2006/main">
  <p:tag name="AS_UNIQUEID" val="211"/>
</p:tagLst>
</file>

<file path=ppt/tags/tag130.xml><?xml version="1.0" encoding="utf-8"?>
<p:tagLst xmlns:p="http://schemas.openxmlformats.org/presentationml/2006/main">
  <p:tag name="AS_UNIQUEID" val="212"/>
</p:tagLst>
</file>

<file path=ppt/tags/tag131.xml><?xml version="1.0" encoding="utf-8"?>
<p:tagLst xmlns:p="http://schemas.openxmlformats.org/presentationml/2006/main">
  <p:tag name="AS_UNIQUEID" val="213"/>
</p:tagLst>
</file>

<file path=ppt/tags/tag132.xml><?xml version="1.0" encoding="utf-8"?>
<p:tagLst xmlns:p="http://schemas.openxmlformats.org/presentationml/2006/main">
  <p:tag name="AS_UNIQUEID" val="214"/>
</p:tagLst>
</file>

<file path=ppt/tags/tag133.xml><?xml version="1.0" encoding="utf-8"?>
<p:tagLst xmlns:p="http://schemas.openxmlformats.org/presentationml/2006/main">
  <p:tag name="AS_UNIQUEID" val="215"/>
</p:tagLst>
</file>

<file path=ppt/tags/tag134.xml><?xml version="1.0" encoding="utf-8"?>
<p:tagLst xmlns:p="http://schemas.openxmlformats.org/presentationml/2006/main">
  <p:tag name="AS_UNIQUEID" val="216"/>
</p:tagLst>
</file>

<file path=ppt/tags/tag135.xml><?xml version="1.0" encoding="utf-8"?>
<p:tagLst xmlns:p="http://schemas.openxmlformats.org/presentationml/2006/main">
  <p:tag name="AS_UNIQUEID" val="217"/>
</p:tagLst>
</file>

<file path=ppt/tags/tag136.xml><?xml version="1.0" encoding="utf-8"?>
<p:tagLst xmlns:p="http://schemas.openxmlformats.org/presentationml/2006/main">
  <p:tag name="AS_UNIQUEID" val="218"/>
</p:tagLst>
</file>

<file path=ppt/tags/tag137.xml><?xml version="1.0" encoding="utf-8"?>
<p:tagLst xmlns:p="http://schemas.openxmlformats.org/presentationml/2006/main">
  <p:tag name="AS_UNIQUEID" val="219"/>
</p:tagLst>
</file>

<file path=ppt/tags/tag138.xml><?xml version="1.0" encoding="utf-8"?>
<p:tagLst xmlns:p="http://schemas.openxmlformats.org/presentationml/2006/main">
  <p:tag name="AS_UNIQUEID" val="220"/>
</p:tagLst>
</file>

<file path=ppt/tags/tag139.xml><?xml version="1.0" encoding="utf-8"?>
<p:tagLst xmlns:p="http://schemas.openxmlformats.org/presentationml/2006/main">
  <p:tag name="AS_UNIQUEID" val="221"/>
</p:tagLst>
</file>

<file path=ppt/tags/tag140.xml><?xml version="1.0" encoding="utf-8"?>
<p:tagLst xmlns:p="http://schemas.openxmlformats.org/presentationml/2006/main">
  <p:tag name="AS_UNIQUEID" val="222"/>
</p:tagLst>
</file>

<file path=ppt/tags/tag141.xml><?xml version="1.0" encoding="utf-8"?>
<p:tagLst xmlns:p="http://schemas.openxmlformats.org/presentationml/2006/main">
  <p:tag name="AS_UNIQUEID" val="223"/>
</p:tagLst>
</file>

<file path=ppt/tags/tag142.xml><?xml version="1.0" encoding="utf-8"?>
<p:tagLst xmlns:p="http://schemas.openxmlformats.org/presentationml/2006/main">
  <p:tag name="AS_UNIQUEID" val="224"/>
</p:tagLst>
</file>

<file path=ppt/tags/tag143.xml><?xml version="1.0" encoding="utf-8"?>
<p:tagLst xmlns:p="http://schemas.openxmlformats.org/presentationml/2006/main">
  <p:tag name="AS_UNIQUEID" val="225"/>
</p:tagLst>
</file>

<file path=ppt/tags/tag144.xml><?xml version="1.0" encoding="utf-8"?>
<p:tagLst xmlns:p="http://schemas.openxmlformats.org/presentationml/2006/main">
  <p:tag name="AS_UNIQUEID" val="226"/>
</p:tagLst>
</file>

<file path=ppt/tags/tag145.xml><?xml version="1.0" encoding="utf-8"?>
<p:tagLst xmlns:p="http://schemas.openxmlformats.org/presentationml/2006/main">
  <p:tag name="AS_UNIQUEID" val="227"/>
</p:tagLst>
</file>

<file path=ppt/tags/tag146.xml><?xml version="1.0" encoding="utf-8"?>
<p:tagLst xmlns:p="http://schemas.openxmlformats.org/presentationml/2006/main">
  <p:tag name="AS_UNIQUEID" val="228"/>
</p:tagLst>
</file>

<file path=ppt/tags/tag147.xml><?xml version="1.0" encoding="utf-8"?>
<p:tagLst xmlns:p="http://schemas.openxmlformats.org/presentationml/2006/main">
  <p:tag name="AS_UNIQUEID" val="229"/>
</p:tagLst>
</file>

<file path=ppt/tags/tag148.xml><?xml version="1.0" encoding="utf-8"?>
<p:tagLst xmlns:p="http://schemas.openxmlformats.org/presentationml/2006/main">
  <p:tag name="AS_UNIQUEID" val="230"/>
</p:tagLst>
</file>

<file path=ppt/tags/tag149.xml><?xml version="1.0" encoding="utf-8"?>
<p:tagLst xmlns:p="http://schemas.openxmlformats.org/presentationml/2006/main">
  <p:tag name="AS_UNIQUEID" val="231"/>
</p:tagLst>
</file>

<file path=ppt/tags/tag150.xml><?xml version="1.0" encoding="utf-8"?>
<p:tagLst xmlns:p="http://schemas.openxmlformats.org/presentationml/2006/main">
  <p:tag name="AS_UNIQUEID" val="232"/>
</p:tagLst>
</file>

<file path=ppt/tags/tag151.xml><?xml version="1.0" encoding="utf-8"?>
<p:tagLst xmlns:p="http://schemas.openxmlformats.org/presentationml/2006/main">
  <p:tag name="AS_UNIQUEID" val="233"/>
</p:tagLst>
</file>

<file path=ppt/tags/tag152.xml><?xml version="1.0" encoding="utf-8"?>
<p:tagLst xmlns:p="http://schemas.openxmlformats.org/presentationml/2006/main">
  <p:tag name="AS_UNIQUEID" val="234"/>
</p:tagLst>
</file>

<file path=ppt/tags/tag153.xml><?xml version="1.0" encoding="utf-8"?>
<p:tagLst xmlns:p="http://schemas.openxmlformats.org/presentationml/2006/main">
  <p:tag name="AS_UNIQUEID" val="235"/>
</p:tagLst>
</file>

<file path=ppt/tags/tag154.xml><?xml version="1.0" encoding="utf-8"?>
<p:tagLst xmlns:p="http://schemas.openxmlformats.org/presentationml/2006/main">
  <p:tag name="AS_UNIQUEID" val="236"/>
</p:tagLst>
</file>

<file path=ppt/tags/tag155.xml><?xml version="1.0" encoding="utf-8"?>
<p:tagLst xmlns:p="http://schemas.openxmlformats.org/presentationml/2006/main">
  <p:tag name="AS_UNIQUEID" val="237"/>
</p:tagLst>
</file>

<file path=ppt/tags/tag156.xml><?xml version="1.0" encoding="utf-8"?>
<p:tagLst xmlns:p="http://schemas.openxmlformats.org/presentationml/2006/main">
  <p:tag name="AS_UNIQUEID" val="238"/>
</p:tagLst>
</file>

<file path=ppt/tags/tag157.xml><?xml version="1.0" encoding="utf-8"?>
<p:tagLst xmlns:p="http://schemas.openxmlformats.org/presentationml/2006/main">
  <p:tag name="AS_UNIQUEID" val="239"/>
</p:tagLst>
</file>

<file path=ppt/tags/tag158.xml><?xml version="1.0" encoding="utf-8"?>
<p:tagLst xmlns:p="http://schemas.openxmlformats.org/presentationml/2006/main">
  <p:tag name="AS_UNIQUEID" val="240"/>
</p:tagLst>
</file>

<file path=ppt/tags/tag159.xml><?xml version="1.0" encoding="utf-8"?>
<p:tagLst xmlns:p="http://schemas.openxmlformats.org/presentationml/2006/main">
  <p:tag name="AS_UNIQUEID" val="241"/>
</p:tagLst>
</file>

<file path=ppt/tags/tag160.xml><?xml version="1.0" encoding="utf-8"?>
<p:tagLst xmlns:p="http://schemas.openxmlformats.org/presentationml/2006/main">
  <p:tag name="AS_UNIQUEID" val="242"/>
</p:tagLst>
</file>

<file path=ppt/tags/tag161.xml><?xml version="1.0" encoding="utf-8"?>
<p:tagLst xmlns:p="http://schemas.openxmlformats.org/presentationml/2006/main">
  <p:tag name="AS_UNIQUEID" val="243"/>
</p:tagLst>
</file>

<file path=ppt/tags/tag162.xml><?xml version="1.0" encoding="utf-8"?>
<p:tagLst xmlns:p="http://schemas.openxmlformats.org/presentationml/2006/main">
  <p:tag name="AS_UNIQUEID" val="244"/>
</p:tagLst>
</file>

<file path=ppt/tags/tag163.xml><?xml version="1.0" encoding="utf-8"?>
<p:tagLst xmlns:p="http://schemas.openxmlformats.org/presentationml/2006/main">
  <p:tag name="AS_UNIQUEID" val="245"/>
</p:tagLst>
</file>

<file path=ppt/tags/tag164.xml><?xml version="1.0" encoding="utf-8"?>
<p:tagLst xmlns:p="http://schemas.openxmlformats.org/presentationml/2006/main">
  <p:tag name="AS_UNIQUEID" val="246"/>
</p:tagLst>
</file>

<file path=ppt/tags/tag165.xml><?xml version="1.0" encoding="utf-8"?>
<p:tagLst xmlns:p="http://schemas.openxmlformats.org/presentationml/2006/main">
  <p:tag name="AS_UNIQUEID" val="247"/>
</p:tagLst>
</file>

<file path=ppt/tags/tag166.xml><?xml version="1.0" encoding="utf-8"?>
<p:tagLst xmlns:p="http://schemas.openxmlformats.org/presentationml/2006/main">
  <p:tag name="AS_UNIQUEID" val="248"/>
</p:tagLst>
</file>

<file path=ppt/tags/tag167.xml><?xml version="1.0" encoding="utf-8"?>
<p:tagLst xmlns:p="http://schemas.openxmlformats.org/presentationml/2006/main">
  <p:tag name="AS_UNIQUEID" val="249"/>
</p:tagLst>
</file>

<file path=ppt/tags/tag168.xml><?xml version="1.0" encoding="utf-8"?>
<p:tagLst xmlns:p="http://schemas.openxmlformats.org/presentationml/2006/main">
  <p:tag name="AS_UNIQUEID" val="250"/>
</p:tagLst>
</file>

<file path=ppt/tags/tag169.xml><?xml version="1.0" encoding="utf-8"?>
<p:tagLst xmlns:p="http://schemas.openxmlformats.org/presentationml/2006/main">
  <p:tag name="AS_UNIQUEID" val="251"/>
</p:tagLst>
</file>

<file path=ppt/tags/tag170.xml><?xml version="1.0" encoding="utf-8"?>
<p:tagLst xmlns:p="http://schemas.openxmlformats.org/presentationml/2006/main">
  <p:tag name="AS_UNIQUEID" val="252"/>
</p:tagLst>
</file>

<file path=ppt/tags/tag171.xml><?xml version="1.0" encoding="utf-8"?>
<p:tagLst xmlns:p="http://schemas.openxmlformats.org/presentationml/2006/main">
  <p:tag name="AS_UNIQUEID" val="253"/>
</p:tagLst>
</file>

<file path=ppt/tags/tag172.xml><?xml version="1.0" encoding="utf-8"?>
<p:tagLst xmlns:p="http://schemas.openxmlformats.org/presentationml/2006/main">
  <p:tag name="AS_UNIQUEID" val="254"/>
</p:tagLst>
</file>

<file path=ppt/tags/tag173.xml><?xml version="1.0" encoding="utf-8"?>
<p:tagLst xmlns:p="http://schemas.openxmlformats.org/presentationml/2006/main">
  <p:tag name="AS_UNIQUEID" val="255"/>
</p:tagLst>
</file>

<file path=ppt/tags/tag174.xml><?xml version="1.0" encoding="utf-8"?>
<p:tagLst xmlns:p="http://schemas.openxmlformats.org/presentationml/2006/main">
  <p:tag name="AS_UNIQUEID" val="256"/>
</p:tagLst>
</file>

<file path=ppt/tags/tag175.xml><?xml version="1.0" encoding="utf-8"?>
<p:tagLst xmlns:p="http://schemas.openxmlformats.org/presentationml/2006/main">
  <p:tag name="AS_UNIQUEID" val="257"/>
</p:tagLst>
</file>

<file path=ppt/tags/tag176.xml><?xml version="1.0" encoding="utf-8"?>
<p:tagLst xmlns:p="http://schemas.openxmlformats.org/presentationml/2006/main">
  <p:tag name="AS_UNIQUEID" val="258"/>
</p:tagLst>
</file>

<file path=ppt/tags/tag177.xml><?xml version="1.0" encoding="utf-8"?>
<p:tagLst xmlns:p="http://schemas.openxmlformats.org/presentationml/2006/main">
  <p:tag name="AS_UNIQUEID" val="259"/>
</p:tagLst>
</file>

<file path=ppt/tags/tag178.xml><?xml version="1.0" encoding="utf-8"?>
<p:tagLst xmlns:p="http://schemas.openxmlformats.org/presentationml/2006/main">
  <p:tag name="AS_UNIQUEID" val="260"/>
</p:tagLst>
</file>

<file path=ppt/tags/tag179.xml><?xml version="1.0" encoding="utf-8"?>
<p:tagLst xmlns:p="http://schemas.openxmlformats.org/presentationml/2006/main">
  <p:tag name="AS_UNIQUEID" val="261"/>
</p:tagLst>
</file>

<file path=ppt/tags/tag180.xml><?xml version="1.0" encoding="utf-8"?>
<p:tagLst xmlns:p="http://schemas.openxmlformats.org/presentationml/2006/main">
  <p:tag name="AS_UNIQUEID" val="262"/>
</p:tagLst>
</file>

<file path=ppt/tags/tag181.xml><?xml version="1.0" encoding="utf-8"?>
<p:tagLst xmlns:p="http://schemas.openxmlformats.org/presentationml/2006/main">
  <p:tag name="AS_UNIQUEID" val="263"/>
</p:tagLst>
</file>

<file path=ppt/tags/tag182.xml><?xml version="1.0" encoding="utf-8"?>
<p:tagLst xmlns:p="http://schemas.openxmlformats.org/presentationml/2006/main">
  <p:tag name="AS_UNIQUEID" val="264"/>
</p:tagLst>
</file>

<file path=ppt/tags/tag183.xml><?xml version="1.0" encoding="utf-8"?>
<p:tagLst xmlns:p="http://schemas.openxmlformats.org/presentationml/2006/main">
  <p:tag name="AS_UNIQUEID" val="265"/>
</p:tagLst>
</file>

<file path=ppt/tags/tag184.xml><?xml version="1.0" encoding="utf-8"?>
<p:tagLst xmlns:p="http://schemas.openxmlformats.org/presentationml/2006/main">
  <p:tag name="AS_UNIQUEID" val="266"/>
</p:tagLst>
</file>

<file path=ppt/tags/tag185.xml><?xml version="1.0" encoding="utf-8"?>
<p:tagLst xmlns:p="http://schemas.openxmlformats.org/presentationml/2006/main">
  <p:tag name="AS_UNIQUEID" val="267"/>
</p:tagLst>
</file>

<file path=ppt/tags/tag186.xml><?xml version="1.0" encoding="utf-8"?>
<p:tagLst xmlns:p="http://schemas.openxmlformats.org/presentationml/2006/main">
  <p:tag name="AS_UNIQUEID" val="268"/>
</p:tagLst>
</file>

<file path=ppt/tags/tag187.xml><?xml version="1.0" encoding="utf-8"?>
<p:tagLst xmlns:p="http://schemas.openxmlformats.org/presentationml/2006/main">
  <p:tag name="AS_UNIQUEID" val="269"/>
</p:tagLst>
</file>

<file path=ppt/tags/tag188.xml><?xml version="1.0" encoding="utf-8"?>
<p:tagLst xmlns:p="http://schemas.openxmlformats.org/presentationml/2006/main">
  <p:tag name="AS_UNIQUEID" val="270"/>
</p:tagLst>
</file>

<file path=ppt/tags/tag189.xml><?xml version="1.0" encoding="utf-8"?>
<p:tagLst xmlns:p="http://schemas.openxmlformats.org/presentationml/2006/main">
  <p:tag name="AS_UNIQUEID" val="271"/>
</p:tagLst>
</file>

<file path=ppt/tags/tag190.xml><?xml version="1.0" encoding="utf-8"?>
<p:tagLst xmlns:p="http://schemas.openxmlformats.org/presentationml/2006/main">
  <p:tag name="AS_UNIQUEID" val="272"/>
</p:tagLst>
</file>

<file path=ppt/tags/tag191.xml><?xml version="1.0" encoding="utf-8"?>
<p:tagLst xmlns:p="http://schemas.openxmlformats.org/presentationml/2006/main">
  <p:tag name="AS_UNIQUEID" val="273"/>
</p:tagLst>
</file>

<file path=ppt/tags/tag192.xml><?xml version="1.0" encoding="utf-8"?>
<p:tagLst xmlns:p="http://schemas.openxmlformats.org/presentationml/2006/main">
  <p:tag name="AS_UNIQUEID" val="274"/>
</p:tagLst>
</file>

<file path=ppt/tags/tag193.xml><?xml version="1.0" encoding="utf-8"?>
<p:tagLst xmlns:p="http://schemas.openxmlformats.org/presentationml/2006/main">
  <p:tag name="AS_UNIQUEID" val="275"/>
</p:tagLst>
</file>

<file path=ppt/tags/tag194.xml><?xml version="1.0" encoding="utf-8"?>
<p:tagLst xmlns:p="http://schemas.openxmlformats.org/presentationml/2006/main">
  <p:tag name="AS_UNIQUEID" val="276"/>
</p:tagLst>
</file>

<file path=ppt/tags/tag195.xml><?xml version="1.0" encoding="utf-8"?>
<p:tagLst xmlns:p="http://schemas.openxmlformats.org/presentationml/2006/main">
  <p:tag name="AS_UNIQUEID" val="277"/>
</p:tagLst>
</file>

<file path=ppt/tags/tag196.xml><?xml version="1.0" encoding="utf-8"?>
<p:tagLst xmlns:p="http://schemas.openxmlformats.org/presentationml/2006/main">
  <p:tag name="AS_UNIQUEID" val="278"/>
</p:tagLst>
</file>

<file path=ppt/tags/tag197.xml><?xml version="1.0" encoding="utf-8"?>
<p:tagLst xmlns:p="http://schemas.openxmlformats.org/presentationml/2006/main">
  <p:tag name="AS_UNIQUEID" val="279"/>
</p:tagLst>
</file>

<file path=ppt/tags/tag198.xml><?xml version="1.0" encoding="utf-8"?>
<p:tagLst xmlns:p="http://schemas.openxmlformats.org/presentationml/2006/main">
  <p:tag name="AS_UNIQUEID" val="280"/>
</p:tagLst>
</file>

<file path=ppt/tags/tag199.xml><?xml version="1.0" encoding="utf-8"?>
<p:tagLst xmlns:p="http://schemas.openxmlformats.org/presentationml/2006/main">
  <p:tag name="AS_UNIQUEID" val="281"/>
</p:tagLst>
</file>

<file path=ppt/tags/tag200.xml><?xml version="1.0" encoding="utf-8"?>
<p:tagLst xmlns:p="http://schemas.openxmlformats.org/presentationml/2006/main">
  <p:tag name="AS_UNIQUEID" val="282"/>
</p:tagLst>
</file>

<file path=ppt/tags/tag201.xml><?xml version="1.0" encoding="utf-8"?>
<p:tagLst xmlns:p="http://schemas.openxmlformats.org/presentationml/2006/main">
  <p:tag name="AS_UNIQUEID" val="283"/>
</p:tagLst>
</file>

<file path=ppt/tags/tag202.xml><?xml version="1.0" encoding="utf-8"?>
<p:tagLst xmlns:p="http://schemas.openxmlformats.org/presentationml/2006/main">
  <p:tag name="AS_UNIQUEID" val="284"/>
</p:tagLst>
</file>

<file path=ppt/tags/tag203.xml><?xml version="1.0" encoding="utf-8"?>
<p:tagLst xmlns:p="http://schemas.openxmlformats.org/presentationml/2006/main">
  <p:tag name="AS_UNIQUEID" val="285"/>
</p:tagLst>
</file>

<file path=ppt/tags/tag204.xml><?xml version="1.0" encoding="utf-8"?>
<p:tagLst xmlns:p="http://schemas.openxmlformats.org/presentationml/2006/main">
  <p:tag name="AS_UNIQUEID" val="286"/>
</p:tagLst>
</file>

<file path=ppt/tags/tag205.xml><?xml version="1.0" encoding="utf-8"?>
<p:tagLst xmlns:p="http://schemas.openxmlformats.org/presentationml/2006/main">
  <p:tag name="AS_UNIQUEID" val="287"/>
</p:tagLst>
</file>

<file path=ppt/tags/tag206.xml><?xml version="1.0" encoding="utf-8"?>
<p:tagLst xmlns:p="http://schemas.openxmlformats.org/presentationml/2006/main">
  <p:tag name="AS_UNIQUEID" val="288"/>
</p:tagLst>
</file>

<file path=ppt/tags/tag207.xml><?xml version="1.0" encoding="utf-8"?>
<p:tagLst xmlns:p="http://schemas.openxmlformats.org/presentationml/2006/main">
  <p:tag name="AS_UNIQUEID" val="289"/>
</p:tagLst>
</file>

<file path=ppt/tags/tag208.xml><?xml version="1.0" encoding="utf-8"?>
<p:tagLst xmlns:p="http://schemas.openxmlformats.org/presentationml/2006/main">
  <p:tag name="AS_UNIQUEID" val="290"/>
</p:tagLst>
</file>

<file path=ppt/tags/tag209.xml><?xml version="1.0" encoding="utf-8"?>
<p:tagLst xmlns:p="http://schemas.openxmlformats.org/presentationml/2006/main">
  <p:tag name="AS_UNIQUEID" val="291"/>
</p:tagLst>
</file>

<file path=ppt/tags/tag210.xml><?xml version="1.0" encoding="utf-8"?>
<p:tagLst xmlns:p="http://schemas.openxmlformats.org/presentationml/2006/main">
  <p:tag name="AS_UNIQUEID" val="292"/>
</p:tagLst>
</file>

<file path=ppt/tags/tag211.xml><?xml version="1.0" encoding="utf-8"?>
<p:tagLst xmlns:p="http://schemas.openxmlformats.org/presentationml/2006/main">
  <p:tag name="AS_UNIQUEID" val="293"/>
</p:tagLst>
</file>

<file path=ppt/tags/tag212.xml><?xml version="1.0" encoding="utf-8"?>
<p:tagLst xmlns:p="http://schemas.openxmlformats.org/presentationml/2006/main">
  <p:tag name="AS_UNIQUEID" val="294"/>
</p:tagLst>
</file>

<file path=ppt/tags/tag213.xml><?xml version="1.0" encoding="utf-8"?>
<p:tagLst xmlns:p="http://schemas.openxmlformats.org/presentationml/2006/main">
  <p:tag name="AS_UNIQUEID" val="295"/>
</p:tagLst>
</file>

<file path=ppt/tags/tag214.xml><?xml version="1.0" encoding="utf-8"?>
<p:tagLst xmlns:p="http://schemas.openxmlformats.org/presentationml/2006/main">
  <p:tag name="AS_UNIQUEID" val="296"/>
</p:tagLst>
</file>

<file path=ppt/tags/tag215.xml><?xml version="1.0" encoding="utf-8"?>
<p:tagLst xmlns:p="http://schemas.openxmlformats.org/presentationml/2006/main">
  <p:tag name="AS_UNIQUEID" val="297"/>
</p:tagLst>
</file>

<file path=ppt/tags/tag216.xml><?xml version="1.0" encoding="utf-8"?>
<p:tagLst xmlns:p="http://schemas.openxmlformats.org/presentationml/2006/main">
  <p:tag name="AS_UNIQUEID" val="298"/>
</p:tagLst>
</file>

<file path=ppt/tags/tag217.xml><?xml version="1.0" encoding="utf-8"?>
<p:tagLst xmlns:p="http://schemas.openxmlformats.org/presentationml/2006/main">
  <p:tag name="AS_UNIQUEID" val="299"/>
</p:tagLst>
</file>

<file path=ppt/tags/tag218.xml><?xml version="1.0" encoding="utf-8"?>
<p:tagLst xmlns:p="http://schemas.openxmlformats.org/presentationml/2006/main">
  <p:tag name="AS_UNIQUEID" val="300"/>
</p:tagLst>
</file>

<file path=ppt/tags/tag219.xml><?xml version="1.0" encoding="utf-8"?>
<p:tagLst xmlns:p="http://schemas.openxmlformats.org/presentationml/2006/main">
  <p:tag name="AS_UNIQUEID" val="301"/>
</p:tagLst>
</file>

<file path=ppt/tags/tag220.xml><?xml version="1.0" encoding="utf-8"?>
<p:tagLst xmlns:p="http://schemas.openxmlformats.org/presentationml/2006/main">
  <p:tag name="AS_UNIQUEID" val="302"/>
</p:tagLst>
</file>

<file path=ppt/tags/tag221.xml><?xml version="1.0" encoding="utf-8"?>
<p:tagLst xmlns:p="http://schemas.openxmlformats.org/presentationml/2006/main">
  <p:tag name="AS_UNIQUEID" val="303"/>
</p:tagLst>
</file>

<file path=ppt/tags/tag222.xml><?xml version="1.0" encoding="utf-8"?>
<p:tagLst xmlns:p="http://schemas.openxmlformats.org/presentationml/2006/main">
  <p:tag name="AS_UNIQUEID" val="304"/>
</p:tagLst>
</file>

<file path=ppt/tags/tag223.xml><?xml version="1.0" encoding="utf-8"?>
<p:tagLst xmlns:p="http://schemas.openxmlformats.org/presentationml/2006/main">
  <p:tag name="AS_UNIQUEID" val="305"/>
</p:tagLst>
</file>

<file path=ppt/tags/tag224.xml><?xml version="1.0" encoding="utf-8"?>
<p:tagLst xmlns:p="http://schemas.openxmlformats.org/presentationml/2006/main">
  <p:tag name="AS_UNIQUEID" val="306"/>
</p:tagLst>
</file>

<file path=ppt/tags/tag225.xml><?xml version="1.0" encoding="utf-8"?>
<p:tagLst xmlns:p="http://schemas.openxmlformats.org/presentationml/2006/main">
  <p:tag name="AS_UNIQUEID" val="307"/>
</p:tagLst>
</file>

<file path=ppt/tags/tag226.xml><?xml version="1.0" encoding="utf-8"?>
<p:tagLst xmlns:p="http://schemas.openxmlformats.org/presentationml/2006/main">
  <p:tag name="AS_UNIQUEID" val="0"/>
</p:tagLst>
</file>

<file path=ppt/tags/tag227.xml><?xml version="1.0" encoding="utf-8"?>
<p:tagLst xmlns:p="http://schemas.openxmlformats.org/presentationml/2006/main">
  <p:tag name="AS_UNIQUEID" val="308"/>
</p:tagLst>
</file>

<file path=ppt/tags/tag228.xml><?xml version="1.0" encoding="utf-8"?>
<p:tagLst xmlns:p="http://schemas.openxmlformats.org/presentationml/2006/main">
  <p:tag name="AS_UNIQUEID" val="1"/>
</p:tagLst>
</file>

<file path=ppt/tags/tag229.xml><?xml version="1.0" encoding="utf-8"?>
<p:tagLst xmlns:p="http://schemas.openxmlformats.org/presentationml/2006/main">
  <p:tag name="AS_UNIQUEID" val="2"/>
</p:tagLst>
</file>

<file path=ppt/tags/tag230.xml><?xml version="1.0" encoding="utf-8"?>
<p:tagLst xmlns:p="http://schemas.openxmlformats.org/presentationml/2006/main">
  <p:tag name="AS_UNIQUEID" val="3"/>
</p:tagLst>
</file>

<file path=ppt/tags/tag231.xml><?xml version="1.0" encoding="utf-8"?>
<p:tagLst xmlns:p="http://schemas.openxmlformats.org/presentationml/2006/main">
  <p:tag name="AS_UNIQUEID" val="4"/>
</p:tagLst>
</file>

<file path=ppt/tags/tag232.xml><?xml version="1.0" encoding="utf-8"?>
<p:tagLst xmlns:p="http://schemas.openxmlformats.org/presentationml/2006/main">
  <p:tag name="AS_UNIQUEID" val="5"/>
</p:tagLst>
</file>

<file path=ppt/tags/tag233.xml><?xml version="1.0" encoding="utf-8"?>
<p:tagLst xmlns:p="http://schemas.openxmlformats.org/presentationml/2006/main">
  <p:tag name="AS_UNIQUEID" val="6"/>
</p:tagLst>
</file>

<file path=ppt/tags/tag234.xml><?xml version="1.0" encoding="utf-8"?>
<p:tagLst xmlns:p="http://schemas.openxmlformats.org/presentationml/2006/main">
  <p:tag name="AS_UNIQUEID" val="7"/>
</p:tagLst>
</file>

<file path=ppt/tags/tag235.xml><?xml version="1.0" encoding="utf-8"?>
<p:tagLst xmlns:p="http://schemas.openxmlformats.org/presentationml/2006/main">
  <p:tag name="AS_UNIQUEID" val="8"/>
</p:tagLst>
</file>

<file path=ppt/tags/tag236.xml><?xml version="1.0" encoding="utf-8"?>
<p:tagLst xmlns:p="http://schemas.openxmlformats.org/presentationml/2006/main">
  <p:tag name="AS_UNIQUEID" val="9"/>
</p:tagLst>
</file>

<file path=ppt/tags/tag237.xml><?xml version="1.0" encoding="utf-8"?>
<p:tagLst xmlns:p="http://schemas.openxmlformats.org/presentationml/2006/main">
  <p:tag name="AS_UNIQUEID" val="10"/>
</p:tagLst>
</file>

<file path=ppt/tags/tag238.xml><?xml version="1.0" encoding="utf-8"?>
<p:tagLst xmlns:p="http://schemas.openxmlformats.org/presentationml/2006/main">
  <p:tag name="AS_UNIQUEID" val="11"/>
</p:tagLst>
</file>

<file path=ppt/tags/tag239.xml><?xml version="1.0" encoding="utf-8"?>
<p:tagLst xmlns:p="http://schemas.openxmlformats.org/presentationml/2006/main">
  <p:tag name="AS_UNIQUEID" val="12"/>
</p:tagLst>
</file>

<file path=ppt/tags/tag240.xml><?xml version="1.0" encoding="utf-8"?>
<p:tagLst xmlns:p="http://schemas.openxmlformats.org/presentationml/2006/main">
  <p:tag name="AS_UNIQUEID" val="13"/>
</p:tagLst>
</file>

<file path=ppt/tags/tag241.xml><?xml version="1.0" encoding="utf-8"?>
<p:tagLst xmlns:p="http://schemas.openxmlformats.org/presentationml/2006/main">
  <p:tag name="AS_UNIQUEID" val="14"/>
</p:tagLst>
</file>

<file path=ppt/tags/tag242.xml><?xml version="1.0" encoding="utf-8"?>
<p:tagLst xmlns:p="http://schemas.openxmlformats.org/presentationml/2006/main">
  <p:tag name="AS_UNIQUEID" val="15"/>
</p:tagLst>
</file>

<file path=ppt/tags/tag243.xml><?xml version="1.0" encoding="utf-8"?>
<p:tagLst xmlns:p="http://schemas.openxmlformats.org/presentationml/2006/main">
  <p:tag name="AS_UNIQUEID" val="16"/>
</p:tagLst>
</file>

<file path=ppt/tags/tag244.xml><?xml version="1.0" encoding="utf-8"?>
<p:tagLst xmlns:p="http://schemas.openxmlformats.org/presentationml/2006/main">
  <p:tag name="AS_UNIQUEID" val="17"/>
</p:tagLst>
</file>

<file path=ppt/tags/tag245.xml><?xml version="1.0" encoding="utf-8"?>
<p:tagLst xmlns:p="http://schemas.openxmlformats.org/presentationml/2006/main">
  <p:tag name="AS_UNIQUEID" val="18"/>
</p:tagLst>
</file>

<file path=ppt/tags/tag246.xml><?xml version="1.0" encoding="utf-8"?>
<p:tagLst xmlns:p="http://schemas.openxmlformats.org/presentationml/2006/main">
  <p:tag name="AS_UNIQUEID" val="19"/>
</p:tagLst>
</file>

<file path=ppt/tags/tag247.xml><?xml version="1.0" encoding="utf-8"?>
<p:tagLst xmlns:p="http://schemas.openxmlformats.org/presentationml/2006/main">
  <p:tag name="AS_UNIQUEID" val="20"/>
</p:tagLst>
</file>

<file path=ppt/tags/tag248.xml><?xml version="1.0" encoding="utf-8"?>
<p:tagLst xmlns:p="http://schemas.openxmlformats.org/presentationml/2006/main">
  <p:tag name="AS_UNIQUEID" val="21"/>
</p:tagLst>
</file>

<file path=ppt/tags/tag249.xml><?xml version="1.0" encoding="utf-8"?>
<p:tagLst xmlns:p="http://schemas.openxmlformats.org/presentationml/2006/main">
  <p:tag name="AS_UNIQUEID" val="22"/>
</p:tagLst>
</file>

<file path=ppt/tags/tag250.xml><?xml version="1.0" encoding="utf-8"?>
<p:tagLst xmlns:p="http://schemas.openxmlformats.org/presentationml/2006/main">
  <p:tag name="AS_UNIQUEID" val="23"/>
</p:tagLst>
</file>

<file path=ppt/tags/tag251.xml><?xml version="1.0" encoding="utf-8"?>
<p:tagLst xmlns:p="http://schemas.openxmlformats.org/presentationml/2006/main">
  <p:tag name="AS_UNIQUEID" val="24"/>
</p:tagLst>
</file>

<file path=ppt/tags/tag252.xml><?xml version="1.0" encoding="utf-8"?>
<p:tagLst xmlns:p="http://schemas.openxmlformats.org/presentationml/2006/main">
  <p:tag name="AS_UNIQUEID" val="25"/>
</p:tagLst>
</file>

<file path=ppt/tags/tag253.xml><?xml version="1.0" encoding="utf-8"?>
<p:tagLst xmlns:p="http://schemas.openxmlformats.org/presentationml/2006/main">
  <p:tag name="AS_UNIQUEID" val="26"/>
</p:tagLst>
</file>

<file path=ppt/tags/tag254.xml><?xml version="1.0" encoding="utf-8"?>
<p:tagLst xmlns:p="http://schemas.openxmlformats.org/presentationml/2006/main">
  <p:tag name="AS_UNIQUEID" val="27"/>
</p:tagLst>
</file>

<file path=ppt/tags/tag255.xml><?xml version="1.0" encoding="utf-8"?>
<p:tagLst xmlns:p="http://schemas.openxmlformats.org/presentationml/2006/main">
  <p:tag name="AS_UNIQUEID" val="28"/>
</p:tagLst>
</file>

<file path=ppt/tags/tag256.xml><?xml version="1.0" encoding="utf-8"?>
<p:tagLst xmlns:p="http://schemas.openxmlformats.org/presentationml/2006/main">
  <p:tag name="AS_UNIQUEID" val="29"/>
</p:tagLst>
</file>

<file path=ppt/tags/tag257.xml><?xml version="1.0" encoding="utf-8"?>
<p:tagLst xmlns:p="http://schemas.openxmlformats.org/presentationml/2006/main">
  <p:tag name="AS_UNIQUEID" val="30"/>
</p:tagLst>
</file>

<file path=ppt/tags/tag258.xml><?xml version="1.0" encoding="utf-8"?>
<p:tagLst xmlns:p="http://schemas.openxmlformats.org/presentationml/2006/main">
  <p:tag name="AS_UNIQUEID" val="31"/>
</p:tagLst>
</file>

<file path=ppt/tags/tag259.xml><?xml version="1.0" encoding="utf-8"?>
<p:tagLst xmlns:p="http://schemas.openxmlformats.org/presentationml/2006/main">
  <p:tag name="AS_UNIQUEID" val="32"/>
</p:tagLst>
</file>

<file path=ppt/tags/tag260.xml><?xml version="1.0" encoding="utf-8"?>
<p:tagLst xmlns:p="http://schemas.openxmlformats.org/presentationml/2006/main">
  <p:tag name="AS_UNIQUEID" val="33"/>
</p:tagLst>
</file>

<file path=ppt/tags/tag261.xml><?xml version="1.0" encoding="utf-8"?>
<p:tagLst xmlns:p="http://schemas.openxmlformats.org/presentationml/2006/main">
  <p:tag name="AS_UNIQUEID" val="34"/>
</p:tagLst>
</file>

<file path=ppt/tags/tag262.xml><?xml version="1.0" encoding="utf-8"?>
<p:tagLst xmlns:p="http://schemas.openxmlformats.org/presentationml/2006/main">
  <p:tag name="AS_UNIQUEID" val="35"/>
</p:tagLst>
</file>

<file path=ppt/tags/tag263.xml><?xml version="1.0" encoding="utf-8"?>
<p:tagLst xmlns:p="http://schemas.openxmlformats.org/presentationml/2006/main">
  <p:tag name="AS_UNIQUEID" val="36"/>
</p:tagLst>
</file>

<file path=ppt/tags/tag264.xml><?xml version="1.0" encoding="utf-8"?>
<p:tagLst xmlns:p="http://schemas.openxmlformats.org/presentationml/2006/main">
  <p:tag name="AS_UNIQUEID" val="37"/>
</p:tagLst>
</file>

<file path=ppt/tags/tag265.xml><?xml version="1.0" encoding="utf-8"?>
<p:tagLst xmlns:p="http://schemas.openxmlformats.org/presentationml/2006/main">
  <p:tag name="AS_UNIQUEID" val="38"/>
</p:tagLst>
</file>

<file path=ppt/tags/tag266.xml><?xml version="1.0" encoding="utf-8"?>
<p:tagLst xmlns:p="http://schemas.openxmlformats.org/presentationml/2006/main">
  <p:tag name="AS_UNIQUEID" val="39"/>
</p:tagLst>
</file>

<file path=ppt/tags/tag267.xml><?xml version="1.0" encoding="utf-8"?>
<p:tagLst xmlns:p="http://schemas.openxmlformats.org/presentationml/2006/main">
  <p:tag name="AS_UNIQUEID" val="40"/>
</p:tagLst>
</file>

<file path=ppt/tags/tag268.xml><?xml version="1.0" encoding="utf-8"?>
<p:tagLst xmlns:p="http://schemas.openxmlformats.org/presentationml/2006/main">
  <p:tag name="AS_UNIQUEID" val="41"/>
</p:tagLst>
</file>

<file path=ppt/tags/tag269.xml><?xml version="1.0" encoding="utf-8"?>
<p:tagLst xmlns:p="http://schemas.openxmlformats.org/presentationml/2006/main">
  <p:tag name="AS_UNIQUEID" val="42"/>
</p:tagLst>
</file>

<file path=ppt/tags/tag270.xml><?xml version="1.0" encoding="utf-8"?>
<p:tagLst xmlns:p="http://schemas.openxmlformats.org/presentationml/2006/main">
  <p:tag name="AS_UNIQUEID" val="43"/>
</p:tagLst>
</file>

<file path=ppt/tags/tag271.xml><?xml version="1.0" encoding="utf-8"?>
<p:tagLst xmlns:p="http://schemas.openxmlformats.org/presentationml/2006/main">
  <p:tag name="AS_UNIQUEID" val="44"/>
</p:tagLst>
</file>

<file path=ppt/tags/tag272.xml><?xml version="1.0" encoding="utf-8"?>
<p:tagLst xmlns:p="http://schemas.openxmlformats.org/presentationml/2006/main">
  <p:tag name="AS_UNIQUEID" val="45"/>
</p:tagLst>
</file>

<file path=ppt/tags/tag273.xml><?xml version="1.0" encoding="utf-8"?>
<p:tagLst xmlns:p="http://schemas.openxmlformats.org/presentationml/2006/main">
  <p:tag name="AS_UNIQUEID" val="46"/>
</p:tagLst>
</file>

<file path=ppt/tags/tag274.xml><?xml version="1.0" encoding="utf-8"?>
<p:tagLst xmlns:p="http://schemas.openxmlformats.org/presentationml/2006/main">
  <p:tag name="AS_UNIQUEID" val="47"/>
</p:tagLst>
</file>

<file path=ppt/tags/tag275.xml><?xml version="1.0" encoding="utf-8"?>
<p:tagLst xmlns:p="http://schemas.openxmlformats.org/presentationml/2006/main">
  <p:tag name="AS_UNIQUEID" val="48"/>
</p:tagLst>
</file>

<file path=ppt/tags/tag276.xml><?xml version="1.0" encoding="utf-8"?>
<p:tagLst xmlns:p="http://schemas.openxmlformats.org/presentationml/2006/main">
  <p:tag name="AS_UNIQUEID" val="49"/>
</p:tagLst>
</file>

<file path=ppt/tags/tag277.xml><?xml version="1.0" encoding="utf-8"?>
<p:tagLst xmlns:p="http://schemas.openxmlformats.org/presentationml/2006/main">
  <p:tag name="AS_UNIQUEID" val="50"/>
</p:tagLst>
</file>

<file path=ppt/tags/tag278.xml><?xml version="1.0" encoding="utf-8"?>
<p:tagLst xmlns:p="http://schemas.openxmlformats.org/presentationml/2006/main">
  <p:tag name="AS_UNIQUEID" val="51"/>
</p:tagLst>
</file>

<file path=ppt/tags/tag279.xml><?xml version="1.0" encoding="utf-8"?>
<p:tagLst xmlns:p="http://schemas.openxmlformats.org/presentationml/2006/main">
  <p:tag name="AS_UNIQUEID" val="52"/>
</p:tagLst>
</file>

<file path=ppt/tags/tag280.xml><?xml version="1.0" encoding="utf-8"?>
<p:tagLst xmlns:p="http://schemas.openxmlformats.org/presentationml/2006/main">
  <p:tag name="AS_UNIQUEID" val="53"/>
</p:tagLst>
</file>

<file path=ppt/tags/tag281.xml><?xml version="1.0" encoding="utf-8"?>
<p:tagLst xmlns:p="http://schemas.openxmlformats.org/presentationml/2006/main">
  <p:tag name="AS_UNIQUEID" val="54"/>
</p:tagLst>
</file>

<file path=ppt/tags/tag282.xml><?xml version="1.0" encoding="utf-8"?>
<p:tagLst xmlns:p="http://schemas.openxmlformats.org/presentationml/2006/main">
  <p:tag name="AS_UNIQUEID" val="55"/>
</p:tagLst>
</file>

<file path=ppt/tags/tag283.xml><?xml version="1.0" encoding="utf-8"?>
<p:tagLst xmlns:p="http://schemas.openxmlformats.org/presentationml/2006/main">
  <p:tag name="AS_UNIQUEID" val="56"/>
</p:tagLst>
</file>

<file path=ppt/tags/tag284.xml><?xml version="1.0" encoding="utf-8"?>
<p:tagLst xmlns:p="http://schemas.openxmlformats.org/presentationml/2006/main">
  <p:tag name="AS_UNIQUEID" val="57"/>
</p:tagLst>
</file>

<file path=ppt/tags/tag285.xml><?xml version="1.0" encoding="utf-8"?>
<p:tagLst xmlns:p="http://schemas.openxmlformats.org/presentationml/2006/main">
  <p:tag name="AS_UNIQUEID" val="58"/>
</p:tagLst>
</file>

<file path=ppt/tags/tag286.xml><?xml version="1.0" encoding="utf-8"?>
<p:tagLst xmlns:p="http://schemas.openxmlformats.org/presentationml/2006/main">
  <p:tag name="AS_UNIQUEID" val="59"/>
</p:tagLst>
</file>

<file path=ppt/tags/tag287.xml><?xml version="1.0" encoding="utf-8"?>
<p:tagLst xmlns:p="http://schemas.openxmlformats.org/presentationml/2006/main">
  <p:tag name="AS_UNIQUEID" val="60"/>
</p:tagLst>
</file>

<file path=ppt/tags/tag288.xml><?xml version="1.0" encoding="utf-8"?>
<p:tagLst xmlns:p="http://schemas.openxmlformats.org/presentationml/2006/main">
  <p:tag name="AS_UNIQUEID" val="61"/>
</p:tagLst>
</file>

<file path=ppt/tags/tag289.xml><?xml version="1.0" encoding="utf-8"?>
<p:tagLst xmlns:p="http://schemas.openxmlformats.org/presentationml/2006/main">
  <p:tag name="AS_UNIQUEID" val="62"/>
</p:tagLst>
</file>

<file path=ppt/tags/tag290.xml><?xml version="1.0" encoding="utf-8"?>
<p:tagLst xmlns:p="http://schemas.openxmlformats.org/presentationml/2006/main">
  <p:tag name="AS_UNIQUEID" val="63"/>
</p:tagLst>
</file>

<file path=ppt/tags/tag291.xml><?xml version="1.0" encoding="utf-8"?>
<p:tagLst xmlns:p="http://schemas.openxmlformats.org/presentationml/2006/main">
  <p:tag name="AS_UNIQUEID" val="64"/>
</p:tagLst>
</file>

<file path=ppt/tags/tag292.xml><?xml version="1.0" encoding="utf-8"?>
<p:tagLst xmlns:p="http://schemas.openxmlformats.org/presentationml/2006/main">
  <p:tag name="AS_UNIQUEID" val="65"/>
</p:tagLst>
</file>

<file path=ppt/tags/tag293.xml><?xml version="1.0" encoding="utf-8"?>
<p:tagLst xmlns:p="http://schemas.openxmlformats.org/presentationml/2006/main">
  <p:tag name="AS_UNIQUEID" val="66"/>
</p:tagLst>
</file>

<file path=ppt/tags/tag294.xml><?xml version="1.0" encoding="utf-8"?>
<p:tagLst xmlns:p="http://schemas.openxmlformats.org/presentationml/2006/main">
  <p:tag name="AS_UNIQUEID" val="67"/>
</p:tagLst>
</file>

<file path=ppt/tags/tag295.xml><?xml version="1.0" encoding="utf-8"?>
<p:tagLst xmlns:p="http://schemas.openxmlformats.org/presentationml/2006/main">
  <p:tag name="AS_UNIQUEID" val="68"/>
</p:tagLst>
</file>

<file path=ppt/tags/tag296.xml><?xml version="1.0" encoding="utf-8"?>
<p:tagLst xmlns:p="http://schemas.openxmlformats.org/presentationml/2006/main">
  <p:tag name="AS_UNIQUEID" val="69"/>
</p:tagLst>
</file>

<file path=ppt/tags/tag297.xml><?xml version="1.0" encoding="utf-8"?>
<p:tagLst xmlns:p="http://schemas.openxmlformats.org/presentationml/2006/main">
  <p:tag name="AS_UNIQUEID" val="70"/>
</p:tagLst>
</file>

<file path=ppt/tags/tag298.xml><?xml version="1.0" encoding="utf-8"?>
<p:tagLst xmlns:p="http://schemas.openxmlformats.org/presentationml/2006/main">
  <p:tag name="AS_UNIQUEID" val="71"/>
</p:tagLst>
</file>

<file path=ppt/tags/tag299.xml><?xml version="1.0" encoding="utf-8"?>
<p:tagLst xmlns:p="http://schemas.openxmlformats.org/presentationml/2006/main">
  <p:tag name="AS_UNIQUEID" val="72"/>
</p:tagLst>
</file>

<file path=ppt/tags/tag300.xml><?xml version="1.0" encoding="utf-8"?>
<p:tagLst xmlns:p="http://schemas.openxmlformats.org/presentationml/2006/main">
  <p:tag name="AS_UNIQUEID" val="73"/>
</p:tagLst>
</file>

<file path=ppt/tags/tag301.xml><?xml version="1.0" encoding="utf-8"?>
<p:tagLst xmlns:p="http://schemas.openxmlformats.org/presentationml/2006/main">
  <p:tag name="AS_UNIQUEID" val="74"/>
</p:tagLst>
</file>

<file path=ppt/tags/tag302.xml><?xml version="1.0" encoding="utf-8"?>
<p:tagLst xmlns:p="http://schemas.openxmlformats.org/presentationml/2006/main">
  <p:tag name="AS_UNIQUEID" val="75"/>
</p:tagLst>
</file>

<file path=ppt/tags/tag303.xml><?xml version="1.0" encoding="utf-8"?>
<p:tagLst xmlns:p="http://schemas.openxmlformats.org/presentationml/2006/main">
  <p:tag name="AS_UNIQUEID" val="76"/>
</p:tagLst>
</file>

<file path=ppt/tags/tag304.xml><?xml version="1.0" encoding="utf-8"?>
<p:tagLst xmlns:p="http://schemas.openxmlformats.org/presentationml/2006/main">
  <p:tag name="AS_UNIQUEID" val="77"/>
</p:tagLst>
</file>

<file path=ppt/tags/tag305.xml><?xml version="1.0" encoding="utf-8"?>
<p:tagLst xmlns:p="http://schemas.openxmlformats.org/presentationml/2006/main">
  <p:tag name="AS_UNIQUEID" val="78"/>
</p:tagLst>
</file>

<file path=ppt/tags/tag306.xml><?xml version="1.0" encoding="utf-8"?>
<p:tagLst xmlns:p="http://schemas.openxmlformats.org/presentationml/2006/main">
  <p:tag name="AS_UNIQUEID" val="79"/>
</p:tagLst>
</file>

<file path=ppt/tags/tag307.xml><?xml version="1.0" encoding="utf-8"?>
<p:tagLst xmlns:p="http://schemas.openxmlformats.org/presentationml/2006/main">
  <p:tag name="AS_UNIQUEID" val="80"/>
</p:tagLst>
</file>

<file path=ppt/tags/tag308.xml><?xml version="1.0" encoding="utf-8"?>
<p:tagLst xmlns:p="http://schemas.openxmlformats.org/presentationml/2006/main">
  <p:tag name="AS_UNIQUEID" val="81"/>
</p:tagLst>
</file>

<file path=ppt/tags/tag309.xml><?xml version="1.0" encoding="utf-8"?>
<p:tagLst xmlns:p="http://schemas.openxmlformats.org/presentationml/2006/main">
  <p:tag name="AS_UNIQUEID" val="82"/>
</p:tagLst>
</file>

<file path=ppt/tags/tag310.xml><?xml version="1.0" encoding="utf-8"?>
<p:tagLst xmlns:p="http://schemas.openxmlformats.org/presentationml/2006/main">
  <p:tag name="AS_OS" val="Unix 3.10 unknown"/>
  <p:tag name="AS_RELEASE_DATE" val="2020.11.30"/>
  <p:tag name="AS_TITLE" val="Aspose.Slides for Java"/>
  <p:tag name="AS_VERSION" val="20.11"/>
</p:tagLst>
</file>

<file path=ppt/theme/_rels/theme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/Relationships>
</file>

<file path=ppt/theme/theme1.xml><?xml version="1.0" encoding="utf-8"?>
<a:theme xmlns:r="http://schemas.openxmlformats.org/officeDocument/2006/relationships" xmlns:a="http://schemas.openxmlformats.org/drawingml/2006/main" name="天体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r:embed="rId1"/>
          <a:stretch>
            <a:fillRect/>
          </a:stretch>
        </a:blipFill>
      </a:bgFillStyleLst>
    </a:fmtScheme>
  </a:themeElements>
  <a:objectDefaults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Paragraphs>60</Paragraphs>
  <Slides>13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5" baseType="lpstr">
      <vt:lpstr>Arial</vt:lpstr>
      <vt:lpstr>Calibri Light</vt:lpstr>
      <vt:lpstr>Calibri</vt:lpstr>
      <vt:lpstr>等线 Light</vt:lpstr>
      <vt:lpstr>等线</vt:lpstr>
      <vt:lpstr>Times New Roman</vt:lpstr>
      <vt:lpstr>黑体</vt:lpstr>
      <vt:lpstr>方正小标宋简体</vt:lpstr>
      <vt:lpstr>华文楷体</vt:lpstr>
      <vt:lpstr>华文中宋</vt:lpstr>
      <vt:lpstr>宋体</vt:lpstr>
      <vt:lpstr>天体</vt:lpstr>
      <vt:lpstr>第3节       重  力</vt:lpstr>
      <vt:lpstr>为什么月球围绕地球转而不飞离地球呢？</vt:lpstr>
      <vt:lpstr>PowerPoint Presentation</vt:lpstr>
      <vt:lpstr>【重力的由来】</vt:lpstr>
      <vt:lpstr>PowerPoint Presentation</vt:lpstr>
      <vt:lpstr>【重力的大小】</vt:lpstr>
      <vt:lpstr>PowerPoint Presentation</vt:lpstr>
      <vt:lpstr>PowerPoint Presentation</vt:lpstr>
      <vt:lpstr>PowerPoint Presentation</vt:lpstr>
      <vt:lpstr>【重力的方向】</vt:lpstr>
      <vt:lpstr>【重力的作用点】</vt:lpstr>
      <vt:lpstr>我学到了：</vt:lpstr>
      <vt:lpstr>7-3、知识要点</vt:lpstr>
    </vt:vector>
  </TitlesOfParts>
  <LinksUpToDate>false</LinksUpToDate>
  <SharedDoc>false</SharedDoc>
  <HyperlinksChanged>false</HyperlinksChanged>
  <AppVersion>20.1100</AppVersion>
  <TotalTime>0</TotalTime>
  <Application>Aspose.Slides for Java</Applicat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Printed>2021-03-01T11:09:52Z</cp:lastPrinted>
  <dcterms:created xsi:type="dcterms:W3CDTF">2021-03-01T11:09:52Z</dcterms:created>
  <dcterms:modified xsi:type="dcterms:W3CDTF">2021-03-01T03:10:05Z</dcterms:modified>
</cp:coreProperties>
</file>

<file path=docProps/custom.xml><?xml version="1.0" encoding="utf-8"?>
<Properties xmlns:vt="http://schemas.openxmlformats.org/officeDocument/2006/docPropsVTypes" xmlns="http://schemas.openxmlformats.org/officeDocument/2006/custom-properties">
  <property fmtid="{D5CDD505-2E9C-101B-9397-08002B2CF9AE}" pid="2" name="album">
    <vt:lpwstr>rbm.xkw.com</vt:lpwstr>
  </property>
  <property fmtid="{D5CDD505-2E9C-101B-9397-08002B2CF9AE}" pid="3" name="author">
    <vt:lpwstr>rbm.xkw.com</vt:lpwstr>
  </property>
  <property fmtid="{D5CDD505-2E9C-101B-9397-08002B2CF9AE}" pid="4" name="company">
    <vt:lpwstr>学科网</vt:lpwstr>
  </property>
  <property fmtid="{D5CDD505-2E9C-101B-9397-08002B2CF9AE}" pid="5" name="copyright">
    <vt:lpwstr>学科网版权所有</vt:lpwstr>
  </property>
</Properties>
</file>