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heme/themeOverride1.xml" ContentType="application/vnd.openxmlformats-officedocument.themeOverride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69775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642" y="-84"/>
      </p:cViewPr>
      <p:guideLst>
        <p:guide orient="horz" pos="2160"/>
        <p:guide pos="38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4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4" Type="http://schemas.openxmlformats.org/officeDocument/2006/relationships/image" Target="../media/image2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image" Target="../media/image2.png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image" Target="../media/image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10" Type="http://schemas.openxmlformats.org/officeDocument/2006/relationships/tags" Target="../tags/tag16.xml"/><Relationship Id="rId4" Type="http://schemas.openxmlformats.org/officeDocument/2006/relationships/tags" Target="../tags/tag10.xml"/><Relationship Id="rId9" Type="http://schemas.openxmlformats.org/officeDocument/2006/relationships/tags" Target="../tags/tag15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image" Target="../media/image2.png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image" Target="../media/image1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27.xml"/><Relationship Id="rId10" Type="http://schemas.openxmlformats.org/officeDocument/2006/relationships/tags" Target="../tags/tag32.xml"/><Relationship Id="rId4" Type="http://schemas.openxmlformats.org/officeDocument/2006/relationships/tags" Target="../tags/tag26.xml"/><Relationship Id="rId9" Type="http://schemas.openxmlformats.org/officeDocument/2006/relationships/tags" Target="../tags/tag3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image" Target="../media/image3.png"/><Relationship Id="rId5" Type="http://schemas.openxmlformats.org/officeDocument/2006/relationships/tags" Target="../tags/tag44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43.xml"/><Relationship Id="rId9" Type="http://schemas.openxmlformats.org/officeDocument/2006/relationships/tags" Target="../tags/tag48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image" Target="../media/image2.png"/><Relationship Id="rId5" Type="http://schemas.openxmlformats.org/officeDocument/2006/relationships/tags" Target="../tags/tag53.xml"/><Relationship Id="rId10" Type="http://schemas.openxmlformats.org/officeDocument/2006/relationships/image" Target="../media/image1.png"/><Relationship Id="rId4" Type="http://schemas.openxmlformats.org/officeDocument/2006/relationships/tags" Target="../tags/tag52.xml"/><Relationship Id="rId9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9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6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7" Type="http://schemas.openxmlformats.org/officeDocument/2006/relationships/image" Target="../media/image3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image" Target="../media/image2.png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12" Type="http://schemas.openxmlformats.org/officeDocument/2006/relationships/image" Target="../media/image1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82.xml"/><Relationship Id="rId10" Type="http://schemas.openxmlformats.org/officeDocument/2006/relationships/tags" Target="../tags/tag87.xml"/><Relationship Id="rId4" Type="http://schemas.openxmlformats.org/officeDocument/2006/relationships/tags" Target="../tags/tag81.xml"/><Relationship Id="rId9" Type="http://schemas.openxmlformats.org/officeDocument/2006/relationships/tags" Target="../tags/tag86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7" Type="http://schemas.openxmlformats.org/officeDocument/2006/relationships/image" Target="../media/image3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3.png"/><Relationship Id="rId5" Type="http://schemas.openxmlformats.org/officeDocument/2006/relationships/tags" Target="../tags/tag97.xml"/><Relationship Id="rId10" Type="http://schemas.openxmlformats.org/officeDocument/2006/relationships/image" Target="../media/image4.png"/><Relationship Id="rId4" Type="http://schemas.openxmlformats.org/officeDocument/2006/relationships/tags" Target="../tags/tag96.xml"/><Relationship Id="rId9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image" Target="../media/image6.png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12" Type="http://schemas.openxmlformats.org/officeDocument/2006/relationships/image" Target="../media/image5.pn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05.xml"/><Relationship Id="rId10" Type="http://schemas.openxmlformats.org/officeDocument/2006/relationships/tags" Target="../tags/tag110.xml"/><Relationship Id="rId4" Type="http://schemas.openxmlformats.org/officeDocument/2006/relationships/tags" Target="../tags/tag104.xml"/><Relationship Id="rId9" Type="http://schemas.openxmlformats.org/officeDocument/2006/relationships/tags" Target="../tags/tag109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12" Type="http://schemas.openxmlformats.org/officeDocument/2006/relationships/image" Target="../media/image8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7.png"/><Relationship Id="rId5" Type="http://schemas.openxmlformats.org/officeDocument/2006/relationships/tags" Target="../tags/tag11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14.xml"/><Relationship Id="rId9" Type="http://schemas.openxmlformats.org/officeDocument/2006/relationships/tags" Target="../tags/tag119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10" Type="http://schemas.openxmlformats.org/officeDocument/2006/relationships/image" Target="../media/image9.png"/><Relationship Id="rId4" Type="http://schemas.openxmlformats.org/officeDocument/2006/relationships/tags" Target="../tags/tag123.xml"/><Relationship Id="rId9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135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130.xml"/><Relationship Id="rId7" Type="http://schemas.openxmlformats.org/officeDocument/2006/relationships/tags" Target="../tags/tag134.xml"/><Relationship Id="rId12" Type="http://schemas.openxmlformats.org/officeDocument/2006/relationships/tags" Target="../tags/tag139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tags" Target="../tags/tag138.xml"/><Relationship Id="rId5" Type="http://schemas.openxmlformats.org/officeDocument/2006/relationships/tags" Target="../tags/tag132.xml"/><Relationship Id="rId15" Type="http://schemas.openxmlformats.org/officeDocument/2006/relationships/image" Target="../media/image10.png"/><Relationship Id="rId10" Type="http://schemas.openxmlformats.org/officeDocument/2006/relationships/tags" Target="../tags/tag137.xml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147.xml"/><Relationship Id="rId13" Type="http://schemas.openxmlformats.org/officeDocument/2006/relationships/image" Target="../media/image12.png"/><Relationship Id="rId3" Type="http://schemas.openxmlformats.org/officeDocument/2006/relationships/tags" Target="../tags/tag142.xml"/><Relationship Id="rId7" Type="http://schemas.openxmlformats.org/officeDocument/2006/relationships/tags" Target="../tags/tag146.xml"/><Relationship Id="rId12" Type="http://schemas.openxmlformats.org/officeDocument/2006/relationships/image" Target="../media/image11.png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44.xml"/><Relationship Id="rId15" Type="http://schemas.openxmlformats.org/officeDocument/2006/relationships/image" Target="../media/image14.png"/><Relationship Id="rId10" Type="http://schemas.openxmlformats.org/officeDocument/2006/relationships/tags" Target="../tags/tag149.xml"/><Relationship Id="rId4" Type="http://schemas.openxmlformats.org/officeDocument/2006/relationships/tags" Target="../tags/tag143.xml"/><Relationship Id="rId9" Type="http://schemas.openxmlformats.org/officeDocument/2006/relationships/tags" Target="../tags/tag148.xml"/><Relationship Id="rId1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2733" y="2130426"/>
            <a:ext cx="10344309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5466" y="3886200"/>
            <a:ext cx="851884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23087" y="274639"/>
            <a:ext cx="2738199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8489" y="274639"/>
            <a:ext cx="8011769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>
            <a:lumMod val="9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867097" y="693420"/>
            <a:ext cx="10435582" cy="5471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69775" cy="6858000"/>
            <a:chOff x="0" y="0"/>
            <a:chExt cx="12192001" cy="6858000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023359" y="-4023358"/>
              <a:ext cx="4145284" cy="1219200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381501" y="-952499"/>
              <a:ext cx="3428998" cy="12192000"/>
            </a:xfrm>
            <a:prstGeom prst="rect">
              <a:avLst/>
            </a:prstGeom>
          </p:spPr>
        </p:pic>
      </p:grpSp>
      <p:sp>
        <p:nvSpPr>
          <p:cNvPr id="14" name="矩形: 圆角 13"/>
          <p:cNvSpPr/>
          <p:nvPr>
            <p:custDataLst>
              <p:tags r:id="rId3"/>
            </p:custDataLst>
          </p:nvPr>
        </p:nvSpPr>
        <p:spPr>
          <a:xfrm>
            <a:off x="5425058" y="3718652"/>
            <a:ext cx="1319660" cy="61951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7"/>
            </p:custDataLst>
          </p:nvPr>
        </p:nvSpPr>
        <p:spPr>
          <a:xfrm>
            <a:off x="2537905" y="2517140"/>
            <a:ext cx="7093965" cy="1159510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6000" spc="600" baseline="0">
                <a:solidFill>
                  <a:schemeClr val="accent1"/>
                </a:solidFill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8"/>
            </p:custDataLst>
          </p:nvPr>
        </p:nvSpPr>
        <p:spPr>
          <a:xfrm>
            <a:off x="2537905" y="3834766"/>
            <a:ext cx="7093965" cy="556895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accent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</a:p>
        </p:txBody>
      </p:sp>
    </p:spTree>
    <p:extLst>
      <p:ext uri="{BB962C8B-B14F-4D97-AF65-F5344CB8AC3E}">
        <p14:creationId xmlns:p14="http://schemas.microsoft.com/office/powerpoint/2010/main" val="244898961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蓝色树叶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78597" y="6127751"/>
            <a:ext cx="1613763" cy="7346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8661" y="443234"/>
            <a:ext cx="10832454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8661" y="952509"/>
            <a:ext cx="10832454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5660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>
            <a:lumMod val="9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69776" cy="6858000"/>
            <a:chOff x="0" y="0"/>
            <a:chExt cx="12192001" cy="6858000"/>
          </a:xfrm>
        </p:grpSpPr>
        <p:sp>
          <p:nvSpPr>
            <p:cNvPr id="8" name="矩形 7"/>
            <p:cNvSpPr/>
            <p:nvPr>
              <p:custDataLst>
                <p:tags r:id="rId8"/>
              </p:custDataLst>
            </p:nvPr>
          </p:nvSpPr>
          <p:spPr>
            <a:xfrm>
              <a:off x="868680" y="693420"/>
              <a:ext cx="10454640" cy="54711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023359" y="-4023358"/>
              <a:ext cx="4145284" cy="12192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381501" y="-952499"/>
              <a:ext cx="3428998" cy="12192000"/>
            </a:xfrm>
            <a:prstGeom prst="rect">
              <a:avLst/>
            </a:prstGeom>
          </p:spPr>
        </p:pic>
      </p:grp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3615784" y="2937511"/>
            <a:ext cx="4979120" cy="760719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4400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3615779" y="3800107"/>
            <a:ext cx="4979120" cy="1077985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5" name="矩形: 圆角 14"/>
          <p:cNvSpPr/>
          <p:nvPr>
            <p:custDataLst>
              <p:tags r:id="rId7"/>
            </p:custDataLst>
          </p:nvPr>
        </p:nvSpPr>
        <p:spPr>
          <a:xfrm>
            <a:off x="5425058" y="3718652"/>
            <a:ext cx="1319660" cy="61951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40845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蓝色树叶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-78597" y="6127751"/>
            <a:ext cx="1613763" cy="7346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8661" y="443234"/>
            <a:ext cx="10832454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8709" y="952509"/>
            <a:ext cx="5273611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27504" y="952509"/>
            <a:ext cx="5273611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66744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蓝色树叶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-78597" y="6127751"/>
            <a:ext cx="1613763" cy="7346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8661" y="443234"/>
            <a:ext cx="10832454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8709" y="952509"/>
            <a:ext cx="5273611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8704" y="1406525"/>
            <a:ext cx="5273569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24383" y="952509"/>
            <a:ext cx="5273611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24383" y="1406525"/>
            <a:ext cx="5273611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8133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tx2">
            <a:lumMod val="9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69776" cy="6858000"/>
            <a:chOff x="0" y="0"/>
            <a:chExt cx="12192001" cy="6858000"/>
          </a:xfrm>
        </p:grpSpPr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868680" y="693420"/>
              <a:ext cx="10454640" cy="54711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023359" y="-4023358"/>
              <a:ext cx="4145284" cy="12192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381501" y="-952499"/>
              <a:ext cx="3428998" cy="1219200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199010" y="1272537"/>
            <a:ext cx="7771756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42561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12400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蓝色树叶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-78597" y="6127751"/>
            <a:ext cx="1613763" cy="7346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8709" y="443234"/>
            <a:ext cx="10832454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8709" y="952509"/>
            <a:ext cx="5273611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27552" y="952509"/>
            <a:ext cx="5273611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77278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蓝色树叶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78597" y="6127751"/>
            <a:ext cx="1613763" cy="734695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51865" y="952509"/>
            <a:ext cx="949250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8704" y="952501"/>
            <a:ext cx="9810185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35010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蓝色树叶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78597" y="6127751"/>
            <a:ext cx="1613763" cy="73469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8709" y="952509"/>
            <a:ext cx="10832454" cy="53889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36008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>
            <a:lumMod val="9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69776" cy="6858000"/>
            <a:chOff x="0" y="0"/>
            <a:chExt cx="12192001" cy="6858000"/>
          </a:xfrm>
        </p:grpSpPr>
        <p:sp>
          <p:nvSpPr>
            <p:cNvPr id="7" name="矩形 6"/>
            <p:cNvSpPr/>
            <p:nvPr>
              <p:custDataLst>
                <p:tags r:id="rId8"/>
              </p:custDataLst>
            </p:nvPr>
          </p:nvSpPr>
          <p:spPr>
            <a:xfrm>
              <a:off x="868680" y="693420"/>
              <a:ext cx="10454640" cy="54711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023359" y="-4023358"/>
              <a:ext cx="4145284" cy="12192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381501" y="-952499"/>
              <a:ext cx="3428998" cy="12192000"/>
            </a:xfrm>
            <a:prstGeom prst="rect">
              <a:avLst/>
            </a:prstGeom>
          </p:spPr>
        </p:pic>
      </p:grpSp>
      <p:sp>
        <p:nvSpPr>
          <p:cNvPr id="14" name="矩形: 圆角 13"/>
          <p:cNvSpPr/>
          <p:nvPr>
            <p:custDataLst>
              <p:tags r:id="rId2"/>
            </p:custDataLst>
          </p:nvPr>
        </p:nvSpPr>
        <p:spPr>
          <a:xfrm>
            <a:off x="5425058" y="3653337"/>
            <a:ext cx="1319660" cy="61951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5967C"/>
              </a:soli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2882716" y="2392046"/>
            <a:ext cx="6404344" cy="1219835"/>
          </a:xfrm>
        </p:spPr>
        <p:txBody>
          <a:bodyPr vert="horz" lIns="90000" tIns="46800" rIns="90000" bIns="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7200" b="1" i="0" u="none" strike="noStrike" kern="1200" cap="none" spc="600" normalizeH="0" baseline="0" noProof="1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3" hasCustomPrompt="1"/>
            <p:custDataLst>
              <p:tags r:id="rId7"/>
            </p:custDataLst>
          </p:nvPr>
        </p:nvSpPr>
        <p:spPr>
          <a:xfrm>
            <a:off x="2882715" y="3745156"/>
            <a:ext cx="6404343" cy="666977"/>
          </a:xfrm>
        </p:spPr>
        <p:txBody>
          <a:bodyPr lIns="90000" rIns="90000" bIns="46800">
            <a:normAutofit/>
          </a:bodyPr>
          <a:lstStyle>
            <a:lvl1pPr marL="0" indent="0" algn="ctr">
              <a:buNone/>
              <a:defRPr sz="2800" baseline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单击此处编辑文本</a:t>
            </a:r>
          </a:p>
        </p:txBody>
      </p:sp>
    </p:spTree>
    <p:extLst>
      <p:ext uri="{BB962C8B-B14F-4D97-AF65-F5344CB8AC3E}">
        <p14:creationId xmlns:p14="http://schemas.microsoft.com/office/powerpoint/2010/main" val="156196177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3" name="图片 12" descr="蓝色树叶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78597" y="6127751"/>
            <a:ext cx="1613763" cy="73469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4277391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247833" y="273050"/>
            <a:ext cx="11670941" cy="63119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altLang="zh-CN">
              <a:solidFill>
                <a:srgbClr val="FFFFFF"/>
              </a:solidFill>
              <a:sym typeface="+mn-ea"/>
            </a:endParaRPr>
          </a:p>
        </p:txBody>
      </p:sp>
      <p:pic>
        <p:nvPicPr>
          <p:cNvPr id="16" name="图片 15" descr="蓝色树叶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47832" y="273051"/>
            <a:ext cx="940622" cy="691515"/>
          </a:xfrm>
          <a:prstGeom prst="rect">
            <a:avLst/>
          </a:prstGeom>
        </p:spPr>
      </p:pic>
      <p:pic>
        <p:nvPicPr>
          <p:cNvPr id="18" name="图片 17" descr="蓝色树叶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 flipH="1">
            <a:off x="10305010" y="5850256"/>
            <a:ext cx="1613763" cy="7346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279264" y="1249200"/>
            <a:ext cx="9608852" cy="723600"/>
          </a:xfrm>
        </p:spPr>
        <p:txBody>
          <a:bodyPr anchor="ctr">
            <a:normAutofit/>
          </a:bodyPr>
          <a:lstStyle>
            <a:lvl1pPr>
              <a:defRPr sz="32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1278777" y="2163600"/>
            <a:ext cx="9609052" cy="3445200"/>
          </a:xfrm>
        </p:spPr>
        <p:txBody>
          <a:bodyPr/>
          <a:lstStyle>
            <a:lvl1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50779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1"/>
            <a:ext cx="4814667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altLang="zh-CN">
              <a:solidFill>
                <a:srgbClr val="FFFFFF"/>
              </a:solidFill>
              <a:sym typeface="+mn-ea"/>
            </a:endParaRPr>
          </a:p>
        </p:txBody>
      </p:sp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 flipH="1">
            <a:off x="11046528" y="6088061"/>
            <a:ext cx="1276937" cy="777559"/>
            <a:chOff x="-249555" y="5775960"/>
            <a:chExt cx="1787525" cy="1086485"/>
          </a:xfrm>
        </p:grpSpPr>
        <p:pic>
          <p:nvPicPr>
            <p:cNvPr id="15" name="图片 14" descr="蓝色树叶2"/>
            <p:cNvPicPr>
              <a:picLocks noChangeAspect="1"/>
            </p:cNvPicPr>
            <p:nvPr userDrawn="1">
              <p:custDataLst>
                <p:tags r:id="rId9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-78740" y="6127750"/>
              <a:ext cx="1616710" cy="734695"/>
            </a:xfrm>
            <a:prstGeom prst="rect">
              <a:avLst/>
            </a:prstGeom>
          </p:spPr>
        </p:pic>
        <p:pic>
          <p:nvPicPr>
            <p:cNvPr id="6" name="图片 5" descr="蓝色4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 rot="20460000">
              <a:off x="-249555" y="5775960"/>
              <a:ext cx="1299845" cy="95694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2137" y="770400"/>
            <a:ext cx="3952781" cy="882000"/>
          </a:xfrm>
        </p:spPr>
        <p:txBody>
          <a:bodyPr anchor="ctr">
            <a:normAutofit/>
          </a:bodyPr>
          <a:lstStyle>
            <a:lvl1pPr>
              <a:defRPr sz="36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单击编辑标题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585730" y="1764000"/>
            <a:ext cx="3949188" cy="4093200"/>
          </a:xfrm>
        </p:spPr>
        <p:txBody>
          <a:bodyPr/>
          <a:lstStyle>
            <a:lvl1pPr>
              <a:defRPr sz="18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8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800"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800"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600"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5091901" y="769940"/>
            <a:ext cx="6468188" cy="5087937"/>
          </a:xfrm>
        </p:spPr>
        <p:txBody>
          <a:bodyPr/>
          <a:lstStyle>
            <a:lvl1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5876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12169775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altLang="zh-CN">
              <a:solidFill>
                <a:srgbClr val="FFFFFF"/>
              </a:solidFill>
              <a:sym typeface="+mn-ea"/>
            </a:endParaRPr>
          </a:p>
        </p:txBody>
      </p:sp>
      <p:pic>
        <p:nvPicPr>
          <p:cNvPr id="8" name="图片 7" descr="蓝色树叶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 flipH="1">
            <a:off x="11266550" y="0"/>
            <a:ext cx="903225" cy="664210"/>
          </a:xfrm>
          <a:prstGeom prst="rect">
            <a:avLst/>
          </a:prstGeom>
        </p:spPr>
      </p:pic>
      <p:pic>
        <p:nvPicPr>
          <p:cNvPr id="13" name="图片 12" descr="蓝色树叶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 rot="15060000" flipH="1">
            <a:off x="-286162" y="258235"/>
            <a:ext cx="1023620" cy="46460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10884" y="781200"/>
            <a:ext cx="10956391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610885" y="1659600"/>
            <a:ext cx="10955967" cy="828000"/>
          </a:xfrm>
        </p:spPr>
        <p:txBody>
          <a:bodyPr/>
          <a:lstStyle>
            <a:lvl1pPr algn="ctr"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11658" y="2808000"/>
            <a:ext cx="10945611" cy="3430800"/>
          </a:xfrm>
        </p:spPr>
        <p:txBody>
          <a:bodyPr/>
          <a:lstStyle>
            <a:lvl1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5549451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5029202"/>
            <a:ext cx="12169775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altLang="zh-CN">
              <a:solidFill>
                <a:srgbClr val="FFFFFF"/>
              </a:solidFill>
              <a:sym typeface="+mn-ea"/>
            </a:endParaRPr>
          </a:p>
        </p:txBody>
      </p:sp>
      <p:pic>
        <p:nvPicPr>
          <p:cNvPr id="6" name="图片 5" descr="蓝色树叶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10696092" y="6191251"/>
            <a:ext cx="1473684" cy="6711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3697" y="669600"/>
            <a:ext cx="10956391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3734" y="1681200"/>
            <a:ext cx="10970765" cy="3211200"/>
          </a:xfrm>
        </p:spPr>
        <p:txBody>
          <a:bodyPr/>
          <a:lstStyle>
            <a:lvl1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6"/>
            </p:custDataLst>
          </p:nvPr>
        </p:nvSpPr>
        <p:spPr>
          <a:xfrm>
            <a:off x="592917" y="5180400"/>
            <a:ext cx="10981545" cy="10116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0614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11229153" y="5519420"/>
            <a:ext cx="1367198" cy="1334770"/>
            <a:chOff x="11249660" y="5519420"/>
            <a:chExt cx="1369695" cy="1334770"/>
          </a:xfrm>
        </p:grpSpPr>
        <p:pic>
          <p:nvPicPr>
            <p:cNvPr id="16" name="图片 15" descr="蓝色树叶3"/>
            <p:cNvPicPr>
              <a:picLocks noChangeAspect="1"/>
            </p:cNvPicPr>
            <p:nvPr userDrawn="1">
              <p:custDataLst>
                <p:tags r:id="rId11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 flipH="1" flipV="1">
              <a:off x="11249660" y="6162675"/>
              <a:ext cx="942340" cy="691515"/>
            </a:xfrm>
            <a:prstGeom prst="rect">
              <a:avLst/>
            </a:prstGeom>
          </p:spPr>
        </p:pic>
        <p:pic>
          <p:nvPicPr>
            <p:cNvPr id="6" name="图片 5" descr="蓝色4"/>
            <p:cNvPicPr>
              <a:picLocks noChangeAspect="1"/>
            </p:cNvPicPr>
            <p:nvPr userDrawn="1">
              <p:custDataLst>
                <p:tags r:id="rId12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 rot="2640000" flipH="1">
              <a:off x="11269980" y="5519420"/>
              <a:ext cx="1349375" cy="993775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1270"/>
            <a:ext cx="12169775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altLang="zh-CN">
              <a:solidFill>
                <a:srgbClr val="FFFFFF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8698" y="237490"/>
            <a:ext cx="11017449" cy="538480"/>
          </a:xfrm>
        </p:spPr>
        <p:txBody>
          <a:bodyPr>
            <a:normAutofit/>
          </a:bodyPr>
          <a:lstStyle>
            <a:lvl1pPr>
              <a:defRPr sz="28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8544" y="1663200"/>
            <a:ext cx="5332661" cy="2894400"/>
          </a:xfrm>
        </p:spPr>
        <p:txBody>
          <a:bodyPr/>
          <a:lstStyle>
            <a:lvl1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31021" y="1663200"/>
            <a:ext cx="5357815" cy="2894400"/>
          </a:xfrm>
        </p:spPr>
        <p:txBody>
          <a:bodyPr/>
          <a:lstStyle>
            <a:lvl1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1357" y="4816800"/>
            <a:ext cx="5332661" cy="781200"/>
          </a:xfrm>
        </p:spPr>
        <p:txBody>
          <a:bodyPr/>
          <a:lstStyle>
            <a:lvl1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41801" y="4813200"/>
            <a:ext cx="5357815" cy="781200"/>
          </a:xfrm>
        </p:spPr>
        <p:txBody>
          <a:bodyPr/>
          <a:lstStyle>
            <a:lvl1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6498684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959225"/>
            <a:ext cx="12169775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altLang="zh-CN">
              <a:solidFill>
                <a:srgbClr val="FFFFFF"/>
              </a:solidFill>
              <a:sym typeface="+mn-ea"/>
            </a:endParaRPr>
          </a:p>
        </p:txBody>
      </p:sp>
      <p:pic>
        <p:nvPicPr>
          <p:cNvPr id="6" name="图片 5" descr="蓝色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 rot="20460000">
            <a:off x="-378404" y="4729480"/>
            <a:ext cx="2177249" cy="1605280"/>
          </a:xfrm>
          <a:prstGeom prst="rect">
            <a:avLst/>
          </a:prstGeom>
        </p:spPr>
      </p:pic>
      <p:pic>
        <p:nvPicPr>
          <p:cNvPr id="17" name="图片 16" descr="蓝色树叶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 rot="1020000">
            <a:off x="-13310" y="5758816"/>
            <a:ext cx="2283100" cy="1039495"/>
          </a:xfrm>
          <a:prstGeom prst="rect">
            <a:avLst/>
          </a:prstGeom>
        </p:spPr>
      </p:pic>
      <p:pic>
        <p:nvPicPr>
          <p:cNvPr id="18" name="图片 17" descr="蓝色树叶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 flipH="1">
            <a:off x="10499601" y="4445"/>
            <a:ext cx="1670175" cy="1228090"/>
          </a:xfrm>
          <a:prstGeom prst="rect">
            <a:avLst/>
          </a:prstGeom>
        </p:spPr>
      </p:pic>
      <p:pic>
        <p:nvPicPr>
          <p:cNvPr id="19" name="图片 18" descr="蓝色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 rot="19440000" flipH="1" flipV="1">
            <a:off x="10756940" y="453390"/>
            <a:ext cx="2004210" cy="14782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520024" y="1339200"/>
            <a:ext cx="9127331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1519638" y="3862800"/>
            <a:ext cx="9127331" cy="1656000"/>
          </a:xfrm>
        </p:spPr>
        <p:txBody>
          <a:bodyPr/>
          <a:lstStyle>
            <a:lvl1pPr algn="ctr"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87269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1328" y="4406901"/>
            <a:ext cx="1034430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1328" y="2906713"/>
            <a:ext cx="1034430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489" y="1600201"/>
            <a:ext cx="53749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86302" y="1600201"/>
            <a:ext cx="53749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8489" y="1535113"/>
            <a:ext cx="53770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8489" y="2174875"/>
            <a:ext cx="53770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82077" y="1535113"/>
            <a:ext cx="537921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82077" y="2174875"/>
            <a:ext cx="537921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89" y="273050"/>
            <a:ext cx="400377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58044" y="273051"/>
            <a:ext cx="680324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8489" y="1435101"/>
            <a:ext cx="400377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5361" y="4800600"/>
            <a:ext cx="730186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5361" y="612775"/>
            <a:ext cx="730186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5361" y="5367338"/>
            <a:ext cx="730186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ags" Target="../tags/tag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ags" Target="../tags/tag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ags" Target="../tags/tag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ags" Target="../tags/tag4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8489" y="274638"/>
            <a:ext cx="1095279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8489" y="1600201"/>
            <a:ext cx="1095279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8489" y="6356351"/>
            <a:ext cx="28396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2021/4/9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58007" y="6356351"/>
            <a:ext cx="3853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21672" y="6356351"/>
            <a:ext cx="28396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8661" y="443230"/>
            <a:ext cx="10832454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8661" y="952509"/>
            <a:ext cx="10832454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8138" y="6349833"/>
            <a:ext cx="2695078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08497" y="6349833"/>
            <a:ext cx="3952781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594904" y="6349833"/>
            <a:ext cx="2695078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55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15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9.xml"/><Relationship Id="rId4" Type="http://schemas.openxmlformats.org/officeDocument/2006/relationships/tags" Target="../tags/tag23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slide" Target="slide2.xml"/><Relationship Id="rId3" Type="http://schemas.openxmlformats.org/officeDocument/2006/relationships/tags" Target="../tags/tag236.xml"/><Relationship Id="rId7" Type="http://schemas.openxmlformats.org/officeDocument/2006/relationships/tags" Target="../tags/tag240.xml"/><Relationship Id="rId12" Type="http://schemas.openxmlformats.org/officeDocument/2006/relationships/slideLayout" Target="../slideLayouts/slideLayout19.xml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tags" Target="../tags/tag244.xml"/><Relationship Id="rId5" Type="http://schemas.openxmlformats.org/officeDocument/2006/relationships/tags" Target="../tags/tag238.xml"/><Relationship Id="rId10" Type="http://schemas.openxmlformats.org/officeDocument/2006/relationships/tags" Target="../tags/tag243.xml"/><Relationship Id="rId4" Type="http://schemas.openxmlformats.org/officeDocument/2006/relationships/tags" Target="../tags/tag237.xml"/><Relationship Id="rId9" Type="http://schemas.openxmlformats.org/officeDocument/2006/relationships/tags" Target="../tags/tag24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52.xml"/><Relationship Id="rId13" Type="http://schemas.openxmlformats.org/officeDocument/2006/relationships/tags" Target="../tags/tag257.xml"/><Relationship Id="rId18" Type="http://schemas.openxmlformats.org/officeDocument/2006/relationships/tags" Target="../tags/tag262.xml"/><Relationship Id="rId26" Type="http://schemas.openxmlformats.org/officeDocument/2006/relationships/tags" Target="../tags/tag270.xml"/><Relationship Id="rId3" Type="http://schemas.openxmlformats.org/officeDocument/2006/relationships/tags" Target="../tags/tag247.xml"/><Relationship Id="rId21" Type="http://schemas.openxmlformats.org/officeDocument/2006/relationships/tags" Target="../tags/tag265.xml"/><Relationship Id="rId7" Type="http://schemas.openxmlformats.org/officeDocument/2006/relationships/tags" Target="../tags/tag251.xml"/><Relationship Id="rId12" Type="http://schemas.openxmlformats.org/officeDocument/2006/relationships/tags" Target="../tags/tag256.xml"/><Relationship Id="rId17" Type="http://schemas.openxmlformats.org/officeDocument/2006/relationships/tags" Target="../tags/tag261.xml"/><Relationship Id="rId25" Type="http://schemas.openxmlformats.org/officeDocument/2006/relationships/tags" Target="../tags/tag269.xml"/><Relationship Id="rId2" Type="http://schemas.openxmlformats.org/officeDocument/2006/relationships/tags" Target="../tags/tag246.xml"/><Relationship Id="rId16" Type="http://schemas.openxmlformats.org/officeDocument/2006/relationships/tags" Target="../tags/tag260.xml"/><Relationship Id="rId20" Type="http://schemas.openxmlformats.org/officeDocument/2006/relationships/tags" Target="../tags/tag264.xml"/><Relationship Id="rId29" Type="http://schemas.openxmlformats.org/officeDocument/2006/relationships/slideLayout" Target="../slideLayouts/slideLayout19.xml"/><Relationship Id="rId1" Type="http://schemas.openxmlformats.org/officeDocument/2006/relationships/tags" Target="../tags/tag245.xml"/><Relationship Id="rId6" Type="http://schemas.openxmlformats.org/officeDocument/2006/relationships/tags" Target="../tags/tag250.xml"/><Relationship Id="rId11" Type="http://schemas.openxmlformats.org/officeDocument/2006/relationships/tags" Target="../tags/tag255.xml"/><Relationship Id="rId24" Type="http://schemas.openxmlformats.org/officeDocument/2006/relationships/tags" Target="../tags/tag268.xml"/><Relationship Id="rId5" Type="http://schemas.openxmlformats.org/officeDocument/2006/relationships/tags" Target="../tags/tag249.xml"/><Relationship Id="rId15" Type="http://schemas.openxmlformats.org/officeDocument/2006/relationships/tags" Target="../tags/tag259.xml"/><Relationship Id="rId23" Type="http://schemas.openxmlformats.org/officeDocument/2006/relationships/tags" Target="../tags/tag267.xml"/><Relationship Id="rId28" Type="http://schemas.openxmlformats.org/officeDocument/2006/relationships/tags" Target="../tags/tag272.xml"/><Relationship Id="rId10" Type="http://schemas.openxmlformats.org/officeDocument/2006/relationships/tags" Target="../tags/tag254.xml"/><Relationship Id="rId19" Type="http://schemas.openxmlformats.org/officeDocument/2006/relationships/tags" Target="../tags/tag263.xml"/><Relationship Id="rId4" Type="http://schemas.openxmlformats.org/officeDocument/2006/relationships/tags" Target="../tags/tag248.xml"/><Relationship Id="rId9" Type="http://schemas.openxmlformats.org/officeDocument/2006/relationships/tags" Target="../tags/tag253.xml"/><Relationship Id="rId14" Type="http://schemas.openxmlformats.org/officeDocument/2006/relationships/tags" Target="../tags/tag258.xml"/><Relationship Id="rId22" Type="http://schemas.openxmlformats.org/officeDocument/2006/relationships/tags" Target="../tags/tag266.xml"/><Relationship Id="rId27" Type="http://schemas.openxmlformats.org/officeDocument/2006/relationships/tags" Target="../tags/tag271.xml"/><Relationship Id="rId30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75.xml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5" Type="http://schemas.openxmlformats.org/officeDocument/2006/relationships/slideLayout" Target="../slideLayouts/slideLayout19.xml"/><Relationship Id="rId4" Type="http://schemas.openxmlformats.org/officeDocument/2006/relationships/tags" Target="../tags/tag27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84.xml"/><Relationship Id="rId13" Type="http://schemas.openxmlformats.org/officeDocument/2006/relationships/tags" Target="../tags/tag289.xml"/><Relationship Id="rId18" Type="http://schemas.openxmlformats.org/officeDocument/2006/relationships/image" Target="../media/image34.png"/><Relationship Id="rId3" Type="http://schemas.openxmlformats.org/officeDocument/2006/relationships/tags" Target="../tags/tag279.xml"/><Relationship Id="rId7" Type="http://schemas.openxmlformats.org/officeDocument/2006/relationships/tags" Target="../tags/tag283.xml"/><Relationship Id="rId12" Type="http://schemas.openxmlformats.org/officeDocument/2006/relationships/tags" Target="../tags/tag288.xml"/><Relationship Id="rId17" Type="http://schemas.openxmlformats.org/officeDocument/2006/relationships/slide" Target="slide2.xml"/><Relationship Id="rId2" Type="http://schemas.openxmlformats.org/officeDocument/2006/relationships/tags" Target="../tags/tag278.xml"/><Relationship Id="rId16" Type="http://schemas.openxmlformats.org/officeDocument/2006/relationships/image" Target="../media/image33.png"/><Relationship Id="rId1" Type="http://schemas.openxmlformats.org/officeDocument/2006/relationships/tags" Target="../tags/tag277.xml"/><Relationship Id="rId6" Type="http://schemas.openxmlformats.org/officeDocument/2006/relationships/tags" Target="../tags/tag282.xml"/><Relationship Id="rId11" Type="http://schemas.openxmlformats.org/officeDocument/2006/relationships/tags" Target="../tags/tag287.xml"/><Relationship Id="rId5" Type="http://schemas.openxmlformats.org/officeDocument/2006/relationships/tags" Target="../tags/tag281.xml"/><Relationship Id="rId15" Type="http://schemas.openxmlformats.org/officeDocument/2006/relationships/image" Target="../media/image32.png"/><Relationship Id="rId10" Type="http://schemas.openxmlformats.org/officeDocument/2006/relationships/tags" Target="../tags/tag286.xml"/><Relationship Id="rId4" Type="http://schemas.openxmlformats.org/officeDocument/2006/relationships/tags" Target="../tags/tag280.xml"/><Relationship Id="rId9" Type="http://schemas.openxmlformats.org/officeDocument/2006/relationships/tags" Target="../tags/tag285.xml"/><Relationship Id="rId14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" Target="slide13.xml"/><Relationship Id="rId3" Type="http://schemas.openxmlformats.org/officeDocument/2006/relationships/tags" Target="../tags/tag155.xml"/><Relationship Id="rId7" Type="http://schemas.openxmlformats.org/officeDocument/2006/relationships/tags" Target="../tags/tag159.xml"/><Relationship Id="rId12" Type="http://schemas.openxmlformats.org/officeDocument/2006/relationships/slide" Target="slide12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11" Type="http://schemas.openxmlformats.org/officeDocument/2006/relationships/slide" Target="slide11.xml"/><Relationship Id="rId5" Type="http://schemas.openxmlformats.org/officeDocument/2006/relationships/tags" Target="../tags/tag157.xml"/><Relationship Id="rId10" Type="http://schemas.openxmlformats.org/officeDocument/2006/relationships/slide" Target="slide6.xml"/><Relationship Id="rId4" Type="http://schemas.openxmlformats.org/officeDocument/2006/relationships/tags" Target="../tags/tag156.xml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62.xml"/><Relationship Id="rId7" Type="http://schemas.openxmlformats.org/officeDocument/2006/relationships/image" Target="../media/image16.png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slideLayout" Target="../slideLayouts/slideLayout19.xml"/><Relationship Id="rId5" Type="http://schemas.openxmlformats.org/officeDocument/2006/relationships/tags" Target="../tags/tag164.xml"/><Relationship Id="rId4" Type="http://schemas.openxmlformats.org/officeDocument/2006/relationships/tags" Target="../tags/tag16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71.xml"/><Relationship Id="rId13" Type="http://schemas.openxmlformats.org/officeDocument/2006/relationships/tags" Target="../tags/tag176.xml"/><Relationship Id="rId18" Type="http://schemas.openxmlformats.org/officeDocument/2006/relationships/tags" Target="../tags/tag181.xml"/><Relationship Id="rId26" Type="http://schemas.openxmlformats.org/officeDocument/2006/relationships/oleObject" Target="../embeddings/oleObject3.bin"/><Relationship Id="rId3" Type="http://schemas.openxmlformats.org/officeDocument/2006/relationships/tags" Target="../tags/tag166.xml"/><Relationship Id="rId21" Type="http://schemas.openxmlformats.org/officeDocument/2006/relationships/image" Target="../media/image22.png"/><Relationship Id="rId7" Type="http://schemas.openxmlformats.org/officeDocument/2006/relationships/tags" Target="../tags/tag170.xml"/><Relationship Id="rId12" Type="http://schemas.openxmlformats.org/officeDocument/2006/relationships/tags" Target="../tags/tag175.xml"/><Relationship Id="rId17" Type="http://schemas.openxmlformats.org/officeDocument/2006/relationships/tags" Target="../tags/tag180.xml"/><Relationship Id="rId25" Type="http://schemas.openxmlformats.org/officeDocument/2006/relationships/image" Target="../media/image18.wmf"/><Relationship Id="rId2" Type="http://schemas.openxmlformats.org/officeDocument/2006/relationships/tags" Target="../tags/tag165.xml"/><Relationship Id="rId16" Type="http://schemas.openxmlformats.org/officeDocument/2006/relationships/tags" Target="../tags/tag179.xml"/><Relationship Id="rId20" Type="http://schemas.openxmlformats.org/officeDocument/2006/relationships/image" Target="../media/image21.png"/><Relationship Id="rId29" Type="http://schemas.openxmlformats.org/officeDocument/2006/relationships/image" Target="../media/image20.wmf"/><Relationship Id="rId1" Type="http://schemas.openxmlformats.org/officeDocument/2006/relationships/vmlDrawing" Target="../drawings/vmlDrawing1.vml"/><Relationship Id="rId6" Type="http://schemas.openxmlformats.org/officeDocument/2006/relationships/tags" Target="../tags/tag169.xml"/><Relationship Id="rId11" Type="http://schemas.openxmlformats.org/officeDocument/2006/relationships/tags" Target="../tags/tag174.xml"/><Relationship Id="rId24" Type="http://schemas.openxmlformats.org/officeDocument/2006/relationships/oleObject" Target="../embeddings/oleObject2.bin"/><Relationship Id="rId5" Type="http://schemas.openxmlformats.org/officeDocument/2006/relationships/tags" Target="../tags/tag168.xml"/><Relationship Id="rId15" Type="http://schemas.openxmlformats.org/officeDocument/2006/relationships/tags" Target="../tags/tag178.xml"/><Relationship Id="rId23" Type="http://schemas.openxmlformats.org/officeDocument/2006/relationships/image" Target="../media/image17.wmf"/><Relationship Id="rId28" Type="http://schemas.openxmlformats.org/officeDocument/2006/relationships/oleObject" Target="../embeddings/oleObject4.bin"/><Relationship Id="rId10" Type="http://schemas.openxmlformats.org/officeDocument/2006/relationships/tags" Target="../tags/tag173.xml"/><Relationship Id="rId19" Type="http://schemas.openxmlformats.org/officeDocument/2006/relationships/slideLayout" Target="../slideLayouts/slideLayout19.xml"/><Relationship Id="rId4" Type="http://schemas.openxmlformats.org/officeDocument/2006/relationships/tags" Target="../tags/tag167.xml"/><Relationship Id="rId9" Type="http://schemas.openxmlformats.org/officeDocument/2006/relationships/tags" Target="../tags/tag172.xml"/><Relationship Id="rId14" Type="http://schemas.openxmlformats.org/officeDocument/2006/relationships/tags" Target="../tags/tag177.xml"/><Relationship Id="rId22" Type="http://schemas.openxmlformats.org/officeDocument/2006/relationships/oleObject" Target="../embeddings/oleObject1.bin"/><Relationship Id="rId27" Type="http://schemas.openxmlformats.org/officeDocument/2006/relationships/image" Target="../media/image19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tags" Target="../tags/tag184.xml"/><Relationship Id="rId7" Type="http://schemas.openxmlformats.org/officeDocument/2006/relationships/tags" Target="../tags/tag188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5" Type="http://schemas.openxmlformats.org/officeDocument/2006/relationships/tags" Target="../tags/tag186.xml"/><Relationship Id="rId4" Type="http://schemas.openxmlformats.org/officeDocument/2006/relationships/tags" Target="../tags/tag185.xml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microsoft.com/office/2007/relationships/media" Target="../media/media1.mp4"/><Relationship Id="rId7" Type="http://schemas.openxmlformats.org/officeDocument/2006/relationships/tags" Target="../tags/tag193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video" Target="../media/media1.mp4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01.xml"/><Relationship Id="rId13" Type="http://schemas.openxmlformats.org/officeDocument/2006/relationships/tags" Target="../tags/tag206.xml"/><Relationship Id="rId18" Type="http://schemas.openxmlformats.org/officeDocument/2006/relationships/image" Target="../media/image24.png"/><Relationship Id="rId3" Type="http://schemas.openxmlformats.org/officeDocument/2006/relationships/tags" Target="../tags/tag196.xml"/><Relationship Id="rId7" Type="http://schemas.openxmlformats.org/officeDocument/2006/relationships/tags" Target="../tags/tag200.xml"/><Relationship Id="rId12" Type="http://schemas.openxmlformats.org/officeDocument/2006/relationships/tags" Target="../tags/tag205.xml"/><Relationship Id="rId17" Type="http://schemas.openxmlformats.org/officeDocument/2006/relationships/slideLayout" Target="../slideLayouts/slideLayout19.xml"/><Relationship Id="rId2" Type="http://schemas.openxmlformats.org/officeDocument/2006/relationships/tags" Target="../tags/tag195.xml"/><Relationship Id="rId16" Type="http://schemas.openxmlformats.org/officeDocument/2006/relationships/tags" Target="../tags/tag209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tags" Target="../tags/tag204.xml"/><Relationship Id="rId5" Type="http://schemas.openxmlformats.org/officeDocument/2006/relationships/tags" Target="../tags/tag198.xml"/><Relationship Id="rId15" Type="http://schemas.openxmlformats.org/officeDocument/2006/relationships/tags" Target="../tags/tag208.xml"/><Relationship Id="rId10" Type="http://schemas.openxmlformats.org/officeDocument/2006/relationships/tags" Target="../tags/tag203.xml"/><Relationship Id="rId19" Type="http://schemas.openxmlformats.org/officeDocument/2006/relationships/image" Target="../media/image25.png"/><Relationship Id="rId4" Type="http://schemas.openxmlformats.org/officeDocument/2006/relationships/tags" Target="../tags/tag197.xml"/><Relationship Id="rId9" Type="http://schemas.openxmlformats.org/officeDocument/2006/relationships/tags" Target="../tags/tag202.xml"/><Relationship Id="rId14" Type="http://schemas.openxmlformats.org/officeDocument/2006/relationships/tags" Target="../tags/tag20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16.xml"/><Relationship Id="rId13" Type="http://schemas.openxmlformats.org/officeDocument/2006/relationships/tags" Target="../tags/tag221.xml"/><Relationship Id="rId18" Type="http://schemas.openxmlformats.org/officeDocument/2006/relationships/oleObject" Target="../embeddings/oleObject6.bin"/><Relationship Id="rId3" Type="http://schemas.openxmlformats.org/officeDocument/2006/relationships/tags" Target="../tags/tag211.xml"/><Relationship Id="rId21" Type="http://schemas.openxmlformats.org/officeDocument/2006/relationships/image" Target="../media/image28.wmf"/><Relationship Id="rId7" Type="http://schemas.openxmlformats.org/officeDocument/2006/relationships/tags" Target="../tags/tag215.xml"/><Relationship Id="rId12" Type="http://schemas.openxmlformats.org/officeDocument/2006/relationships/tags" Target="../tags/tag220.xml"/><Relationship Id="rId17" Type="http://schemas.openxmlformats.org/officeDocument/2006/relationships/image" Target="../media/image26.wmf"/><Relationship Id="rId2" Type="http://schemas.openxmlformats.org/officeDocument/2006/relationships/tags" Target="../tags/tag210.xml"/><Relationship Id="rId16" Type="http://schemas.openxmlformats.org/officeDocument/2006/relationships/oleObject" Target="../embeddings/oleObject5.bin"/><Relationship Id="rId20" Type="http://schemas.openxmlformats.org/officeDocument/2006/relationships/oleObject" Target="../embeddings/oleObject7.bin"/><Relationship Id="rId1" Type="http://schemas.openxmlformats.org/officeDocument/2006/relationships/vmlDrawing" Target="../drawings/vmlDrawing2.vml"/><Relationship Id="rId6" Type="http://schemas.openxmlformats.org/officeDocument/2006/relationships/tags" Target="../tags/tag214.xml"/><Relationship Id="rId11" Type="http://schemas.openxmlformats.org/officeDocument/2006/relationships/tags" Target="../tags/tag219.xml"/><Relationship Id="rId5" Type="http://schemas.openxmlformats.org/officeDocument/2006/relationships/tags" Target="../tags/tag213.xml"/><Relationship Id="rId15" Type="http://schemas.openxmlformats.org/officeDocument/2006/relationships/image" Target="../media/image30.png"/><Relationship Id="rId23" Type="http://schemas.openxmlformats.org/officeDocument/2006/relationships/image" Target="../media/image29.wmf"/><Relationship Id="rId10" Type="http://schemas.openxmlformats.org/officeDocument/2006/relationships/tags" Target="../tags/tag218.xml"/><Relationship Id="rId19" Type="http://schemas.openxmlformats.org/officeDocument/2006/relationships/image" Target="../media/image27.wmf"/><Relationship Id="rId4" Type="http://schemas.openxmlformats.org/officeDocument/2006/relationships/tags" Target="../tags/tag212.xml"/><Relationship Id="rId9" Type="http://schemas.openxmlformats.org/officeDocument/2006/relationships/tags" Target="../tags/tag217.xml"/><Relationship Id="rId14" Type="http://schemas.openxmlformats.org/officeDocument/2006/relationships/slideLayout" Target="../slideLayouts/slideLayout19.xml"/><Relationship Id="rId22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29.xml"/><Relationship Id="rId3" Type="http://schemas.openxmlformats.org/officeDocument/2006/relationships/tags" Target="../tags/tag224.xml"/><Relationship Id="rId7" Type="http://schemas.openxmlformats.org/officeDocument/2006/relationships/tags" Target="../tags/tag228.xml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tags" Target="../tags/tag227.xml"/><Relationship Id="rId5" Type="http://schemas.openxmlformats.org/officeDocument/2006/relationships/tags" Target="../tags/tag226.xml"/><Relationship Id="rId10" Type="http://schemas.openxmlformats.org/officeDocument/2006/relationships/slide" Target="slide2.xml"/><Relationship Id="rId4" Type="http://schemas.openxmlformats.org/officeDocument/2006/relationships/tags" Target="../tags/tag225.xml"/><Relationship Id="rId9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418028" y="1032512"/>
            <a:ext cx="5896166" cy="1200329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72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§</a:t>
            </a:r>
            <a:r>
              <a:rPr lang="en-US" altLang="zh-CN" sz="72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8.2 </a:t>
            </a:r>
            <a:r>
              <a:rPr lang="zh-CN" altLang="en-US" sz="72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二力平衡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rcRect l="3867" t="14453" r="6853" b="9938"/>
          <a:stretch>
            <a:fillRect/>
          </a:stretch>
        </p:blipFill>
        <p:spPr>
          <a:xfrm>
            <a:off x="2588614" y="2706373"/>
            <a:ext cx="5554995" cy="3535045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82022390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18823" y="254000"/>
            <a:ext cx="30506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复习相互作用力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rcRect l="48398" r="23401" b="9138"/>
          <a:stretch>
            <a:fillRect/>
          </a:stretch>
        </p:blipFill>
        <p:spPr>
          <a:xfrm>
            <a:off x="2340782" y="1085218"/>
            <a:ext cx="3482964" cy="427672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2027028" y="5361940"/>
            <a:ext cx="410983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</a:rPr>
              <a:t>等大、反向、共线、异物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82459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415168" y="269875"/>
            <a:ext cx="45585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平衡力与相互作用力的区别</a:t>
            </a:r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15167" y="1524000"/>
          <a:ext cx="10684682" cy="3421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1561"/>
                <a:gridCol w="3561561"/>
                <a:gridCol w="3561561"/>
              </a:tblGrid>
              <a:tr h="85534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/>
                    </a:p>
                  </a:txBody>
                  <a:tcPr marL="91273" marR="91273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平衡力</a:t>
                      </a:r>
                    </a:p>
                  </a:txBody>
                  <a:tcPr marL="91273" marR="91273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相互作用力</a:t>
                      </a:r>
                    </a:p>
                  </a:txBody>
                  <a:tcPr marL="91273" marR="91273"/>
                </a:tc>
              </a:tr>
              <a:tr h="8553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相同点</a:t>
                      </a:r>
                    </a:p>
                  </a:txBody>
                  <a:tcPr marL="91273" marR="91273"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/>
                    </a:p>
                  </a:txBody>
                  <a:tcPr marL="91273" marR="91273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</a:tr>
              <a:tr h="855345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不同点</a:t>
                      </a:r>
                    </a:p>
                  </a:txBody>
                  <a:tcPr marL="91273" marR="91273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/>
                    </a:p>
                  </a:txBody>
                  <a:tcPr marL="91273" marR="91273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/>
                    </a:p>
                  </a:txBody>
                  <a:tcPr marL="91273" marR="91273"/>
                </a:tc>
              </a:tr>
              <a:tr h="8553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/>
                    </a:p>
                  </a:txBody>
                  <a:tcPr marL="91273" marR="91273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/>
                    </a:p>
                  </a:txBody>
                  <a:tcPr marL="91273" marR="91273"/>
                </a:tc>
              </a:tr>
            </a:tbl>
          </a:graphicData>
        </a:graphic>
      </p:graphicFrame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7640971" y="4307840"/>
            <a:ext cx="38848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同时产生，同时消失</a:t>
            </a:r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4513593" y="4307840"/>
            <a:ext cx="178363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互不影响</a:t>
            </a: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5681130" y="2508885"/>
            <a:ext cx="349944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等大、反向、共线</a:t>
            </a: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4978833" y="3422650"/>
            <a:ext cx="1125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同物</a:t>
            </a:r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8636737" y="3422650"/>
            <a:ext cx="118782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异物</a:t>
            </a:r>
          </a:p>
        </p:txBody>
      </p:sp>
      <p:grpSp>
        <p:nvGrpSpPr>
          <p:cNvPr id="20" name="组合 19"/>
          <p:cNvGrpSpPr/>
          <p:nvPr>
            <p:custDataLst>
              <p:tags r:id="rId9"/>
            </p:custDataLst>
          </p:nvPr>
        </p:nvGrpSpPr>
        <p:grpSpPr>
          <a:xfrm>
            <a:off x="10000134" y="5802630"/>
            <a:ext cx="1171975" cy="788670"/>
            <a:chOff x="15777" y="9138"/>
            <a:chExt cx="1849" cy="1242"/>
          </a:xfrm>
        </p:grpSpPr>
        <p:sp>
          <p:nvSpPr>
            <p:cNvPr id="21" name="图文框 20"/>
            <p:cNvSpPr/>
            <p:nvPr>
              <p:custDataLst>
                <p:tags r:id="rId10"/>
              </p:custDataLst>
            </p:nvPr>
          </p:nvSpPr>
          <p:spPr>
            <a:xfrm>
              <a:off x="15777" y="9138"/>
              <a:ext cx="1849" cy="1242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1"/>
              </p:custDataLst>
            </p:nvPr>
          </p:nvSpPr>
          <p:spPr>
            <a:xfrm>
              <a:off x="15980" y="9348"/>
              <a:ext cx="164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solidFill>
                    <a:srgbClr val="000000"/>
                  </a:solidFill>
                  <a:hlinkClick r:id="rId13" action="ppaction://hlinksldjump"/>
                </a:rPr>
                <a:t>返回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50021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640182" y="253365"/>
            <a:ext cx="101161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总结</a:t>
            </a:r>
          </a:p>
        </p:txBody>
      </p:sp>
      <p:grpSp>
        <p:nvGrpSpPr>
          <p:cNvPr id="26" name="组合 25"/>
          <p:cNvGrpSpPr/>
          <p:nvPr>
            <p:custDataLst>
              <p:tags r:id="rId3"/>
            </p:custDataLst>
          </p:nvPr>
        </p:nvGrpSpPr>
        <p:grpSpPr>
          <a:xfrm>
            <a:off x="4854599" y="2626995"/>
            <a:ext cx="2023225" cy="852170"/>
            <a:chOff x="7659" y="4137"/>
            <a:chExt cx="3192" cy="1342"/>
          </a:xfrm>
        </p:grpSpPr>
        <p:sp>
          <p:nvSpPr>
            <p:cNvPr id="6" name="矩形 5"/>
            <p:cNvSpPr/>
            <p:nvPr>
              <p:custDataLst>
                <p:tags r:id="rId27"/>
              </p:custDataLst>
            </p:nvPr>
          </p:nvSpPr>
          <p:spPr>
            <a:xfrm>
              <a:off x="7659" y="4137"/>
              <a:ext cx="3192" cy="13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FFFF"/>
                </a:solidFill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28"/>
              </p:custDataLst>
            </p:nvPr>
          </p:nvSpPr>
          <p:spPr>
            <a:xfrm>
              <a:off x="7950" y="4365"/>
              <a:ext cx="260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00000"/>
                  </a:solidFill>
                </a:rPr>
                <a:t>二力平衡</a:t>
              </a:r>
            </a:p>
          </p:txBody>
        </p:sp>
      </p:grpSp>
      <p:grpSp>
        <p:nvGrpSpPr>
          <p:cNvPr id="27" name="组合 26"/>
          <p:cNvGrpSpPr/>
          <p:nvPr>
            <p:custDataLst>
              <p:tags r:id="rId4"/>
            </p:custDataLst>
          </p:nvPr>
        </p:nvGrpSpPr>
        <p:grpSpPr>
          <a:xfrm>
            <a:off x="3437327" y="1713865"/>
            <a:ext cx="1635314" cy="810260"/>
            <a:chOff x="5423" y="2699"/>
            <a:chExt cx="2580" cy="1276"/>
          </a:xfrm>
        </p:grpSpPr>
        <p:sp>
          <p:nvSpPr>
            <p:cNvPr id="8" name="左箭头 7"/>
            <p:cNvSpPr/>
            <p:nvPr>
              <p:custDataLst>
                <p:tags r:id="rId25"/>
              </p:custDataLst>
            </p:nvPr>
          </p:nvSpPr>
          <p:spPr>
            <a:xfrm rot="1440000">
              <a:off x="5423" y="3469"/>
              <a:ext cx="2229" cy="507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FFFF"/>
                </a:solidFill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26"/>
              </p:custDataLst>
            </p:nvPr>
          </p:nvSpPr>
          <p:spPr>
            <a:xfrm rot="1380000">
              <a:off x="5801" y="2699"/>
              <a:ext cx="220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00000"/>
                  </a:solidFill>
                </a:rPr>
                <a:t>平衡态</a:t>
              </a:r>
            </a:p>
          </p:txBody>
        </p:sp>
      </p:grp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251003" y="1423038"/>
            <a:ext cx="3311193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物体处于静止或匀速直线运动状态</a:t>
            </a:r>
          </a:p>
        </p:txBody>
      </p:sp>
      <p:sp>
        <p:nvSpPr>
          <p:cNvPr id="11" name="左箭头 10"/>
          <p:cNvSpPr/>
          <p:nvPr>
            <p:custDataLst>
              <p:tags r:id="rId6"/>
            </p:custDataLst>
          </p:nvPr>
        </p:nvSpPr>
        <p:spPr>
          <a:xfrm rot="20400000">
            <a:off x="3356831" y="3540760"/>
            <a:ext cx="1493333" cy="2895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 rot="20400000">
            <a:off x="3493105" y="2948305"/>
            <a:ext cx="9634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定义</a:t>
            </a:r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304878" y="3844293"/>
            <a:ext cx="3047514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物体在两个力的作用下处于平衡态</a:t>
            </a:r>
          </a:p>
        </p:txBody>
      </p:sp>
      <p:grpSp>
        <p:nvGrpSpPr>
          <p:cNvPr id="19" name="组合 18"/>
          <p:cNvGrpSpPr/>
          <p:nvPr>
            <p:custDataLst>
              <p:tags r:id="rId9"/>
            </p:custDataLst>
          </p:nvPr>
        </p:nvGrpSpPr>
        <p:grpSpPr>
          <a:xfrm>
            <a:off x="6936773" y="1713868"/>
            <a:ext cx="1324097" cy="705485"/>
            <a:chOff x="11065" y="2794"/>
            <a:chExt cx="2089" cy="1111"/>
          </a:xfrm>
        </p:grpSpPr>
        <p:sp>
          <p:nvSpPr>
            <p:cNvPr id="14" name="右箭头 13"/>
            <p:cNvSpPr/>
            <p:nvPr>
              <p:custDataLst>
                <p:tags r:id="rId23"/>
              </p:custDataLst>
            </p:nvPr>
          </p:nvSpPr>
          <p:spPr>
            <a:xfrm rot="20400000">
              <a:off x="11076" y="3475"/>
              <a:ext cx="2078" cy="4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FFFF"/>
                </a:solidFill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4"/>
              </p:custDataLst>
            </p:nvPr>
          </p:nvSpPr>
          <p:spPr>
            <a:xfrm rot="20460000">
              <a:off x="11065" y="2794"/>
              <a:ext cx="149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00000"/>
                  </a:solidFill>
                </a:rPr>
                <a:t>条件</a:t>
              </a:r>
            </a:p>
          </p:txBody>
        </p:sp>
      </p:grp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8491589" y="1311912"/>
            <a:ext cx="2198799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等大、反向、共线、同物</a:t>
            </a:r>
          </a:p>
        </p:txBody>
      </p:sp>
      <p:graphicFrame>
        <p:nvGraphicFramePr>
          <p:cNvPr id="20" name="表格 19"/>
          <p:cNvGraphicFramePr>
            <a:graphicFrameLocks noGrp="1"/>
          </p:cNvGraphicFramePr>
          <p:nvPr>
            <p:custDataLst>
              <p:tags r:id="rId11"/>
            </p:custDataLst>
          </p:nvPr>
        </p:nvGraphicFramePr>
        <p:xfrm>
          <a:off x="5520768" y="4535805"/>
          <a:ext cx="6533648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7883"/>
                <a:gridCol w="2177883"/>
                <a:gridCol w="2177883"/>
              </a:tblGrid>
              <a:tr h="51816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/>
                    </a:p>
                  </a:txBody>
                  <a:tcPr marL="91273" marR="91273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平衡力</a:t>
                      </a:r>
                    </a:p>
                  </a:txBody>
                  <a:tcPr marL="91273" marR="91273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相互作用力</a:t>
                      </a:r>
                    </a:p>
                  </a:txBody>
                  <a:tcPr marL="91273" marR="91273"/>
                </a:tc>
              </a:tr>
              <a:tr h="5181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相同点</a:t>
                      </a:r>
                    </a:p>
                  </a:txBody>
                  <a:tcPr marL="91273" marR="91273"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/>
                    </a:p>
                  </a:txBody>
                  <a:tcPr marL="91273" marR="91273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</a:tr>
              <a:tr h="518160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不同点</a:t>
                      </a:r>
                    </a:p>
                  </a:txBody>
                  <a:tcPr marL="91273" marR="91273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/>
                    </a:p>
                  </a:txBody>
                  <a:tcPr marL="91273" marR="91273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/>
                    </a:p>
                  </a:txBody>
                  <a:tcPr marL="91273" marR="91273"/>
                </a:tc>
              </a:tr>
              <a:tr h="518160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/>
                    </a:p>
                  </a:txBody>
                  <a:tcPr marL="91273" marR="91273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/>
                    </a:p>
                  </a:txBody>
                  <a:tcPr marL="91273" marR="91273"/>
                </a:tc>
              </a:tr>
            </a:tbl>
          </a:graphicData>
        </a:graphic>
      </p:graphicFrame>
      <p:sp>
        <p:nvSpPr>
          <p:cNvPr id="21" name="文本框 20"/>
          <p:cNvSpPr txBox="1"/>
          <p:nvPr>
            <p:custDataLst>
              <p:tags r:id="rId12"/>
            </p:custDataLst>
          </p:nvPr>
        </p:nvSpPr>
        <p:spPr>
          <a:xfrm>
            <a:off x="8787592" y="5142230"/>
            <a:ext cx="240606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rgbClr val="000000"/>
                </a:solidFill>
              </a:rPr>
              <a:t>等大、反向、共线</a:t>
            </a:r>
          </a:p>
        </p:txBody>
      </p:sp>
      <p:sp>
        <p:nvSpPr>
          <p:cNvPr id="22" name="文本框 21"/>
          <p:cNvSpPr txBox="1"/>
          <p:nvPr>
            <p:custDataLst>
              <p:tags r:id="rId13"/>
            </p:custDataLst>
          </p:nvPr>
        </p:nvSpPr>
        <p:spPr>
          <a:xfrm>
            <a:off x="8267842" y="5635625"/>
            <a:ext cx="697627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>
                <a:solidFill>
                  <a:srgbClr val="000000"/>
                </a:solidFill>
                <a:sym typeface="+mn-ea"/>
              </a:rPr>
              <a:t>同物</a:t>
            </a:r>
          </a:p>
        </p:txBody>
      </p:sp>
      <p:sp>
        <p:nvSpPr>
          <p:cNvPr id="23" name="文本框 22"/>
          <p:cNvSpPr txBox="1"/>
          <p:nvPr>
            <p:custDataLst>
              <p:tags r:id="rId14"/>
            </p:custDataLst>
          </p:nvPr>
        </p:nvSpPr>
        <p:spPr>
          <a:xfrm>
            <a:off x="10402622" y="5615940"/>
            <a:ext cx="118782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rgbClr val="000000"/>
                </a:solidFill>
              </a:rPr>
              <a:t>异物</a:t>
            </a:r>
          </a:p>
        </p:txBody>
      </p:sp>
      <p:sp>
        <p:nvSpPr>
          <p:cNvPr id="24" name="文本框 23"/>
          <p:cNvSpPr txBox="1"/>
          <p:nvPr>
            <p:custDataLst>
              <p:tags r:id="rId15"/>
            </p:custDataLst>
          </p:nvPr>
        </p:nvSpPr>
        <p:spPr>
          <a:xfrm>
            <a:off x="7943313" y="6148070"/>
            <a:ext cx="178363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rgbClr val="000000"/>
                </a:solidFill>
              </a:rPr>
              <a:t>互不影响</a:t>
            </a:r>
          </a:p>
        </p:txBody>
      </p:sp>
      <p:sp>
        <p:nvSpPr>
          <p:cNvPr id="25" name="文本框 24"/>
          <p:cNvSpPr txBox="1"/>
          <p:nvPr>
            <p:custDataLst>
              <p:tags r:id="rId16"/>
            </p:custDataLst>
          </p:nvPr>
        </p:nvSpPr>
        <p:spPr>
          <a:xfrm>
            <a:off x="9726948" y="6148070"/>
            <a:ext cx="3884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rgbClr val="000000"/>
                </a:solidFill>
              </a:rPr>
              <a:t>同时产生，同时消失</a:t>
            </a:r>
          </a:p>
        </p:txBody>
      </p:sp>
      <p:grpSp>
        <p:nvGrpSpPr>
          <p:cNvPr id="39" name="组合 38"/>
          <p:cNvGrpSpPr/>
          <p:nvPr>
            <p:custDataLst>
              <p:tags r:id="rId17"/>
            </p:custDataLst>
          </p:nvPr>
        </p:nvGrpSpPr>
        <p:grpSpPr>
          <a:xfrm>
            <a:off x="6931067" y="3070228"/>
            <a:ext cx="2345217" cy="1048385"/>
            <a:chOff x="10910" y="4835"/>
            <a:chExt cx="3700" cy="1651"/>
          </a:xfrm>
        </p:grpSpPr>
        <p:sp>
          <p:nvSpPr>
            <p:cNvPr id="17" name="右箭头 16"/>
            <p:cNvSpPr/>
            <p:nvPr>
              <p:custDataLst>
                <p:tags r:id="rId21"/>
              </p:custDataLst>
            </p:nvPr>
          </p:nvSpPr>
          <p:spPr>
            <a:xfrm rot="1620000">
              <a:off x="10910" y="5994"/>
              <a:ext cx="3006" cy="49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FFFF"/>
                </a:solidFill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2"/>
              </p:custDataLst>
            </p:nvPr>
          </p:nvSpPr>
          <p:spPr>
            <a:xfrm rot="1740000">
              <a:off x="11344" y="4835"/>
              <a:ext cx="3266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00000"/>
                  </a:solidFill>
                </a:rPr>
                <a:t>与相互作用力的区别</a:t>
              </a:r>
            </a:p>
          </p:txBody>
        </p:sp>
      </p:grpSp>
      <p:grpSp>
        <p:nvGrpSpPr>
          <p:cNvPr id="35" name="组合 34"/>
          <p:cNvGrpSpPr/>
          <p:nvPr>
            <p:custDataLst>
              <p:tags r:id="rId18"/>
            </p:custDataLst>
          </p:nvPr>
        </p:nvGrpSpPr>
        <p:grpSpPr>
          <a:xfrm>
            <a:off x="1" y="5420995"/>
            <a:ext cx="1171975" cy="788670"/>
            <a:chOff x="15777" y="9138"/>
            <a:chExt cx="1849" cy="1242"/>
          </a:xfrm>
        </p:grpSpPr>
        <p:sp>
          <p:nvSpPr>
            <p:cNvPr id="36" name="图文框 35"/>
            <p:cNvSpPr/>
            <p:nvPr>
              <p:custDataLst>
                <p:tags r:id="rId19"/>
              </p:custDataLst>
            </p:nvPr>
          </p:nvSpPr>
          <p:spPr>
            <a:xfrm>
              <a:off x="15777" y="9138"/>
              <a:ext cx="1849" cy="1242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20"/>
              </p:custDataLst>
            </p:nvPr>
          </p:nvSpPr>
          <p:spPr>
            <a:xfrm>
              <a:off x="15980" y="9348"/>
              <a:ext cx="164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solidFill>
                    <a:srgbClr val="000000"/>
                  </a:solidFill>
                  <a:hlinkClick r:id="rId30" action="ppaction://hlinksldjump"/>
                </a:rPr>
                <a:t>返回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292938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/>
      <p:bldP spid="16" grpId="0"/>
      <p:bldP spid="21" grpId="0"/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447494" y="221615"/>
            <a:ext cx="931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练习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784697" y="1653543"/>
            <a:ext cx="9808078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000000"/>
                </a:solidFill>
              </a:rPr>
              <a:t>1.</a:t>
            </a:r>
            <a:r>
              <a:rPr lang="zh-CN" altLang="en-US" sz="2800">
                <a:solidFill>
                  <a:srgbClr val="000000"/>
                </a:solidFill>
              </a:rPr>
              <a:t>小闹钟静止在水平面上，则（   ）</a:t>
            </a:r>
          </a:p>
          <a:p>
            <a:r>
              <a:rPr lang="en-US" altLang="zh-CN" sz="2800">
                <a:solidFill>
                  <a:srgbClr val="000000"/>
                </a:solidFill>
              </a:rPr>
              <a:t>A.</a:t>
            </a:r>
            <a:r>
              <a:rPr lang="zh-CN" altLang="en-US" sz="2800">
                <a:solidFill>
                  <a:srgbClr val="000000"/>
                </a:solidFill>
              </a:rPr>
              <a:t>闹钟受到的重力和桌面对闹钟的支持力是一对平衡力</a:t>
            </a:r>
          </a:p>
          <a:p>
            <a:r>
              <a:rPr lang="en-US" altLang="zh-CN" sz="2800">
                <a:solidFill>
                  <a:srgbClr val="000000"/>
                </a:solidFill>
                <a:sym typeface="+mn-ea"/>
              </a:rPr>
              <a:t>B.</a:t>
            </a:r>
            <a:r>
              <a:rPr lang="zh-CN" altLang="en-US" sz="2800">
                <a:solidFill>
                  <a:srgbClr val="000000"/>
                </a:solidFill>
                <a:sym typeface="+mn-ea"/>
              </a:rPr>
              <a:t>闹钟受到的重力和闹钟对桌面的压力是一对平衡力</a:t>
            </a:r>
          </a:p>
          <a:p>
            <a:r>
              <a:rPr lang="en-US" altLang="zh-CN" sz="2800">
                <a:solidFill>
                  <a:srgbClr val="000000"/>
                </a:solidFill>
                <a:sym typeface="+mn-ea"/>
              </a:rPr>
              <a:t>C.</a:t>
            </a:r>
            <a:r>
              <a:rPr lang="zh-CN" altLang="en-US" sz="2800">
                <a:solidFill>
                  <a:srgbClr val="000000"/>
                </a:solidFill>
                <a:sym typeface="+mn-ea"/>
              </a:rPr>
              <a:t>桌面受到的支持力和闹钟对桌面的压力是一对平衡力</a:t>
            </a:r>
          </a:p>
          <a:p>
            <a:r>
              <a:rPr lang="en-US" altLang="zh-CN" sz="2800">
                <a:solidFill>
                  <a:srgbClr val="000000"/>
                </a:solidFill>
                <a:sym typeface="+mn-ea"/>
              </a:rPr>
              <a:t>D.</a:t>
            </a:r>
            <a:r>
              <a:rPr lang="zh-CN" altLang="en-US" sz="2800">
                <a:solidFill>
                  <a:srgbClr val="000000"/>
                </a:solidFill>
                <a:sym typeface="+mn-ea"/>
              </a:rPr>
              <a:t>桌面受到的重力和闹钟对桌面的压力是一对平衡力</a:t>
            </a:r>
          </a:p>
          <a:p>
            <a:endParaRPr lang="en-US" altLang="zh-CN" sz="2800">
              <a:solidFill>
                <a:srgbClr val="000000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5659580" y="1653540"/>
            <a:ext cx="85061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79470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425920" y="249555"/>
            <a:ext cx="3841085" cy="1695450"/>
          </a:xfrm>
          <a:prstGeom prst="rect">
            <a:avLst/>
          </a:prstGeom>
        </p:spPr>
      </p:pic>
      <p:pic>
        <p:nvPicPr>
          <p:cNvPr id="5" name="图片 4" descr="QQ截图2021021711502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rcRect l="1865"/>
          <a:stretch>
            <a:fillRect/>
          </a:stretch>
        </p:blipFill>
        <p:spPr>
          <a:xfrm>
            <a:off x="893086" y="1447168"/>
            <a:ext cx="9457563" cy="524827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4497746" y="1765300"/>
            <a:ext cx="124803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</a:rPr>
              <a:t>相反</a:t>
            </a: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6371386" y="1765300"/>
            <a:ext cx="192624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</a:rPr>
              <a:t>钩码数量</a:t>
            </a: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7016636" y="2287270"/>
            <a:ext cx="139445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</a:rPr>
              <a:t>不能</a:t>
            </a:r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4621981" y="2809240"/>
            <a:ext cx="723784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</a:rPr>
              <a:t>二力平衡的两个力是否作用在同一条直线上</a:t>
            </a: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2177884" y="3331213"/>
            <a:ext cx="5089121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</a:rPr>
              <a:t>将纸片剪成两半，观察纸片是否还能平衡</a:t>
            </a: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621980" y="4580255"/>
            <a:ext cx="1059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</a:rPr>
              <a:t>A</a:t>
            </a:r>
          </a:p>
        </p:txBody>
      </p:sp>
      <p:grpSp>
        <p:nvGrpSpPr>
          <p:cNvPr id="14" name="组合 13"/>
          <p:cNvGrpSpPr/>
          <p:nvPr>
            <p:custDataLst>
              <p:tags r:id="rId10"/>
            </p:custDataLst>
          </p:nvPr>
        </p:nvGrpSpPr>
        <p:grpSpPr>
          <a:xfrm>
            <a:off x="10687853" y="5906770"/>
            <a:ext cx="1171975" cy="788670"/>
            <a:chOff x="15777" y="9138"/>
            <a:chExt cx="1849" cy="1242"/>
          </a:xfrm>
        </p:grpSpPr>
        <p:sp>
          <p:nvSpPr>
            <p:cNvPr id="15" name="图文框 14"/>
            <p:cNvSpPr/>
            <p:nvPr>
              <p:custDataLst>
                <p:tags r:id="rId12"/>
              </p:custDataLst>
            </p:nvPr>
          </p:nvSpPr>
          <p:spPr>
            <a:xfrm>
              <a:off x="15777" y="9138"/>
              <a:ext cx="1849" cy="1242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3"/>
              </p:custDataLst>
            </p:nvPr>
          </p:nvSpPr>
          <p:spPr>
            <a:xfrm>
              <a:off x="15980" y="9348"/>
              <a:ext cx="164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solidFill>
                    <a:srgbClr val="000000"/>
                  </a:solidFill>
                  <a:hlinkClick r:id="rId17" action="ppaction://hlinksldjump"/>
                </a:rPr>
                <a:t>返回</a:t>
              </a:r>
            </a:p>
          </p:txBody>
        </p:sp>
      </p:grpSp>
      <p:pic>
        <p:nvPicPr>
          <p:cNvPr id="17" name="New picture"/>
          <p:cNvPicPr/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2638820" y="10248900"/>
            <a:ext cx="316921" cy="228600"/>
          </a:xfrm>
          <a:prstGeom prst="cub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1903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66996" y="157480"/>
            <a:ext cx="9634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目录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032936" y="816610"/>
            <a:ext cx="138050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  <a:hlinkClick r:id="rId9" action="ppaction://hlinksldjump"/>
              </a:rPr>
              <a:t>平衡态</a:t>
            </a:r>
            <a:endParaRPr lang="zh-CN" altLang="en-US" sz="2800">
              <a:solidFill>
                <a:srgbClr val="00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3032936" y="1992630"/>
            <a:ext cx="250367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  <a:hlinkClick r:id="rId10" action="ppaction://hlinksldjump"/>
              </a:rPr>
              <a:t>二力平衡</a:t>
            </a:r>
            <a:endParaRPr lang="zh-CN" altLang="en-US" sz="2800">
              <a:solidFill>
                <a:srgbClr val="00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3032936" y="3039745"/>
            <a:ext cx="5347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  <a:hlinkClick r:id="rId11" action="ppaction://hlinksldjump"/>
              </a:rPr>
              <a:t>二力平衡与相互作用力的区别</a:t>
            </a:r>
            <a:endParaRPr lang="zh-CN" altLang="en-US" sz="2800">
              <a:solidFill>
                <a:srgbClr val="000000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032938" y="4163695"/>
            <a:ext cx="11554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  <a:hlinkClick r:id="rId12" action="ppaction://hlinksldjump"/>
              </a:rPr>
              <a:t>总结</a:t>
            </a:r>
            <a:endParaRPr lang="zh-CN" altLang="en-US" sz="2800">
              <a:solidFill>
                <a:srgbClr val="000000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3032937" y="5255260"/>
            <a:ext cx="914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  <a:hlinkClick r:id="rId13" action="ppaction://hlinksldjump"/>
              </a:rPr>
              <a:t>练习</a:t>
            </a:r>
            <a:endParaRPr lang="zh-CN" altLang="en-US" sz="280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521769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607856" y="390525"/>
            <a:ext cx="52266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复习：牛顿第一定律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699967" y="2158368"/>
            <a:ext cx="56481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</a:rPr>
              <a:t>一切物体在没有受力时总保持静止或匀速直线运动状态</a:t>
            </a: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699967" y="3923030"/>
            <a:ext cx="457063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不受力的物体是否存在呢？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509131" y="1439546"/>
            <a:ext cx="3908273" cy="46234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53905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670607" y="515620"/>
            <a:ext cx="609946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请同学们对下面的物体进行受力分析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/>
          <a:srcRect l="42581" t="33989" r="22668" b="26698"/>
          <a:stretch>
            <a:fillRect/>
          </a:stretch>
        </p:blipFill>
        <p:spPr>
          <a:xfrm>
            <a:off x="1464810" y="1985648"/>
            <a:ext cx="2873208" cy="24428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/>
          <a:srcRect l="11227" t="21884" r="10320" b="13404"/>
          <a:stretch>
            <a:fillRect/>
          </a:stretch>
        </p:blipFill>
        <p:spPr>
          <a:xfrm>
            <a:off x="5676695" y="1851028"/>
            <a:ext cx="4158640" cy="2577465"/>
          </a:xfrm>
          <a:prstGeom prst="rect">
            <a:avLst/>
          </a:prstGeom>
        </p:spPr>
      </p:pic>
      <p:grpSp>
        <p:nvGrpSpPr>
          <p:cNvPr id="13" name="组合 12"/>
          <p:cNvGrpSpPr/>
          <p:nvPr>
            <p:custDataLst>
              <p:tags r:id="rId6"/>
            </p:custDataLst>
          </p:nvPr>
        </p:nvGrpSpPr>
        <p:grpSpPr>
          <a:xfrm>
            <a:off x="2681789" y="1875793"/>
            <a:ext cx="155925" cy="2296795"/>
            <a:chOff x="4231" y="2954"/>
            <a:chExt cx="246" cy="3617"/>
          </a:xfrm>
        </p:grpSpPr>
        <p:sp>
          <p:nvSpPr>
            <p:cNvPr id="9" name="椭圆 8"/>
            <p:cNvSpPr/>
            <p:nvPr>
              <p:custDataLst>
                <p:tags r:id="rId16"/>
              </p:custDataLst>
            </p:nvPr>
          </p:nvSpPr>
          <p:spPr>
            <a:xfrm>
              <a:off x="4231" y="4677"/>
              <a:ext cx="246" cy="24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0" name="直接箭头连接符 9"/>
            <p:cNvCxnSpPr>
              <a:stCxn id="9" idx="0"/>
            </p:cNvCxnSpPr>
            <p:nvPr>
              <p:custDataLst>
                <p:tags r:id="rId17"/>
              </p:custDataLst>
            </p:nvPr>
          </p:nvCxnSpPr>
          <p:spPr>
            <a:xfrm flipH="1" flipV="1">
              <a:off x="4354" y="2954"/>
              <a:ext cx="0" cy="1723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/>
            <p:nvPr>
              <p:custDataLst>
                <p:tags r:id="rId18"/>
              </p:custDataLst>
            </p:nvPr>
          </p:nvCxnSpPr>
          <p:spPr>
            <a:xfrm flipH="1">
              <a:off x="4354" y="4923"/>
              <a:ext cx="0" cy="1649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/>
          <p:cNvGrpSpPr/>
          <p:nvPr>
            <p:custDataLst>
              <p:tags r:id="rId7"/>
            </p:custDataLst>
          </p:nvPr>
        </p:nvGrpSpPr>
        <p:grpSpPr>
          <a:xfrm>
            <a:off x="7379829" y="1671958"/>
            <a:ext cx="155925" cy="2986395"/>
            <a:chOff x="4231" y="2447"/>
            <a:chExt cx="246" cy="4631"/>
          </a:xfrm>
        </p:grpSpPr>
        <p:sp>
          <p:nvSpPr>
            <p:cNvPr id="15" name="椭圆 14"/>
            <p:cNvSpPr/>
            <p:nvPr>
              <p:custDataLst>
                <p:tags r:id="rId13"/>
              </p:custDataLst>
            </p:nvPr>
          </p:nvSpPr>
          <p:spPr>
            <a:xfrm>
              <a:off x="4231" y="4677"/>
              <a:ext cx="246" cy="24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6" name="直接箭头连接符 15"/>
            <p:cNvCxnSpPr>
              <a:stCxn id="15" idx="0"/>
            </p:cNvCxnSpPr>
            <p:nvPr>
              <p:custDataLst>
                <p:tags r:id="rId14"/>
              </p:custDataLst>
            </p:nvPr>
          </p:nvCxnSpPr>
          <p:spPr>
            <a:xfrm flipH="1" flipV="1">
              <a:off x="4327" y="2447"/>
              <a:ext cx="27" cy="2229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/>
            <p:nvPr>
              <p:custDataLst>
                <p:tags r:id="rId15"/>
              </p:custDataLst>
            </p:nvPr>
          </p:nvCxnSpPr>
          <p:spPr>
            <a:xfrm flipH="1">
              <a:off x="4351" y="4923"/>
              <a:ext cx="3" cy="2155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本框 17"/>
          <p:cNvSpPr txBox="1"/>
          <p:nvPr>
            <p:custDataLst>
              <p:tags r:id="rId8"/>
            </p:custDataLst>
          </p:nvPr>
        </p:nvSpPr>
        <p:spPr>
          <a:xfrm>
            <a:off x="1691725" y="5657850"/>
            <a:ext cx="814360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受力物体是如何保持静止或匀速直线运动的呢？</a:t>
            </a:r>
          </a:p>
        </p:txBody>
      </p:sp>
      <p:graphicFrame>
        <p:nvGraphicFramePr>
          <p:cNvPr id="21" name="对象 20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2999976" y="1671955"/>
          <a:ext cx="470311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r:id="rId22" imgW="165100" imgH="215900" progId="Equation.KSEE3">
                  <p:embed/>
                </p:oleObj>
              </mc:Choice>
              <mc:Fallback>
                <p:oleObj r:id="rId22" imgW="165100" imgH="215900" progId="Equation.KSEE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999976" y="1671955"/>
                        <a:ext cx="470311" cy="615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对象 21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10"/>
            </p:custDataLst>
          </p:nvPr>
        </p:nvGraphicFramePr>
        <p:xfrm>
          <a:off x="2999978" y="4030345"/>
          <a:ext cx="514046" cy="627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r:id="rId24" imgW="177165" imgH="215900" progId="Equation.KSEE3">
                  <p:embed/>
                </p:oleObj>
              </mc:Choice>
              <mc:Fallback>
                <p:oleObj r:id="rId24" imgW="177165" imgH="215900" progId="Equation.KSEE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999978" y="4030345"/>
                        <a:ext cx="514046" cy="6273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对象 22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11"/>
            </p:custDataLst>
          </p:nvPr>
        </p:nvGraphicFramePr>
        <p:xfrm>
          <a:off x="7698650" y="1455420"/>
          <a:ext cx="546372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r:id="rId26" imgW="177165" imgH="215900" progId="Equation.KSEE3">
                  <p:embed/>
                </p:oleObj>
              </mc:Choice>
              <mc:Fallback>
                <p:oleObj r:id="rId26" imgW="177165" imgH="215900" progId="Equation.KSEE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7698650" y="1455420"/>
                        <a:ext cx="546372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对象 23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7689143" y="4428490"/>
          <a:ext cx="555880" cy="591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r:id="rId28" imgW="203200" imgH="215900" progId="Equation.KSEE3">
                  <p:embed/>
                </p:oleObj>
              </mc:Choice>
              <mc:Fallback>
                <p:oleObj r:id="rId28" imgW="203200" imgH="215900" progId="Equation.KSEE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7689143" y="4428490"/>
                        <a:ext cx="555880" cy="591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931787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028094" y="437518"/>
            <a:ext cx="9282623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物体</a:t>
            </a:r>
            <a:r>
              <a:rPr lang="zh-CN" altLang="en-US" sz="2800">
                <a:solidFill>
                  <a:srgbClr val="000000"/>
                </a:solidFill>
                <a:sym typeface="+mn-ea"/>
              </a:rPr>
              <a:t>虽然</a:t>
            </a:r>
            <a:r>
              <a:rPr lang="zh-CN" altLang="en-US" sz="2800">
                <a:solidFill>
                  <a:srgbClr val="000000"/>
                </a:solidFill>
              </a:rPr>
              <a:t>受力，但这几个力的作用效果</a:t>
            </a:r>
            <a:r>
              <a:rPr lang="zh-CN" altLang="en-US" sz="2800" b="1">
                <a:solidFill>
                  <a:srgbClr val="FF0000"/>
                </a:solidFill>
              </a:rPr>
              <a:t>相互抵消</a:t>
            </a:r>
            <a:r>
              <a:rPr lang="zh-CN" altLang="en-US" sz="2800">
                <a:solidFill>
                  <a:srgbClr val="000000"/>
                </a:solidFill>
              </a:rPr>
              <a:t>，相当于</a:t>
            </a:r>
            <a:r>
              <a:rPr lang="zh-CN" altLang="en-US" sz="2800" b="1">
                <a:solidFill>
                  <a:srgbClr val="FF0000"/>
                </a:solidFill>
              </a:rPr>
              <a:t>不受力</a:t>
            </a:r>
            <a:r>
              <a:rPr lang="zh-CN" altLang="en-US" sz="2800">
                <a:solidFill>
                  <a:srgbClr val="000000"/>
                </a:solidFill>
              </a:rPr>
              <a:t>，我们就说这几个力</a:t>
            </a:r>
            <a:r>
              <a:rPr lang="zh-CN" altLang="en-US" sz="2800" b="1">
                <a:solidFill>
                  <a:srgbClr val="FF0000"/>
                </a:solidFill>
              </a:rPr>
              <a:t>相互平衡</a:t>
            </a:r>
            <a:r>
              <a:rPr lang="zh-CN" altLang="en-US" sz="2800">
                <a:solidFill>
                  <a:srgbClr val="000000"/>
                </a:solidFill>
              </a:rPr>
              <a:t>，物体处于</a:t>
            </a:r>
            <a:r>
              <a:rPr lang="zh-CN" altLang="en-US" sz="2800" b="1">
                <a:solidFill>
                  <a:srgbClr val="FF0000"/>
                </a:solidFill>
              </a:rPr>
              <a:t>平衡状态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090209" y="2110108"/>
            <a:ext cx="8253896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二力平衡：物体在两个力的作用下保持平衡状态，则这两个力是</a:t>
            </a:r>
            <a:r>
              <a:rPr lang="zh-CN" altLang="en-US" sz="2800" b="1">
                <a:solidFill>
                  <a:srgbClr val="FF0000"/>
                </a:solidFill>
              </a:rPr>
              <a:t>一对平衡力</a:t>
            </a: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090209" y="3907790"/>
            <a:ext cx="48831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二力平衡的条件是什么呢？</a:t>
            </a:r>
          </a:p>
        </p:txBody>
      </p:sp>
      <p:grpSp>
        <p:nvGrpSpPr>
          <p:cNvPr id="10" name="组合 9"/>
          <p:cNvGrpSpPr/>
          <p:nvPr>
            <p:custDataLst>
              <p:tags r:id="rId5"/>
            </p:custDataLst>
          </p:nvPr>
        </p:nvGrpSpPr>
        <p:grpSpPr>
          <a:xfrm>
            <a:off x="10000134" y="5802630"/>
            <a:ext cx="1171975" cy="788670"/>
            <a:chOff x="15777" y="9138"/>
            <a:chExt cx="1849" cy="1242"/>
          </a:xfrm>
        </p:grpSpPr>
        <p:sp>
          <p:nvSpPr>
            <p:cNvPr id="8" name="图文框 7"/>
            <p:cNvSpPr/>
            <p:nvPr>
              <p:custDataLst>
                <p:tags r:id="rId6"/>
              </p:custDataLst>
            </p:nvPr>
          </p:nvSpPr>
          <p:spPr>
            <a:xfrm>
              <a:off x="15777" y="9138"/>
              <a:ext cx="1849" cy="1242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7"/>
              </p:custDataLst>
            </p:nvPr>
          </p:nvSpPr>
          <p:spPr>
            <a:xfrm>
              <a:off x="15980" y="9348"/>
              <a:ext cx="164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solidFill>
                    <a:srgbClr val="000000"/>
                  </a:solidFill>
                  <a:hlinkClick r:id="rId9" action="ppaction://hlinksldjump"/>
                </a:rPr>
                <a:t>返回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112784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505808" y="469265"/>
            <a:ext cx="365283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探究二力平衡的条件</a:t>
            </a:r>
          </a:p>
        </p:txBody>
      </p:sp>
      <p:pic>
        <p:nvPicPr>
          <p:cNvPr id="16" name="f064d3f314dd1dea9e63ba26c67e30a0">
            <a:hlinkClick r:id="" action="ppaction://media"/>
          </p:cNvPr>
          <p:cNvPicPr/>
          <p:nvPr>
            <a:vide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6989" y="991235"/>
            <a:ext cx="7014734" cy="361315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6"/>
            </p:custDataLst>
          </p:nvPr>
        </p:nvSpPr>
        <p:spPr>
          <a:xfrm>
            <a:off x="460171" y="4961890"/>
            <a:ext cx="112500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  <a:sym typeface="+mn-ea"/>
              </a:rPr>
              <a:t>结论：大小相等，方向相反，作用在同一条直线上，作用在同一物体上</a:t>
            </a:r>
          </a:p>
        </p:txBody>
      </p: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2887786" y="5822315"/>
            <a:ext cx="50897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</a:rPr>
              <a:t>等大、反向、共线、同物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0692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51150" y="221615"/>
            <a:ext cx="386643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生活中受力平衡的物体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/>
          <a:srcRect r="52530" b="25867"/>
          <a:stretch>
            <a:fillRect/>
          </a:stretch>
        </p:blipFill>
        <p:spPr>
          <a:xfrm>
            <a:off x="1574466" y="1603375"/>
            <a:ext cx="2643123" cy="36518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/>
          <a:srcRect l="17560" r="27080" b="6587"/>
          <a:stretch>
            <a:fillRect/>
          </a:stretch>
        </p:blipFill>
        <p:spPr>
          <a:xfrm>
            <a:off x="6533648" y="1947545"/>
            <a:ext cx="2631714" cy="2962910"/>
          </a:xfrm>
          <a:prstGeom prst="rect">
            <a:avLst/>
          </a:prstGeom>
        </p:spPr>
      </p:pic>
      <p:grpSp>
        <p:nvGrpSpPr>
          <p:cNvPr id="23" name="组合 22"/>
          <p:cNvGrpSpPr/>
          <p:nvPr>
            <p:custDataLst>
              <p:tags r:id="rId5"/>
            </p:custDataLst>
          </p:nvPr>
        </p:nvGrpSpPr>
        <p:grpSpPr>
          <a:xfrm>
            <a:off x="3273164" y="1025525"/>
            <a:ext cx="1139015" cy="3159760"/>
            <a:chOff x="5164" y="1615"/>
            <a:chExt cx="1797" cy="4976"/>
          </a:xfrm>
        </p:grpSpPr>
        <p:sp>
          <p:nvSpPr>
            <p:cNvPr id="8" name="椭圆 7"/>
            <p:cNvSpPr/>
            <p:nvPr>
              <p:custDataLst>
                <p:tags r:id="rId12"/>
              </p:custDataLst>
            </p:nvPr>
          </p:nvSpPr>
          <p:spPr>
            <a:xfrm>
              <a:off x="5164" y="4123"/>
              <a:ext cx="329" cy="304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9" name="直接箭头连接符 8"/>
            <p:cNvCxnSpPr>
              <a:stCxn id="8" idx="0"/>
            </p:cNvCxnSpPr>
            <p:nvPr>
              <p:custDataLst>
                <p:tags r:id="rId13"/>
              </p:custDataLst>
            </p:nvPr>
          </p:nvCxnSpPr>
          <p:spPr>
            <a:xfrm flipV="1">
              <a:off x="5329" y="2223"/>
              <a:ext cx="12" cy="190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/>
            <p:cNvCxnSpPr/>
            <p:nvPr>
              <p:custDataLst>
                <p:tags r:id="rId14"/>
              </p:custDataLst>
            </p:nvPr>
          </p:nvCxnSpPr>
          <p:spPr>
            <a:xfrm>
              <a:off x="5326" y="4275"/>
              <a:ext cx="3" cy="185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/>
            <p:cNvSpPr txBox="1"/>
            <p:nvPr>
              <p:custDataLst>
                <p:tags r:id="rId15"/>
              </p:custDataLst>
            </p:nvPr>
          </p:nvSpPr>
          <p:spPr>
            <a:xfrm>
              <a:off x="5721" y="1615"/>
              <a:ext cx="124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5873" y="5769"/>
              <a:ext cx="101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solidFill>
                    <a:srgbClr val="000000"/>
                  </a:solidFill>
                </a:rPr>
                <a:t>G</a:t>
              </a:r>
            </a:p>
          </p:txBody>
        </p:sp>
      </p:grpSp>
      <p:grpSp>
        <p:nvGrpSpPr>
          <p:cNvPr id="24" name="组合 23"/>
          <p:cNvGrpSpPr/>
          <p:nvPr>
            <p:custDataLst>
              <p:tags r:id="rId6"/>
            </p:custDataLst>
          </p:nvPr>
        </p:nvGrpSpPr>
        <p:grpSpPr>
          <a:xfrm>
            <a:off x="8507435" y="1492253"/>
            <a:ext cx="979287" cy="2757805"/>
            <a:chOff x="13422" y="2350"/>
            <a:chExt cx="1545" cy="4343"/>
          </a:xfrm>
        </p:grpSpPr>
        <p:sp>
          <p:nvSpPr>
            <p:cNvPr id="11" name="椭圆 10"/>
            <p:cNvSpPr/>
            <p:nvPr>
              <p:custDataLst>
                <p:tags r:id="rId7"/>
              </p:custDataLst>
            </p:nvPr>
          </p:nvSpPr>
          <p:spPr>
            <a:xfrm>
              <a:off x="13422" y="4402"/>
              <a:ext cx="253" cy="2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2" name="直接箭头连接符 11"/>
            <p:cNvCxnSpPr/>
            <p:nvPr>
              <p:custDataLst>
                <p:tags r:id="rId8"/>
              </p:custDataLst>
            </p:nvPr>
          </p:nvCxnSpPr>
          <p:spPr>
            <a:xfrm flipH="1" flipV="1">
              <a:off x="13549" y="2717"/>
              <a:ext cx="0" cy="171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箭头连接符 12"/>
            <p:cNvCxnSpPr/>
            <p:nvPr>
              <p:custDataLst>
                <p:tags r:id="rId9"/>
              </p:custDataLst>
            </p:nvPr>
          </p:nvCxnSpPr>
          <p:spPr>
            <a:xfrm>
              <a:off x="13549" y="4670"/>
              <a:ext cx="50" cy="1581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>
              <p:custDataLst>
                <p:tags r:id="rId10"/>
              </p:custDataLst>
            </p:nvPr>
          </p:nvSpPr>
          <p:spPr>
            <a:xfrm>
              <a:off x="13928" y="2350"/>
              <a:ext cx="103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19" name="文本框 18"/>
            <p:cNvSpPr txBox="1"/>
            <p:nvPr>
              <p:custDataLst>
                <p:tags r:id="rId11"/>
              </p:custDataLst>
            </p:nvPr>
          </p:nvSpPr>
          <p:spPr>
            <a:xfrm>
              <a:off x="13776" y="5871"/>
              <a:ext cx="119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solidFill>
                    <a:srgbClr val="000000"/>
                  </a:solidFill>
                </a:rPr>
                <a:t>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022814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rcRect l="22600" t="19804" r="38003" b="53351"/>
          <a:stretch>
            <a:fillRect/>
          </a:stretch>
        </p:blipFill>
        <p:spPr>
          <a:xfrm>
            <a:off x="2177250" y="1529080"/>
            <a:ext cx="5610773" cy="2872740"/>
          </a:xfrm>
          <a:prstGeom prst="rect">
            <a:avLst/>
          </a:prstGeom>
        </p:spPr>
      </p:pic>
      <p:grpSp>
        <p:nvGrpSpPr>
          <p:cNvPr id="15" name="组合 14"/>
          <p:cNvGrpSpPr/>
          <p:nvPr>
            <p:custDataLst>
              <p:tags r:id="rId4"/>
            </p:custDataLst>
          </p:nvPr>
        </p:nvGrpSpPr>
        <p:grpSpPr>
          <a:xfrm>
            <a:off x="1083872" y="1815468"/>
            <a:ext cx="7929369" cy="3127375"/>
            <a:chOff x="1710" y="2859"/>
            <a:chExt cx="12510" cy="4925"/>
          </a:xfrm>
        </p:grpSpPr>
        <p:sp>
          <p:nvSpPr>
            <p:cNvPr id="6" name="椭圆 5"/>
            <p:cNvSpPr/>
            <p:nvPr>
              <p:custDataLst>
                <p:tags r:id="rId5"/>
              </p:custDataLst>
            </p:nvPr>
          </p:nvSpPr>
          <p:spPr>
            <a:xfrm>
              <a:off x="7672" y="5288"/>
              <a:ext cx="354" cy="35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7" name="直接箭头连接符 6"/>
            <p:cNvCxnSpPr/>
            <p:nvPr>
              <p:custDataLst>
                <p:tags r:id="rId6"/>
              </p:custDataLst>
            </p:nvPr>
          </p:nvCxnSpPr>
          <p:spPr>
            <a:xfrm flipV="1">
              <a:off x="7848" y="3642"/>
              <a:ext cx="26" cy="1646"/>
            </a:xfrm>
            <a:prstGeom prst="straightConnector1">
              <a:avLst/>
            </a:prstGeom>
            <a:ln w="4445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箭头连接符 7"/>
            <p:cNvCxnSpPr/>
            <p:nvPr>
              <p:custDataLst>
                <p:tags r:id="rId7"/>
              </p:custDataLst>
            </p:nvPr>
          </p:nvCxnSpPr>
          <p:spPr>
            <a:xfrm flipH="1">
              <a:off x="7824" y="5643"/>
              <a:ext cx="24" cy="1672"/>
            </a:xfrm>
            <a:prstGeom prst="straightConnector1">
              <a:avLst/>
            </a:prstGeom>
            <a:ln w="4445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>
              <p:custDataLst>
                <p:tags r:id="rId8"/>
              </p:custDataLst>
            </p:nvPr>
          </p:nvCxnSpPr>
          <p:spPr>
            <a:xfrm>
              <a:off x="7874" y="5465"/>
              <a:ext cx="4940" cy="51"/>
            </a:xfrm>
            <a:prstGeom prst="straightConnector1">
              <a:avLst/>
            </a:prstGeom>
            <a:ln w="4445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/>
            <p:cNvCxnSpPr>
              <a:stCxn id="6" idx="2"/>
            </p:cNvCxnSpPr>
            <p:nvPr>
              <p:custDataLst>
                <p:tags r:id="rId9"/>
              </p:custDataLst>
            </p:nvPr>
          </p:nvCxnSpPr>
          <p:spPr>
            <a:xfrm flipH="1" flipV="1">
              <a:off x="3340" y="5364"/>
              <a:ext cx="4332" cy="102"/>
            </a:xfrm>
            <a:prstGeom prst="straightConnector1">
              <a:avLst/>
            </a:prstGeom>
            <a:ln w="4445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1" name="对象 10">
              <a:hlinkClick r:id="" action="ppaction://ole?verb=0"/>
            </p:cNvPr>
            <p:cNvGraphicFramePr>
              <a:graphicFrameLocks noChangeAspect="1"/>
            </p:cNvGraphicFramePr>
            <p:nvPr>
              <p:custDataLst>
                <p:tags r:id="rId10"/>
              </p:custDataLst>
            </p:nvPr>
          </p:nvGraphicFramePr>
          <p:xfrm>
            <a:off x="7874" y="2859"/>
            <a:ext cx="922" cy="10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4" r:id="rId16" imgW="177165" imgH="228600" progId="Equation.KSEE3">
                    <p:embed/>
                  </p:oleObj>
                </mc:Choice>
                <mc:Fallback>
                  <p:oleObj r:id="rId16" imgW="177165" imgH="228600" progId="Equation.KSEE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7874" y="2859"/>
                          <a:ext cx="922" cy="106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对象 11">
              <a:hlinkClick r:id="" action="ppaction://ole?verb=0"/>
            </p:cNvPr>
            <p:cNvGraphicFramePr>
              <a:graphicFrameLocks noChangeAspect="1"/>
            </p:cNvGraphicFramePr>
            <p:nvPr>
              <p:custDataLst>
                <p:tags r:id="rId11"/>
              </p:custDataLst>
            </p:nvPr>
          </p:nvGraphicFramePr>
          <p:xfrm>
            <a:off x="8087" y="6932"/>
            <a:ext cx="709" cy="8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5" r:id="rId18" imgW="190500" imgH="228600" progId="Equation.KSEE3">
                    <p:embed/>
                  </p:oleObj>
                </mc:Choice>
                <mc:Fallback>
                  <p:oleObj r:id="rId18" imgW="190500" imgH="228600" progId="Equation.KSEE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8087" y="6932"/>
                          <a:ext cx="709" cy="85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对象 12">
              <a:hlinkClick r:id="" action="ppaction://ole?verb=0"/>
            </p:cNvPr>
            <p:cNvGraphicFramePr>
              <a:graphicFrameLocks noChangeAspect="1"/>
            </p:cNvGraphicFramePr>
            <p:nvPr>
              <p:custDataLst>
                <p:tags r:id="rId12"/>
              </p:custDataLst>
            </p:nvPr>
          </p:nvGraphicFramePr>
          <p:xfrm>
            <a:off x="12814" y="5060"/>
            <a:ext cx="1406" cy="8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6" r:id="rId20" imgW="393700" imgH="241300" progId="Equation.KSEE3">
                    <p:embed/>
                  </p:oleObj>
                </mc:Choice>
                <mc:Fallback>
                  <p:oleObj r:id="rId20" imgW="393700" imgH="241300" progId="Equation.KSEE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12814" y="5060"/>
                          <a:ext cx="1406" cy="8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对象 13">
              <a:hlinkClick r:id="" action="ppaction://ole?verb=0"/>
            </p:cNvPr>
            <p:cNvGraphicFramePr>
              <a:graphicFrameLocks noChangeAspect="1"/>
            </p:cNvGraphicFramePr>
            <p:nvPr>
              <p:custDataLst>
                <p:tags r:id="rId13"/>
              </p:custDataLst>
            </p:nvPr>
          </p:nvGraphicFramePr>
          <p:xfrm>
            <a:off x="1710" y="4575"/>
            <a:ext cx="1424" cy="10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7" r:id="rId22" imgW="304800" imgH="228600" progId="Equation.KSEE3">
                    <p:embed/>
                  </p:oleObj>
                </mc:Choice>
                <mc:Fallback>
                  <p:oleObj r:id="rId22" imgW="304800" imgH="228600" progId="Equation.KSEE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1710" y="4575"/>
                          <a:ext cx="1424" cy="106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custDataLst>
      <p:tags r:id="rId2"/>
    </p:custDataLst>
    <p:extLst>
      <p:ext uri="{BB962C8B-B14F-4D97-AF65-F5344CB8AC3E}">
        <p14:creationId xmlns:p14="http://schemas.microsoft.com/office/powerpoint/2010/main" val="36606589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913367" y="511175"/>
            <a:ext cx="64537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注：实验中转动纸片的目的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490798" y="1652905"/>
            <a:ext cx="79959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探究二力平衡的两个力是否作用在</a:t>
            </a:r>
            <a:r>
              <a:rPr lang="zh-CN" altLang="en-US" sz="2800" b="1">
                <a:solidFill>
                  <a:srgbClr val="FF0000"/>
                </a:solidFill>
              </a:rPr>
              <a:t>同一条直线</a:t>
            </a:r>
            <a:r>
              <a:rPr lang="zh-CN" altLang="en-US" sz="2800">
                <a:solidFill>
                  <a:srgbClr val="000000"/>
                </a:solidFill>
              </a:rPr>
              <a:t>上</a:t>
            </a: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490797" y="3049270"/>
            <a:ext cx="491354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将纸片剪成两半的目的</a:t>
            </a: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1490799" y="4548505"/>
            <a:ext cx="77702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探究二力平衡的两个力是否作用在</a:t>
            </a:r>
            <a:r>
              <a:rPr lang="zh-CN" altLang="en-US" sz="2800" b="1">
                <a:solidFill>
                  <a:srgbClr val="FF0000"/>
                </a:solidFill>
              </a:rPr>
              <a:t>同一物体</a:t>
            </a:r>
            <a:r>
              <a:rPr lang="zh-CN" altLang="en-US" sz="2800">
                <a:solidFill>
                  <a:srgbClr val="000000"/>
                </a:solidFill>
              </a:rPr>
              <a:t>上</a:t>
            </a:r>
          </a:p>
        </p:txBody>
      </p:sp>
      <p:grpSp>
        <p:nvGrpSpPr>
          <p:cNvPr id="10" name="组合 9"/>
          <p:cNvGrpSpPr/>
          <p:nvPr>
            <p:custDataLst>
              <p:tags r:id="rId6"/>
            </p:custDataLst>
          </p:nvPr>
        </p:nvGrpSpPr>
        <p:grpSpPr>
          <a:xfrm>
            <a:off x="10000134" y="5802630"/>
            <a:ext cx="1171975" cy="788670"/>
            <a:chOff x="15777" y="9138"/>
            <a:chExt cx="1849" cy="1242"/>
          </a:xfrm>
        </p:grpSpPr>
        <p:sp>
          <p:nvSpPr>
            <p:cNvPr id="9" name="图文框 8"/>
            <p:cNvSpPr/>
            <p:nvPr>
              <p:custDataLst>
                <p:tags r:id="rId7"/>
              </p:custDataLst>
            </p:nvPr>
          </p:nvSpPr>
          <p:spPr>
            <a:xfrm>
              <a:off x="15777" y="9138"/>
              <a:ext cx="1849" cy="1242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8"/>
              </p:custDataLst>
            </p:nvPr>
          </p:nvSpPr>
          <p:spPr>
            <a:xfrm>
              <a:off x="15980" y="9348"/>
              <a:ext cx="164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solidFill>
                    <a:srgbClr val="000000"/>
                  </a:solidFill>
                  <a:hlinkClick r:id="rId10" action="ppaction://hlinksldjump"/>
                </a:rPr>
                <a:t>返回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36715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"/>
  <p:tag name="KSO_WM_BEAUTIFY_FLAG" val="#wm#"/>
  <p:tag name="KSO_WM_TAG_VERSION" val="1.0"/>
  <p:tag name="KSO_WM_TEMPLATE_CATEGORY" val="custom"/>
  <p:tag name="KSO_WM_TEMPLATE_INDEX" val="2020282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"/>
  <p:tag name="KSO_WM_BEAUTIFY_FLAG" val="#wm#"/>
  <p:tag name="KSO_WM_SLIDE_BACKGROUND_TYPE" val="leftRigh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YERLEVEL" val="1"/>
  <p:tag name="KSO_WM_UNIT_SUBTYPE" val="h"/>
  <p:tag name="KSO_WM_UNIT_TYPE" val="i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"/>
  <p:tag name="KSO_WM_BEAUTIFY_FLAG" val="#wm#"/>
  <p:tag name="KSO_WM_SLIDE_BACKGROUND_TYPE" val="topBottom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5*i*1"/>
  <p:tag name="KSO_WM_UNIT_INDEX" val="1"/>
  <p:tag name="KSO_WM_UNIT_LAYERLEVEL" val="1"/>
  <p:tag name="KSO_WM_UNIT_SUBTYPE" val="h"/>
  <p:tag name="KSO_WM_UNIT_TYPE" val="i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"/>
  <p:tag name="KSO_WM_BEAUTIFY_FLAG" val="#wm#"/>
  <p:tag name="KSO_WM_SLIDE_BACKGROUND_TYPE" val="bottomTop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6*i*1"/>
  <p:tag name="KSO_WM_UNIT_INDEX" val="1"/>
  <p:tag name="KSO_WM_UNIT_LAYERLEVEL" val="1"/>
  <p:tag name="KSO_WM_UNIT_SUBTYPE" val="h"/>
  <p:tag name="KSO_WM_UNIT_TYPE" val="i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"/>
  <p:tag name="KSO_WM_BEAUTIFY_FLAG" val="#wm#"/>
  <p:tag name="KSO_WM_SLIDE_BACKGROUND_TYPE" val="navigation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7*i*1"/>
  <p:tag name="KSO_WM_UNIT_INDEX" val="1"/>
  <p:tag name="KSO_WM_UNIT_LAYERLEVEL" val="1"/>
  <p:tag name="KSO_WM_UNIT_SUBTYPE" val="h"/>
  <p:tag name="KSO_WM_UNIT_TYPE" val="i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"/>
  <p:tag name="KSO_WM_BEAUTIFY_FLAG" val="#wm#"/>
  <p:tag name="KSO_WM_SLIDE_BACKGROUND_TYPE" val="bel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8*i*1"/>
  <p:tag name="KSO_WM_UNIT_INDEX" val="1"/>
  <p:tag name="KSO_WM_UNIT_LAYERLEVEL" val="1"/>
  <p:tag name="KSO_WM_UNIT_SUBTYPE" val="h"/>
  <p:tag name="KSO_WM_UNIT_TYPE" val="i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2820_12"/>
  <p:tag name="KSO_WM_SLIDE_INDEX" val="12"/>
  <p:tag name="KSO_WM_SLIDE_ITEM_CNT" val="0"/>
  <p:tag name="KSO_WM_SLIDE_LAYOUT" val="a_f"/>
  <p:tag name="KSO_WM_SLIDE_LAYOUT_CNT" val="1_1"/>
  <p:tag name="KSO_WM_SLIDE_POSITION" val="119*105"/>
  <p:tag name="KSO_WM_SLIDE_SIZE" val="720*329"/>
  <p:tag name="KSO_WM_SLIDE_SUBTYPE" val="pureTxt"/>
  <p:tag name="KSO_WM_SLIDE_TYPE" val="text"/>
  <p:tag name="KSO_WM_TAG_VERSION" val="1.0"/>
  <p:tag name="KSO_WM_TEMPLATE_CATEGORY" val="custom"/>
  <p:tag name="KSO_WM_TEMPLATE_COLOR_TYPE" val="1"/>
  <p:tag name="KSO_WM_TEMPLATE_INDEX" val="20202820"/>
  <p:tag name="KSO_WM_TEMPLATE_MASTER_TYPE" val="1"/>
  <p:tag name="KSO_WM_TEMPLATE_SUBCATEGORY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0"/>
  <p:tag name="KSO_WM_MEDIACOVER_FLAG" val="1"/>
  <p:tag name="KSO_WM_UNIT_MEDIACOVER_BTN_STATE" val="1"/>
  <p:tag name="KSO_WM_UNIT_MEDIACOVER_BTNRECT" val="0*0*0*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"/>
  <p:tag name="KSO_WM_BEAUTIFY_FLAG" val="#wm#"/>
  <p:tag name="KSO_WM_TAG_VERSION" val="1.0"/>
  <p:tag name="KSO_WM_TEMPLATE_CATEGORY" val="custom"/>
  <p:tag name="KSO_WM_TEMPLATE_INDEX" val="2020282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0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"/>
  <p:tag name="KSO_WM_UNIT_TABLE_BEAUTIFY" val="smartTable{389c4617-912d-426d-9b1b-8ff0893046a2}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0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"/>
  <p:tag name="KSO_WM_UNIT_TABLE_BEAUTIFY" val="smartTable{389c4617-912d-426d-9b1b-8ff0893046a2}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0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"/>
  <p:tag name="KSO_WM_BEAUTIFY_FLAG" val="#wm#"/>
  <p:tag name="KSO_WM_TAG_VERSION" val="1.0"/>
  <p:tag name="KSO_WM_TEMPLATE_CATEGORY" val="custom"/>
  <p:tag name="KSO_WM_TEMPLATE_COLOR_TYPE" val="1"/>
  <p:tag name="KSO_WM_TEMPLATE_INDEX" val="20202820"/>
  <p:tag name="KSO_WM_TEMPLATE_MASTER_THUMB_INDEX" val="12"/>
  <p:tag name="KSO_WM_TEMPLATE_MASTER_TYPE" val="1"/>
  <p:tag name="KSO_WM_TEMPLATE_SUBCATEGORY" val="0"/>
  <p:tag name="KSO_WM_TEMPLATE_THUMBS_INDEX" val="1、4、5、6、7、8、9、10、11、12、1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1"/>
  <p:tag name="KSO_WM_UNIT_INDEX" val="1"/>
  <p:tag name="KSO_WM_UNIT_LAYERLEVEL" val="1"/>
  <p:tag name="KSO_WM_UNIT_TYPE" val="y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2"/>
  <p:tag name="KSO_WM_UNIT_INDEX" val="2"/>
  <p:tag name="KSO_WM_UNIT_LAYERLEVEL" val="1"/>
  <p:tag name="KSO_WM_UNIT_TYPE" val="y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"/>
  <p:tag name="KSO_WM_BEAUTIFY_FLAG" val="#wm#"/>
  <p:tag name="KSO_WM_SLIDE_BACKGROUND_TYPE" val="frame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3*i*1"/>
  <p:tag name="KSO_WM_UNIT_INDEX" val="1"/>
  <p:tag name="KSO_WM_UNIT_LAYERLEVEL" val="1"/>
  <p:tag name="KSO_WM_UNIT_SUBTYPE" val="h"/>
  <p:tag name="KSO_WM_UNIT_TYPE" val="i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WPS主题色">
      <a:dk1>
        <a:srgbClr val="000000"/>
      </a:dk1>
      <a:lt1>
        <a:srgbClr val="FFFFFF"/>
      </a:lt1>
      <a:dk2>
        <a:srgbClr val="F9F7F2"/>
      </a:dk2>
      <a:lt2>
        <a:srgbClr val="FFFFFF"/>
      </a:lt2>
      <a:accent1>
        <a:srgbClr val="E5967C"/>
      </a:accent1>
      <a:accent2>
        <a:srgbClr val="CF9088"/>
      </a:accent2>
      <a:accent3>
        <a:srgbClr val="B78891"/>
      </a:accent3>
      <a:accent4>
        <a:srgbClr val="9E819C"/>
      </a:accent4>
      <a:accent5>
        <a:srgbClr val="7E7AA5"/>
      </a:accent5>
      <a:accent6>
        <a:srgbClr val="5271AD"/>
      </a:accent6>
      <a:hlink>
        <a:srgbClr val="4759BF"/>
      </a:hlink>
      <a:folHlink>
        <a:srgbClr val="561A68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r="http://schemas.openxmlformats.org/officeDocument/2006/relationships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WPS主题色">
    <a:dk1>
      <a:srgbClr val="000000"/>
    </a:dk1>
    <a:lt1>
      <a:srgbClr val="FFFFFF"/>
    </a:lt1>
    <a:dk2>
      <a:srgbClr val="F9F7F2"/>
    </a:dk2>
    <a:lt2>
      <a:srgbClr val="FFFFFF"/>
    </a:lt2>
    <a:accent1>
      <a:srgbClr val="E5967C"/>
    </a:accent1>
    <a:accent2>
      <a:srgbClr val="CF9088"/>
    </a:accent2>
    <a:accent3>
      <a:srgbClr val="B78891"/>
    </a:accent3>
    <a:accent4>
      <a:srgbClr val="9E819C"/>
    </a:accent4>
    <a:accent5>
      <a:srgbClr val="7E7AA5"/>
    </a:accent5>
    <a:accent6>
      <a:srgbClr val="5271AD"/>
    </a:accent6>
    <a:hlink>
      <a:srgbClr val="4759BF"/>
    </a:hlink>
    <a:folHlink>
      <a:srgbClr val="561A6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681</Words>
  <Application>Microsoft Office PowerPoint</Application>
  <PresentationFormat>自定义</PresentationFormat>
  <Paragraphs>77</Paragraphs>
  <Slides>14</Slides>
  <Notes>0</Notes>
  <HiddenSlides>0</HiddenSlides>
  <MMClips>1</MMClips>
  <ScaleCrop>false</ScaleCrop>
  <HeadingPairs>
    <vt:vector size="6" baseType="variant"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17" baseType="lpstr">
      <vt:lpstr>Office 主题</vt:lpstr>
      <vt:lpstr>Office 主题​​</vt:lpstr>
      <vt:lpstr>Equation.KSEE3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2021-03-21T12:30:20Z</dcterms:created>
  <dcterms:modified xsi:type="dcterms:W3CDTF">2021-04-09T12:59:31Z</dcterms:modified>
</cp:coreProperties>
</file>