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wmv" ContentType="video/x-ms-wmv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0.11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  <p:sldMasterId id="2147483660" r:id="rId2"/>
    <p:sldMasterId id="2147483674" r:id="rId3"/>
  </p:sldMasterIdLst>
  <p:notesMasterIdLst>
    <p:notesMasterId r:id="rId4"/>
  </p:notesMasterIdLst>
  <p:sldIdLst>
    <p:sldId id="367" r:id="rId5"/>
    <p:sldId id="368" r:id="rId6"/>
    <p:sldId id="369" r:id="rId7"/>
    <p:sldId id="371" r:id="rId8"/>
    <p:sldId id="389" r:id="rId9"/>
    <p:sldId id="392" r:id="rId10"/>
    <p:sldId id="393" r:id="rId11"/>
    <p:sldId id="397" r:id="rId12"/>
    <p:sldId id="405" r:id="rId13"/>
    <p:sldId id="394" r:id="rId14"/>
    <p:sldId id="396" r:id="rId15"/>
    <p:sldId id="399" r:id="rId16"/>
    <p:sldId id="400" r:id="rId17"/>
    <p:sldId id="398" r:id="rId18"/>
    <p:sldId id="404" r:id="rId19"/>
    <p:sldId id="401" r:id="rId20"/>
    <p:sldId id="402" r:id="rId21"/>
  </p:sldIdLst>
  <p:sldSz cx="12192000" cy="6858000"/>
  <p:notesSz cx="7103745" cy="10234295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2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tags" Target="tags/tag431.xml" /><Relationship Id="rId23" Type="http://schemas.openxmlformats.org/officeDocument/2006/relationships/presProps" Target="presProps.xml" /><Relationship Id="rId24" Type="http://schemas.openxmlformats.org/officeDocument/2006/relationships/viewProps" Target="viewProps.xml" /><Relationship Id="rId25" Type="http://schemas.openxmlformats.org/officeDocument/2006/relationships/theme" Target="theme/theme1.xml" /><Relationship Id="rId26" Type="http://schemas.openxmlformats.org/officeDocument/2006/relationships/tableStyles" Target="tableStyles.xml" /><Relationship Id="rId3" Type="http://schemas.openxmlformats.org/officeDocument/2006/relationships/slideMaster" Target="slideMasters/slideMaster3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42.xml" /><Relationship Id="rId2" Type="http://schemas.openxmlformats.org/officeDocument/2006/relationships/tags" Target="../tags/tag243.xml" /><Relationship Id="rId3" Type="http://schemas.openxmlformats.org/officeDocument/2006/relationships/tags" Target="../tags/tag244.xml" /><Relationship Id="rId4" Type="http://schemas.openxmlformats.org/officeDocument/2006/relationships/tags" Target="../tags/tag245.xml" /><Relationship Id="rId5" Type="http://schemas.openxmlformats.org/officeDocument/2006/relationships/tags" Target="../tags/tag246.xml" /><Relationship Id="rId6" Type="http://schemas.openxmlformats.org/officeDocument/2006/relationships/tags" Target="../tags/tag247.xml" /><Relationship Id="rId7" Type="http://schemas.openxmlformats.org/officeDocument/2006/relationships/tags" Target="../tags/tag248.xml" /><Relationship Id="rId8" Type="http://schemas.openxmlformats.org/officeDocument/2006/relationships/theme" Target="../theme/theme4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64.xml" /><Relationship Id="rId4" Type="http://schemas.openxmlformats.org/officeDocument/2006/relationships/tags" Target="../tags/tag265.xml" /><Relationship Id="rId5" Type="http://schemas.openxmlformats.org/officeDocument/2006/relationships/tags" Target="../tags/tag266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84.xml" /><Relationship Id="rId4" Type="http://schemas.openxmlformats.org/officeDocument/2006/relationships/tags" Target="../tags/tag285.xml" /><Relationship Id="rId5" Type="http://schemas.openxmlformats.org/officeDocument/2006/relationships/tags" Target="../tags/tag286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43.xml" /><Relationship Id="rId4" Type="http://schemas.openxmlformats.org/officeDocument/2006/relationships/tags" Target="../tags/tag344.xml" /><Relationship Id="rId5" Type="http://schemas.openxmlformats.org/officeDocument/2006/relationships/tags" Target="../tags/tag345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93.xml" /><Relationship Id="rId4" Type="http://schemas.openxmlformats.org/officeDocument/2006/relationships/tags" Target="../tags/tag394.xml" /><Relationship Id="rId5" Type="http://schemas.openxmlformats.org/officeDocument/2006/relationships/tags" Target="../tags/tag395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18.xml" /><Relationship Id="rId4" Type="http://schemas.openxmlformats.org/officeDocument/2006/relationships/tags" Target="../tags/tag419.xml" /><Relationship Id="rId5" Type="http://schemas.openxmlformats.org/officeDocument/2006/relationships/tags" Target="../tags/tag420.xml" /><Relationship Id="rId6" Type="http://schemas.openxmlformats.org/officeDocument/2006/relationships/tags" Target="../tags/tag42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6322" name="幻灯片图像占位符 6145"/>
          <p:cNvSpPr>
            <a:spLocks noGrp="1" noRot="1" noTextEdi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56323" name="文本占位符 6146"/>
          <p:cNvSpPr>
            <a:spLocks noGrp="1" noRot="1"/>
          </p:cNvSpPr>
          <p:nvPr>
            <p:ph type="body" idx="1"/>
            <p:custDataLst>
              <p:tags r:id="rId5"/>
            </p:custDataLst>
          </p:nvPr>
        </p:nvSpPr>
        <p:spPr/>
        <p:txBody>
          <a:bodyPr wrap="square" lIns="91440" tIns="45720" rIns="91440" bIns="45720" anchor="ctr" anchorCtr="0"/>
          <a:lstStyle/>
          <a:p>
            <a:pPr lvl="0" eaLnBrk="1" hangingPunct="1"/>
            <a:r>
              <a:rPr lang="zh-CN" altLang="en-US"/>
              <a:t> </a:t>
            </a:r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6322" name="幻灯片图像占位符 6145"/>
          <p:cNvSpPr>
            <a:spLocks noGrp="1" noRot="1" noTextEdi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56323" name="文本占位符 6146"/>
          <p:cNvSpPr>
            <a:spLocks noGrp="1" noRot="1"/>
          </p:cNvSpPr>
          <p:nvPr>
            <p:ph type="body" idx="1"/>
            <p:custDataLst>
              <p:tags r:id="rId5"/>
            </p:custDataLst>
          </p:nvPr>
        </p:nvSpPr>
        <p:spPr/>
        <p:txBody>
          <a:bodyPr wrap="square" lIns="91440" tIns="45720" rIns="91440" bIns="45720" anchor="ctr" anchorCtr="0"/>
          <a:lstStyle/>
          <a:p>
            <a:pPr lvl="0" eaLnBrk="1" hangingPunct="1"/>
            <a:r>
              <a:rPr lang="zh-CN" altLang="en-US"/>
              <a:t> </a:t>
            </a:r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6322" name="幻灯片图像占位符 6145"/>
          <p:cNvSpPr>
            <a:spLocks noGrp="1" noRot="1" noTextEdi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56323" name="文本占位符 6146"/>
          <p:cNvSpPr>
            <a:spLocks noGrp="1" noRot="1"/>
          </p:cNvSpPr>
          <p:nvPr>
            <p:ph type="body" idx="1"/>
            <p:custDataLst>
              <p:tags r:id="rId5"/>
            </p:custDataLst>
          </p:nvPr>
        </p:nvSpPr>
        <p:spPr/>
        <p:txBody>
          <a:bodyPr wrap="square" lIns="91440" tIns="45720" rIns="91440" bIns="45720" anchor="ctr" anchorCtr="0"/>
          <a:lstStyle/>
          <a:p>
            <a:pPr lvl="0" eaLnBrk="1" hangingPunct="1"/>
            <a:r>
              <a:rPr lang="zh-CN" altLang="en-US"/>
              <a:t> </a:t>
            </a:r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9394" name="幻灯片图像占位符 1"/>
          <p:cNvSpPr>
            <a:spLocks noGrp="1" noRot="1" noTextEdi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59395" name="文本占位符 2"/>
          <p:cNvSpPr>
            <a:spLocks noGrp="1" noRot="1"/>
          </p:cNvSpPr>
          <p:nvPr>
            <p:ph type="body" idx="1"/>
            <p:custDataLst>
              <p:tags r:id="rId5"/>
            </p:custDataLst>
          </p:nvPr>
        </p:nvSpPr>
        <p:spPr/>
        <p:txBody>
          <a:bodyPr wrap="square" lIns="91440" tIns="45720" rIns="91440" bIns="45720" anchor="ctr" anchorCtr="0"/>
          <a:lstStyle/>
          <a:p>
            <a:pPr lvl="0"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19457" name="幻灯片图像占位符 1"/>
          <p:cNvSpPr>
            <a:spLocks noGrp="1" noRot="1" noChangeAspect="1" noTextEdit="1"/>
          </p:cNvSpPr>
          <p:nvPr>
            <p:ph type="sldImg"/>
            <p:custDataLst>
              <p:tags r:id="rId4"/>
            </p:custDataLst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8" name="备注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F8D3D4D-6782-4C1C-9096-20E44A5DE9C6}" type="slidenum">
              <a:rPr lang="zh-CN" altLang="en-US" smtClean="0"/>
              <a:t>17</a:t>
            </a:fld>
            <a:endParaRPr lang="en-US" altLang="zh-CN" smtClean="0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tags" Target="../tags/tag3.xml" /><Relationship Id="rId4" Type="http://schemas.openxmlformats.org/officeDocument/2006/relationships/tags" Target="../tags/tag4.xml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.xml" /><Relationship Id="rId2" Type="http://schemas.openxmlformats.org/officeDocument/2006/relationships/tags" Target="../tags/tag8.xml" /><Relationship Id="rId3" Type="http://schemas.openxmlformats.org/officeDocument/2006/relationships/tags" Target="../tags/tag9.xml" /><Relationship Id="rId4" Type="http://schemas.openxmlformats.org/officeDocument/2006/relationships/tags" Target="../tags/tag10.xml" /><Relationship Id="rId5" Type="http://schemas.openxmlformats.org/officeDocument/2006/relationships/tags" Target="../tags/tag11.xml" /><Relationship Id="rId6" Type="http://schemas.openxmlformats.org/officeDocument/2006/relationships/tags" Target="../tags/tag12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.xml" /><Relationship Id="rId2" Type="http://schemas.openxmlformats.org/officeDocument/2006/relationships/tags" Target="../tags/tag14.xml" /><Relationship Id="rId3" Type="http://schemas.openxmlformats.org/officeDocument/2006/relationships/tags" Target="../tags/tag15.xml" /><Relationship Id="rId4" Type="http://schemas.openxmlformats.org/officeDocument/2006/relationships/tags" Target="../tags/tag16.xml" /><Relationship Id="rId5" Type="http://schemas.openxmlformats.org/officeDocument/2006/relationships/tags" Target="../tags/tag17.xml" /><Relationship Id="rId6" Type="http://schemas.openxmlformats.org/officeDocument/2006/relationships/tags" Target="../tags/tag18.xml" /><Relationship Id="rId7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.xml" /><Relationship Id="rId2" Type="http://schemas.openxmlformats.org/officeDocument/2006/relationships/tags" Target="../tags/tag20.xml" /><Relationship Id="rId3" Type="http://schemas.openxmlformats.org/officeDocument/2006/relationships/tags" Target="../tags/tag21.xml" /><Relationship Id="rId4" Type="http://schemas.openxmlformats.org/officeDocument/2006/relationships/tags" Target="../tags/tag22.xml" /><Relationship Id="rId5" Type="http://schemas.openxmlformats.org/officeDocument/2006/relationships/tags" Target="../tags/tag23.xml" /><Relationship Id="rId6" Type="http://schemas.openxmlformats.org/officeDocument/2006/relationships/tags" Target="../tags/tag24.xml" /><Relationship Id="rId7" Type="http://schemas.openxmlformats.org/officeDocument/2006/relationships/tags" Target="../tags/tag25.xml" /><Relationship Id="rId8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27.xml" /><Relationship Id="rId3" Type="http://schemas.openxmlformats.org/officeDocument/2006/relationships/tags" Target="../tags/tag28.xml" /><Relationship Id="rId4" Type="http://schemas.openxmlformats.org/officeDocument/2006/relationships/tags" Target="../tags/tag29.xml" /><Relationship Id="rId5" Type="http://schemas.openxmlformats.org/officeDocument/2006/relationships/tags" Target="../tags/tag30.xml" /><Relationship Id="rId6" Type="http://schemas.openxmlformats.org/officeDocument/2006/relationships/tags" Target="../tags/tag31.xml" /><Relationship Id="rId7" Type="http://schemas.openxmlformats.org/officeDocument/2006/relationships/tags" Target="../tags/tag32.xml" /><Relationship Id="rId8" Type="http://schemas.openxmlformats.org/officeDocument/2006/relationships/tags" Target="../tags/tag33.xml" /><Relationship Id="rId9" Type="http://schemas.openxmlformats.org/officeDocument/2006/relationships/tags" Target="../tags/tag34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tags" Target="../tags/tag36.xml" /><Relationship Id="rId3" Type="http://schemas.openxmlformats.org/officeDocument/2006/relationships/tags" Target="../tags/tag37.xml" /><Relationship Id="rId4" Type="http://schemas.openxmlformats.org/officeDocument/2006/relationships/tags" Target="../tags/tag38.xml" /><Relationship Id="rId5" Type="http://schemas.openxmlformats.org/officeDocument/2006/relationships/tags" Target="../tags/tag39.xml" /><Relationship Id="rId6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tags" Target="../tags/tag41.xml" /><Relationship Id="rId3" Type="http://schemas.openxmlformats.org/officeDocument/2006/relationships/tags" Target="../tags/tag42.xml" /><Relationship Id="rId4" Type="http://schemas.openxmlformats.org/officeDocument/2006/relationships/tags" Target="../tags/tag43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4.xml" /><Relationship Id="rId2" Type="http://schemas.openxmlformats.org/officeDocument/2006/relationships/tags" Target="../tags/tag45.xml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tags" Target="../tags/tag48.xml" /><Relationship Id="rId6" Type="http://schemas.openxmlformats.org/officeDocument/2006/relationships/tags" Target="../tags/tag49.xml" /><Relationship Id="rId7" Type="http://schemas.openxmlformats.org/officeDocument/2006/relationships/tags" Target="../tags/tag50.xml" /><Relationship Id="rId8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1.xml" /><Relationship Id="rId2" Type="http://schemas.openxmlformats.org/officeDocument/2006/relationships/tags" Target="../tags/tag52.xml" /><Relationship Id="rId3" Type="http://schemas.openxmlformats.org/officeDocument/2006/relationships/tags" Target="../tags/tag53.xml" /><Relationship Id="rId4" Type="http://schemas.openxmlformats.org/officeDocument/2006/relationships/tags" Target="../tags/tag54.xml" /><Relationship Id="rId5" Type="http://schemas.openxmlformats.org/officeDocument/2006/relationships/tags" Target="../tags/tag55.xml" /><Relationship Id="rId6" Type="http://schemas.openxmlformats.org/officeDocument/2006/relationships/tags" Target="../tags/tag56.xml" /><Relationship Id="rId7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7.xml" /><Relationship Id="rId2" Type="http://schemas.openxmlformats.org/officeDocument/2006/relationships/tags" Target="../tags/tag58.xml" /><Relationship Id="rId3" Type="http://schemas.openxmlformats.org/officeDocument/2006/relationships/tags" Target="../tags/tag59.xml" /><Relationship Id="rId4" Type="http://schemas.openxmlformats.org/officeDocument/2006/relationships/tags" Target="../tags/tag60.xml" /><Relationship Id="rId5" Type="http://schemas.openxmlformats.org/officeDocument/2006/relationships/tags" Target="../tags/tag61.xml" /><Relationship Id="rId6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2.xml" /><Relationship Id="rId2" Type="http://schemas.openxmlformats.org/officeDocument/2006/relationships/tags" Target="../tags/tag63.xml" /><Relationship Id="rId3" Type="http://schemas.openxmlformats.org/officeDocument/2006/relationships/tags" Target="../tags/tag64.xml" /><Relationship Id="rId4" Type="http://schemas.openxmlformats.org/officeDocument/2006/relationships/tags" Target="../tags/tag65.xml" /><Relationship Id="rId5" Type="http://schemas.openxmlformats.org/officeDocument/2006/relationships/tags" Target="../tags/tag66.xml" /><Relationship Id="rId6" Type="http://schemas.openxmlformats.org/officeDocument/2006/relationships/tags" Target="../tags/tag67.xml" /><Relationship Id="rId7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2" Type="http://schemas.openxmlformats.org/officeDocument/2006/relationships/image" Target="../media/image1.jpeg" /><Relationship Id="rId3" Type="http://schemas.openxmlformats.org/officeDocument/2006/relationships/tags" Target="../tags/tag76.xml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tags" Target="../tags/tag81.xml" /><Relationship Id="rId9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2.xml" /><Relationship Id="rId2" Type="http://schemas.openxmlformats.org/officeDocument/2006/relationships/tags" Target="../tags/tag83.xml" /><Relationship Id="rId3" Type="http://schemas.openxmlformats.org/officeDocument/2006/relationships/tags" Target="../tags/tag84.xml" /><Relationship Id="rId4" Type="http://schemas.openxmlformats.org/officeDocument/2006/relationships/tags" Target="../tags/tag85.xml" /><Relationship Id="rId5" Type="http://schemas.openxmlformats.org/officeDocument/2006/relationships/tags" Target="../tags/tag86.xml" /><Relationship Id="rId6" Type="http://schemas.openxmlformats.org/officeDocument/2006/relationships/tags" Target="../tags/tag87.xml" /><Relationship Id="rId7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8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tags" Target="../tags/tag95.xml" /><Relationship Id="rId3" Type="http://schemas.openxmlformats.org/officeDocument/2006/relationships/tags" Target="../tags/tag96.xml" /><Relationship Id="rId4" Type="http://schemas.openxmlformats.org/officeDocument/2006/relationships/tags" Target="../tags/tag97.xml" /><Relationship Id="rId5" Type="http://schemas.openxmlformats.org/officeDocument/2006/relationships/tags" Target="../tags/tag98.xml" /><Relationship Id="rId6" Type="http://schemas.openxmlformats.org/officeDocument/2006/relationships/tags" Target="../tags/tag99.xml" /><Relationship Id="rId7" Type="http://schemas.openxmlformats.org/officeDocument/2006/relationships/tags" Target="../tags/tag100.xml" /><Relationship Id="rId8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1.xml" /><Relationship Id="rId10" Type="http://schemas.openxmlformats.org/officeDocument/2006/relationships/slideMaster" Target="../slideMasters/slideMaster2.xml" /><Relationship Id="rId2" Type="http://schemas.openxmlformats.org/officeDocument/2006/relationships/tags" Target="../tags/tag102.xml" /><Relationship Id="rId3" Type="http://schemas.openxmlformats.org/officeDocument/2006/relationships/tags" Target="../tags/tag103.xml" /><Relationship Id="rId4" Type="http://schemas.openxmlformats.org/officeDocument/2006/relationships/tags" Target="../tags/tag104.xml" /><Relationship Id="rId5" Type="http://schemas.openxmlformats.org/officeDocument/2006/relationships/tags" Target="../tags/tag105.xml" /><Relationship Id="rId6" Type="http://schemas.openxmlformats.org/officeDocument/2006/relationships/tags" Target="../tags/tag106.xml" /><Relationship Id="rId7" Type="http://schemas.openxmlformats.org/officeDocument/2006/relationships/tags" Target="../tags/tag107.xml" /><Relationship Id="rId8" Type="http://schemas.openxmlformats.org/officeDocument/2006/relationships/tags" Target="../tags/tag108.xml" /><Relationship Id="rId9" Type="http://schemas.openxmlformats.org/officeDocument/2006/relationships/tags" Target="../tags/tag109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0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5.xml" /><Relationship Id="rId2" Type="http://schemas.openxmlformats.org/officeDocument/2006/relationships/tags" Target="../tags/tag116.xml" /><Relationship Id="rId3" Type="http://schemas.openxmlformats.org/officeDocument/2006/relationships/tags" Target="../tags/tag117.xml" /><Relationship Id="rId4" Type="http://schemas.openxmlformats.org/officeDocument/2006/relationships/tags" Target="../tags/tag118.xml" /><Relationship Id="rId5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9.xml" /><Relationship Id="rId2" Type="http://schemas.openxmlformats.org/officeDocument/2006/relationships/tags" Target="../tags/tag120.xml" /><Relationship Id="rId3" Type="http://schemas.openxmlformats.org/officeDocument/2006/relationships/tags" Target="../tags/tag121.xml" /><Relationship Id="rId4" Type="http://schemas.openxmlformats.org/officeDocument/2006/relationships/tags" Target="../tags/tag122.xml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tags" Target="../tags/tag125.xml" /><Relationship Id="rId8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6.xml" /><Relationship Id="rId2" Type="http://schemas.openxmlformats.org/officeDocument/2006/relationships/tags" Target="../tags/tag127.xml" /><Relationship Id="rId3" Type="http://schemas.openxmlformats.org/officeDocument/2006/relationships/tags" Target="../tags/tag128.xml" /><Relationship Id="rId4" Type="http://schemas.openxmlformats.org/officeDocument/2006/relationships/tags" Target="../tags/tag129.xml" /><Relationship Id="rId5" Type="http://schemas.openxmlformats.org/officeDocument/2006/relationships/tags" Target="../tags/tag130.xml" /><Relationship Id="rId6" Type="http://schemas.openxmlformats.org/officeDocument/2006/relationships/tags" Target="../tags/tag131.xml" /><Relationship Id="rId7" Type="http://schemas.openxmlformats.org/officeDocument/2006/relationships/tags" Target="../tags/tag132.xml" /><Relationship Id="rId8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3.xml" /><Relationship Id="rId2" Type="http://schemas.openxmlformats.org/officeDocument/2006/relationships/tags" Target="../tags/tag134.xml" /><Relationship Id="rId3" Type="http://schemas.openxmlformats.org/officeDocument/2006/relationships/tags" Target="../tags/tag135.xml" /><Relationship Id="rId4" Type="http://schemas.openxmlformats.org/officeDocument/2006/relationships/tags" Target="../tags/tag136.xml" /><Relationship Id="rId5" Type="http://schemas.openxmlformats.org/officeDocument/2006/relationships/tags" Target="../tags/tag137.xml" /><Relationship Id="rId6" Type="http://schemas.openxmlformats.org/officeDocument/2006/relationships/tags" Target="../tags/tag138.xml" /><Relationship Id="rId7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39.xml" /><Relationship Id="rId2" Type="http://schemas.openxmlformats.org/officeDocument/2006/relationships/tags" Target="../tags/tag140.xml" /><Relationship Id="rId3" Type="http://schemas.openxmlformats.org/officeDocument/2006/relationships/tags" Target="../tags/tag141.xml" /><Relationship Id="rId4" Type="http://schemas.openxmlformats.org/officeDocument/2006/relationships/tags" Target="../tags/tag142.xml" /><Relationship Id="rId5" Type="http://schemas.openxmlformats.org/officeDocument/2006/relationships/tags" Target="../tags/tag143.xml" /><Relationship Id="rId6" Type="http://schemas.openxmlformats.org/officeDocument/2006/relationships/tags" Target="../tags/tag144.xml" /><Relationship Id="rId7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5.xml" /><Relationship Id="rId2" Type="http://schemas.openxmlformats.org/officeDocument/2006/relationships/tags" Target="../tags/tag146.xml" /><Relationship Id="rId3" Type="http://schemas.openxmlformats.org/officeDocument/2006/relationships/tags" Target="../tags/tag147.xml" /><Relationship Id="rId4" Type="http://schemas.openxmlformats.org/officeDocument/2006/relationships/tags" Target="../tags/tag148.xml" /><Relationship Id="rId5" Type="http://schemas.openxmlformats.org/officeDocument/2006/relationships/tags" Target="../tags/tag149.xml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53.xml" /><Relationship Id="rId2" Type="http://schemas.openxmlformats.org/officeDocument/2006/relationships/tags" Target="../tags/tag154.xml" /><Relationship Id="rId3" Type="http://schemas.openxmlformats.org/officeDocument/2006/relationships/tags" Target="../tags/tag155.xml" /><Relationship Id="rId4" Type="http://schemas.openxmlformats.org/officeDocument/2006/relationships/tags" Target="../tags/tag156.xml" /><Relationship Id="rId5" Type="http://schemas.openxmlformats.org/officeDocument/2006/relationships/tags" Target="../tags/tag157.xml" /><Relationship Id="rId6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9.xml" /><Relationship Id="rId2" Type="http://schemas.openxmlformats.org/officeDocument/2006/relationships/tags" Target="../tags/tag170.xml" /><Relationship Id="rId3" Type="http://schemas.openxmlformats.org/officeDocument/2006/relationships/tags" Target="../tags/tag171.xml" /><Relationship Id="rId4" Type="http://schemas.openxmlformats.org/officeDocument/2006/relationships/tags" Target="../tags/tag172.xml" /><Relationship Id="rId5" Type="http://schemas.openxmlformats.org/officeDocument/2006/relationships/tags" Target="../tags/tag173.xml" /><Relationship Id="rId6" Type="http://schemas.openxmlformats.org/officeDocument/2006/relationships/tags" Target="../tags/tag174.xml" /><Relationship Id="rId7" Type="http://schemas.openxmlformats.org/officeDocument/2006/relationships/slideMaster" Target="../slideMasters/slideMaster3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5.xml" /><Relationship Id="rId2" Type="http://schemas.openxmlformats.org/officeDocument/2006/relationships/tags" Target="../tags/tag176.xml" /><Relationship Id="rId3" Type="http://schemas.openxmlformats.org/officeDocument/2006/relationships/tags" Target="../tags/tag177.xml" /><Relationship Id="rId4" Type="http://schemas.openxmlformats.org/officeDocument/2006/relationships/tags" Target="../tags/tag178.xml" /><Relationship Id="rId5" Type="http://schemas.openxmlformats.org/officeDocument/2006/relationships/tags" Target="../tags/tag179.xml" /><Relationship Id="rId6" Type="http://schemas.openxmlformats.org/officeDocument/2006/relationships/tags" Target="../tags/tag180.xml" /><Relationship Id="rId7" Type="http://schemas.openxmlformats.org/officeDocument/2006/relationships/slideMaster" Target="../slideMasters/slideMaster3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1.xml" /><Relationship Id="rId2" Type="http://schemas.openxmlformats.org/officeDocument/2006/relationships/tags" Target="../tags/tag182.xml" /><Relationship Id="rId3" Type="http://schemas.openxmlformats.org/officeDocument/2006/relationships/tags" Target="../tags/tag183.xml" /><Relationship Id="rId4" Type="http://schemas.openxmlformats.org/officeDocument/2006/relationships/tags" Target="../tags/tag184.xml" /><Relationship Id="rId5" Type="http://schemas.openxmlformats.org/officeDocument/2006/relationships/tags" Target="../tags/tag185.xml" /><Relationship Id="rId6" Type="http://schemas.openxmlformats.org/officeDocument/2006/relationships/tags" Target="../tags/tag186.xml" /><Relationship Id="rId7" Type="http://schemas.openxmlformats.org/officeDocument/2006/relationships/slideMaster" Target="../slideMasters/slideMaster3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7.xml" /><Relationship Id="rId2" Type="http://schemas.openxmlformats.org/officeDocument/2006/relationships/tags" Target="../tags/tag188.xml" /><Relationship Id="rId3" Type="http://schemas.openxmlformats.org/officeDocument/2006/relationships/tags" Target="../tags/tag189.xml" /><Relationship Id="rId4" Type="http://schemas.openxmlformats.org/officeDocument/2006/relationships/tags" Target="../tags/tag190.xml" /><Relationship Id="rId5" Type="http://schemas.openxmlformats.org/officeDocument/2006/relationships/tags" Target="../tags/tag191.xml" /><Relationship Id="rId6" Type="http://schemas.openxmlformats.org/officeDocument/2006/relationships/tags" Target="../tags/tag192.xml" /><Relationship Id="rId7" Type="http://schemas.openxmlformats.org/officeDocument/2006/relationships/tags" Target="../tags/tag193.xml" /><Relationship Id="rId8" Type="http://schemas.openxmlformats.org/officeDocument/2006/relationships/slideMaster" Target="../slideMasters/slideMaster3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94.xml" /><Relationship Id="rId10" Type="http://schemas.openxmlformats.org/officeDocument/2006/relationships/slideMaster" Target="../slideMasters/slideMaster3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tags" Target="../tags/tag198.xml" /><Relationship Id="rId6" Type="http://schemas.openxmlformats.org/officeDocument/2006/relationships/tags" Target="../tags/tag199.xml" /><Relationship Id="rId7" Type="http://schemas.openxmlformats.org/officeDocument/2006/relationships/tags" Target="../tags/tag200.xml" /><Relationship Id="rId8" Type="http://schemas.openxmlformats.org/officeDocument/2006/relationships/tags" Target="../tags/tag201.xml" /><Relationship Id="rId9" Type="http://schemas.openxmlformats.org/officeDocument/2006/relationships/tags" Target="../tags/tag202.xml" /></Relationships>
</file>

<file path=ppt/slideLayouts/_rels/slideLayout3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3.xml" /><Relationship Id="rId2" Type="http://schemas.openxmlformats.org/officeDocument/2006/relationships/tags" Target="../tags/tag204.xml" /><Relationship Id="rId3" Type="http://schemas.openxmlformats.org/officeDocument/2006/relationships/tags" Target="../tags/tag205.xml" /><Relationship Id="rId4" Type="http://schemas.openxmlformats.org/officeDocument/2006/relationships/tags" Target="../tags/tag206.xml" /><Relationship Id="rId5" Type="http://schemas.openxmlformats.org/officeDocument/2006/relationships/tags" Target="../tags/tag207.xml" /><Relationship Id="rId6" Type="http://schemas.openxmlformats.org/officeDocument/2006/relationships/slideMaster" Target="../slideMasters/slideMaster3.xml" /></Relationships>
</file>

<file path=ppt/slideLayouts/_rels/slideLayout3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08.xml" /><Relationship Id="rId2" Type="http://schemas.openxmlformats.org/officeDocument/2006/relationships/tags" Target="../tags/tag209.xml" /><Relationship Id="rId3" Type="http://schemas.openxmlformats.org/officeDocument/2006/relationships/tags" Target="../tags/tag210.xml" /><Relationship Id="rId4" Type="http://schemas.openxmlformats.org/officeDocument/2006/relationships/tags" Target="../tags/tag211.xml" /><Relationship Id="rId5" Type="http://schemas.openxmlformats.org/officeDocument/2006/relationships/slideMaster" Target="../slideMasters/slideMaster3.xml" /></Relationships>
</file>

<file path=ppt/slideLayouts/_rels/slideLayout3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2.xml" /><Relationship Id="rId2" Type="http://schemas.openxmlformats.org/officeDocument/2006/relationships/tags" Target="../tags/tag213.xml" /><Relationship Id="rId3" Type="http://schemas.openxmlformats.org/officeDocument/2006/relationships/tags" Target="../tags/tag214.xml" /><Relationship Id="rId4" Type="http://schemas.openxmlformats.org/officeDocument/2006/relationships/tags" Target="../tags/tag215.xml" /><Relationship Id="rId5" Type="http://schemas.openxmlformats.org/officeDocument/2006/relationships/tags" Target="../tags/tag216.xml" /><Relationship Id="rId6" Type="http://schemas.openxmlformats.org/officeDocument/2006/relationships/tags" Target="../tags/tag217.xml" /><Relationship Id="rId7" Type="http://schemas.openxmlformats.org/officeDocument/2006/relationships/tags" Target="../tags/tag218.xml" /><Relationship Id="rId8" Type="http://schemas.openxmlformats.org/officeDocument/2006/relationships/slideMaster" Target="../slideMasters/slideMaster3.xml" /></Relationships>
</file>

<file path=ppt/slideLayouts/_rels/slideLayout3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19.xml" /><Relationship Id="rId2" Type="http://schemas.openxmlformats.org/officeDocument/2006/relationships/tags" Target="../tags/tag220.xml" /><Relationship Id="rId3" Type="http://schemas.openxmlformats.org/officeDocument/2006/relationships/tags" Target="../tags/tag221.xml" /><Relationship Id="rId4" Type="http://schemas.openxmlformats.org/officeDocument/2006/relationships/tags" Target="../tags/tag222.xml" /><Relationship Id="rId5" Type="http://schemas.openxmlformats.org/officeDocument/2006/relationships/tags" Target="../tags/tag223.xml" /><Relationship Id="rId6" Type="http://schemas.openxmlformats.org/officeDocument/2006/relationships/tags" Target="../tags/tag224.xml" /><Relationship Id="rId7" Type="http://schemas.openxmlformats.org/officeDocument/2006/relationships/slideMaster" Target="../slideMasters/slideMaster3.xml" /></Relationships>
</file>

<file path=ppt/slideLayouts/_rels/slideLayout3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5.xml" /><Relationship Id="rId2" Type="http://schemas.openxmlformats.org/officeDocument/2006/relationships/tags" Target="../tags/tag226.xml" /><Relationship Id="rId3" Type="http://schemas.openxmlformats.org/officeDocument/2006/relationships/tags" Target="../tags/tag227.xml" /><Relationship Id="rId4" Type="http://schemas.openxmlformats.org/officeDocument/2006/relationships/tags" Target="../tags/tag228.xml" /><Relationship Id="rId5" Type="http://schemas.openxmlformats.org/officeDocument/2006/relationships/tags" Target="../tags/tag229.xml" /><Relationship Id="rId6" Type="http://schemas.openxmlformats.org/officeDocument/2006/relationships/slideMaster" Target="../slideMasters/slideMaster3.xml" /></Relationships>
</file>

<file path=ppt/slideLayouts/_rels/slideLayout3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30.xml" /><Relationship Id="rId2" Type="http://schemas.openxmlformats.org/officeDocument/2006/relationships/tags" Target="../tags/tag231.xml" /><Relationship Id="rId3" Type="http://schemas.openxmlformats.org/officeDocument/2006/relationships/tags" Target="../tags/tag232.xml" /><Relationship Id="rId4" Type="http://schemas.openxmlformats.org/officeDocument/2006/relationships/tags" Target="../tags/tag233.xml" /><Relationship Id="rId5" Type="http://schemas.openxmlformats.org/officeDocument/2006/relationships/tags" Target="../tags/tag234.xml" /><Relationship Id="rId6" Type="http://schemas.openxmlformats.org/officeDocument/2006/relationships/slideMaster" Target="../slideMasters/slideMaster3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showMasterPhAnim="0" type="title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13314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011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3" name="Text Placeholder 2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814917" y="1967257"/>
            <a:ext cx="10346267" cy="573187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>
              <a:buNone/>
              <a:defRPr sz="1800">
                <a:solidFill>
                  <a:schemeClr val="accent2"/>
                </a:solidFill>
              </a:defRPr>
            </a:lvl1pPr>
            <a:lvl2pPr marL="0" lvl="1" indent="0" algn="ctr">
              <a:buNone/>
              <a:defRPr sz="1800">
                <a:solidFill>
                  <a:schemeClr val="accent2"/>
                </a:solidFill>
              </a:defRPr>
            </a:lvl2pPr>
            <a:lvl3pPr marL="914400" lvl="2" indent="0" algn="ctr">
              <a:buNone/>
              <a:defRPr sz="1800">
                <a:solidFill>
                  <a:schemeClr val="accent2"/>
                </a:solidFill>
              </a:defRPr>
            </a:lvl3pPr>
            <a:lvl4pPr marL="1371600" lvl="3" indent="0" algn="ctr">
              <a:buNone/>
              <a:defRPr sz="1800">
                <a:solidFill>
                  <a:schemeClr val="accent2"/>
                </a:solidFill>
              </a:defRPr>
            </a:lvl4pPr>
            <a:lvl5pPr marL="1828800" lvl="4" indent="0" algn="ctr">
              <a:buNone/>
              <a:defRPr sz="1800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sp>
        <p:nvSpPr>
          <p:cNvPr id="5127" name="Title Placeholder 1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800100" y="1071751"/>
            <a:ext cx="10363200" cy="778011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lvl="0">
              <a:defRPr/>
            </a:lvl1pPr>
          </a:lstStyle>
          <a:p>
            <a:pPr lvl="0"/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  <p:custDataLst>
              <p:tags r:id="rId6"/>
            </p:custDataLst>
          </p:nvPr>
        </p:nvSpPr>
        <p:spPr>
          <a:xfrm>
            <a:off x="609600" y="6246284"/>
            <a:ext cx="2844800" cy="47625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>
              <a:defRPr smtClean="0">
                <a:ea typeface="幼圆" panose="02010509060101010101" pitchFamily="1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 smtClean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幼圆" panose="02010509060101010101" pitchFamily="1" charset="-122"/>
              <a:cs typeface="+mn-cs"/>
            </a:endParaRPr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  <p:custDataLst>
              <p:tags r:id="rId7"/>
            </p:custDataLst>
          </p:nvPr>
        </p:nvSpPr>
        <p:spPr>
          <a:xfrm>
            <a:off x="4165600" y="6246284"/>
            <a:ext cx="3860800" cy="476251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>
          <a:xfrm>
            <a:off x="8737600" y="6246284"/>
            <a:ext cx="2844800" cy="47625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zh-CN" altLang="en-US"/>
              <a:t/>
            </a:fld>
            <a:endParaRPr lang="zh-CN" altLang="en-US"/>
          </a:p>
        </p:txBody>
      </p:sp>
    </p:spTree>
  </p:cSld>
  <p:clrMapOvr>
    <a:masterClrMapping/>
  </p:clrMapOvr>
  <p:transition/>
  <p:timing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Times New Roman" panose="02020603050405020304" pitchFamily="18" charset="0"/>
              </a:rPr>
              <a:t/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1851" y="1710037"/>
            <a:ext cx="10515600" cy="2853236"/>
          </a:xfrm>
        </p:spPr>
        <p:txBody>
          <a:bodyPr/>
          <a:lstStyle>
            <a:lvl1pPr>
              <a:defRPr sz="45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831851" y="4590265"/>
            <a:ext cx="10515600" cy="15004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5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Times New Roman" panose="02020603050405020304" pitchFamily="18" charset="0"/>
              </a:rPr>
              <a:t/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73100" y="1236880"/>
            <a:ext cx="5272956" cy="512058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61279" y="1236880"/>
            <a:ext cx="5272956" cy="512058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Times New Roman" panose="02020603050405020304" pitchFamily="18" charset="0"/>
              </a:rPr>
              <a:t/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365189"/>
            <a:ext cx="10515600" cy="1325795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1186775" y="1778749"/>
            <a:ext cx="4873575" cy="824056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5"/>
            </a:lvl4pPr>
            <a:lvl5pPr marL="1371600" indent="0">
              <a:buNone/>
              <a:defRPr sz="1355"/>
            </a:lvl5pPr>
            <a:lvl6pPr marL="1714500" indent="0">
              <a:buNone/>
              <a:defRPr sz="1355"/>
            </a:lvl6pPr>
            <a:lvl7pPr marL="2057400" indent="0">
              <a:buNone/>
              <a:defRPr sz="1355"/>
            </a:lvl7pPr>
            <a:lvl8pPr marL="2400300" indent="0">
              <a:buNone/>
              <a:defRPr sz="1355"/>
            </a:lvl8pPr>
            <a:lvl9pPr marL="2743835" indent="0">
              <a:buNone/>
              <a:defRPr sz="135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1186775" y="2665845"/>
            <a:ext cx="4873575" cy="3524900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256939" y="1778749"/>
            <a:ext cx="4897576" cy="824056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5"/>
            </a:lvl4pPr>
            <a:lvl5pPr marL="1371600" indent="0">
              <a:buNone/>
              <a:defRPr sz="1355"/>
            </a:lvl5pPr>
            <a:lvl6pPr marL="1714500" indent="0">
              <a:buNone/>
              <a:defRPr sz="1355"/>
            </a:lvl6pPr>
            <a:lvl7pPr marL="2057400" indent="0">
              <a:buNone/>
              <a:defRPr sz="1355"/>
            </a:lvl7pPr>
            <a:lvl8pPr marL="2400300" indent="0">
              <a:buNone/>
              <a:defRPr sz="1355"/>
            </a:lvl8pPr>
            <a:lvl9pPr marL="2743835" indent="0">
              <a:buNone/>
              <a:defRPr sz="135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56939" y="2665845"/>
            <a:ext cx="4897576" cy="3524900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Times New Roman" panose="02020603050405020304" pitchFamily="18" charset="0"/>
              </a:rPr>
              <a:t/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Times New Roman" panose="02020603050405020304" pitchFamily="18" charset="0"/>
              </a:rPr>
              <a:t/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Times New Roman" panose="02020603050405020304" pitchFamily="18" charset="0"/>
              </a:rPr>
              <a:t/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内容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80"/>
            <a:ext cx="3932237" cy="1600480"/>
          </a:xfrm>
        </p:spPr>
        <p:txBody>
          <a:bodyPr/>
          <a:lstStyle>
            <a:lvl1pPr>
              <a:defRPr sz="24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183188" y="987597"/>
            <a:ext cx="6172200" cy="487447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760"/>
            <a:ext cx="3932237" cy="3812255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5"/>
            </a:lvl2pPr>
            <a:lvl3pPr marL="685800" indent="0">
              <a:buNone/>
              <a:defRPr sz="900"/>
            </a:lvl3pPr>
            <a:lvl4pPr marL="1028700" indent="0">
              <a:buNone/>
              <a:defRPr sz="755"/>
            </a:lvl4pPr>
            <a:lvl5pPr marL="1371600" indent="0">
              <a:buNone/>
              <a:defRPr sz="755"/>
            </a:lvl5pPr>
            <a:lvl6pPr marL="1714500" indent="0">
              <a:buNone/>
              <a:defRPr sz="755"/>
            </a:lvl6pPr>
            <a:lvl7pPr marL="2057400" indent="0">
              <a:buNone/>
              <a:defRPr sz="755"/>
            </a:lvl7pPr>
            <a:lvl8pPr marL="2400300" indent="0">
              <a:buNone/>
              <a:defRPr sz="755"/>
            </a:lvl8pPr>
            <a:lvl9pPr marL="2743835" indent="0">
              <a:buNone/>
              <a:defRPr sz="75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Times New Roman" panose="02020603050405020304" pitchFamily="18" charset="0"/>
              </a:rPr>
              <a:t/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图片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9788" y="457280"/>
            <a:ext cx="4165349" cy="1600480"/>
          </a:xfrm>
        </p:spPr>
        <p:txBody>
          <a:bodyPr/>
          <a:lstStyle>
            <a:lvl1pPr>
              <a:defRPr sz="24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3"/>
            </p:custDataLst>
          </p:nvPr>
        </p:nvSpPr>
        <p:spPr>
          <a:xfrm>
            <a:off x="5183188" y="457281"/>
            <a:ext cx="6172200" cy="5404796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ts val="135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2" charset="2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rgbClr val="52686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4"/>
            </p:custDataLst>
          </p:nvPr>
        </p:nvSpPr>
        <p:spPr>
          <a:xfrm>
            <a:off x="839788" y="2057760"/>
            <a:ext cx="4165349" cy="3812255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5"/>
            </a:lvl2pPr>
            <a:lvl3pPr marL="685800" indent="0">
              <a:buNone/>
              <a:defRPr sz="1200"/>
            </a:lvl3pPr>
            <a:lvl4pPr marL="1028700" indent="0">
              <a:buNone/>
              <a:defRPr sz="1055"/>
            </a:lvl4pPr>
            <a:lvl5pPr marL="1371600" indent="0">
              <a:buNone/>
              <a:defRPr sz="1055"/>
            </a:lvl5pPr>
            <a:lvl6pPr marL="1714500" indent="0">
              <a:buNone/>
              <a:defRPr sz="1055"/>
            </a:lvl6pPr>
            <a:lvl7pPr marL="2057400" indent="0">
              <a:buNone/>
              <a:defRPr sz="1055"/>
            </a:lvl7pPr>
            <a:lvl8pPr marL="2400300" indent="0">
              <a:buNone/>
              <a:defRPr sz="1055"/>
            </a:lvl8pPr>
            <a:lvl9pPr marL="2743835" indent="0">
              <a:buNone/>
              <a:defRPr sz="1055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Times New Roman" panose="02020603050405020304" pitchFamily="18" charset="0"/>
              </a:rPr>
              <a:t/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标题和竖排文字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Times New Roman" panose="02020603050405020304" pitchFamily="18" charset="0"/>
              </a:rPr>
              <a:t/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版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8743951" y="458868"/>
            <a:ext cx="2690284" cy="5898593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73100" y="458868"/>
            <a:ext cx="7914892" cy="5898593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Times New Roman" panose="02020603050405020304" pitchFamily="18" charset="0"/>
              </a:rPr>
              <a:t/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xAndTwoObj" preserve="1">
  <p:cSld name="标题，文本与两项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838200" y="1825944"/>
            <a:ext cx="5181600" cy="4352099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  <p:custDataLst>
              <p:tags r:id="rId4"/>
            </p:custDataLst>
          </p:nvPr>
        </p:nvSpPr>
        <p:spPr>
          <a:xfrm>
            <a:off x="6172200" y="1825944"/>
            <a:ext cx="5181600" cy="209904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  <p:custDataLst>
              <p:tags r:id="rId5"/>
            </p:custDataLst>
          </p:nvPr>
        </p:nvSpPr>
        <p:spPr>
          <a:xfrm>
            <a:off x="6172200" y="4077413"/>
            <a:ext cx="5181600" cy="2100631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Times New Roman" panose="02020603050405020304" pitchFamily="18" charset="0"/>
              </a:rPr>
              <a:t/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Only" preserve="1">
  <p:cSld name="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内容占位符 1"/>
          <p:cNvSpPr>
            <a:spLocks noGrp="1"/>
          </p:cNvSpPr>
          <p:nvPr>
            <p:ph/>
            <p:custDataLst>
              <p:tags r:id="rId2"/>
            </p:custDataLst>
          </p:nvPr>
        </p:nvSpPr>
        <p:spPr>
          <a:xfrm>
            <a:off x="673100" y="458868"/>
            <a:ext cx="10761133" cy="5898593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Times New Roman" panose="02020603050405020304" pitchFamily="18" charset="0"/>
              </a:rPr>
              <a:t/>
            </a:fld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节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两栏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比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图片与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竖排标题与文本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末尾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ags" Target="../tags/tag68.xml" /><Relationship Id="rId13" Type="http://schemas.openxmlformats.org/officeDocument/2006/relationships/tags" Target="../tags/tag69.xml" /><Relationship Id="rId14" Type="http://schemas.openxmlformats.org/officeDocument/2006/relationships/tags" Target="../tags/tag70.xml" /><Relationship Id="rId15" Type="http://schemas.openxmlformats.org/officeDocument/2006/relationships/tags" Target="../tags/tag71.xml" /><Relationship Id="rId16" Type="http://schemas.openxmlformats.org/officeDocument/2006/relationships/tags" Target="../tags/tag72.xml" /><Relationship Id="rId17" Type="http://schemas.openxmlformats.org/officeDocument/2006/relationships/tags" Target="../tags/tag73.xml" /><Relationship Id="rId18" Type="http://schemas.openxmlformats.org/officeDocument/2006/relationships/tags" Target="../tags/tag74.xml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tags" Target="../tags/tag158.xml" /><Relationship Id="rId15" Type="http://schemas.openxmlformats.org/officeDocument/2006/relationships/tags" Target="../tags/tag159.xml" /><Relationship Id="rId16" Type="http://schemas.openxmlformats.org/officeDocument/2006/relationships/image" Target="../media/image1.jpeg" /><Relationship Id="rId17" Type="http://schemas.openxmlformats.org/officeDocument/2006/relationships/tags" Target="../tags/tag160.xml" /><Relationship Id="rId18" Type="http://schemas.openxmlformats.org/officeDocument/2006/relationships/tags" Target="../tags/tag161.xml" /><Relationship Id="rId19" Type="http://schemas.openxmlformats.org/officeDocument/2006/relationships/image" Target="../media/image2.png" /><Relationship Id="rId2" Type="http://schemas.openxmlformats.org/officeDocument/2006/relationships/slideLayout" Target="../slideLayouts/slideLayout13.xml" /><Relationship Id="rId20" Type="http://schemas.openxmlformats.org/officeDocument/2006/relationships/tags" Target="../tags/tag162.xml" /><Relationship Id="rId21" Type="http://schemas.openxmlformats.org/officeDocument/2006/relationships/tags" Target="../tags/tag163.xml" /><Relationship Id="rId22" Type="http://schemas.openxmlformats.org/officeDocument/2006/relationships/tags" Target="../tags/tag164.xml" /><Relationship Id="rId23" Type="http://schemas.openxmlformats.org/officeDocument/2006/relationships/tags" Target="../tags/tag165.xml" /><Relationship Id="rId24" Type="http://schemas.openxmlformats.org/officeDocument/2006/relationships/tags" Target="../tags/tag166.xml" /><Relationship Id="rId25" Type="http://schemas.openxmlformats.org/officeDocument/2006/relationships/tags" Target="../tags/tag167.xml" /><Relationship Id="rId26" Type="http://schemas.openxmlformats.org/officeDocument/2006/relationships/tags" Target="../tags/tag168.xml" /><Relationship Id="rId27" Type="http://schemas.openxmlformats.org/officeDocument/2006/relationships/theme" Target="../theme/theme2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_rels/slideMaster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5.xml" /><Relationship Id="rId10" Type="http://schemas.openxmlformats.org/officeDocument/2006/relationships/slideLayout" Target="../slideLayouts/slideLayout34.xml" /><Relationship Id="rId11" Type="http://schemas.openxmlformats.org/officeDocument/2006/relationships/slideLayout" Target="../slideLayouts/slideLayout35.xml" /><Relationship Id="rId12" Type="http://schemas.openxmlformats.org/officeDocument/2006/relationships/tags" Target="../tags/tag235.xml" /><Relationship Id="rId13" Type="http://schemas.openxmlformats.org/officeDocument/2006/relationships/tags" Target="../tags/tag236.xml" /><Relationship Id="rId14" Type="http://schemas.openxmlformats.org/officeDocument/2006/relationships/tags" Target="../tags/tag237.xml" /><Relationship Id="rId15" Type="http://schemas.openxmlformats.org/officeDocument/2006/relationships/tags" Target="../tags/tag238.xml" /><Relationship Id="rId16" Type="http://schemas.openxmlformats.org/officeDocument/2006/relationships/tags" Target="../tags/tag239.xml" /><Relationship Id="rId17" Type="http://schemas.openxmlformats.org/officeDocument/2006/relationships/tags" Target="../tags/tag240.xml" /><Relationship Id="rId18" Type="http://schemas.openxmlformats.org/officeDocument/2006/relationships/tags" Target="../tags/tag241.xml" /><Relationship Id="rId19" Type="http://schemas.openxmlformats.org/officeDocument/2006/relationships/theme" Target="../theme/theme3.xml" /><Relationship Id="rId2" Type="http://schemas.openxmlformats.org/officeDocument/2006/relationships/slideLayout" Target="../slideLayouts/slideLayout26.xml" /><Relationship Id="rId3" Type="http://schemas.openxmlformats.org/officeDocument/2006/relationships/slideLayout" Target="../slideLayouts/slideLayout27.xml" /><Relationship Id="rId4" Type="http://schemas.openxmlformats.org/officeDocument/2006/relationships/slideLayout" Target="../slideLayouts/slideLayout28.xml" /><Relationship Id="rId5" Type="http://schemas.openxmlformats.org/officeDocument/2006/relationships/slideLayout" Target="../slideLayouts/slideLayout29.xml" /><Relationship Id="rId6" Type="http://schemas.openxmlformats.org/officeDocument/2006/relationships/slideLayout" Target="../slideLayouts/slideLayout30.xml" /><Relationship Id="rId7" Type="http://schemas.openxmlformats.org/officeDocument/2006/relationships/slideLayout" Target="../slideLayouts/slideLayout31.xml" /><Relationship Id="rId8" Type="http://schemas.openxmlformats.org/officeDocument/2006/relationships/slideLayout" Target="../slideLayouts/slideLayout32.xml" /><Relationship Id="rId9" Type="http://schemas.openxmlformats.org/officeDocument/2006/relationships/slideLayout" Target="../slideLayouts/slideLayout33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/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4"/>
          </p:custDataLst>
        </p:nvPr>
      </p:nvGrpSpPr>
      <p:grpSpPr/>
      <p:grpSp>
        <p:nvGrpSpPr>
          <p:cNvPr id="9218" name="组合 7"/>
          <p:cNvGrpSpPr/>
          <p:nvPr>
            <p:custDataLst>
              <p:tags r:id="rId15"/>
            </p:custDataLst>
          </p:nvPr>
        </p:nvGrpSpPr>
        <p:grpSpPr>
          <a:xfrm>
            <a:off x="0" y="0"/>
            <a:ext cx="12192000" cy="6860117"/>
            <a:chExt cx="9144000" cy="6858000"/>
          </a:xfrm>
        </p:grpSpPr>
        <p:pic>
          <p:nvPicPr>
            <p:cNvPr id="9224" name="图片 8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9225" name="矩形 6"/>
            <p:cNvGrpSpPr/>
            <p:nvPr userDrawn="1">
              <p:custDataLst>
                <p:tags r:id="rId18"/>
              </p:custDataLst>
            </p:nvPr>
          </p:nvGrpSpPr>
          <p:grpSpPr>
            <a:xfrm>
              <a:off x="0" y="487680"/>
              <a:ext cx="9144000" cy="6370320"/>
              <a:chExt cx="9144000" cy="6370320"/>
            </a:xfrm>
          </p:grpSpPr>
          <p:pic>
            <p:nvPicPr>
              <p:cNvPr id="9226" name="矩形 6"/>
              <p:cNvPicPr/>
              <p:nvPr>
                <p:custDataLst>
                  <p:tags r:id="rId20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0" y="0"/>
                <a:ext cx="9144000" cy="637032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4102" name="文本框 4101"/>
              <p:cNvSpPr txBox="1">
                <a:spLocks noChangeArrowhead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0" y="-997"/>
                <a:ext cx="9144000" cy="637131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9219" name="Text Placeholder 2"/>
          <p:cNvSpPr>
            <a:spLocks noGrp="1"/>
          </p:cNvSpPr>
          <p:nvPr>
            <p:ph type="body"/>
            <p:custDataLst>
              <p:tags r:id="rId22"/>
            </p:custDataLst>
          </p:nvPr>
        </p:nvSpPr>
        <p:spPr>
          <a:xfrm>
            <a:off x="673100" y="1236133"/>
            <a:ext cx="10761133" cy="512233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104" name="Date Placeholder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38200" y="6358467"/>
            <a:ext cx="2743200" cy="36406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 noProof="1">
                <a:solidFill>
                  <a:srgbClr val="A6A6A6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5" name="Footer Placeholder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038600" y="6358467"/>
            <a:ext cx="4114800" cy="36406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 noProof="1">
                <a:solidFill>
                  <a:srgbClr val="A6A6A6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900" b="0" i="0" u="none" strike="noStrike" kern="1200" cap="none" spc="0" normalizeH="0" baseline="0" noProof="1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6" name="Slide Number Placeholder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58467"/>
            <a:ext cx="2743200" cy="36406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6A6A6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>
                <a:latin typeface="Times New Roman" panose="02020603050405020304" pitchFamily="18" charset="0"/>
              </a:rPr>
              <a:t/>
            </a:fld>
            <a:endParaRPr lang="zh-CN" altLang="en-US">
              <a:latin typeface="Times New Roman" panose="02020603050405020304" pitchFamily="18" charset="0"/>
            </a:endParaRPr>
          </a:p>
        </p:txBody>
      </p:sp>
      <p:sp>
        <p:nvSpPr>
          <p:cNvPr id="9223" name="Title Placeholder 1"/>
          <p:cNvSpPr>
            <a:spLocks noGrp="1"/>
          </p:cNvSpPr>
          <p:nvPr>
            <p:ph type="title" idx="5"/>
            <p:custDataLst>
              <p:tags r:id="rId26"/>
            </p:custDataLst>
          </p:nvPr>
        </p:nvSpPr>
        <p:spPr>
          <a:xfrm>
            <a:off x="673100" y="459317"/>
            <a:ext cx="10761133" cy="601133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/>
  <p:timing/>
  <p:txStyles>
    <p:titleStyle>
      <a:lvl1pPr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rgbClr val="526869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526869"/>
          </a:solidFill>
          <a:latin typeface="Broadway" panose="04040905080b02020502" pitchFamily="2" charset="0"/>
          <a:ea typeface="微软雅黑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526869"/>
          </a:solidFill>
          <a:latin typeface="Broadway" panose="04040905080b02020502" pitchFamily="2" charset="0"/>
          <a:ea typeface="微软雅黑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526869"/>
          </a:solidFill>
          <a:latin typeface="Broadway" panose="04040905080b02020502" pitchFamily="2" charset="0"/>
          <a:ea typeface="微软雅黑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526869"/>
          </a:solidFill>
          <a:latin typeface="Broadway" panose="04040905080b02020502" pitchFamily="2" charset="0"/>
          <a:ea typeface="微软雅黑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526869"/>
          </a:solidFill>
          <a:latin typeface="Broadway" panose="04040905080b02020502" pitchFamily="2" charset="0"/>
          <a:ea typeface="微软雅黑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526869"/>
          </a:solidFill>
          <a:latin typeface="Broadway" panose="04040905080b02020502" pitchFamily="2" charset="0"/>
          <a:ea typeface="微软雅黑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526869"/>
          </a:solidFill>
          <a:latin typeface="Broadway" panose="04040905080b02020502" pitchFamily="2" charset="0"/>
          <a:ea typeface="微软雅黑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rgbClr val="526869"/>
          </a:solidFill>
          <a:latin typeface="Broadway" panose="04040905080b02020502" pitchFamily="2" charset="0"/>
          <a:ea typeface="微软雅黑"/>
        </a:defRPr>
      </a:lvl9pPr>
    </p:titleStyle>
    <p:bodyStyle>
      <a:lvl1pPr marL="358140" indent="-358140" algn="l" defTabSz="914400" rtl="0" eaLnBrk="0" fontAlgn="base" hangingPunct="0">
        <a:lnSpc>
          <a:spcPct val="90000"/>
        </a:lnSpc>
        <a:spcBef>
          <a:spcPts val="18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2" charset="2"/>
        <a:buChar char=""/>
        <a:defRPr kern="1200">
          <a:solidFill>
            <a:srgbClr val="526869"/>
          </a:solidFill>
          <a:latin typeface="+mn-lt"/>
          <a:ea typeface="+mn-ea"/>
          <a:cs typeface="+mn-cs"/>
        </a:defRPr>
      </a:lvl1pPr>
      <a:lvl2pPr marL="358140" lvl="1" indent="-358140" algn="l" defTabSz="914400" rtl="0" eaLnBrk="0" fontAlgn="base" hangingPunct="0">
        <a:lnSpc>
          <a:spcPct val="130000"/>
        </a:lnSpc>
        <a:spcBef>
          <a:spcPct val="0"/>
        </a:spcBef>
        <a:spcAft>
          <a:spcPct val="0"/>
        </a:spcAft>
        <a:buFont typeface="Calibri" panose="020f0502020204030204" charset="0"/>
        <a:buChar char=" 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charset="0"/>
        <a:buChar char="•"/>
        <a:defRPr sz="2000" kern="1200">
          <a:solidFill>
            <a:srgbClr val="7F7F7F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charset="0"/>
        <a:buChar char="•"/>
        <a:defRPr sz="1735" kern="1200">
          <a:solidFill>
            <a:srgbClr val="7F7F7F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charset="0"/>
        <a:buChar char="•"/>
        <a:defRPr sz="1735" kern="1200">
          <a:solidFill>
            <a:srgbClr val="7F7F7F"/>
          </a:solidFill>
          <a:latin typeface="+mn-lt"/>
          <a:ea typeface="+mn-ea"/>
          <a:cs typeface="+mn-cs"/>
        </a:defRPr>
      </a:lvl5pPr>
      <a:lvl6pPr marL="2515235" lvl="5" indent="-228600" algn="l" defTabSz="91440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charset="0"/>
        <a:buChar char="•"/>
        <a:defRPr sz="1800" b="0" i="0" u="none" kern="1200" baseline="0">
          <a:solidFill>
            <a:srgbClr val="7F7F7F"/>
          </a:solidFill>
          <a:latin typeface="+mn-lt"/>
          <a:ea typeface="+mn-ea"/>
          <a:cs typeface="+mn-cs"/>
        </a:defRPr>
      </a:lvl6pPr>
      <a:lvl7pPr marL="2972435" lvl="6" indent="-228600" algn="l" defTabSz="91440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charset="0"/>
        <a:buChar char="•"/>
        <a:defRPr sz="1800" b="0" i="0" u="none" kern="1200" baseline="0">
          <a:solidFill>
            <a:srgbClr val="7F7F7F"/>
          </a:solidFill>
          <a:latin typeface="+mn-lt"/>
          <a:ea typeface="+mn-ea"/>
          <a:cs typeface="+mn-cs"/>
        </a:defRPr>
      </a:lvl7pPr>
      <a:lvl8pPr marL="3429635" lvl="7" indent="-228600" algn="l" defTabSz="91440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charset="0"/>
        <a:buChar char="•"/>
        <a:defRPr sz="1800" b="0" i="0" u="none" kern="1200" baseline="0">
          <a:solidFill>
            <a:srgbClr val="7F7F7F"/>
          </a:solidFill>
          <a:latin typeface="+mn-lt"/>
          <a:ea typeface="+mn-ea"/>
          <a:cs typeface="+mn-cs"/>
        </a:defRPr>
      </a:lvl8pPr>
      <a:lvl9pPr marL="3886835" lvl="8" indent="-228600" algn="l" defTabSz="914400" eaLnBrk="1" fontAlgn="base" latinLnBrk="0" hangingPunct="1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charset="0"/>
        <a:buChar char="•"/>
        <a:defRPr sz="1800" b="0" i="0" u="none" kern="1200" baseline="0">
          <a:solidFill>
            <a:srgbClr val="7F7F7F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rgbClr val="8E163E"/>
          </a:solidFill>
          <a:latin typeface="+mn-lt"/>
          <a:ea typeface="+mn-ea"/>
          <a:cs typeface="+mn-cs"/>
        </a:defRPr>
      </a:lvl2pPr>
      <a:lvl3pPr marL="914400" lvl="2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rgbClr val="8E163E"/>
          </a:solidFill>
          <a:latin typeface="+mn-lt"/>
          <a:ea typeface="+mn-ea"/>
          <a:cs typeface="+mn-cs"/>
        </a:defRPr>
      </a:lvl3pPr>
      <a:lvl4pPr marL="1371600" lvl="3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rgbClr val="8E163E"/>
          </a:solidFill>
          <a:latin typeface="+mn-lt"/>
          <a:ea typeface="+mn-ea"/>
          <a:cs typeface="+mn-cs"/>
        </a:defRPr>
      </a:lvl4pPr>
      <a:lvl5pPr marL="1828800" lvl="4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rgbClr val="8E163E"/>
          </a:solidFill>
          <a:latin typeface="+mn-lt"/>
          <a:ea typeface="+mn-ea"/>
          <a:cs typeface="+mn-cs"/>
        </a:defRPr>
      </a:lvl5pPr>
      <a:lvl6pPr marL="2286000" lvl="5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rgbClr val="8E163E"/>
          </a:solidFill>
          <a:latin typeface="+mn-lt"/>
          <a:ea typeface="+mn-ea"/>
          <a:cs typeface="+mn-cs"/>
        </a:defRPr>
      </a:lvl6pPr>
      <a:lvl7pPr marL="2743835" lvl="6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rgbClr val="8E163E"/>
          </a:solidFill>
          <a:latin typeface="+mn-lt"/>
          <a:ea typeface="+mn-ea"/>
          <a:cs typeface="+mn-cs"/>
        </a:defRPr>
      </a:lvl7pPr>
      <a:lvl8pPr marL="3201035" lvl="7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rgbClr val="8E163E"/>
          </a:solidFill>
          <a:latin typeface="+mn-lt"/>
          <a:ea typeface="+mn-ea"/>
          <a:cs typeface="+mn-cs"/>
        </a:defRPr>
      </a:lvl8pPr>
      <a:lvl9pPr marL="3658235" lvl="8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rgbClr val="8E163E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>
          <p:custDataLst>
            <p:tags r:id="rId12"/>
          </p:custDataLst>
        </p:nvPr>
      </p:nvGrpSpPr>
      <p:grpSpPr>
        <a:xfrm>
          <a:off x="0" y="0"/>
          <a: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0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ransition/>
  <p:timing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57.xml" /><Relationship Id="rId11" Type="http://schemas.openxmlformats.org/officeDocument/2006/relationships/tags" Target="../tags/tag258.xml" /><Relationship Id="rId12" Type="http://schemas.openxmlformats.org/officeDocument/2006/relationships/tags" Target="../tags/tag259.xml" /><Relationship Id="rId2" Type="http://schemas.openxmlformats.org/officeDocument/2006/relationships/tags" Target="../tags/tag249.xml" /><Relationship Id="rId3" Type="http://schemas.openxmlformats.org/officeDocument/2006/relationships/tags" Target="../tags/tag250.xml" /><Relationship Id="rId4" Type="http://schemas.openxmlformats.org/officeDocument/2006/relationships/tags" Target="../tags/tag251.xml" /><Relationship Id="rId5" Type="http://schemas.openxmlformats.org/officeDocument/2006/relationships/tags" Target="../tags/tag252.xml" /><Relationship Id="rId6" Type="http://schemas.openxmlformats.org/officeDocument/2006/relationships/tags" Target="../tags/tag253.xml" /><Relationship Id="rId7" Type="http://schemas.openxmlformats.org/officeDocument/2006/relationships/tags" Target="../tags/tag254.xml" /><Relationship Id="rId8" Type="http://schemas.openxmlformats.org/officeDocument/2006/relationships/tags" Target="../tags/tag255.xml" /><Relationship Id="rId9" Type="http://schemas.openxmlformats.org/officeDocument/2006/relationships/tags" Target="../tags/tag256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260.xml" /><Relationship Id="rId3" Type="http://schemas.openxmlformats.org/officeDocument/2006/relationships/image" Target="../media/image3.jpeg" /><Relationship Id="rId4" Type="http://schemas.openxmlformats.org/officeDocument/2006/relationships/tags" Target="../tags/tag261.xml" /><Relationship Id="rId5" Type="http://schemas.openxmlformats.org/officeDocument/2006/relationships/tags" Target="../tags/tag262.xml" /><Relationship Id="rId6" Type="http://schemas.openxmlformats.org/officeDocument/2006/relationships/image" Target="../media/image4.jpeg" /><Relationship Id="rId7" Type="http://schemas.openxmlformats.org/officeDocument/2006/relationships/tags" Target="../tags/tag26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../media/image5.jpeg" /><Relationship Id="rId11" Type="http://schemas.openxmlformats.org/officeDocument/2006/relationships/tags" Target="../tags/tag274.xml" /><Relationship Id="rId12" Type="http://schemas.openxmlformats.org/officeDocument/2006/relationships/image" Target="../media/image6.jpeg" /><Relationship Id="rId13" Type="http://schemas.openxmlformats.org/officeDocument/2006/relationships/tags" Target="../tags/tag275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267.xml" /><Relationship Id="rId4" Type="http://schemas.openxmlformats.org/officeDocument/2006/relationships/tags" Target="../tags/tag268.xml" /><Relationship Id="rId5" Type="http://schemas.openxmlformats.org/officeDocument/2006/relationships/tags" Target="../tags/tag269.xml" /><Relationship Id="rId6" Type="http://schemas.openxmlformats.org/officeDocument/2006/relationships/tags" Target="../tags/tag270.xml" /><Relationship Id="rId7" Type="http://schemas.openxmlformats.org/officeDocument/2006/relationships/tags" Target="../tags/tag271.xml" /><Relationship Id="rId8" Type="http://schemas.openxmlformats.org/officeDocument/2006/relationships/tags" Target="../tags/tag272.xml" /><Relationship Id="rId9" Type="http://schemas.openxmlformats.org/officeDocument/2006/relationships/tags" Target="../tags/tag27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10" Type="http://schemas.openxmlformats.org/officeDocument/2006/relationships/image" Target="../media/image8.png" /><Relationship Id="rId11" Type="http://schemas.openxmlformats.org/officeDocument/2006/relationships/tags" Target="../tags/tag282.xml" /><Relationship Id="rId12" Type="http://schemas.openxmlformats.org/officeDocument/2006/relationships/video" Target="../media/media1.wmv" /><Relationship Id="rId13" Type="http://schemas.microsoft.com/office/2007/relationships/media" Target="../media/media1.wmv" /><Relationship Id="rId14" Type="http://schemas.openxmlformats.org/officeDocument/2006/relationships/image" Target="../media/image9.png" /><Relationship Id="rId15" Type="http://schemas.openxmlformats.org/officeDocument/2006/relationships/tags" Target="../tags/tag283.xml" /><Relationship Id="rId16" Type="http://schemas.openxmlformats.org/officeDocument/2006/relationships/video" Target="../media/media2.wmv" /><Relationship Id="rId17" Type="http://schemas.microsoft.com/office/2007/relationships/media" Target="../media/media2.wmv" /><Relationship Id="rId2" Type="http://schemas.openxmlformats.org/officeDocument/2006/relationships/tags" Target="../tags/tag276.xml" /><Relationship Id="rId3" Type="http://schemas.openxmlformats.org/officeDocument/2006/relationships/tags" Target="../tags/tag277.xml" /><Relationship Id="rId4" Type="http://schemas.openxmlformats.org/officeDocument/2006/relationships/image" Target="NULL" TargetMode="External" /><Relationship Id="rId5" Type="http://schemas.openxmlformats.org/officeDocument/2006/relationships/image" Target="../media/image7.jpeg" /><Relationship Id="rId6" Type="http://schemas.openxmlformats.org/officeDocument/2006/relationships/tags" Target="../tags/tag278.xml" /><Relationship Id="rId7" Type="http://schemas.openxmlformats.org/officeDocument/2006/relationships/tags" Target="../tags/tag279.xml" /><Relationship Id="rId8" Type="http://schemas.openxmlformats.org/officeDocument/2006/relationships/tags" Target="../tags/tag280.xml" /><Relationship Id="rId9" Type="http://schemas.openxmlformats.org/officeDocument/2006/relationships/tags" Target="../tags/tag281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294.xml" /><Relationship Id="rId11" Type="http://schemas.openxmlformats.org/officeDocument/2006/relationships/tags" Target="../tags/tag295.xml" /><Relationship Id="rId12" Type="http://schemas.openxmlformats.org/officeDocument/2006/relationships/tags" Target="../tags/tag296.xml" /><Relationship Id="rId13" Type="http://schemas.openxmlformats.org/officeDocument/2006/relationships/image" Target="../media/image10.jpeg" /><Relationship Id="rId14" Type="http://schemas.openxmlformats.org/officeDocument/2006/relationships/tags" Target="../tags/tag297.xml" /><Relationship Id="rId15" Type="http://schemas.openxmlformats.org/officeDocument/2006/relationships/tags" Target="../tags/tag298.xml" /><Relationship Id="rId16" Type="http://schemas.openxmlformats.org/officeDocument/2006/relationships/audio" Target="../media/audio13.wav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87.xml" /><Relationship Id="rId4" Type="http://schemas.openxmlformats.org/officeDocument/2006/relationships/tags" Target="../tags/tag288.xml" /><Relationship Id="rId5" Type="http://schemas.openxmlformats.org/officeDocument/2006/relationships/tags" Target="../tags/tag289.xml" /><Relationship Id="rId6" Type="http://schemas.openxmlformats.org/officeDocument/2006/relationships/tags" Target="../tags/tag290.xml" /><Relationship Id="rId7" Type="http://schemas.openxmlformats.org/officeDocument/2006/relationships/tags" Target="../tags/tag291.xml" /><Relationship Id="rId8" Type="http://schemas.openxmlformats.org/officeDocument/2006/relationships/tags" Target="../tags/tag292.xml" /><Relationship Id="rId9" Type="http://schemas.openxmlformats.org/officeDocument/2006/relationships/tags" Target="../tags/tag29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10" Type="http://schemas.openxmlformats.org/officeDocument/2006/relationships/tags" Target="../tags/tag306.xml" /><Relationship Id="rId11" Type="http://schemas.openxmlformats.org/officeDocument/2006/relationships/audio" Target="../media/audio13.wav" /><Relationship Id="rId2" Type="http://schemas.openxmlformats.org/officeDocument/2006/relationships/tags" Target="../tags/tag299.xml" /><Relationship Id="rId3" Type="http://schemas.openxmlformats.org/officeDocument/2006/relationships/tags" Target="../tags/tag300.xml" /><Relationship Id="rId4" Type="http://schemas.openxmlformats.org/officeDocument/2006/relationships/image" Target="../media/image11.png" /><Relationship Id="rId5" Type="http://schemas.openxmlformats.org/officeDocument/2006/relationships/tags" Target="../tags/tag301.xml" /><Relationship Id="rId6" Type="http://schemas.openxmlformats.org/officeDocument/2006/relationships/tags" Target="../tags/tag302.xml" /><Relationship Id="rId7" Type="http://schemas.openxmlformats.org/officeDocument/2006/relationships/tags" Target="../tags/tag303.xml" /><Relationship Id="rId8" Type="http://schemas.openxmlformats.org/officeDocument/2006/relationships/tags" Target="../tags/tag304.xml" /><Relationship Id="rId9" Type="http://schemas.openxmlformats.org/officeDocument/2006/relationships/tags" Target="../tags/tag305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tags" Target="../tags/tag307.xml" /><Relationship Id="rId3" Type="http://schemas.openxmlformats.org/officeDocument/2006/relationships/tags" Target="../tags/tag308.xml" /><Relationship Id="rId4" Type="http://schemas.openxmlformats.org/officeDocument/2006/relationships/tags" Target="../tags/tag309.xml" /><Relationship Id="rId5" Type="http://schemas.openxmlformats.org/officeDocument/2006/relationships/image" Target="../media/image12.png" /><Relationship Id="rId6" Type="http://schemas.openxmlformats.org/officeDocument/2006/relationships/tags" Target="../tags/tag310.xml" /><Relationship Id="rId7" Type="http://schemas.openxmlformats.org/officeDocument/2006/relationships/tags" Target="../tags/tag311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6.xml" /><Relationship Id="rId2" Type="http://schemas.openxmlformats.org/officeDocument/2006/relationships/tags" Target="../tags/tag312.xml" /><Relationship Id="rId3" Type="http://schemas.openxmlformats.org/officeDocument/2006/relationships/tags" Target="../tags/tag313.xml" /><Relationship Id="rId4" Type="http://schemas.openxmlformats.org/officeDocument/2006/relationships/image" Target="../media/image13.png" /><Relationship Id="rId5" Type="http://schemas.openxmlformats.org/officeDocument/2006/relationships/tags" Target="../tags/tag314.xml" /><Relationship Id="rId6" Type="http://schemas.openxmlformats.org/officeDocument/2006/relationships/tags" Target="../tags/tag315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24.xml" /><Relationship Id="rId11" Type="http://schemas.openxmlformats.org/officeDocument/2006/relationships/tags" Target="../tags/tag325.xml" /><Relationship Id="rId12" Type="http://schemas.openxmlformats.org/officeDocument/2006/relationships/tags" Target="../tags/tag326.xml" /><Relationship Id="rId13" Type="http://schemas.openxmlformats.org/officeDocument/2006/relationships/tags" Target="../tags/tag327.xml" /><Relationship Id="rId14" Type="http://schemas.openxmlformats.org/officeDocument/2006/relationships/tags" Target="../tags/tag328.xml" /><Relationship Id="rId15" Type="http://schemas.openxmlformats.org/officeDocument/2006/relationships/tags" Target="../tags/tag329.xml" /><Relationship Id="rId16" Type="http://schemas.openxmlformats.org/officeDocument/2006/relationships/tags" Target="../tags/tag330.xml" /><Relationship Id="rId17" Type="http://schemas.openxmlformats.org/officeDocument/2006/relationships/tags" Target="../tags/tag331.xml" /><Relationship Id="rId18" Type="http://schemas.openxmlformats.org/officeDocument/2006/relationships/tags" Target="../tags/tag332.xml" /><Relationship Id="rId19" Type="http://schemas.openxmlformats.org/officeDocument/2006/relationships/tags" Target="../tags/tag333.xml" /><Relationship Id="rId2" Type="http://schemas.openxmlformats.org/officeDocument/2006/relationships/tags" Target="../tags/tag316.xml" /><Relationship Id="rId20" Type="http://schemas.openxmlformats.org/officeDocument/2006/relationships/tags" Target="../tags/tag334.xml" /><Relationship Id="rId21" Type="http://schemas.openxmlformats.org/officeDocument/2006/relationships/tags" Target="../tags/tag335.xml" /><Relationship Id="rId22" Type="http://schemas.openxmlformats.org/officeDocument/2006/relationships/tags" Target="../tags/tag336.xml" /><Relationship Id="rId23" Type="http://schemas.openxmlformats.org/officeDocument/2006/relationships/tags" Target="../tags/tag337.xml" /><Relationship Id="rId24" Type="http://schemas.openxmlformats.org/officeDocument/2006/relationships/tags" Target="../tags/tag338.xml" /><Relationship Id="rId25" Type="http://schemas.openxmlformats.org/officeDocument/2006/relationships/tags" Target="../tags/tag339.xml" /><Relationship Id="rId26" Type="http://schemas.openxmlformats.org/officeDocument/2006/relationships/tags" Target="../tags/tag340.xml" /><Relationship Id="rId27" Type="http://schemas.openxmlformats.org/officeDocument/2006/relationships/tags" Target="../tags/tag341.xml" /><Relationship Id="rId28" Type="http://schemas.openxmlformats.org/officeDocument/2006/relationships/tags" Target="../tags/tag342.xml" /><Relationship Id="rId3" Type="http://schemas.openxmlformats.org/officeDocument/2006/relationships/tags" Target="../tags/tag317.xml" /><Relationship Id="rId4" Type="http://schemas.openxmlformats.org/officeDocument/2006/relationships/tags" Target="../tags/tag318.xml" /><Relationship Id="rId5" Type="http://schemas.openxmlformats.org/officeDocument/2006/relationships/tags" Target="../tags/tag319.xml" /><Relationship Id="rId6" Type="http://schemas.openxmlformats.org/officeDocument/2006/relationships/tags" Target="../tags/tag320.xml" /><Relationship Id="rId7" Type="http://schemas.openxmlformats.org/officeDocument/2006/relationships/tags" Target="../tags/tag321.xml" /><Relationship Id="rId8" Type="http://schemas.openxmlformats.org/officeDocument/2006/relationships/tags" Target="../tags/tag322.xml" /><Relationship Id="rId9" Type="http://schemas.openxmlformats.org/officeDocument/2006/relationships/tags" Target="../tags/tag323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image" Target="NULL" TargetMode="External" /><Relationship Id="rId11" Type="http://schemas.openxmlformats.org/officeDocument/2006/relationships/image" Target="../media/image14.jpeg" /><Relationship Id="rId12" Type="http://schemas.openxmlformats.org/officeDocument/2006/relationships/tags" Target="../tags/tag353.xml" /><Relationship Id="rId13" Type="http://schemas.openxmlformats.org/officeDocument/2006/relationships/tags" Target="../tags/tag354.xml" /><Relationship Id="rId14" Type="http://schemas.openxmlformats.org/officeDocument/2006/relationships/tags" Target="../tags/tag355.xml" /><Relationship Id="rId15" Type="http://schemas.openxmlformats.org/officeDocument/2006/relationships/tags" Target="../tags/tag356.xml" /><Relationship Id="rId16" Type="http://schemas.openxmlformats.org/officeDocument/2006/relationships/tags" Target="../tags/tag357.xml" /><Relationship Id="rId17" Type="http://schemas.openxmlformats.org/officeDocument/2006/relationships/tags" Target="../tags/tag358.xml" /><Relationship Id="rId18" Type="http://schemas.openxmlformats.org/officeDocument/2006/relationships/tags" Target="../tags/tag359.xml" /><Relationship Id="rId19" Type="http://schemas.openxmlformats.org/officeDocument/2006/relationships/tags" Target="../tags/tag360.xml" /><Relationship Id="rId2" Type="http://schemas.openxmlformats.org/officeDocument/2006/relationships/notesSlide" Target="../notesSlides/notesSlide3.xml" /><Relationship Id="rId20" Type="http://schemas.openxmlformats.org/officeDocument/2006/relationships/image" Target="../media/image15.png" /><Relationship Id="rId21" Type="http://schemas.openxmlformats.org/officeDocument/2006/relationships/tags" Target="../tags/tag361.xml" /><Relationship Id="rId22" Type="http://schemas.openxmlformats.org/officeDocument/2006/relationships/video" Target="../media/media4.wmv" /><Relationship Id="rId23" Type="http://schemas.microsoft.com/office/2007/relationships/media" Target="../media/media4.wmv" /><Relationship Id="rId3" Type="http://schemas.openxmlformats.org/officeDocument/2006/relationships/tags" Target="../tags/tag346.xml" /><Relationship Id="rId4" Type="http://schemas.openxmlformats.org/officeDocument/2006/relationships/tags" Target="../tags/tag347.xml" /><Relationship Id="rId5" Type="http://schemas.openxmlformats.org/officeDocument/2006/relationships/tags" Target="../tags/tag348.xml" /><Relationship Id="rId6" Type="http://schemas.openxmlformats.org/officeDocument/2006/relationships/tags" Target="../tags/tag349.xml" /><Relationship Id="rId7" Type="http://schemas.openxmlformats.org/officeDocument/2006/relationships/tags" Target="../tags/tag350.xml" /><Relationship Id="rId8" Type="http://schemas.openxmlformats.org/officeDocument/2006/relationships/tags" Target="../tags/tag351.xml" /><Relationship Id="rId9" Type="http://schemas.openxmlformats.org/officeDocument/2006/relationships/tags" Target="../tags/tag352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370.xml" /><Relationship Id="rId11" Type="http://schemas.openxmlformats.org/officeDocument/2006/relationships/tags" Target="../tags/tag371.xml" /><Relationship Id="rId12" Type="http://schemas.openxmlformats.org/officeDocument/2006/relationships/tags" Target="../tags/tag372.xml" /><Relationship Id="rId13" Type="http://schemas.openxmlformats.org/officeDocument/2006/relationships/tags" Target="../tags/tag373.xml" /><Relationship Id="rId14" Type="http://schemas.openxmlformats.org/officeDocument/2006/relationships/tags" Target="../tags/tag374.xml" /><Relationship Id="rId15" Type="http://schemas.openxmlformats.org/officeDocument/2006/relationships/tags" Target="../tags/tag375.xml" /><Relationship Id="rId16" Type="http://schemas.openxmlformats.org/officeDocument/2006/relationships/tags" Target="../tags/tag376.xml" /><Relationship Id="rId17" Type="http://schemas.openxmlformats.org/officeDocument/2006/relationships/tags" Target="../tags/tag377.xml" /><Relationship Id="rId18" Type="http://schemas.openxmlformats.org/officeDocument/2006/relationships/tags" Target="../tags/tag378.xml" /><Relationship Id="rId19" Type="http://schemas.openxmlformats.org/officeDocument/2006/relationships/tags" Target="../tags/tag379.xml" /><Relationship Id="rId2" Type="http://schemas.openxmlformats.org/officeDocument/2006/relationships/tags" Target="../tags/tag362.xml" /><Relationship Id="rId20" Type="http://schemas.openxmlformats.org/officeDocument/2006/relationships/tags" Target="../tags/tag380.xml" /><Relationship Id="rId21" Type="http://schemas.openxmlformats.org/officeDocument/2006/relationships/tags" Target="../tags/tag381.xml" /><Relationship Id="rId22" Type="http://schemas.openxmlformats.org/officeDocument/2006/relationships/tags" Target="../tags/tag382.xml" /><Relationship Id="rId23" Type="http://schemas.openxmlformats.org/officeDocument/2006/relationships/tags" Target="../tags/tag383.xml" /><Relationship Id="rId24" Type="http://schemas.openxmlformats.org/officeDocument/2006/relationships/tags" Target="../tags/tag384.xml" /><Relationship Id="rId25" Type="http://schemas.openxmlformats.org/officeDocument/2006/relationships/tags" Target="../tags/tag385.xml" /><Relationship Id="rId26" Type="http://schemas.openxmlformats.org/officeDocument/2006/relationships/tags" Target="../tags/tag386.xml" /><Relationship Id="rId3" Type="http://schemas.openxmlformats.org/officeDocument/2006/relationships/tags" Target="../tags/tag363.xml" /><Relationship Id="rId4" Type="http://schemas.openxmlformats.org/officeDocument/2006/relationships/tags" Target="../tags/tag364.xml" /><Relationship Id="rId5" Type="http://schemas.openxmlformats.org/officeDocument/2006/relationships/tags" Target="../tags/tag365.xml" /><Relationship Id="rId6" Type="http://schemas.openxmlformats.org/officeDocument/2006/relationships/tags" Target="../tags/tag366.xml" /><Relationship Id="rId7" Type="http://schemas.openxmlformats.org/officeDocument/2006/relationships/tags" Target="../tags/tag367.xml" /><Relationship Id="rId8" Type="http://schemas.openxmlformats.org/officeDocument/2006/relationships/tags" Target="../tags/tag368.xml" /><Relationship Id="rId9" Type="http://schemas.openxmlformats.org/officeDocument/2006/relationships/tags" Target="../tags/tag369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387.xml" /><Relationship Id="rId3" Type="http://schemas.openxmlformats.org/officeDocument/2006/relationships/tags" Target="../tags/tag388.xml" /><Relationship Id="rId4" Type="http://schemas.openxmlformats.org/officeDocument/2006/relationships/tags" Target="../tags/tag389.xml" /><Relationship Id="rId5" Type="http://schemas.openxmlformats.org/officeDocument/2006/relationships/image" Target="../media/image16.png" /><Relationship Id="rId6" Type="http://schemas.openxmlformats.org/officeDocument/2006/relationships/tags" Target="../tags/tag390.xml" /><Relationship Id="rId7" Type="http://schemas.openxmlformats.org/officeDocument/2006/relationships/tags" Target="../tags/tag391.xml" /><Relationship Id="rId8" Type="http://schemas.openxmlformats.org/officeDocument/2006/relationships/tags" Target="../tags/tag39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02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396.xml" /><Relationship Id="rId4" Type="http://schemas.openxmlformats.org/officeDocument/2006/relationships/tags" Target="../tags/tag397.xml" /><Relationship Id="rId5" Type="http://schemas.openxmlformats.org/officeDocument/2006/relationships/tags" Target="../tags/tag398.xml" /><Relationship Id="rId6" Type="http://schemas.openxmlformats.org/officeDocument/2006/relationships/tags" Target="../tags/tag399.xml" /><Relationship Id="rId7" Type="http://schemas.openxmlformats.org/officeDocument/2006/relationships/tags" Target="../tags/tag400.xml" /><Relationship Id="rId8" Type="http://schemas.openxmlformats.org/officeDocument/2006/relationships/image" Target="../media/image17.png" /><Relationship Id="rId9" Type="http://schemas.openxmlformats.org/officeDocument/2006/relationships/tags" Target="../tags/tag401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tags" Target="../tags/tag403.xml" /><Relationship Id="rId3" Type="http://schemas.openxmlformats.org/officeDocument/2006/relationships/image" Target="../media/image18.jpeg" /><Relationship Id="rId4" Type="http://schemas.openxmlformats.org/officeDocument/2006/relationships/tags" Target="../tags/tag404.xml" /><Relationship Id="rId5" Type="http://schemas.openxmlformats.org/officeDocument/2006/relationships/tags" Target="../tags/tag405.xml" /><Relationship Id="rId6" Type="http://schemas.openxmlformats.org/officeDocument/2006/relationships/tags" Target="../tags/tag406.xml" /><Relationship Id="rId7" Type="http://schemas.openxmlformats.org/officeDocument/2006/relationships/tags" Target="../tags/tag40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tags" Target="../tags/tag414.xml" /><Relationship Id="rId11" Type="http://schemas.openxmlformats.org/officeDocument/2006/relationships/audio" Target="../media/audio13.wav" /><Relationship Id="rId2" Type="http://schemas.openxmlformats.org/officeDocument/2006/relationships/tags" Target="../tags/tag408.xml" /><Relationship Id="rId3" Type="http://schemas.openxmlformats.org/officeDocument/2006/relationships/tags" Target="../tags/tag409.xml" /><Relationship Id="rId4" Type="http://schemas.openxmlformats.org/officeDocument/2006/relationships/image" Target="../media/image19.png" /><Relationship Id="rId5" Type="http://schemas.openxmlformats.org/officeDocument/2006/relationships/tags" Target="../tags/tag410.xml" /><Relationship Id="rId6" Type="http://schemas.openxmlformats.org/officeDocument/2006/relationships/image" Target="../media/image20.png" /><Relationship Id="rId7" Type="http://schemas.openxmlformats.org/officeDocument/2006/relationships/tags" Target="../tags/tag411.xml" /><Relationship Id="rId8" Type="http://schemas.openxmlformats.org/officeDocument/2006/relationships/tags" Target="../tags/tag412.xml" /><Relationship Id="rId9" Type="http://schemas.openxmlformats.org/officeDocument/2006/relationships/tags" Target="../tags/tag413.xml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tags" Target="../tags/tag415.xml" /><Relationship Id="rId3" Type="http://schemas.openxmlformats.org/officeDocument/2006/relationships/tags" Target="../tags/tag416.xml" /><Relationship Id="rId4" Type="http://schemas.openxmlformats.org/officeDocument/2006/relationships/tags" Target="../tags/tag417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10" Type="http://schemas.openxmlformats.org/officeDocument/2006/relationships/tags" Target="../tags/tag428.xml" /><Relationship Id="rId11" Type="http://schemas.openxmlformats.org/officeDocument/2006/relationships/tags" Target="../tags/tag429.xml" /><Relationship Id="rId12" Type="http://schemas.openxmlformats.org/officeDocument/2006/relationships/image" Target="../media/image22.png" /><Relationship Id="rId13" Type="http://schemas.openxmlformats.org/officeDocument/2006/relationships/tags" Target="../tags/tag430.xm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422.xml" /><Relationship Id="rId4" Type="http://schemas.openxmlformats.org/officeDocument/2006/relationships/image" Target="../media/image21.jpeg" /><Relationship Id="rId5" Type="http://schemas.openxmlformats.org/officeDocument/2006/relationships/tags" Target="../tags/tag423.xml" /><Relationship Id="rId6" Type="http://schemas.openxmlformats.org/officeDocument/2006/relationships/tags" Target="../tags/tag424.xml" /><Relationship Id="rId7" Type="http://schemas.openxmlformats.org/officeDocument/2006/relationships/tags" Target="../tags/tag425.xml" /><Relationship Id="rId8" Type="http://schemas.openxmlformats.org/officeDocument/2006/relationships/tags" Target="../tags/tag426.xml" /><Relationship Id="rId9" Type="http://schemas.openxmlformats.org/officeDocument/2006/relationships/tags" Target="../tags/tag427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554567" y="821267"/>
            <a:ext cx="5767917" cy="6661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</a:rPr>
              <a:t>1.</a:t>
            </a:r>
            <a:r>
              <a:rPr lang="zh-CN" altLang="en-US" sz="3735" b="1">
                <a:solidFill>
                  <a:srgbClr val="FF0000"/>
                </a:solidFill>
                <a:latin typeface="Times New Roman" panose="02020603050405020304" pitchFamily="18" charset="0"/>
              </a:rPr>
              <a:t>证明大气压存在的实验</a:t>
            </a: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</a:rPr>
              <a:t>:</a:t>
            </a:r>
            <a:endParaRPr lang="en-US" altLang="zh-CN" sz="3735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6153151" y="656167"/>
            <a:ext cx="4732867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800" b="1">
                <a:solidFill>
                  <a:schemeClr val="tx1"/>
                </a:solidFill>
                <a:latin typeface="Times New Roman" panose="02020603050405020304" pitchFamily="18" charset="0"/>
              </a:rPr>
              <a:t>马德堡半球实验</a:t>
            </a:r>
            <a:endParaRPr lang="zh-CN" altLang="en-US" sz="2400">
              <a:latin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265767" y="2472267"/>
            <a:ext cx="9980084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4800" b="1">
                <a:latin typeface="Times New Roman" panose="02020603050405020304" pitchFamily="18" charset="0"/>
              </a:rPr>
              <a:t>P</a:t>
            </a:r>
            <a:r>
              <a:rPr lang="en-US" altLang="zh-CN" sz="4800" b="1" baseline="-25000">
                <a:latin typeface="Times New Roman" panose="02020603050405020304" pitchFamily="18" charset="0"/>
              </a:rPr>
              <a:t>0</a:t>
            </a:r>
            <a:r>
              <a:rPr lang="en-US" altLang="zh-CN" sz="4800" b="1">
                <a:latin typeface="Times New Roman" panose="02020603050405020304" pitchFamily="18" charset="0"/>
              </a:rPr>
              <a:t>=1.013</a:t>
            </a:r>
            <a:r>
              <a:rPr lang="en-US" altLang="zh-CN" sz="4800" b="1">
                <a:latin typeface="Arial" panose="020b0604020202020204" pitchFamily="34" charset="0"/>
              </a:rPr>
              <a:t>×10</a:t>
            </a:r>
            <a:r>
              <a:rPr lang="en-US" altLang="zh-CN" sz="4800" b="1" baseline="30000">
                <a:latin typeface="Arial" panose="020b0604020202020204" pitchFamily="34" charset="0"/>
              </a:rPr>
              <a:t>5</a:t>
            </a:r>
            <a:r>
              <a:rPr lang="en-US" altLang="zh-CN" sz="4800" b="1">
                <a:latin typeface="Arial" panose="020b0604020202020204" pitchFamily="34" charset="0"/>
              </a:rPr>
              <a:t>pa</a:t>
            </a:r>
            <a:endParaRPr lang="en-US" altLang="zh-CN" sz="4800" b="1">
              <a:latin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554567" y="1778000"/>
            <a:ext cx="5767917" cy="6661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</a:rPr>
              <a:t>2.</a:t>
            </a:r>
            <a:r>
              <a:rPr lang="zh-CN" altLang="en-US" sz="3735" b="1">
                <a:solidFill>
                  <a:srgbClr val="FF0000"/>
                </a:solidFill>
                <a:latin typeface="Times New Roman" panose="02020603050405020304" pitchFamily="18" charset="0"/>
              </a:rPr>
              <a:t>测量大气压数值的实验</a:t>
            </a: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</a:rPr>
              <a:t>:</a:t>
            </a:r>
            <a:endParaRPr lang="en-US" altLang="zh-CN" sz="3735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6062133" y="1695451"/>
            <a:ext cx="4732867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800" b="1">
                <a:solidFill>
                  <a:schemeClr val="tx1"/>
                </a:solidFill>
                <a:latin typeface="Times New Roman" panose="02020603050405020304" pitchFamily="18" charset="0"/>
              </a:rPr>
              <a:t>托里拆利实验</a:t>
            </a:r>
            <a:endParaRPr lang="zh-CN" altLang="en-US" sz="2400">
              <a:latin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554567" y="3395133"/>
            <a:ext cx="5767917" cy="6661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</a:rPr>
              <a:t>3.</a:t>
            </a:r>
            <a:r>
              <a:rPr lang="zh-CN" altLang="en-US" sz="3735" b="1">
                <a:solidFill>
                  <a:srgbClr val="FF0000"/>
                </a:solidFill>
                <a:latin typeface="Times New Roman" panose="02020603050405020304" pitchFamily="18" charset="0"/>
              </a:rPr>
              <a:t>大气压的变化</a:t>
            </a: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</a:rPr>
              <a:t>:</a:t>
            </a:r>
            <a:endParaRPr lang="en-US" altLang="zh-CN" sz="3735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778933" y="3989917"/>
            <a:ext cx="7069667" cy="124142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735" b="1">
                <a:solidFill>
                  <a:schemeClr val="tx1"/>
                </a:solidFill>
                <a:latin typeface="宋体" panose="02010600030101010101" pitchFamily="2" charset="-122"/>
              </a:rPr>
              <a:t>(1)</a:t>
            </a:r>
            <a:r>
              <a:rPr lang="zh-CN" altLang="en-US" sz="3735" b="1">
                <a:solidFill>
                  <a:schemeClr val="tx1"/>
                </a:solidFill>
                <a:latin typeface="宋体" panose="02010600030101010101" pitchFamily="2" charset="-122"/>
              </a:rPr>
              <a:t>海拔高度越高，大气压越低；</a:t>
            </a:r>
            <a:endParaRPr lang="zh-CN" altLang="en-US" sz="3735" b="1">
              <a:solidFill>
                <a:schemeClr val="tx1"/>
              </a:solidFill>
              <a:latin typeface="宋体" panose="02010600030101010101" pitchFamily="2" charset="-122"/>
            </a:endParaRPr>
          </a:p>
          <a:p>
            <a:r>
              <a:rPr lang="zh-CN" altLang="en-US" sz="3735" b="1">
                <a:solidFill>
                  <a:schemeClr val="tx1"/>
                </a:solidFill>
                <a:latin typeface="宋体" panose="02010600030101010101" pitchFamily="2" charset="-122"/>
              </a:rPr>
              <a:t>   海拔高度越低，大气压越高。</a:t>
            </a:r>
            <a:endParaRPr lang="zh-CN" altLang="en-US" sz="3735" b="1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6153151" y="2472267"/>
            <a:ext cx="3261783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4800" b="1">
                <a:latin typeface="Arial" panose="020b0604020202020204" pitchFamily="34" charset="0"/>
              </a:rPr>
              <a:t>≈</a:t>
            </a:r>
            <a:r>
              <a:rPr lang="en-US" altLang="zh-CN" sz="4800" b="1">
                <a:latin typeface="Times New Roman" panose="02020603050405020304" pitchFamily="18" charset="0"/>
              </a:rPr>
              <a:t>1</a:t>
            </a:r>
            <a:r>
              <a:rPr lang="en-US" altLang="zh-CN" sz="4800" b="1">
                <a:latin typeface="Arial" panose="020b0604020202020204" pitchFamily="34" charset="0"/>
              </a:rPr>
              <a:t>×10</a:t>
            </a:r>
            <a:r>
              <a:rPr lang="en-US" altLang="zh-CN" sz="4800" b="1" baseline="30000">
                <a:latin typeface="Arial" panose="020b0604020202020204" pitchFamily="34" charset="0"/>
              </a:rPr>
              <a:t>5</a:t>
            </a:r>
            <a:r>
              <a:rPr lang="en-US" altLang="zh-CN" sz="4800" b="1">
                <a:latin typeface="Arial" panose="020b0604020202020204" pitchFamily="34" charset="0"/>
              </a:rPr>
              <a:t>pa</a:t>
            </a:r>
            <a:endParaRPr lang="en-US" altLang="zh-CN" sz="4800" b="1">
              <a:latin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778933" y="5259917"/>
            <a:ext cx="7069667" cy="1241425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735" b="1">
                <a:solidFill>
                  <a:schemeClr val="tx1"/>
                </a:solidFill>
                <a:latin typeface="宋体" panose="02010600030101010101" pitchFamily="2" charset="-122"/>
              </a:rPr>
              <a:t>(2)</a:t>
            </a:r>
            <a:r>
              <a:rPr lang="zh-CN" altLang="en-US" sz="3735" b="1">
                <a:solidFill>
                  <a:schemeClr val="tx1"/>
                </a:solidFill>
                <a:latin typeface="宋体" panose="02010600030101010101" pitchFamily="2" charset="-122"/>
              </a:rPr>
              <a:t>沸点随着气压的增大而升高；</a:t>
            </a:r>
            <a:endParaRPr lang="zh-CN" altLang="en-US" sz="3735" b="1">
              <a:solidFill>
                <a:schemeClr val="tx1"/>
              </a:solidFill>
              <a:latin typeface="宋体" panose="02010600030101010101" pitchFamily="2" charset="-122"/>
            </a:endParaRPr>
          </a:p>
          <a:p>
            <a:r>
              <a:rPr lang="zh-CN" altLang="en-US" sz="3735" b="1">
                <a:solidFill>
                  <a:schemeClr val="tx1"/>
                </a:solidFill>
                <a:latin typeface="宋体" panose="02010600030101010101" pitchFamily="2" charset="-122"/>
              </a:rPr>
              <a:t>       随着气压的减小而降低。</a:t>
            </a:r>
            <a:endParaRPr lang="zh-CN" altLang="en-US" sz="3735" b="1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矩形 11"/>
          <p:cNvSpPr/>
          <p:nvPr>
            <p:custDataLst>
              <p:tags r:id="rId12"/>
            </p:custDataLst>
          </p:nvPr>
        </p:nvSpPr>
        <p:spPr>
          <a:xfrm>
            <a:off x="-28575" y="1270"/>
            <a:ext cx="2631440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8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温故知新</a:t>
            </a:r>
            <a:endParaRPr lang="zh-CN" altLang="en-US" sz="4800" b="1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4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 descr="11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444115" y="91440"/>
            <a:ext cx="9747885" cy="6855460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432435" y="682625"/>
            <a:ext cx="1614170" cy="452310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9600" b="1">
                <a:ln w="19050" cmpd="sng">
                  <a:gradFill>
                    <a:gsLst>
                      <a:gs pos="30000">
                        <a:srgbClr val="DBEEC0"/>
                      </a:gs>
                      <a:gs pos="22000">
                        <a:srgbClr val="2F8B93">
                          <a:alpha val="100000"/>
                        </a:srgbClr>
                      </a:gs>
                      <a:gs pos="63000">
                        <a:srgbClr val="3088B5"/>
                      </a:gs>
                      <a:gs pos="81000">
                        <a:srgbClr val="2D8E70"/>
                      </a:gs>
                    </a:gsLst>
                    <a:lin ang="5400000" scaled="1"/>
                  </a:gradFill>
                  <a:prstDash val="solid"/>
                </a:ln>
                <a:blipFill>
                  <a:blip r:embed="rId6">
                    <a:alphaModFix amt="80000"/>
                  </a:blip>
                  <a:tile tx="0" ty="0" sx="82000" sy="72000" flip="none" algn="bl"/>
                </a:blipFill>
                <a:effectLst>
                  <a:glow rad="50800">
                    <a:srgbClr val="C5E499">
                      <a:alpha val="49000"/>
                    </a:srgbClr>
                  </a:glow>
                </a:effectLst>
              </a:rPr>
              <a:t>第四节</a:t>
            </a:r>
            <a:endParaRPr lang="zh-CN" altLang="en-US" sz="9600" b="1">
              <a:ln w="19050" cmpd="sng">
                <a:gradFill>
                  <a:gsLst>
                    <a:gs pos="30000">
                      <a:srgbClr val="DBEEC0"/>
                    </a:gs>
                    <a:gs pos="22000">
                      <a:srgbClr val="2F8B93">
                        <a:alpha val="100000"/>
                      </a:srgbClr>
                    </a:gs>
                    <a:gs pos="63000">
                      <a:srgbClr val="3088B5"/>
                    </a:gs>
                    <a:gs pos="81000">
                      <a:srgbClr val="2D8E70"/>
                    </a:gs>
                  </a:gsLst>
                  <a:lin ang="5400000" scaled="1"/>
                </a:gradFill>
                <a:prstDash val="solid"/>
              </a:ln>
              <a:blipFill>
                <a:blip r:embed="rId6">
                  <a:alphaModFix amt="80000"/>
                </a:blip>
                <a:tile tx="0" ty="0" sx="82000" sy="72000" flip="none" algn="bl"/>
              </a:blipFill>
              <a:effectLst>
                <a:glow rad="50800">
                  <a:srgbClr val="C5E499">
                    <a:alpha val="49000"/>
                  </a:srgbClr>
                </a:glow>
              </a:effectLst>
            </a:endParaRPr>
          </a:p>
        </p:txBody>
      </p:sp>
      <p:sp>
        <p:nvSpPr>
          <p:cNvPr id="5" name="矩形 4"/>
          <p:cNvSpPr/>
          <p:nvPr>
            <p:custDataLst>
              <p:tags r:id="rId7"/>
            </p:custDataLst>
          </p:nvPr>
        </p:nvSpPr>
        <p:spPr>
          <a:xfrm>
            <a:off x="2444327" y="5304790"/>
            <a:ext cx="9859433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7200" b="1">
                <a:ln w="25400" cmpd="sng">
                  <a:solidFill>
                    <a:srgbClr val="68C4A5">
                      <a:alpha val="94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rgbClr val="F1D66F">
                      <a:alpha val="37000"/>
                    </a:srgbClr>
                  </a:glow>
                </a:effectLst>
              </a:rPr>
              <a:t>流体压强和流速的关系</a:t>
            </a:r>
            <a:endParaRPr lang="zh-CN" altLang="en-US" sz="7200" b="1">
              <a:ln w="25400" cmpd="sng">
                <a:solidFill>
                  <a:srgbClr val="68C4A5">
                    <a:alpha val="94000"/>
                  </a:srgbClr>
                </a:solidFill>
                <a:prstDash val="solid"/>
              </a:ln>
              <a:solidFill>
                <a:srgbClr val="FF0000"/>
              </a:solidFill>
              <a:effectLst>
                <a:glow rad="63500">
                  <a:srgbClr val="F1D66F">
                    <a:alpha val="37000"/>
                  </a:srgbClr>
                </a:glow>
              </a:effectLst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124" name="TextBox 6"/>
          <p:cNvSpPr txBox="1"/>
          <p:nvPr>
            <p:custDataLst>
              <p:tags r:id="rId4"/>
            </p:custDataLst>
          </p:nvPr>
        </p:nvSpPr>
        <p:spPr>
          <a:xfrm>
            <a:off x="1376257" y="5539106"/>
            <a:ext cx="9725660" cy="768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marR="0" algn="l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400" b="1" kern="1200" cap="none" spc="0" normalizeH="0" baseline="0" noProof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具有流动性的</a:t>
            </a:r>
            <a:r>
              <a:rPr lang="zh-CN" altLang="en-US" sz="4400" b="1">
                <a:solidFill>
                  <a:srgbClr val="0066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液体和气体</a:t>
            </a:r>
            <a:r>
              <a:rPr kumimoji="0" lang="zh-CN" altLang="en-US" sz="4400" b="1" kern="1200" cap="none" spc="0" normalizeH="0" baseline="0" noProof="1">
                <a:solidFill>
                  <a:srgbClr val="0066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，统称为</a:t>
            </a:r>
            <a:r>
              <a:rPr kumimoji="0" lang="zh-CN" altLang="en-US" sz="4400" b="1" kern="1200" cap="none" spc="0" normalizeH="0" baseline="0" noProof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流体</a:t>
            </a:r>
            <a:endParaRPr kumimoji="0" lang="zh-CN" altLang="en-US" sz="4400" b="1" kern="1200" cap="none" spc="0" normalizeH="0" baseline="0" noProof="1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485" name="AutoShape 2"/>
          <p:cNvSpPr/>
          <p:nvPr>
            <p:custDataLst>
              <p:tags r:id="rId5"/>
            </p:custDataLst>
          </p:nvPr>
        </p:nvSpPr>
        <p:spPr>
          <a:xfrm flipH="1">
            <a:off x="2207260" y="457200"/>
            <a:ext cx="1775460" cy="696595"/>
          </a:xfrm>
          <a:prstGeom prst="roundRect">
            <a:avLst>
              <a:gd name="adj" fmla="val 47681"/>
            </a:avLst>
          </a:prstGeom>
          <a:solidFill>
            <a:srgbClr val="008000"/>
          </a:solidFill>
          <a:ln w="9525">
            <a:noFill/>
          </a:ln>
        </p:spPr>
        <p:txBody>
          <a:bodyPr wrap="none" anchor="ctr" anchorCtr="0"/>
          <a:lstStyle/>
          <a:p>
            <a:endParaRPr lang="zh-CN" altLang="en-US" sz="2800">
              <a:solidFill>
                <a:schemeClr val="tx1"/>
              </a:solidFill>
              <a:latin typeface="Arial" panose="020b0604020202020204" pitchFamily="34" charset="0"/>
              <a:ea typeface="幼圆" panose="02010509060101010101" pitchFamily="1" charset="-122"/>
            </a:endParaRPr>
          </a:p>
        </p:txBody>
      </p:sp>
      <p:sp>
        <p:nvSpPr>
          <p:cNvPr id="20486" name="AutoShape 2"/>
          <p:cNvSpPr/>
          <p:nvPr>
            <p:custDataLst>
              <p:tags r:id="rId6"/>
            </p:custDataLst>
          </p:nvPr>
        </p:nvSpPr>
        <p:spPr>
          <a:xfrm flipH="1">
            <a:off x="294217" y="442384"/>
            <a:ext cx="2000249" cy="592667"/>
          </a:xfrm>
          <a:prstGeom prst="roundRect">
            <a:avLst>
              <a:gd name="adj" fmla="val 47681"/>
            </a:avLst>
          </a:prstGeom>
          <a:gradFill rotWithShape="1">
            <a:gsLst>
              <a:gs pos="0">
                <a:srgbClr val="FF0000"/>
              </a:gs>
              <a:gs pos="100000">
                <a:srgbClr val="FF6600"/>
              </a:gs>
            </a:gsLst>
            <a:lin ang="0" scaled="1"/>
          </a:gradFill>
          <a:ln w="9525">
            <a:noFill/>
          </a:ln>
        </p:spPr>
        <p:txBody>
          <a:bodyPr wrap="none" anchor="ctr" anchorCtr="0"/>
          <a:lstStyle/>
          <a:p>
            <a:endParaRPr lang="zh-CN" altLang="en-US" sz="2800">
              <a:solidFill>
                <a:schemeClr val="tx1"/>
              </a:solidFill>
              <a:latin typeface="Arial" panose="020b0604020202020204" pitchFamily="34" charset="0"/>
              <a:ea typeface="幼圆" panose="02010509060101010101" pitchFamily="1" charset="-122"/>
            </a:endParaRPr>
          </a:p>
        </p:txBody>
      </p:sp>
      <p:sp>
        <p:nvSpPr>
          <p:cNvPr id="17414" name="AutoShape 1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879600" y="374651"/>
            <a:ext cx="778933" cy="778933"/>
          </a:xfrm>
          <a:prstGeom prst="diamond">
            <a:avLst/>
          </a:prstGeom>
          <a:solidFill>
            <a:srgbClr val="FF6600"/>
          </a:solidFill>
          <a:ln w="38100">
            <a:solidFill>
              <a:schemeClr val="bg1"/>
            </a:solidFill>
            <a:miter lim="800000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buNone/>
            </a:pPr>
            <a:r>
              <a:rPr lang="en-US" altLang="zh-CN" sz="4000" b="1">
                <a:solidFill>
                  <a:srgbClr val="FFFFFF"/>
                </a:solidFill>
                <a:latin typeface="Arial" panose="020b0604020202020204" pitchFamily="34" charset="0"/>
                <a:ea typeface="Gulim" pitchFamily="34" charset="-127"/>
              </a:rPr>
              <a:t>1</a:t>
            </a:r>
            <a:endParaRPr lang="en-US" altLang="zh-CN" sz="4000" b="1">
              <a:solidFill>
                <a:srgbClr val="FFFFFF"/>
              </a:solidFill>
              <a:latin typeface="Arial" panose="020b0604020202020204" pitchFamily="34" charset="0"/>
              <a:ea typeface="Gulim" pitchFamily="34" charset="-127"/>
            </a:endParaRPr>
          </a:p>
        </p:txBody>
      </p:sp>
      <p:sp>
        <p:nvSpPr>
          <p:cNvPr id="20488" name="文本框 27"/>
          <p:cNvSpPr txBox="1"/>
          <p:nvPr>
            <p:custDataLst>
              <p:tags r:id="rId8"/>
            </p:custDataLst>
          </p:nvPr>
        </p:nvSpPr>
        <p:spPr>
          <a:xfrm>
            <a:off x="410633" y="457200"/>
            <a:ext cx="1767417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endParaRPr lang="zh-CN" altLang="en-US" sz="3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489" name="文本框 28"/>
          <p:cNvSpPr txBox="1"/>
          <p:nvPr>
            <p:custDataLst>
              <p:tags r:id="rId9"/>
            </p:custDataLst>
          </p:nvPr>
        </p:nvSpPr>
        <p:spPr>
          <a:xfrm>
            <a:off x="2657263" y="508635"/>
            <a:ext cx="110109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流体</a:t>
            </a:r>
            <a:endParaRPr lang="zh-CN" altLang="en-US" sz="3600" b="1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34821" name="Picture 2" descr="http://t1.baidu.com/it/u=279272273,1478913217&amp;fm=21&amp;gp=0.jp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851785" y="1356995"/>
            <a:ext cx="2804795" cy="3505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3" name="Picture 4" descr="http://news.k618.cn/xda/201303/W020130320361411076352.jp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118225" y="1306195"/>
            <a:ext cx="5786755" cy="36309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052" name="矩形 2051"/>
          <p:cNvSpPr/>
          <p:nvPr>
            <p:custDataLst>
              <p:tags r:id="rId3"/>
            </p:custDataLst>
          </p:nvPr>
        </p:nvSpPr>
        <p:spPr>
          <a:xfrm>
            <a:off x="443865" y="321310"/>
            <a:ext cx="4140200" cy="82994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anose="02010600030101010101" pitchFamily="2" charset="-122"/>
              </a:defRPr>
            </a:lvl5pPr>
          </a:lstStyle>
          <a:p>
            <a:pPr lvl="0"/>
            <a:r>
              <a:rPr sz="4800" b="1">
                <a:ea typeface="楷体_GB2312" pitchFamily="49" charset="-122"/>
              </a:rPr>
              <a:t>创设情境</a:t>
            </a:r>
            <a:endParaRPr sz="4800" b="1"/>
          </a:p>
        </p:txBody>
      </p:sp>
      <p:pic>
        <p:nvPicPr>
          <p:cNvPr id="2056" name="图片 2055"/>
          <p:cNvPicPr/>
          <p:nvPr>
            <p:custDataLst>
              <p:tags r:id="rId6"/>
            </p:custDataLst>
          </p:nvPr>
        </p:nvPicPr>
        <p:blipFill>
          <a:blip r:embed="rId5" r:link="rId4"/>
          <a:srcRect l="6801" r="16928" b="14728"/>
          <a:stretch>
            <a:fillRect/>
          </a:stretch>
        </p:blipFill>
        <p:spPr>
          <a:xfrm>
            <a:off x="1178560" y="1792605"/>
            <a:ext cx="3208020" cy="3974465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5740400" y="4796790"/>
            <a:ext cx="5683250" cy="2061210"/>
          </a:xfrm>
          <a:prstGeom prst="rect">
            <a:avLst/>
          </a:prstGeom>
          <a:solidFill>
            <a:srgbClr val="BFE1F6"/>
          </a:solidFill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</a:rPr>
              <a:t>       </a:t>
            </a:r>
            <a:r>
              <a:rPr lang="zh-CN" altLang="en-US" sz="3200" b="1">
                <a:latin typeface="Times New Roman" panose="02020603050405020304" pitchFamily="18" charset="0"/>
              </a:rPr>
              <a:t>往两球中间吹水时，两球间的液体流动速度</a:t>
            </a:r>
            <a:r>
              <a:rPr lang="zh-CN" altLang="en-US" sz="3200" b="1" u="sng">
                <a:latin typeface="Times New Roman" panose="02020603050405020304" pitchFamily="18" charset="0"/>
              </a:rPr>
              <a:t>        </a:t>
            </a:r>
            <a:r>
              <a:rPr lang="zh-CN" altLang="en-US" sz="3200" b="1">
                <a:latin typeface="Times New Roman" panose="02020603050405020304" pitchFamily="18" charset="0"/>
              </a:rPr>
              <a:t>，外侧流动速度比中间</a:t>
            </a:r>
            <a:r>
              <a:rPr lang="zh-CN" altLang="en-US" sz="3200" b="1" u="sng">
                <a:latin typeface="Times New Roman" panose="02020603050405020304" pitchFamily="18" charset="0"/>
              </a:rPr>
              <a:t>         </a:t>
            </a:r>
            <a:r>
              <a:rPr lang="zh-CN" altLang="en-US" sz="3200" b="1">
                <a:latin typeface="Times New Roman" panose="02020603050405020304" pitchFamily="18" charset="0"/>
              </a:rPr>
              <a:t>，船向中间靠拢。</a:t>
            </a:r>
            <a:endParaRPr lang="zh-CN" altLang="en-US" sz="3200" b="1">
              <a:latin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9293224" y="5121909"/>
            <a:ext cx="457829" cy="64516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marR="0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1" kern="1200" cap="none" spc="0" normalizeH="0" baseline="0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大</a:t>
            </a:r>
            <a:endParaRPr kumimoji="0" lang="zh-CN" altLang="en-US" sz="3600" b="1" kern="1200" cap="none" spc="0" normalizeH="0" baseline="0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8754109" y="5654674"/>
            <a:ext cx="457829" cy="64516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marR="0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600" b="1" kern="1200" cap="none" spc="0" normalizeH="0" baseline="0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小</a:t>
            </a:r>
            <a:endParaRPr kumimoji="0" lang="zh-CN" altLang="en-US" sz="3600" b="1" kern="1200" cap="none" spc="0" normalizeH="0" baseline="0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" name="流体压强与流速的关系（液体）">
            <a:hlinkClick action="ppaction://media"/>
          </p:cNvPr>
          <p:cNvPicPr/>
          <p:nvPr>
            <a:videoFile r:link="rId12"/>
            <p:custDataLst>
              <p:tags r:id="rId11"/>
            </p:custDataLst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448935" y="83185"/>
            <a:ext cx="6517005" cy="4572635"/>
          </a:xfrm>
          <a:prstGeom prst="rect">
            <a:avLst/>
          </a:prstGeom>
        </p:spPr>
      </p:pic>
      <p:pic>
        <p:nvPicPr>
          <p:cNvPr id="6" name="电吹风吹乒乓球">
            <a:hlinkClick action="ppaction://media"/>
          </p:cNvPr>
          <p:cNvPicPr/>
          <p:nvPr>
            <a:videoFile r:link="rId16"/>
            <p:custDataLst>
              <p:tags r:id="rId15"/>
            </p:custDataLst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45845" y="1600200"/>
            <a:ext cx="3453765" cy="434213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3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3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38" fill="hold" display="0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video>
              <p:cMediaNode>
                <p:cTn id="38" fill="hold" display="0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0485" name="AutoShape 2"/>
          <p:cNvSpPr/>
          <p:nvPr>
            <p:custDataLst>
              <p:tags r:id="rId4"/>
            </p:custDataLst>
          </p:nvPr>
        </p:nvSpPr>
        <p:spPr>
          <a:xfrm flipH="1">
            <a:off x="2294255" y="405765"/>
            <a:ext cx="4473575" cy="696595"/>
          </a:xfrm>
          <a:prstGeom prst="roundRect">
            <a:avLst>
              <a:gd name="adj" fmla="val 47681"/>
            </a:avLst>
          </a:prstGeom>
          <a:solidFill>
            <a:srgbClr val="008000"/>
          </a:solidFill>
          <a:ln w="9525">
            <a:noFill/>
          </a:ln>
        </p:spPr>
        <p:txBody>
          <a:bodyPr wrap="none" anchor="ctr" anchorCtr="0"/>
          <a:lstStyle/>
          <a:p>
            <a:endParaRPr lang="zh-CN" altLang="en-US" sz="2800">
              <a:solidFill>
                <a:schemeClr val="tx1"/>
              </a:solidFill>
              <a:latin typeface="Arial" panose="020b0604020202020204" pitchFamily="34" charset="0"/>
              <a:ea typeface="幼圆" panose="02010509060101010101" pitchFamily="1" charset="-122"/>
            </a:endParaRPr>
          </a:p>
        </p:txBody>
      </p:sp>
      <p:sp>
        <p:nvSpPr>
          <p:cNvPr id="20486" name="AutoShape 2"/>
          <p:cNvSpPr/>
          <p:nvPr>
            <p:custDataLst>
              <p:tags r:id="rId5"/>
            </p:custDataLst>
          </p:nvPr>
        </p:nvSpPr>
        <p:spPr>
          <a:xfrm flipH="1">
            <a:off x="294217" y="442384"/>
            <a:ext cx="2000249" cy="592667"/>
          </a:xfrm>
          <a:prstGeom prst="roundRect">
            <a:avLst>
              <a:gd name="adj" fmla="val 47681"/>
            </a:avLst>
          </a:prstGeom>
          <a:gradFill rotWithShape="1">
            <a:gsLst>
              <a:gs pos="0">
                <a:srgbClr val="FF0000"/>
              </a:gs>
              <a:gs pos="100000">
                <a:srgbClr val="FF6600"/>
              </a:gs>
            </a:gsLst>
            <a:lin ang="0" scaled="1"/>
          </a:gradFill>
          <a:ln w="9525">
            <a:noFill/>
          </a:ln>
        </p:spPr>
        <p:txBody>
          <a:bodyPr wrap="none" anchor="ctr" anchorCtr="0"/>
          <a:lstStyle/>
          <a:p>
            <a:endParaRPr lang="zh-CN" altLang="en-US" sz="2800">
              <a:solidFill>
                <a:schemeClr val="tx1"/>
              </a:solidFill>
              <a:latin typeface="Arial" panose="020b0604020202020204" pitchFamily="34" charset="0"/>
              <a:ea typeface="幼圆" panose="02010509060101010101" pitchFamily="1" charset="-122"/>
            </a:endParaRPr>
          </a:p>
        </p:txBody>
      </p:sp>
      <p:sp>
        <p:nvSpPr>
          <p:cNvPr id="17414" name="AutoShape 1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879600" y="374651"/>
            <a:ext cx="778933" cy="778933"/>
          </a:xfrm>
          <a:prstGeom prst="diamond">
            <a:avLst/>
          </a:prstGeom>
          <a:solidFill>
            <a:srgbClr val="FF6600"/>
          </a:solidFill>
          <a:ln w="38100">
            <a:solidFill>
              <a:schemeClr val="bg1"/>
            </a:solidFill>
            <a:miter lim="800000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buNone/>
            </a:pPr>
            <a:r>
              <a:rPr lang="en-US" altLang="zh-CN" sz="4000" b="1">
                <a:solidFill>
                  <a:srgbClr val="FFFFFF"/>
                </a:solidFill>
                <a:latin typeface="Arial" panose="020b0604020202020204" pitchFamily="34" charset="0"/>
                <a:ea typeface="Gulim" pitchFamily="34" charset="-127"/>
              </a:rPr>
              <a:t>2</a:t>
            </a:r>
            <a:endParaRPr lang="en-US" altLang="zh-CN" sz="4000" b="1">
              <a:solidFill>
                <a:srgbClr val="FFFFFF"/>
              </a:solidFill>
              <a:latin typeface="Arial" panose="020b0604020202020204" pitchFamily="34" charset="0"/>
              <a:ea typeface="Gulim" pitchFamily="34" charset="-127"/>
            </a:endParaRPr>
          </a:p>
        </p:txBody>
      </p:sp>
      <p:sp>
        <p:nvSpPr>
          <p:cNvPr id="20488" name="文本框 27"/>
          <p:cNvSpPr txBox="1"/>
          <p:nvPr>
            <p:custDataLst>
              <p:tags r:id="rId7"/>
            </p:custDataLst>
          </p:nvPr>
        </p:nvSpPr>
        <p:spPr>
          <a:xfrm>
            <a:off x="410633" y="457200"/>
            <a:ext cx="1767417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endParaRPr lang="zh-CN" altLang="en-US" sz="3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489" name="文本框 28"/>
          <p:cNvSpPr txBox="1"/>
          <p:nvPr>
            <p:custDataLst>
              <p:tags r:id="rId8"/>
            </p:custDataLst>
          </p:nvPr>
        </p:nvSpPr>
        <p:spPr>
          <a:xfrm>
            <a:off x="2658533" y="457200"/>
            <a:ext cx="385572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流体与流速的关系</a:t>
            </a:r>
            <a:endParaRPr lang="zh-CN" altLang="en-US" sz="3600" b="1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2090420" y="1296035"/>
            <a:ext cx="8983980" cy="17024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ts val="4900"/>
              </a:lnSpc>
              <a:buNone/>
            </a:pPr>
            <a:r>
              <a:rPr lang="zh-CN" altLang="en-US" sz="4400" b="1"/>
              <a:t>流体在流速大的地方，压强_______；</a:t>
            </a:r>
            <a:r>
              <a:rPr lang="en-US" altLang="zh-CN" sz="4400" b="1"/>
              <a:t>  </a:t>
            </a:r>
            <a:endParaRPr lang="en-US" altLang="zh-CN" sz="4400" b="1"/>
          </a:p>
          <a:p>
            <a:pPr marL="0" indent="0" fontAlgn="auto">
              <a:lnSpc>
                <a:spcPts val="4900"/>
              </a:lnSpc>
              <a:buNone/>
            </a:pPr>
            <a:r>
              <a:rPr lang="en-US" altLang="zh-CN" sz="4400" b="1"/>
              <a:t>       </a:t>
            </a:r>
            <a:r>
              <a:rPr lang="zh-CN" altLang="en-US" sz="4400" b="1"/>
              <a:t>在流速小的地方，压强_______。</a:t>
            </a:r>
            <a:endParaRPr lang="zh-CN" altLang="en-US" sz="4400" b="1"/>
          </a:p>
          <a:p>
            <a:pPr marL="0" indent="0" fontAlgn="auto">
              <a:lnSpc>
                <a:spcPts val="4900"/>
              </a:lnSpc>
              <a:buNone/>
            </a:pPr>
            <a:endParaRPr lang="zh-CN" altLang="en-US" sz="4400" b="1"/>
          </a:p>
          <a:p>
            <a:pPr marL="0" indent="0" fontAlgn="auto">
              <a:lnSpc>
                <a:spcPts val="4900"/>
              </a:lnSpc>
              <a:buNone/>
            </a:pPr>
            <a:endParaRPr lang="zh-CN" altLang="en-US" sz="4400" b="1"/>
          </a:p>
          <a:p>
            <a:pPr marL="0" indent="0">
              <a:buNone/>
            </a:pPr>
            <a:endParaRPr lang="zh-CN" altLang="en-US" sz="4400" b="1"/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9342120" y="1102360"/>
            <a:ext cx="10560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Arial" panose="020b0604020202020204" pitchFamily="34" charset="0"/>
              </a:rPr>
              <a:t>小</a:t>
            </a:r>
            <a:endParaRPr lang="zh-CN" altLang="en-US" sz="44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11"/>
            </p:custDataLst>
          </p:nvPr>
        </p:nvSpPr>
        <p:spPr>
          <a:xfrm>
            <a:off x="9059545" y="1975485"/>
            <a:ext cx="105600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>
                <a:solidFill>
                  <a:srgbClr val="FF0000"/>
                </a:solidFill>
                <a:latin typeface="Arial" panose="020b0604020202020204" pitchFamily="34" charset="0"/>
              </a:rPr>
              <a:t>大</a:t>
            </a:r>
            <a:endParaRPr lang="zh-CN" altLang="en-US" sz="44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内容占位符 2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255270" y="3267710"/>
            <a:ext cx="11682095" cy="3458210"/>
          </a:xfrm>
          <a:prstGeom prst="rect">
            <a:avLst/>
          </a:prstGeo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zh-CN" sz="3200">
                <a:solidFill>
                  <a:schemeClr val="tx1">
                    <a:lumMod val="75000"/>
                  </a:schemeClr>
                </a:solidFill>
              </a:rPr>
              <a:t>1</a:t>
            </a:r>
            <a:r>
              <a:rPr lang="zh-CN" altLang="en-US" sz="3200">
                <a:solidFill>
                  <a:schemeClr val="tx1">
                    <a:lumMod val="75000"/>
                  </a:schemeClr>
                </a:solidFill>
              </a:rPr>
              <a:t>.为避免候车乘客被“吸”向列车的事故发生，站台上的会设置安全线，这是因为列车进站时车体附近（    ）</a:t>
            </a:r>
            <a:endParaRPr lang="zh-CN" altLang="en-US" sz="320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3200">
                <a:solidFill>
                  <a:schemeClr val="tx1">
                    <a:lumMod val="75000"/>
                  </a:schemeClr>
                </a:solidFill>
              </a:rPr>
              <a:t>A．气流速度更大、压强更小</a:t>
            </a:r>
            <a:endParaRPr lang="zh-CN" altLang="en-US" sz="320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3200">
                <a:solidFill>
                  <a:schemeClr val="tx1">
                    <a:lumMod val="75000"/>
                  </a:schemeClr>
                </a:solidFill>
              </a:rPr>
              <a:t>B．气流速度更大、压强更大</a:t>
            </a:r>
            <a:endParaRPr lang="zh-CN" altLang="en-US" sz="320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3200">
                <a:solidFill>
                  <a:schemeClr val="tx1">
                    <a:lumMod val="75000"/>
                  </a:schemeClr>
                </a:solidFill>
              </a:rPr>
              <a:t>C．气流速度更小、压强更大</a:t>
            </a:r>
            <a:endParaRPr lang="zh-CN" altLang="en-US" sz="320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3200">
                <a:solidFill>
                  <a:schemeClr val="tx1">
                    <a:lumMod val="75000"/>
                  </a:schemeClr>
                </a:solidFill>
              </a:rPr>
              <a:t>D．气流速度更小、压强更小</a:t>
            </a:r>
            <a:endParaRPr lang="zh-CN" altLang="en-US" sz="3200">
              <a:solidFill>
                <a:schemeClr val="tx1">
                  <a:lumMod val="75000"/>
                </a:schemeClr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zh-CN" altLang="en-US" sz="3200">
              <a:solidFill>
                <a:schemeClr val="tx1">
                  <a:lumMod val="75000"/>
                </a:schemeClr>
              </a:solidFill>
            </a:endParaRPr>
          </a:p>
        </p:txBody>
      </p:sp>
      <p:pic>
        <p:nvPicPr>
          <p:cNvPr id="97" name="图片 72" descr="IMG_25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515225" y="4391660"/>
            <a:ext cx="4144645" cy="24663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>
            <p:custDataLst>
              <p:tags r:id="rId15"/>
            </p:custDataLst>
          </p:nvPr>
        </p:nvSpPr>
        <p:spPr>
          <a:xfrm>
            <a:off x="8394700" y="3623310"/>
            <a:ext cx="85915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solidFill>
                  <a:srgbClr val="FF0000"/>
                </a:solidFill>
                <a:latin typeface="Arial" panose="020b0604020202020204" pitchFamily="34" charset="0"/>
              </a:rPr>
              <a:t>A</a:t>
            </a:r>
            <a:endParaRPr lang="en-US" altLang="zh-CN" sz="44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236855" y="143510"/>
            <a:ext cx="11682095" cy="6659245"/>
          </a:xfrm>
        </p:spPr>
        <p:txBody>
          <a:bodyPr>
            <a:noAutofit/>
          </a:bodyPr>
          <a:lstStyle/>
          <a:p>
            <a:pPr marL="0" indent="0" fontAlgn="auto">
              <a:lnSpc>
                <a:spcPct val="140000"/>
              </a:lnSpc>
              <a:buNone/>
            </a:pPr>
            <a:r>
              <a:rPr lang="en-US" altLang="zh-CN" sz="3200" b="1"/>
              <a:t>2</a:t>
            </a:r>
            <a:r>
              <a:rPr lang="zh-CN" altLang="en-US" sz="3200" b="1"/>
              <a:t>.如图所示,在自来水下方放一水盆,盆里放一个乒乓球,打开水龙头,水朝着乒乓球冲下,则乒乓球将_________被水冲跑而</a:t>
            </a:r>
            <a:endParaRPr lang="zh-CN" altLang="en-US" sz="3200" b="1"/>
          </a:p>
          <a:p>
            <a:pPr marL="0" indent="0" fontAlgn="auto">
              <a:lnSpc>
                <a:spcPct val="140000"/>
              </a:lnSpc>
              <a:buNone/>
            </a:pPr>
            <a:r>
              <a:rPr lang="zh-CN" altLang="en-US" sz="3200" b="1"/>
              <a:t>离开水柱的下方(选填“会”或“不会”)。</a:t>
            </a:r>
            <a:endParaRPr lang="zh-CN" altLang="en-US" sz="3200"/>
          </a:p>
          <a:p>
            <a:pPr marL="0" indent="0" fontAlgn="auto">
              <a:lnSpc>
                <a:spcPct val="140000"/>
              </a:lnSpc>
              <a:buNone/>
            </a:pPr>
            <a:endParaRPr lang="zh-CN" altLang="en-US" sz="3200"/>
          </a:p>
          <a:p>
            <a:pPr marL="0" indent="0" fontAlgn="auto">
              <a:lnSpc>
                <a:spcPct val="140000"/>
              </a:lnSpc>
              <a:buNone/>
            </a:pPr>
            <a:r>
              <a:rPr lang="en-US" altLang="zh-CN" sz="3200"/>
              <a:t>3</a:t>
            </a:r>
            <a:r>
              <a:rPr lang="zh-CN" altLang="en-US" sz="3200"/>
              <a:t>.在河里游泳时最怕遇到漩涡。当人进入漩涡边沿后，往往不由自主地被吸入漩涡中心，造成事故。这是因为相对于漩涡边沿，漩涡中心流速__</a:t>
            </a:r>
            <a:r>
              <a:rPr lang="zh-CN" altLang="en-US" sz="3200" u="sng"/>
              <a:t>   </a:t>
            </a:r>
            <a:r>
              <a:rPr lang="zh-CN" altLang="en-US" sz="3200"/>
              <a:t>__，压强较____，从而形成指向漩涡中心的_______，把人吸进去。</a:t>
            </a:r>
            <a:endParaRPr lang="zh-CN" altLang="en-US" sz="3200"/>
          </a:p>
          <a:p>
            <a:pPr marL="0" indent="0">
              <a:buNone/>
            </a:pPr>
            <a:endParaRPr lang="zh-CN" altLang="en-US" sz="3200"/>
          </a:p>
        </p:txBody>
      </p:sp>
      <p:pic>
        <p:nvPicPr>
          <p:cNvPr id="36" name="图片 4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06435" y="1607820"/>
            <a:ext cx="2895600" cy="15709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7627620" y="839470"/>
            <a:ext cx="14852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400" b="1">
                <a:solidFill>
                  <a:srgbClr val="FF0000"/>
                </a:solidFill>
                <a:latin typeface="Arial" panose="020b0604020202020204" pitchFamily="34" charset="0"/>
              </a:rPr>
              <a:t>不会</a:t>
            </a:r>
            <a:endParaRPr lang="zh-CN" altLang="zh-CN" sz="44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4157980" y="4647565"/>
            <a:ext cx="96964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400" b="1">
                <a:solidFill>
                  <a:srgbClr val="FF0000"/>
                </a:solidFill>
                <a:latin typeface="Arial" panose="020b0604020202020204" pitchFamily="34" charset="0"/>
              </a:rPr>
              <a:t>大</a:t>
            </a:r>
            <a:endParaRPr lang="zh-CN" altLang="zh-CN" sz="44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6891655" y="4647565"/>
            <a:ext cx="82296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400" b="1">
                <a:solidFill>
                  <a:srgbClr val="FF0000"/>
                </a:solidFill>
                <a:latin typeface="Arial" panose="020b0604020202020204" pitchFamily="34" charset="0"/>
              </a:rPr>
              <a:t>小</a:t>
            </a:r>
            <a:endParaRPr lang="zh-CN" altLang="zh-CN" sz="44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1616075" y="5244465"/>
            <a:ext cx="21577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400" b="1">
                <a:solidFill>
                  <a:srgbClr val="FF0000"/>
                </a:solidFill>
                <a:latin typeface="Arial" panose="020b0604020202020204" pitchFamily="34" charset="0"/>
              </a:rPr>
              <a:t>压力差</a:t>
            </a:r>
            <a:endParaRPr lang="zh-CN" altLang="zh-CN" sz="44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8914" name="灯片编号占位符 1"/>
          <p:cNvSpPr txBox="1"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rgbClr val="8E163E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rgbClr val="8E163E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rgbClr val="8E163E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rgbClr val="8E163E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rgbClr val="8E163E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>
                <a:solidFill>
                  <a:srgbClr val="A6A6A6"/>
                </a:solidFill>
              </a:rPr>
              <a:t>7</a:t>
            </a:fld>
            <a:endParaRPr lang="zh-CN" altLang="en-US" sz="1200">
              <a:solidFill>
                <a:srgbClr val="A6A6A6"/>
              </a:solidFill>
            </a:endParaRPr>
          </a:p>
        </p:txBody>
      </p:sp>
      <p:sp>
        <p:nvSpPr>
          <p:cNvPr id="38915" name="文本框 1"/>
          <p:cNvSpPr txBox="1"/>
          <p:nvPr>
            <p:custDataLst>
              <p:tags r:id="rId4"/>
            </p:custDataLst>
          </p:nvPr>
        </p:nvSpPr>
        <p:spPr>
          <a:xfrm>
            <a:off x="321733" y="254847"/>
            <a:ext cx="11345333" cy="43999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fontAlgn="auto">
              <a:lnSpc>
                <a:spcPts val="4800"/>
              </a:lnSpc>
            </a:pPr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</a:rPr>
              <a:t>、我们经常看到这样的现象:在无风的天气,汽车在马路上快速驶过以后,马路两边的树叶会随风飘动,如图所示,汽车向左行驶,马路两边的树叶会沿着A、B、C哪一个方向飘动</a:t>
            </a:r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</a:rPr>
              <a:t>  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</a:rPr>
              <a:t>     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</a:rPr>
              <a:t>  )</a:t>
            </a:r>
            <a:endParaRPr lang="zh-CN" altLang="en-US" sz="3200" b="1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fontAlgn="auto">
              <a:lnSpc>
                <a:spcPts val="4800"/>
              </a:lnSpc>
            </a:pPr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</a:rPr>
              <a:t>A</a:t>
            </a:r>
            <a:r>
              <a:rPr lang="zh-CN" altLang="zh-CN" sz="3200" b="1">
                <a:solidFill>
                  <a:schemeClr val="tx1"/>
                </a:solidFill>
                <a:latin typeface="Times New Roman" panose="02020603050405020304" pitchFamily="18" charset="0"/>
              </a:rPr>
              <a:t>、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</a:rPr>
              <a:t>向A方向飘动</a:t>
            </a:r>
            <a:endParaRPr lang="zh-CN" altLang="en-US" sz="3200" b="1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fontAlgn="auto">
              <a:lnSpc>
                <a:spcPts val="4800"/>
              </a:lnSpc>
            </a:pPr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</a:rPr>
              <a:t>、向B方向飘动</a:t>
            </a:r>
            <a:endParaRPr lang="zh-CN" altLang="en-US" sz="3200" b="1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fontAlgn="auto">
              <a:lnSpc>
                <a:spcPts val="4800"/>
              </a:lnSpc>
            </a:pPr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</a:rPr>
              <a:t>、向C方向飘动</a:t>
            </a:r>
            <a:endParaRPr lang="zh-CN" altLang="en-US" sz="3200" b="1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fontAlgn="auto">
              <a:lnSpc>
                <a:spcPts val="4800"/>
              </a:lnSpc>
            </a:pPr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</a:rPr>
              <a:t>D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</a:rPr>
              <a:t>、条件不足，无法判断</a:t>
            </a:r>
            <a:endParaRPr lang="zh-CN" altLang="en-US" sz="3200" b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8916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561455" y="2865120"/>
            <a:ext cx="4817110" cy="36074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2" name="文本框 32771"/>
          <p:cNvSpPr txBox="1"/>
          <p:nvPr>
            <p:custDataLst>
              <p:tags r:id="rId7"/>
            </p:custDataLst>
          </p:nvPr>
        </p:nvSpPr>
        <p:spPr>
          <a:xfrm>
            <a:off x="9411336" y="1517862"/>
            <a:ext cx="60960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800" b="1">
                <a:solidFill>
                  <a:srgbClr val="FF3300"/>
                </a:solidFill>
                <a:latin typeface="楷体_GB2312" pitchFamily="49" charset="-122"/>
                <a:ea typeface="楷体_GB2312" pitchFamily="49" charset="-122"/>
              </a:rPr>
              <a:t>A</a:t>
            </a:r>
            <a:endParaRPr lang="en-US" altLang="zh-CN" sz="4800" b="1">
              <a:solidFill>
                <a:srgbClr val="FF3300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9938" name="文本框 2"/>
          <p:cNvSpPr txBox="1"/>
          <p:nvPr>
            <p:custDataLst>
              <p:tags r:id="rId3"/>
            </p:custDataLst>
          </p:nvPr>
        </p:nvSpPr>
        <p:spPr>
          <a:xfrm>
            <a:off x="454872" y="55033"/>
            <a:ext cx="11281833" cy="4692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735">
                <a:solidFill>
                  <a:schemeClr val="tx1"/>
                </a:solidFill>
                <a:latin typeface="Times New Roman" panose="02020603050405020304" pitchFamily="18" charset="0"/>
              </a:rPr>
              <a:t>5.</a:t>
            </a:r>
            <a:r>
              <a:rPr lang="zh-CN" altLang="en-US" sz="3735">
                <a:solidFill>
                  <a:schemeClr val="tx1"/>
                </a:solidFill>
                <a:latin typeface="Times New Roman" panose="02020603050405020304" pitchFamily="18" charset="0"/>
              </a:rPr>
              <a:t>如图所示,打开水龙头,使自来水流过玻璃管,则下面对a、b、c三处上方的水柱高度和A、B、C三处的压强说法正确的是</a:t>
            </a:r>
            <a:r>
              <a:rPr lang="en-US" altLang="zh-CN" sz="3735">
                <a:solidFill>
                  <a:schemeClr val="tx1"/>
                </a:solidFill>
                <a:latin typeface="Times New Roman" panose="02020603050405020304" pitchFamily="18" charset="0"/>
              </a:rPr>
              <a:t>   </a:t>
            </a:r>
            <a:r>
              <a:rPr lang="zh-CN" altLang="en-US" sz="3735">
                <a:solidFill>
                  <a:schemeClr val="tx1"/>
                </a:solidFill>
                <a:latin typeface="Times New Roman" panose="02020603050405020304" pitchFamily="18" charset="0"/>
              </a:rPr>
              <a:t>(  </a:t>
            </a:r>
            <a:r>
              <a:rPr lang="en-US" altLang="zh-CN" sz="3735">
                <a:solidFill>
                  <a:schemeClr val="tx1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3735">
                <a:solidFill>
                  <a:schemeClr val="tx1"/>
                </a:solidFill>
                <a:latin typeface="Times New Roman" panose="02020603050405020304" pitchFamily="18" charset="0"/>
              </a:rPr>
              <a:t>  )</a:t>
            </a:r>
            <a:endParaRPr lang="zh-CN" altLang="en-US" sz="4265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zh-CN" altLang="en-US" sz="3735">
                <a:solidFill>
                  <a:schemeClr val="tx1"/>
                </a:solidFill>
                <a:latin typeface="Times New Roman" panose="02020603050405020304" pitchFamily="18" charset="0"/>
              </a:rPr>
              <a:t>A. 三处的水柱高度相同,压强一样大</a:t>
            </a:r>
            <a:endParaRPr lang="zh-CN" altLang="en-US" sz="3735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zh-CN" altLang="en-US" sz="3735">
                <a:solidFill>
                  <a:schemeClr val="tx1"/>
                </a:solidFill>
                <a:latin typeface="Times New Roman" panose="02020603050405020304" pitchFamily="18" charset="0"/>
              </a:rPr>
              <a:t>B. a处的水柱高度与c处相同,但a处压强比c处大</a:t>
            </a:r>
            <a:endParaRPr lang="zh-CN" altLang="en-US" sz="3735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zh-CN" altLang="en-US" sz="3735">
                <a:solidFill>
                  <a:schemeClr val="tx1"/>
                </a:solidFill>
                <a:latin typeface="Times New Roman" panose="02020603050405020304" pitchFamily="18" charset="0"/>
              </a:rPr>
              <a:t>C. b处的水柱高度最小,压强最小</a:t>
            </a:r>
            <a:endParaRPr lang="zh-CN" altLang="en-US" sz="3735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zh-CN" altLang="en-US" sz="3735">
                <a:solidFill>
                  <a:schemeClr val="tx1"/>
                </a:solidFill>
                <a:latin typeface="Times New Roman" panose="02020603050405020304" pitchFamily="18" charset="0"/>
              </a:rPr>
              <a:t>D. a处的水柱高度最大,c处的水柱高度最小;a处的压强最大,b处的压强最小</a:t>
            </a:r>
            <a:endParaRPr lang="zh-CN" altLang="en-US" sz="3735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9939" name="图片 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766984" y="4258099"/>
            <a:ext cx="4510616" cy="246591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4610312" y="1155912"/>
            <a:ext cx="419100" cy="7480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4265">
                <a:solidFill>
                  <a:srgbClr val="FF0000"/>
                </a:solidFill>
                <a:latin typeface="Times New Roman" panose="02020603050405020304" pitchFamily="18" charset="0"/>
              </a:rPr>
              <a:t>C</a:t>
            </a:r>
            <a:endParaRPr lang="en-US" altLang="zh-CN" sz="4265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22530" name="组合 14338"/>
          <p:cNvGrpSpPr/>
          <p:nvPr>
            <p:custDataLst>
              <p:tags r:id="rId3"/>
            </p:custDataLst>
          </p:nvPr>
        </p:nvGrpSpPr>
        <p:grpSpPr>
          <a:xfrm>
            <a:off x="3058584" y="2482851"/>
            <a:ext cx="2514600" cy="3505200"/>
            <a:chExt cx="646" cy="1440"/>
          </a:xfrm>
        </p:grpSpPr>
        <p:sp>
          <p:nvSpPr>
            <p:cNvPr id="22552" name="直接连接符 14339"/>
            <p:cNvSpPr/>
            <p:nvPr>
              <p:custDataLst>
                <p:tags r:id="rId4"/>
              </p:custDataLst>
            </p:nvPr>
          </p:nvSpPr>
          <p:spPr>
            <a:xfrm flipH="1">
              <a:off x="262" y="0"/>
              <a:ext cx="0" cy="96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2553" name="直接连接符 14340"/>
            <p:cNvSpPr/>
            <p:nvPr>
              <p:custDataLst>
                <p:tags r:id="rId5"/>
              </p:custDataLst>
            </p:nvPr>
          </p:nvSpPr>
          <p:spPr>
            <a:xfrm flipH="1">
              <a:off x="358" y="0"/>
              <a:ext cx="0" cy="96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2554" name="直接连接符 14341"/>
            <p:cNvSpPr/>
            <p:nvPr>
              <p:custDataLst>
                <p:tags r:id="rId6"/>
              </p:custDataLst>
            </p:nvPr>
          </p:nvSpPr>
          <p:spPr>
            <a:xfrm flipH="1">
              <a:off x="0" y="960"/>
              <a:ext cx="262" cy="48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2555" name="直接连接符 14342"/>
            <p:cNvSpPr/>
            <p:nvPr>
              <p:custDataLst>
                <p:tags r:id="rId7"/>
              </p:custDataLst>
            </p:nvPr>
          </p:nvSpPr>
          <p:spPr>
            <a:xfrm>
              <a:off x="358" y="960"/>
              <a:ext cx="288" cy="48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sp>
        <p:nvSpPr>
          <p:cNvPr id="18439" name="椭圆 14343"/>
          <p:cNvSpPr/>
          <p:nvPr>
            <p:custDataLst>
              <p:tags r:id="rId8"/>
            </p:custDataLst>
          </p:nvPr>
        </p:nvSpPr>
        <p:spPr>
          <a:xfrm>
            <a:off x="3744384" y="4921251"/>
            <a:ext cx="1066800" cy="1066800"/>
          </a:xfrm>
          <a:prstGeom prst="ellipse">
            <a:avLst/>
          </a:prstGeom>
          <a:solidFill>
            <a:srgbClr val="FFCC66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algn="ctr"/>
            <a:endParaRPr lang="zh-CN" altLang="en-US" sz="135">
              <a:latin typeface="Times New Roman" panose="02020603050405020304" pitchFamily="18" charset="0"/>
            </a:endParaRPr>
          </a:p>
        </p:txBody>
      </p:sp>
      <p:sp>
        <p:nvSpPr>
          <p:cNvPr id="14345" name="下箭头 14344"/>
          <p:cNvSpPr/>
          <p:nvPr>
            <p:custDataLst>
              <p:tags r:id="rId9"/>
            </p:custDataLst>
          </p:nvPr>
        </p:nvSpPr>
        <p:spPr>
          <a:xfrm>
            <a:off x="4201584" y="1339851"/>
            <a:ext cx="152400" cy="2590800"/>
          </a:xfrm>
          <a:prstGeom prst="downArrow">
            <a:avLst>
              <a:gd name="adj1" fmla="val 50000"/>
              <a:gd name="adj2" fmla="val 425000"/>
            </a:avLst>
          </a:prstGeom>
          <a:solidFill>
            <a:srgbClr val="FF505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pPr algn="ctr"/>
            <a:endParaRPr lang="zh-CN" altLang="en-US" sz="135">
              <a:latin typeface="Times New Roman" panose="02020603050405020304" pitchFamily="18" charset="0"/>
            </a:endParaRPr>
          </a:p>
        </p:txBody>
      </p:sp>
      <p:sp>
        <p:nvSpPr>
          <p:cNvPr id="14346" name="文本框 14345"/>
          <p:cNvSpPr txBox="1"/>
          <p:nvPr>
            <p:custDataLst>
              <p:tags r:id="rId10"/>
            </p:custDataLst>
          </p:nvPr>
        </p:nvSpPr>
        <p:spPr>
          <a:xfrm>
            <a:off x="2899833" y="1416051"/>
            <a:ext cx="2798233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4400" b="1">
                <a:solidFill>
                  <a:srgbClr val="0000FF"/>
                </a:solidFill>
                <a:latin typeface="宋体" panose="02010600030101010101" pitchFamily="2" charset="-122"/>
              </a:rPr>
              <a:t>吹  气</a:t>
            </a:r>
            <a:endParaRPr lang="zh-CN" altLang="en-US" sz="4400" b="1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sp>
        <p:nvSpPr>
          <p:cNvPr id="22534" name="矩形标注 14346"/>
          <p:cNvSpPr/>
          <p:nvPr>
            <p:custDataLst>
              <p:tags r:id="rId11"/>
            </p:custDataLst>
          </p:nvPr>
        </p:nvSpPr>
        <p:spPr>
          <a:xfrm>
            <a:off x="1532467" y="2256579"/>
            <a:ext cx="916517" cy="1445259"/>
          </a:xfrm>
          <a:prstGeom prst="wedgeRectCallout">
            <a:avLst>
              <a:gd name="adj1" fmla="val 220315"/>
              <a:gd name="adj2" fmla="val 50694"/>
            </a:avLst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 anchorCtr="0">
            <a:spAutoFit/>
          </a:bodyPr>
          <a:lstStyle/>
          <a:p>
            <a:pPr algn="ctr"/>
            <a:r>
              <a:rPr lang="zh-CN" altLang="en-US" sz="4400" b="1">
                <a:solidFill>
                  <a:schemeClr val="tx1"/>
                </a:solidFill>
                <a:latin typeface="宋体" panose="02010600030101010101" pitchFamily="2" charset="-122"/>
              </a:rPr>
              <a:t>漏斗</a:t>
            </a:r>
            <a:endParaRPr lang="zh-CN" altLang="en-US" sz="4400" b="1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22535" name="灯片编号占位符 1"/>
          <p:cNvSpPr txBox="1"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rgbClr val="8E163E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rgbClr val="8E163E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rgbClr val="8E163E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rgbClr val="8E163E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rgbClr val="8E163E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>
                <a:solidFill>
                  <a:srgbClr val="A6A6A6"/>
                </a:solidFill>
              </a:rPr>
              <a:t>9</a:t>
            </a:fld>
            <a:endParaRPr lang="zh-CN" altLang="en-US" sz="1200">
              <a:solidFill>
                <a:srgbClr val="A6A6A6"/>
              </a:solidFill>
            </a:endParaRPr>
          </a:p>
        </p:txBody>
      </p:sp>
      <p:sp>
        <p:nvSpPr>
          <p:cNvPr id="19457" name="文本框 15361"/>
          <p:cNvSpPr txBox="1"/>
          <p:nvPr>
            <p:custDataLst>
              <p:tags r:id="rId13"/>
            </p:custDataLst>
          </p:nvPr>
        </p:nvSpPr>
        <p:spPr>
          <a:xfrm>
            <a:off x="2645833" y="29633"/>
            <a:ext cx="7567084" cy="7480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4265" b="1">
                <a:solidFill>
                  <a:schemeClr val="tx1"/>
                </a:solidFill>
                <a:latin typeface="宋体" panose="02010600030101010101" pitchFamily="2" charset="-122"/>
              </a:rPr>
              <a:t>球会掉下来吗？说明了什么？</a:t>
            </a:r>
            <a:endParaRPr lang="zh-CN" altLang="en-US" sz="4265" b="1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grpSp>
        <p:nvGrpSpPr>
          <p:cNvPr id="8" name="组合 15370"/>
          <p:cNvGrpSpPr/>
          <p:nvPr>
            <p:custDataLst>
              <p:tags r:id="rId14"/>
            </p:custDataLst>
          </p:nvPr>
        </p:nvGrpSpPr>
        <p:grpSpPr>
          <a:xfrm>
            <a:off x="3627967" y="3716867"/>
            <a:ext cx="1297517" cy="1828800"/>
            <a:chExt cx="816" cy="1152"/>
          </a:xfrm>
        </p:grpSpPr>
        <p:sp>
          <p:nvSpPr>
            <p:cNvPr id="22544" name="直接连接符 15371"/>
            <p:cNvSpPr/>
            <p:nvPr>
              <p:custDataLst>
                <p:tags r:id="rId15"/>
              </p:custDataLst>
            </p:nvPr>
          </p:nvSpPr>
          <p:spPr>
            <a:xfrm flipH="1">
              <a:off x="336" y="0"/>
              <a:ext cx="0" cy="624"/>
            </a:xfrm>
            <a:prstGeom prst="line">
              <a:avLst/>
            </a:prstGeom>
            <a:ln w="19050" cap="flat" cmpd="sng">
              <a:solidFill>
                <a:srgbClr val="CC0000"/>
              </a:solidFill>
              <a:prstDash val="lgDashDot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2545" name="直接连接符 15372"/>
            <p:cNvSpPr/>
            <p:nvPr>
              <p:custDataLst>
                <p:tags r:id="rId16"/>
              </p:custDataLst>
            </p:nvPr>
          </p:nvSpPr>
          <p:spPr>
            <a:xfrm flipH="1">
              <a:off x="432" y="0"/>
              <a:ext cx="0" cy="624"/>
            </a:xfrm>
            <a:prstGeom prst="line">
              <a:avLst/>
            </a:prstGeom>
            <a:ln w="19050" cap="flat" cmpd="sng">
              <a:solidFill>
                <a:srgbClr val="CC0000"/>
              </a:solidFill>
              <a:prstDash val="lgDashDot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2546" name="直接连接符 15373"/>
            <p:cNvSpPr/>
            <p:nvPr>
              <p:custDataLst>
                <p:tags r:id="rId17"/>
              </p:custDataLst>
            </p:nvPr>
          </p:nvSpPr>
          <p:spPr>
            <a:xfrm>
              <a:off x="480" y="672"/>
              <a:ext cx="336" cy="384"/>
            </a:xfrm>
            <a:prstGeom prst="line">
              <a:avLst/>
            </a:prstGeom>
            <a:ln w="19050" cap="flat" cmpd="sng">
              <a:solidFill>
                <a:srgbClr val="CC0000"/>
              </a:solidFill>
              <a:prstDash val="lgDashDot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2547" name="直接连接符 15374"/>
            <p:cNvSpPr/>
            <p:nvPr>
              <p:custDataLst>
                <p:tags r:id="rId18"/>
              </p:custDataLst>
            </p:nvPr>
          </p:nvSpPr>
          <p:spPr>
            <a:xfrm flipH="1">
              <a:off x="48" y="672"/>
              <a:ext cx="336" cy="480"/>
            </a:xfrm>
            <a:prstGeom prst="line">
              <a:avLst/>
            </a:prstGeom>
            <a:ln w="19050" cap="flat" cmpd="sng">
              <a:solidFill>
                <a:srgbClr val="CC0000"/>
              </a:solidFill>
              <a:prstDash val="lgDashDot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2548" name="直接连接符 15375"/>
            <p:cNvSpPr/>
            <p:nvPr>
              <p:custDataLst>
                <p:tags r:id="rId19"/>
              </p:custDataLst>
            </p:nvPr>
          </p:nvSpPr>
          <p:spPr>
            <a:xfrm flipH="1">
              <a:off x="0" y="672"/>
              <a:ext cx="336" cy="432"/>
            </a:xfrm>
            <a:prstGeom prst="line">
              <a:avLst/>
            </a:prstGeom>
            <a:ln w="19050" cap="flat" cmpd="sng">
              <a:solidFill>
                <a:srgbClr val="CC0000"/>
              </a:solidFill>
              <a:prstDash val="lgDashDot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2549" name="直接连接符 15376"/>
            <p:cNvSpPr/>
            <p:nvPr>
              <p:custDataLst>
                <p:tags r:id="rId20"/>
              </p:custDataLst>
            </p:nvPr>
          </p:nvSpPr>
          <p:spPr>
            <a:xfrm flipH="1">
              <a:off x="480" y="0"/>
              <a:ext cx="0" cy="624"/>
            </a:xfrm>
            <a:prstGeom prst="line">
              <a:avLst/>
            </a:prstGeom>
            <a:ln w="19050" cap="flat" cmpd="sng">
              <a:solidFill>
                <a:srgbClr val="CC0000"/>
              </a:solidFill>
              <a:prstDash val="lgDashDot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2550" name="直接连接符 15377"/>
            <p:cNvSpPr/>
            <p:nvPr>
              <p:custDataLst>
                <p:tags r:id="rId21"/>
              </p:custDataLst>
            </p:nvPr>
          </p:nvSpPr>
          <p:spPr>
            <a:xfrm>
              <a:off x="432" y="672"/>
              <a:ext cx="384" cy="480"/>
            </a:xfrm>
            <a:prstGeom prst="line">
              <a:avLst/>
            </a:prstGeom>
            <a:ln w="19050" cap="flat" cmpd="sng">
              <a:solidFill>
                <a:srgbClr val="CC0000"/>
              </a:solidFill>
              <a:prstDash val="lgDashDot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22551" name="直接连接符 15378"/>
            <p:cNvSpPr/>
            <p:nvPr>
              <p:custDataLst>
                <p:tags r:id="rId22"/>
              </p:custDataLst>
            </p:nvPr>
          </p:nvSpPr>
          <p:spPr>
            <a:xfrm flipH="1">
              <a:off x="384" y="0"/>
              <a:ext cx="0" cy="624"/>
            </a:xfrm>
            <a:prstGeom prst="line">
              <a:avLst/>
            </a:prstGeom>
            <a:ln w="19050" cap="flat" cmpd="sng">
              <a:solidFill>
                <a:srgbClr val="CC0000"/>
              </a:solidFill>
              <a:prstDash val="lgDashDot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sp>
        <p:nvSpPr>
          <p:cNvPr id="22538" name="灯片编号占位符 1"/>
          <p:cNvSpPr/>
          <p:nvPr>
            <p:custDataLst>
              <p:tags r:id="rId23"/>
            </p:custDataLst>
          </p:nvPr>
        </p:nvSpPr>
        <p:spPr>
          <a:xfrm>
            <a:off x="12200467" y="6284384"/>
            <a:ext cx="2743200" cy="36406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r"/>
            <a:fld id="{9A0DB2DC-4C9A-4742-B13C-FB6460FD3503}" type="slidenum">
              <a:rPr lang="zh-CN" altLang="en-US" sz="1200">
                <a:solidFill>
                  <a:srgbClr val="A6A6A6"/>
                </a:solidFill>
                <a:latin typeface="Times New Roman" panose="02020603050405020304" pitchFamily="18" charset="0"/>
              </a:rPr>
              <a:t>9</a:t>
            </a:fld>
            <a:endParaRPr lang="zh-CN" altLang="en-US" sz="1200">
              <a:solidFill>
                <a:srgbClr val="A6A6A6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椭圆 14343"/>
          <p:cNvSpPr/>
          <p:nvPr>
            <p:custDataLst>
              <p:tags r:id="rId24"/>
            </p:custDataLst>
          </p:nvPr>
        </p:nvSpPr>
        <p:spPr>
          <a:xfrm>
            <a:off x="3744384" y="5041900"/>
            <a:ext cx="1066800" cy="1066800"/>
          </a:xfrm>
          <a:prstGeom prst="ellipse">
            <a:avLst/>
          </a:prstGeom>
          <a:solidFill>
            <a:srgbClr val="FFCC66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pPr algn="ctr"/>
            <a:endParaRPr lang="zh-CN" altLang="en-US" sz="135">
              <a:latin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25"/>
            </p:custDataLst>
          </p:nvPr>
        </p:nvSpPr>
        <p:spPr>
          <a:xfrm>
            <a:off x="6096000" y="1244600"/>
            <a:ext cx="5913967" cy="3623310"/>
          </a:xfrm>
          <a:prstGeom prst="rect">
            <a:avLst/>
          </a:prstGeom>
          <a:solidFill>
            <a:srgbClr val="BFE1F6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4265" b="1">
                <a:latin typeface="宋体" panose="02010600030101010101" pitchFamily="2" charset="-122"/>
              </a:rPr>
              <a:t>   </a:t>
            </a:r>
            <a:r>
              <a:rPr lang="zh-CN" altLang="en-US" sz="3735" b="1">
                <a:latin typeface="宋体" panose="02010600030101010101" pitchFamily="2" charset="-122"/>
              </a:rPr>
              <a:t>往漏斗吹气时，球上方气体流动速度</a:t>
            </a:r>
            <a:r>
              <a:rPr lang="zh-CN" altLang="en-US" sz="3735" b="1" u="sng">
                <a:latin typeface="宋体" panose="02010600030101010101" pitchFamily="2" charset="-122"/>
              </a:rPr>
              <a:t>    </a:t>
            </a:r>
            <a:r>
              <a:rPr lang="en-US" altLang="zh-CN" sz="3735" b="1" u="sng">
                <a:latin typeface="宋体" panose="02010600030101010101" pitchFamily="2" charset="-122"/>
              </a:rPr>
              <a:t>_____</a:t>
            </a:r>
            <a:r>
              <a:rPr lang="zh-CN" altLang="en-US" sz="3735" b="1">
                <a:latin typeface="宋体" panose="02010600030101010101" pitchFamily="2" charset="-122"/>
              </a:rPr>
              <a:t>，球下方气体的流动速度比上方的</a:t>
            </a:r>
            <a:r>
              <a:rPr lang="zh-CN" altLang="en-US" sz="3735" b="1" u="sng">
                <a:latin typeface="宋体" panose="02010600030101010101" pitchFamily="2" charset="-122"/>
              </a:rPr>
              <a:t>         </a:t>
            </a:r>
            <a:r>
              <a:rPr lang="zh-CN" altLang="en-US" sz="3735" b="1">
                <a:latin typeface="宋体" panose="02010600030101010101" pitchFamily="2" charset="-122"/>
              </a:rPr>
              <a:t>，球不会掉下来，则说明球下方的气体压强</a:t>
            </a:r>
            <a:r>
              <a:rPr lang="zh-CN" altLang="en-US" sz="3735" b="1" u="sng">
                <a:latin typeface="宋体" panose="02010600030101010101" pitchFamily="2" charset="-122"/>
              </a:rPr>
              <a:t> </a:t>
            </a:r>
            <a:r>
              <a:rPr lang="en-US" altLang="zh-CN" sz="3735" b="1" u="sng">
                <a:latin typeface="宋体" panose="02010600030101010101" pitchFamily="2" charset="-122"/>
              </a:rPr>
              <a:t>____</a:t>
            </a:r>
            <a:r>
              <a:rPr lang="zh-CN" altLang="en-US" sz="3735" b="1" u="sng">
                <a:latin typeface="宋体" panose="02010600030101010101" pitchFamily="2" charset="-122"/>
              </a:rPr>
              <a:t> </a:t>
            </a:r>
            <a:r>
              <a:rPr lang="zh-CN" altLang="en-US" sz="3735" b="1">
                <a:latin typeface="宋体" panose="02010600030101010101" pitchFamily="2" charset="-122"/>
              </a:rPr>
              <a:t>上方的气体压强。</a:t>
            </a:r>
            <a:endParaRPr lang="zh-CN" altLang="en-US" sz="3735" b="1">
              <a:latin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6"/>
            </p:custDataLst>
          </p:nvPr>
        </p:nvSpPr>
        <p:spPr>
          <a:xfrm>
            <a:off x="9439479" y="1811865"/>
            <a:ext cx="610440" cy="7480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marR="0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265" b="1" kern="1200" cap="none" spc="0" normalizeH="0" baseline="0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大</a:t>
            </a:r>
            <a:endParaRPr kumimoji="0" lang="zh-CN" altLang="en-US" sz="4265" b="1" kern="1200" cap="none" spc="0" normalizeH="0" baseline="0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>
            <p:custDataLst>
              <p:tags r:id="rId27"/>
            </p:custDataLst>
          </p:nvPr>
        </p:nvSpPr>
        <p:spPr>
          <a:xfrm>
            <a:off x="8437033" y="2968413"/>
            <a:ext cx="610447" cy="7480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marR="0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265" b="1" kern="1200" cap="none" spc="0" normalizeH="0" baseline="0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小</a:t>
            </a:r>
            <a:endParaRPr kumimoji="0" lang="zh-CN" altLang="en-US" sz="4265" b="1" kern="1200" cap="none" spc="0" normalizeH="0" baseline="0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文本框 5"/>
          <p:cNvSpPr txBox="1"/>
          <p:nvPr>
            <p:custDataLst>
              <p:tags r:id="rId28"/>
            </p:custDataLst>
          </p:nvPr>
        </p:nvSpPr>
        <p:spPr>
          <a:xfrm>
            <a:off x="7207249" y="4035213"/>
            <a:ext cx="1539241" cy="7480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marR="0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265" b="1" kern="1200" cap="none" spc="0" normalizeH="0" baseline="0" noProof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大于</a:t>
            </a:r>
            <a:endParaRPr kumimoji="0" lang="zh-CN" altLang="en-US" sz="4265" b="1" kern="1200" cap="none" spc="0" normalizeH="0" baseline="0" noProof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9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0485" name="AutoShape 2"/>
          <p:cNvSpPr/>
          <p:nvPr>
            <p:custDataLst>
              <p:tags r:id="rId4"/>
            </p:custDataLst>
          </p:nvPr>
        </p:nvSpPr>
        <p:spPr>
          <a:xfrm flipH="1">
            <a:off x="2294255" y="405765"/>
            <a:ext cx="4017645" cy="696595"/>
          </a:xfrm>
          <a:prstGeom prst="roundRect">
            <a:avLst>
              <a:gd name="adj" fmla="val 47681"/>
            </a:avLst>
          </a:prstGeom>
          <a:solidFill>
            <a:srgbClr val="008000"/>
          </a:solidFill>
          <a:ln w="9525">
            <a:noFill/>
          </a:ln>
        </p:spPr>
        <p:txBody>
          <a:bodyPr wrap="none" anchor="ctr" anchorCtr="0"/>
          <a:lstStyle/>
          <a:p>
            <a:endParaRPr lang="zh-CN" altLang="en-US" sz="2800">
              <a:solidFill>
                <a:schemeClr val="tx1"/>
              </a:solidFill>
              <a:latin typeface="Arial" panose="020b0604020202020204" pitchFamily="34" charset="0"/>
              <a:ea typeface="幼圆" panose="02010509060101010101" pitchFamily="1" charset="-122"/>
            </a:endParaRPr>
          </a:p>
        </p:txBody>
      </p:sp>
      <p:sp>
        <p:nvSpPr>
          <p:cNvPr id="20486" name="AutoShape 2"/>
          <p:cNvSpPr/>
          <p:nvPr>
            <p:custDataLst>
              <p:tags r:id="rId5"/>
            </p:custDataLst>
          </p:nvPr>
        </p:nvSpPr>
        <p:spPr>
          <a:xfrm flipH="1">
            <a:off x="294217" y="442384"/>
            <a:ext cx="2000249" cy="592667"/>
          </a:xfrm>
          <a:prstGeom prst="roundRect">
            <a:avLst>
              <a:gd name="adj" fmla="val 47681"/>
            </a:avLst>
          </a:prstGeom>
          <a:gradFill rotWithShape="1">
            <a:gsLst>
              <a:gs pos="0">
                <a:srgbClr val="FF0000"/>
              </a:gs>
              <a:gs pos="100000">
                <a:srgbClr val="FF6600"/>
              </a:gs>
            </a:gsLst>
            <a:lin ang="0" scaled="1"/>
          </a:gradFill>
          <a:ln w="9525">
            <a:noFill/>
          </a:ln>
        </p:spPr>
        <p:txBody>
          <a:bodyPr wrap="none" anchor="ctr" anchorCtr="0"/>
          <a:lstStyle/>
          <a:p>
            <a:endParaRPr lang="zh-CN" altLang="en-US" sz="2800">
              <a:solidFill>
                <a:schemeClr val="tx1"/>
              </a:solidFill>
              <a:latin typeface="Arial" panose="020b0604020202020204" pitchFamily="34" charset="0"/>
              <a:ea typeface="幼圆" panose="02010509060101010101" pitchFamily="1" charset="-122"/>
            </a:endParaRPr>
          </a:p>
        </p:txBody>
      </p:sp>
      <p:sp>
        <p:nvSpPr>
          <p:cNvPr id="17414" name="AutoShape 11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879600" y="374651"/>
            <a:ext cx="778933" cy="778933"/>
          </a:xfrm>
          <a:prstGeom prst="diamond">
            <a:avLst/>
          </a:prstGeom>
          <a:solidFill>
            <a:srgbClr val="FF6600"/>
          </a:solidFill>
          <a:ln w="38100">
            <a:solidFill>
              <a:schemeClr val="bg1"/>
            </a:solidFill>
            <a:miter lim="800000"/>
          </a:ln>
          <a:effectLst>
            <a:outerShdw sy="5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buNone/>
            </a:pPr>
            <a:r>
              <a:rPr lang="en-US" altLang="zh-CN" sz="4000" b="1">
                <a:solidFill>
                  <a:srgbClr val="FFFFFF"/>
                </a:solidFill>
                <a:latin typeface="Arial" panose="020b0604020202020204" pitchFamily="34" charset="0"/>
                <a:ea typeface="Gulim" pitchFamily="34" charset="-127"/>
              </a:rPr>
              <a:t>3</a:t>
            </a:r>
            <a:endParaRPr lang="en-US" altLang="zh-CN" sz="4000" b="1">
              <a:solidFill>
                <a:srgbClr val="FFFFFF"/>
              </a:solidFill>
              <a:latin typeface="Arial" panose="020b0604020202020204" pitchFamily="34" charset="0"/>
              <a:ea typeface="Gulim" pitchFamily="34" charset="-127"/>
            </a:endParaRPr>
          </a:p>
        </p:txBody>
      </p:sp>
      <p:sp>
        <p:nvSpPr>
          <p:cNvPr id="20488" name="文本框 27"/>
          <p:cNvSpPr txBox="1"/>
          <p:nvPr>
            <p:custDataLst>
              <p:tags r:id="rId7"/>
            </p:custDataLst>
          </p:nvPr>
        </p:nvSpPr>
        <p:spPr>
          <a:xfrm>
            <a:off x="410633" y="457200"/>
            <a:ext cx="1767417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知识点</a:t>
            </a:r>
            <a:endParaRPr lang="zh-CN" altLang="en-US" sz="36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489" name="文本框 28"/>
          <p:cNvSpPr txBox="1"/>
          <p:nvPr>
            <p:custDataLst>
              <p:tags r:id="rId8"/>
            </p:custDataLst>
          </p:nvPr>
        </p:nvSpPr>
        <p:spPr>
          <a:xfrm>
            <a:off x="2658533" y="457200"/>
            <a:ext cx="339661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飞机升力的产生</a:t>
            </a:r>
            <a:endParaRPr lang="zh-CN" altLang="en-US" sz="3600" b="1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3598" name="组合 23597"/>
          <p:cNvGrpSpPr/>
          <p:nvPr>
            <p:custDataLst>
              <p:tags r:id="rId9"/>
            </p:custDataLst>
          </p:nvPr>
        </p:nvGrpSpPr>
        <p:grpSpPr>
          <a:xfrm>
            <a:off x="7167880" y="68580"/>
            <a:ext cx="4603115" cy="3078480"/>
            <a:chOff x="158" y="346"/>
            <a:chExt cx="3630" cy="2812"/>
          </a:xfrm>
        </p:grpSpPr>
        <p:pic>
          <p:nvPicPr>
            <p:cNvPr id="23599" name="图片 23598"/>
            <p:cNvPicPr/>
            <p:nvPr>
              <p:custDataLst>
                <p:tags r:id="rId12"/>
              </p:custDataLst>
            </p:nvPr>
          </p:nvPicPr>
          <p:blipFill>
            <a:blip r:embed="rId11" r:link="rId10"/>
            <a:srcRect t="4350" b="15836"/>
            <a:stretch>
              <a:fillRect/>
            </a:stretch>
          </p:blipFill>
          <p:spPr>
            <a:xfrm>
              <a:off x="158" y="346"/>
              <a:ext cx="3629" cy="2812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23600" name="椭圆 23599"/>
            <p:cNvSpPr/>
            <p:nvPr>
              <p:custDataLst>
                <p:tags r:id="rId13"/>
              </p:custDataLst>
            </p:nvPr>
          </p:nvSpPr>
          <p:spPr>
            <a:xfrm>
              <a:off x="340" y="2704"/>
              <a:ext cx="953" cy="454"/>
            </a:xfrm>
            <a:prstGeom prst="ellipse">
              <a:avLst/>
            </a:prstGeom>
            <a:noFill/>
            <a:ln w="28575">
              <a:solidFill>
                <a:srgbClr val="FF0066"/>
              </a:solidFill>
              <a:miter lim="800000"/>
            </a:ln>
          </p:spPr>
          <p:txBody>
            <a:bodyPr/>
            <a:lstStyle/>
            <a:p/>
          </p:txBody>
        </p:sp>
        <p:sp>
          <p:nvSpPr>
            <p:cNvPr id="23601" name="椭圆 23600"/>
            <p:cNvSpPr/>
            <p:nvPr>
              <p:custDataLst>
                <p:tags r:id="rId14"/>
              </p:custDataLst>
            </p:nvPr>
          </p:nvSpPr>
          <p:spPr>
            <a:xfrm>
              <a:off x="3198" y="2069"/>
              <a:ext cx="590" cy="408"/>
            </a:xfrm>
            <a:prstGeom prst="ellipse">
              <a:avLst/>
            </a:prstGeom>
            <a:noFill/>
            <a:ln w="28575">
              <a:solidFill>
                <a:srgbClr val="FF0066"/>
              </a:solidFill>
              <a:miter lim="800000"/>
            </a:ln>
          </p:spPr>
          <p:txBody>
            <a:bodyPr/>
            <a:lstStyle/>
            <a:p/>
          </p:txBody>
        </p:sp>
      </p:grpSp>
      <p:grpSp>
        <p:nvGrpSpPr>
          <p:cNvPr id="23563" name="组合 23562"/>
          <p:cNvGrpSpPr/>
          <p:nvPr>
            <p:custDataLst>
              <p:tags r:id="rId15"/>
            </p:custDataLst>
          </p:nvPr>
        </p:nvGrpSpPr>
        <p:grpSpPr>
          <a:xfrm>
            <a:off x="7350125" y="4674870"/>
            <a:ext cx="4481830" cy="478155"/>
            <a:chOff x="3792" y="720"/>
            <a:chExt cx="1536" cy="480"/>
          </a:xfrm>
        </p:grpSpPr>
        <p:sp>
          <p:nvSpPr>
            <p:cNvPr id="23558" name="任意多边形 23557"/>
            <p:cNvSpPr/>
            <p:nvPr>
              <p:custDataLst>
                <p:tags r:id="rId16"/>
              </p:custDataLst>
            </p:nvPr>
          </p:nvSpPr>
          <p:spPr>
            <a:xfrm>
              <a:off x="3792" y="720"/>
              <a:ext cx="1515" cy="467"/>
            </a:xfrm>
            <a:custGeom>
              <a:rect l="l" t="t" r="r" b="b"/>
              <a:pathLst>
                <a:path w="1515" h="467">
                  <a:moveTo>
                    <a:pt x="0" y="419"/>
                  </a:moveTo>
                  <a:cubicBezTo>
                    <a:pt x="17" y="390"/>
                    <a:pt x="53" y="299"/>
                    <a:pt x="101" y="243"/>
                  </a:cubicBezTo>
                  <a:cubicBezTo>
                    <a:pt x="149" y="187"/>
                    <a:pt x="203" y="110"/>
                    <a:pt x="291" y="80"/>
                  </a:cubicBezTo>
                  <a:cubicBezTo>
                    <a:pt x="379" y="50"/>
                    <a:pt x="427" y="0"/>
                    <a:pt x="631" y="64"/>
                  </a:cubicBezTo>
                  <a:cubicBezTo>
                    <a:pt x="835" y="128"/>
                    <a:pt x="1368" y="400"/>
                    <a:pt x="1515" y="467"/>
                  </a:cubicBezTo>
                </a:path>
              </a:pathLst>
            </a:custGeom>
            <a:solidFill>
              <a:schemeClr val="bg2"/>
            </a:solidFill>
            <a:ln w="28575" cmpd="sng">
              <a:solidFill>
                <a:schemeClr val="tx1"/>
              </a:solidFill>
              <a:round/>
            </a:ln>
          </p:spPr>
          <p:txBody>
            <a:bodyPr/>
            <a:lstStyle/>
            <a:p/>
          </p:txBody>
        </p:sp>
        <p:cxnSp>
          <p:nvCxnSpPr>
            <p:cNvPr id="23559" name="直接连接符 23558"/>
            <p:cNvCxnSpPr/>
            <p:nvPr>
              <p:custDataLst>
                <p:tags r:id="rId17"/>
              </p:custDataLst>
            </p:nvPr>
          </p:nvCxnSpPr>
          <p:spPr>
            <a:xfrm>
              <a:off x="3792" y="1152"/>
              <a:ext cx="1536" cy="48"/>
            </a:xfrm>
            <a:prstGeom prst="line">
              <a:avLst/>
            </a:prstGeom>
            <a:solidFill>
              <a:srgbClr val="DDDDDD"/>
            </a:solidFill>
            <a:ln w="38100">
              <a:solidFill>
                <a:schemeClr val="tx1"/>
              </a:solidFill>
              <a:miter lim="800000"/>
            </a:ln>
          </p:spPr>
        </p:cxnSp>
      </p:grpSp>
      <p:sp>
        <p:nvSpPr>
          <p:cNvPr id="23557" name="矩形 23556"/>
          <p:cNvSpPr/>
          <p:nvPr>
            <p:custDataLst>
              <p:tags r:id="rId18"/>
            </p:custDataLst>
          </p:nvPr>
        </p:nvSpPr>
        <p:spPr>
          <a:xfrm>
            <a:off x="6443980" y="3707130"/>
            <a:ext cx="5400675" cy="70675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anose="02010600030101010101" pitchFamily="2" charset="-122"/>
              </a:defRPr>
            </a:lvl5pPr>
          </a:lstStyle>
          <a:p>
            <a:pPr lvl="0"/>
            <a:r>
              <a:rPr kumimoji="1" sz="4000" b="1">
                <a:effectLst>
                  <a:outerShdw blurRad="38100" dist="38100" dir="2700000" algn="tl">
                    <a:srgbClr val="FFFFFF"/>
                  </a:outerShdw>
                </a:effectLst>
              </a:rPr>
              <a:t>飞机机翼的形状：</a:t>
            </a:r>
            <a:endParaRPr kumimoji="1" sz="4000" b="1">
              <a:solidFill>
                <a:srgbClr val="FF0000"/>
              </a:solidFill>
              <a:effectLst/>
            </a:endParaRPr>
          </a:p>
        </p:txBody>
      </p:sp>
      <p:sp>
        <p:nvSpPr>
          <p:cNvPr id="8" name="矩形 7"/>
          <p:cNvSpPr/>
          <p:nvPr>
            <p:custDataLst>
              <p:tags r:id="rId19"/>
            </p:custDataLst>
          </p:nvPr>
        </p:nvSpPr>
        <p:spPr>
          <a:xfrm>
            <a:off x="8273415" y="5781675"/>
            <a:ext cx="2634615" cy="7683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 altLang="en-US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zh-CN" altLang="en-US" sz="1800" b="0" i="0" u="none" baseline="0">
                <a:solidFill>
                  <a:schemeClr val="tx1"/>
                </a:solidFill>
                <a:effectLst/>
                <a:latin typeface="Arial"/>
                <a:ea typeface="宋体" panose="02010600030101010101" pitchFamily="2" charset="-122"/>
              </a:defRPr>
            </a:lvl5pPr>
          </a:lstStyle>
          <a:p>
            <a:pPr lvl="0"/>
            <a:r>
              <a:rPr kumimoji="1" sz="44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上凸下平</a:t>
            </a:r>
            <a:endParaRPr kumimoji="1" sz="4400" b="1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2" name="飞机腾空">
            <a:hlinkClick action="ppaction://media"/>
          </p:cNvPr>
          <p:cNvPicPr/>
          <p:nvPr>
            <a:videoFile r:link="rId22"/>
            <p:custDataLst>
              <p:tags r:id="rId21"/>
            </p:custDataLst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294640" y="1273175"/>
            <a:ext cx="6149975" cy="494347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20" fill="hold" display="0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2355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2" name="组合 1"/>
          <p:cNvGrpSpPr/>
          <p:nvPr>
            <p:custDataLst>
              <p:tags r:id="rId3"/>
            </p:custDataLst>
          </p:nvPr>
        </p:nvGrpSpPr>
        <p:grpSpPr>
          <a:xfrm>
            <a:off x="1560830" y="1292225"/>
            <a:ext cx="9929495" cy="2910205"/>
            <a:chOff x="11143" y="4400"/>
            <a:chExt cx="5400" cy="3240"/>
          </a:xfrm>
        </p:grpSpPr>
        <p:grpSp>
          <p:nvGrpSpPr>
            <p:cNvPr id="7185" name="Group 17"/>
            <p:cNvGrpSpPr/>
            <p:nvPr>
              <p:custDataLst>
                <p:tags r:id="rId4"/>
              </p:custDataLst>
            </p:nvPr>
          </p:nvGrpSpPr>
          <p:grpSpPr>
            <a:xfrm>
              <a:off x="11143" y="5480"/>
              <a:ext cx="840" cy="1080"/>
              <a:chOff x="3216" y="1056"/>
              <a:chExt cx="336" cy="432"/>
            </a:xfrm>
          </p:grpSpPr>
          <p:sp>
            <p:nvSpPr>
              <p:cNvPr id="7176" name="Line 8"/>
              <p:cNvSpPr>
                <a:spLocks noChangeShapeType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3216" y="1056"/>
                <a:ext cx="336" cy="0"/>
              </a:xfrm>
              <a:prstGeom prst="line">
                <a:avLst/>
              </a:prstGeom>
              <a:noFill/>
              <a:ln w="28575">
                <a:solidFill>
                  <a:srgbClr val="990000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77" name="Line 9"/>
              <p:cNvSpPr>
                <a:spLocks noChangeShapeType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3216" y="1296"/>
                <a:ext cx="336" cy="0"/>
              </a:xfrm>
              <a:prstGeom prst="line">
                <a:avLst/>
              </a:prstGeom>
              <a:noFill/>
              <a:ln w="28575">
                <a:solidFill>
                  <a:srgbClr val="990000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78" name="Line 10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3216" y="1488"/>
                <a:ext cx="336" cy="0"/>
              </a:xfrm>
              <a:prstGeom prst="line">
                <a:avLst/>
              </a:prstGeom>
              <a:noFill/>
              <a:ln w="28575">
                <a:solidFill>
                  <a:srgbClr val="990000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7172" name="Line 4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>
              <a:off x="12103" y="6080"/>
              <a:ext cx="3840" cy="1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173" name="Freeform 5"/>
            <p:cNvSpPr/>
            <p:nvPr>
              <p:custDataLst>
                <p:tags r:id="rId9"/>
              </p:custDataLst>
            </p:nvPr>
          </p:nvSpPr>
          <p:spPr bwMode="auto">
            <a:xfrm>
              <a:off x="12103" y="5000"/>
              <a:ext cx="3788" cy="1168"/>
            </a:xfrm>
            <a:custGeom>
              <a:gdLst>
                <a:gd name="T0" fmla="*/ 0 w 1515"/>
                <a:gd name="T1" fmla="*/ 419 h 467"/>
                <a:gd name="T2" fmla="*/ 101 w 1515"/>
                <a:gd name="T3" fmla="*/ 243 h 467"/>
                <a:gd name="T4" fmla="*/ 291 w 1515"/>
                <a:gd name="T5" fmla="*/ 80 h 467"/>
                <a:gd name="T6" fmla="*/ 631 w 1515"/>
                <a:gd name="T7" fmla="*/ 64 h 467"/>
                <a:gd name="T8" fmla="*/ 1515 w 1515"/>
                <a:gd name="T9" fmla="*/ 467 h 467"/>
              </a:gdLst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5" h="467">
                  <a:moveTo>
                    <a:pt x="0" y="419"/>
                  </a:moveTo>
                  <a:cubicBezTo>
                    <a:pt x="17" y="390"/>
                    <a:pt x="53" y="299"/>
                    <a:pt x="101" y="243"/>
                  </a:cubicBezTo>
                  <a:cubicBezTo>
                    <a:pt x="149" y="187"/>
                    <a:pt x="203" y="110"/>
                    <a:pt x="291" y="80"/>
                  </a:cubicBezTo>
                  <a:cubicBezTo>
                    <a:pt x="379" y="50"/>
                    <a:pt x="427" y="0"/>
                    <a:pt x="631" y="64"/>
                  </a:cubicBezTo>
                  <a:cubicBezTo>
                    <a:pt x="835" y="128"/>
                    <a:pt x="1368" y="400"/>
                    <a:pt x="1515" y="467"/>
                  </a:cubicBezTo>
                </a:path>
              </a:pathLst>
            </a:custGeom>
            <a:solidFill>
              <a:srgbClr val="DDDDDD"/>
            </a:solidFill>
            <a:ln w="28575" cmpd="sng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7183" name="Group 15"/>
            <p:cNvGrpSpPr/>
            <p:nvPr>
              <p:custDataLst>
                <p:tags r:id="rId10"/>
              </p:custDataLst>
            </p:nvPr>
          </p:nvGrpSpPr>
          <p:grpSpPr>
            <a:xfrm>
              <a:off x="12103" y="4760"/>
              <a:ext cx="4440" cy="1280"/>
              <a:chOff x="3648" y="744"/>
              <a:chExt cx="1680" cy="536"/>
            </a:xfrm>
          </p:grpSpPr>
          <p:sp>
            <p:nvSpPr>
              <p:cNvPr id="7181" name="Freeform 13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3648" y="744"/>
                <a:ext cx="1584" cy="536"/>
              </a:xfrm>
              <a:custGeom>
                <a:gdLst>
                  <a:gd name="T0" fmla="*/ 0 w 1584"/>
                  <a:gd name="T1" fmla="*/ 312 h 536"/>
                  <a:gd name="T2" fmla="*/ 288 w 1584"/>
                  <a:gd name="T3" fmla="*/ 24 h 536"/>
                  <a:gd name="T4" fmla="*/ 1344 w 1584"/>
                  <a:gd name="T5" fmla="*/ 456 h 536"/>
                  <a:gd name="T6" fmla="*/ 1584 w 1584"/>
                  <a:gd name="T7" fmla="*/ 504 h 536"/>
                </a:gdLst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4" h="536">
                    <a:moveTo>
                      <a:pt x="0" y="312"/>
                    </a:moveTo>
                    <a:cubicBezTo>
                      <a:pt x="32" y="156"/>
                      <a:pt x="64" y="0"/>
                      <a:pt x="288" y="24"/>
                    </a:cubicBezTo>
                    <a:cubicBezTo>
                      <a:pt x="512" y="48"/>
                      <a:pt x="1128" y="376"/>
                      <a:pt x="1344" y="456"/>
                    </a:cubicBezTo>
                    <a:cubicBezTo>
                      <a:pt x="1560" y="536"/>
                      <a:pt x="1544" y="496"/>
                      <a:pt x="1584" y="504"/>
                    </a:cubicBezTo>
                  </a:path>
                </a:pathLst>
              </a:custGeom>
              <a:noFill/>
              <a:ln w="19050" cmpd="sng">
                <a:solidFill>
                  <a:srgbClr val="99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82" name="Line 14"/>
              <p:cNvSpPr>
                <a:spLocks noChangeShapeType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5136" y="1248"/>
                <a:ext cx="192" cy="0"/>
              </a:xfrm>
              <a:prstGeom prst="line">
                <a:avLst/>
              </a:prstGeom>
              <a:noFill/>
              <a:ln w="19050">
                <a:solidFill>
                  <a:srgbClr val="990000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7184" name="Line 16"/>
            <p:cNvSpPr>
              <a:spLocks noChangeShapeType="1"/>
            </p:cNvSpPr>
            <p:nvPr>
              <p:custDataLst>
                <p:tags r:id="rId13"/>
              </p:custDataLst>
            </p:nvPr>
          </p:nvSpPr>
          <p:spPr bwMode="auto">
            <a:xfrm>
              <a:off x="12223" y="6440"/>
              <a:ext cx="4080" cy="0"/>
            </a:xfrm>
            <a:prstGeom prst="line">
              <a:avLst/>
            </a:prstGeom>
            <a:noFill/>
            <a:ln w="19050">
              <a:solidFill>
                <a:srgbClr val="990000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3200" b="1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7202" name="Group 34"/>
            <p:cNvGrpSpPr/>
            <p:nvPr>
              <p:custDataLst>
                <p:tags r:id="rId14"/>
              </p:custDataLst>
            </p:nvPr>
          </p:nvGrpSpPr>
          <p:grpSpPr>
            <a:xfrm>
              <a:off x="12943" y="6200"/>
              <a:ext cx="2160" cy="1440"/>
              <a:chOff x="3888" y="1344"/>
              <a:chExt cx="864" cy="576"/>
            </a:xfrm>
          </p:grpSpPr>
          <p:sp>
            <p:nvSpPr>
              <p:cNvPr id="7186" name="Line 18"/>
              <p:cNvSpPr>
                <a:spLocks noChangeShapeType="1"/>
              </p:cNvSpPr>
              <p:nvPr>
                <p:custDataLst>
                  <p:tags r:id="rId15"/>
                </p:custDataLst>
              </p:nvPr>
            </p:nvSpPr>
            <p:spPr bwMode="auto">
              <a:xfrm flipH="1" flipV="1">
                <a:off x="3888" y="1344"/>
                <a:ext cx="0" cy="576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87" name="Line 19"/>
              <p:cNvSpPr>
                <a:spLocks noChangeShapeType="1"/>
              </p:cNvSpPr>
              <p:nvPr>
                <p:custDataLst>
                  <p:tags r:id="rId16"/>
                </p:custDataLst>
              </p:nvPr>
            </p:nvSpPr>
            <p:spPr bwMode="auto">
              <a:xfrm flipH="1" flipV="1">
                <a:off x="4176" y="1344"/>
                <a:ext cx="0" cy="576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88" name="Line 20"/>
              <p:cNvSpPr>
                <a:spLocks noChangeShapeType="1"/>
              </p:cNvSpPr>
              <p:nvPr>
                <p:custDataLst>
                  <p:tags r:id="rId17"/>
                </p:custDataLst>
              </p:nvPr>
            </p:nvSpPr>
            <p:spPr bwMode="auto">
              <a:xfrm flipH="1" flipV="1">
                <a:off x="4464" y="1344"/>
                <a:ext cx="0" cy="576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89" name="Line 21"/>
              <p:cNvSpPr>
                <a:spLocks noChangeShapeType="1"/>
              </p:cNvSpPr>
              <p:nvPr>
                <p:custDataLst>
                  <p:tags r:id="rId18"/>
                </p:custDataLst>
              </p:nvPr>
            </p:nvSpPr>
            <p:spPr bwMode="auto">
              <a:xfrm flipH="1" flipV="1">
                <a:off x="4752" y="1344"/>
                <a:ext cx="0" cy="576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195" name="Group 27"/>
            <p:cNvGrpSpPr/>
            <p:nvPr>
              <p:custDataLst>
                <p:tags r:id="rId19"/>
              </p:custDataLst>
            </p:nvPr>
          </p:nvGrpSpPr>
          <p:grpSpPr>
            <a:xfrm>
              <a:off x="12823" y="4400"/>
              <a:ext cx="2160" cy="1320"/>
              <a:chOff x="3840" y="624"/>
              <a:chExt cx="864" cy="528"/>
            </a:xfrm>
          </p:grpSpPr>
          <p:sp>
            <p:nvSpPr>
              <p:cNvPr id="7190" name="Line 22"/>
              <p:cNvSpPr>
                <a:spLocks noChangeShapeType="1"/>
              </p:cNvSpPr>
              <p:nvPr>
                <p:custDataLst>
                  <p:tags r:id="rId20"/>
                </p:custDataLst>
              </p:nvPr>
            </p:nvSpPr>
            <p:spPr bwMode="auto">
              <a:xfrm flipH="1">
                <a:off x="3840" y="672"/>
                <a:ext cx="0" cy="288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91" name="Line 23"/>
              <p:cNvSpPr>
                <a:spLocks noChangeShapeType="1"/>
              </p:cNvSpPr>
              <p:nvPr>
                <p:custDataLst>
                  <p:tags r:id="rId21"/>
                </p:custDataLst>
              </p:nvPr>
            </p:nvSpPr>
            <p:spPr bwMode="auto">
              <a:xfrm flipH="1">
                <a:off x="4128" y="624"/>
                <a:ext cx="0" cy="288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92" name="Line 24"/>
              <p:cNvSpPr>
                <a:spLocks noChangeShapeType="1"/>
              </p:cNvSpPr>
              <p:nvPr>
                <p:custDataLst>
                  <p:tags r:id="rId22"/>
                </p:custDataLst>
              </p:nvPr>
            </p:nvSpPr>
            <p:spPr bwMode="auto">
              <a:xfrm flipH="1">
                <a:off x="4368" y="720"/>
                <a:ext cx="0" cy="288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193" name="Line 25"/>
              <p:cNvSpPr>
                <a:spLocks noChangeShapeType="1"/>
              </p:cNvSpPr>
              <p:nvPr>
                <p:custDataLst>
                  <p:tags r:id="rId23"/>
                </p:custDataLst>
              </p:nvPr>
            </p:nvSpPr>
            <p:spPr bwMode="auto">
              <a:xfrm flipH="1">
                <a:off x="4704" y="864"/>
                <a:ext cx="0" cy="288"/>
              </a:xfrm>
              <a:prstGeom prst="line">
                <a:avLst/>
              </a:prstGeom>
              <a:noFill/>
              <a:ln w="57150">
                <a:solidFill>
                  <a:srgbClr val="0000FF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32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7199" name="Text Box 31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2197100" y="5433695"/>
            <a:ext cx="7553325" cy="119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1" lang="zh-CN" altLang="en-US" sz="3600" b="1" kern="1200" cap="none" spc="0" normalizeH="0" baseline="0" noProof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上下表面压强不同，产生了压力差，</a:t>
            </a:r>
            <a:r>
              <a:rPr kumimoji="1" lang="en-US" altLang="zh-CN" sz="3600" b="1" kern="1200" cap="none" spc="0" normalizeH="0" baseline="0" noProof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</a:t>
            </a:r>
            <a:endParaRPr kumimoji="1" lang="en-US" altLang="zh-CN" sz="3600" b="1" kern="1200" cap="none" spc="0" normalizeH="0" baseline="0" noProof="0" smtClean="0"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R="0" defTabSz="914400">
              <a:buClrTx/>
              <a:buSzTx/>
              <a:buFontTx/>
              <a:defRPr/>
            </a:pPr>
            <a:r>
              <a:rPr kumimoji="1" lang="en-US" altLang="zh-CN" sz="3600" b="1" kern="1200" cap="none" spc="0" normalizeH="0" baseline="0" noProof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                       </a:t>
            </a:r>
            <a:r>
              <a:rPr kumimoji="1" lang="zh-CN" altLang="en-US" sz="3600" b="1" kern="1200" cap="none" spc="0" normalizeH="0" baseline="0" noProof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这就是向上的升力。</a:t>
            </a:r>
            <a:endParaRPr kumimoji="1" lang="zh-CN" altLang="en-US" sz="3600" b="1" kern="1200" cap="none" spc="0" normalizeH="0" baseline="0" noProof="0" smtClean="0"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675" name="标题 28674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4368800" y="696913"/>
            <a:ext cx="3454400" cy="5953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526869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26869"/>
                </a:solidFill>
                <a:latin typeface="Broadway" panose="04040905080b02020502" pitchFamily="2" charset="0"/>
                <a:ea typeface="微软雅黑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26869"/>
                </a:solidFill>
                <a:latin typeface="Broadway" panose="04040905080b02020502" pitchFamily="2" charset="0"/>
                <a:ea typeface="微软雅黑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26869"/>
                </a:solidFill>
                <a:latin typeface="Broadway" panose="04040905080b02020502" pitchFamily="2" charset="0"/>
                <a:ea typeface="微软雅黑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26869"/>
                </a:solidFill>
                <a:latin typeface="Broadway" panose="04040905080b02020502" pitchFamily="2" charset="0"/>
                <a:ea typeface="微软雅黑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26869"/>
                </a:solidFill>
                <a:latin typeface="Broadway" panose="04040905080b02020502" pitchFamily="2" charset="0"/>
                <a:ea typeface="微软雅黑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26869"/>
                </a:solidFill>
                <a:latin typeface="Broadway" panose="04040905080b02020502" pitchFamily="2" charset="0"/>
                <a:ea typeface="微软雅黑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26869"/>
                </a:solidFill>
                <a:latin typeface="Broadway" panose="04040905080b02020502" pitchFamily="2" charset="0"/>
                <a:ea typeface="微软雅黑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526869"/>
                </a:solidFill>
                <a:latin typeface="Broadway" panose="04040905080b02020502" pitchFamily="2" charset="0"/>
                <a:ea typeface="微软雅黑"/>
              </a:defRPr>
            </a:lvl9pPr>
          </a:lstStyle>
          <a:p>
            <a:pPr eaLnBrk="1" hangingPunct="1"/>
            <a:r>
              <a:rPr lang="zh-CN" altLang="en-US" sz="2700" b="1">
                <a:solidFill>
                  <a:srgbClr val="FF0000"/>
                </a:solidFill>
              </a:rPr>
              <a:t>上方流速快，压强小</a:t>
            </a:r>
            <a:endParaRPr lang="zh-CN" altLang="en-US" sz="2700" b="1">
              <a:solidFill>
                <a:srgbClr val="FF0000"/>
              </a:solidFill>
            </a:endParaRPr>
          </a:p>
        </p:txBody>
      </p:sp>
      <p:sp>
        <p:nvSpPr>
          <p:cNvPr id="28676" name="矩形 28675"/>
          <p:cNvSpPr/>
          <p:nvPr>
            <p:custDataLst>
              <p:tags r:id="rId26"/>
            </p:custDataLst>
          </p:nvPr>
        </p:nvSpPr>
        <p:spPr>
          <a:xfrm>
            <a:off x="4752975" y="4202430"/>
            <a:ext cx="5055870" cy="42481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zh-CN" altLang="en-US" sz="4000" b="1">
                <a:solidFill>
                  <a:srgbClr val="FF0000"/>
                </a:solidFill>
                <a:latin typeface="Arial" panose="020b0604020202020204" pitchFamily="34" charset="0"/>
              </a:rPr>
              <a:t>下方流速慢，压强大</a:t>
            </a:r>
            <a:endParaRPr lang="zh-CN" altLang="en-US" sz="40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867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2867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2867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5058" name="灯片编号占位符 1"/>
          <p:cNvSpPr txBox="1"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anchor="ctr" anchorCtr="0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b="0" i="0" u="none" kern="1200" baseline="0">
                <a:solidFill>
                  <a:srgbClr val="8E163E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rgbClr val="8E163E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rgbClr val="8E163E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rgbClr val="8E163E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rgbClr val="8E163E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zh-CN" altLang="en-US" sz="1200">
                <a:solidFill>
                  <a:srgbClr val="A6A6A6"/>
                </a:solidFill>
              </a:rPr>
              <a:t>12</a:t>
            </a:fld>
            <a:endParaRPr lang="zh-CN" altLang="en-US" sz="1200">
              <a:solidFill>
                <a:srgbClr val="A6A6A6"/>
              </a:solidFill>
            </a:endParaRPr>
          </a:p>
        </p:txBody>
      </p:sp>
      <p:sp>
        <p:nvSpPr>
          <p:cNvPr id="45059" name="文本框 1"/>
          <p:cNvSpPr txBox="1"/>
          <p:nvPr>
            <p:custDataLst>
              <p:tags r:id="rId4"/>
            </p:custDataLst>
          </p:nvPr>
        </p:nvSpPr>
        <p:spPr>
          <a:xfrm>
            <a:off x="399838" y="820843"/>
            <a:ext cx="11421533" cy="40309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</a:rPr>
              <a:t>、某同学为了探究飞机的升力，制作了一个机翼模型，并把它穿在一根铁丝上，在铁丝的上下端各挂一支弹簧测力计，如图所示，他接通电源让电风扇对着机翼吹风，下面是该同学对实验结果作出的猜想，你认为正确的是(　　)</a:t>
            </a:r>
            <a:endParaRPr lang="zh-CN" altLang="en-US" sz="3200" b="1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</a:rPr>
              <a:t>、弹簧测力计A的示数增大，B的示数减小</a:t>
            </a:r>
            <a:endParaRPr lang="zh-CN" altLang="en-US" sz="3200" b="1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</a:rPr>
              <a:t>、弹簧测力计A的示数减小，B的示数增大</a:t>
            </a:r>
            <a:endParaRPr lang="zh-CN" altLang="en-US" sz="3200" b="1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</a:rPr>
              <a:t>、两支弹簧测力计的示数都增大</a:t>
            </a:r>
            <a:endParaRPr lang="zh-CN" altLang="en-US" sz="3200" b="1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en-US" altLang="zh-CN" sz="3200" b="1">
                <a:solidFill>
                  <a:schemeClr val="tx1"/>
                </a:solidFill>
                <a:latin typeface="Times New Roman" panose="02020603050405020304" pitchFamily="18" charset="0"/>
              </a:rPr>
              <a:t>D</a:t>
            </a:r>
            <a:r>
              <a:rPr lang="zh-CN" altLang="en-US" sz="3200" b="1">
                <a:solidFill>
                  <a:schemeClr val="tx1"/>
                </a:solidFill>
                <a:latin typeface="Times New Roman" panose="02020603050405020304" pitchFamily="18" charset="0"/>
              </a:rPr>
              <a:t>、两支弹簧测力计的示数都减小</a:t>
            </a:r>
            <a:endParaRPr lang="zh-CN" altLang="en-US" sz="3200" b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5060" name="图片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610812" y="2785110"/>
            <a:ext cx="3210983" cy="357293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7289166" y="2211282"/>
            <a:ext cx="910167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</a:rPr>
              <a:t>B</a:t>
            </a:r>
            <a:endParaRPr lang="zh-CN" altLang="en-US" sz="36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297180" y="120650"/>
            <a:ext cx="298958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中考链接：</a:t>
            </a:r>
            <a:endParaRPr lang="zh-CN" altLang="en-US" sz="4400" b="1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47106" name="文本框 99"/>
          <p:cNvSpPr txBox="1"/>
          <p:nvPr>
            <p:custDataLst>
              <p:tags r:id="rId4"/>
            </p:custDataLst>
          </p:nvPr>
        </p:nvSpPr>
        <p:spPr>
          <a:xfrm>
            <a:off x="280247" y="804969"/>
            <a:ext cx="11387667" cy="33743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4265" b="1">
                <a:solidFill>
                  <a:schemeClr val="tx1"/>
                </a:solidFill>
                <a:latin typeface="宋体" panose="02010600030101010101" pitchFamily="2" charset="-122"/>
              </a:rPr>
              <a:t>2.</a:t>
            </a:r>
            <a:r>
              <a:rPr lang="zh-CN" altLang="en-US" sz="4265" b="1">
                <a:solidFill>
                  <a:schemeClr val="tx1"/>
                </a:solidFill>
                <a:latin typeface="宋体" panose="02010600030101010101" pitchFamily="2" charset="-122"/>
              </a:rPr>
              <a:t>如图所示，这是喷雾器工作时的示意图。当你推动活塞时，管口的空气速度</a:t>
            </a:r>
            <a:r>
              <a:rPr lang="zh-CN" altLang="zh-CN" sz="4265" b="1">
                <a:solidFill>
                  <a:schemeClr val="tx1"/>
                </a:solidFill>
                <a:latin typeface="宋体" panose="02010600030101010101" pitchFamily="2" charset="-122"/>
              </a:rPr>
              <a:t>________</a:t>
            </a:r>
            <a:r>
              <a:rPr lang="zh-CN" altLang="en-US" sz="4265" b="1">
                <a:solidFill>
                  <a:schemeClr val="tx1"/>
                </a:solidFill>
                <a:latin typeface="宋体" panose="02010600030101010101" pitchFamily="2" charset="-122"/>
              </a:rPr>
              <a:t>，压强</a:t>
            </a:r>
            <a:r>
              <a:rPr lang="zh-CN" altLang="zh-CN" sz="4265" b="1">
                <a:solidFill>
                  <a:schemeClr val="tx1"/>
                </a:solidFill>
                <a:latin typeface="宋体" panose="02010600030101010101" pitchFamily="2" charset="-122"/>
              </a:rPr>
              <a:t>________</a:t>
            </a:r>
            <a:r>
              <a:rPr lang="zh-CN" altLang="en-US" sz="4265" b="1">
                <a:solidFill>
                  <a:schemeClr val="tx1"/>
                </a:solidFill>
                <a:latin typeface="宋体" panose="02010600030101010101" pitchFamily="2" charset="-122"/>
              </a:rPr>
              <a:t>；当管口压强比瓶中液体上面的大气压强</a:t>
            </a:r>
            <a:r>
              <a:rPr lang="zh-CN" altLang="zh-CN" sz="4265" b="1">
                <a:solidFill>
                  <a:schemeClr val="tx1"/>
                </a:solidFill>
                <a:latin typeface="宋体" panose="02010600030101010101" pitchFamily="2" charset="-122"/>
              </a:rPr>
              <a:t>________</a:t>
            </a:r>
            <a:r>
              <a:rPr lang="zh-CN" altLang="en-US" sz="4265" b="1">
                <a:solidFill>
                  <a:schemeClr val="tx1"/>
                </a:solidFill>
                <a:latin typeface="宋体" panose="02010600030101010101" pitchFamily="2" charset="-122"/>
              </a:rPr>
              <a:t>时，液体就被大气压压上去，随流动的空气而喷成雾状。</a:t>
            </a:r>
            <a:endParaRPr lang="zh-CN" altLang="en-US" sz="4265" b="1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8424968" y="1473623"/>
            <a:ext cx="1319953" cy="7480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marR="0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265" kern="1200" cap="none" spc="0" normalizeH="0" baseline="0" noProof="1">
                <a:ln w="22225">
                  <a:solidFill>
                    <a:srgbClr val="FF0000"/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大</a:t>
            </a:r>
            <a:endParaRPr kumimoji="0" lang="zh-CN" altLang="en-US" sz="4265" kern="1200" cap="none" spc="0" normalizeH="0" baseline="0" noProof="1">
              <a:ln w="22225">
                <a:solidFill>
                  <a:srgbClr val="FF0000"/>
                </a:solidFill>
                <a:prstDash val="solid"/>
              </a:ln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1612688" y="2118148"/>
            <a:ext cx="1319953" cy="7480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</a:bodyPr>
          <a:lstStyle/>
          <a:p>
            <a:pPr marR="0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265" kern="1200" cap="none" spc="0" normalizeH="0" baseline="0" noProof="1">
                <a:ln w="22225">
                  <a:solidFill>
                    <a:srgbClr val="FF0000"/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小</a:t>
            </a:r>
            <a:endParaRPr kumimoji="0" lang="zh-CN" altLang="en-US" sz="4265" kern="1200" cap="none" spc="0" normalizeH="0" baseline="0" noProof="1">
              <a:ln w="22225">
                <a:solidFill>
                  <a:srgbClr val="FF0000"/>
                </a:solidFill>
                <a:prstDash val="solid"/>
              </a:ln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2842260" y="2678430"/>
            <a:ext cx="965835" cy="7480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marR="0" defTabSz="914400"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265" kern="1200" cap="none" spc="0" normalizeH="0" baseline="0" noProof="1">
                <a:ln w="22225">
                  <a:solidFill>
                    <a:srgbClr val="FF0000"/>
                  </a:solidFill>
                  <a:prstDash val="solid"/>
                </a:ln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小</a:t>
            </a:r>
            <a:endParaRPr kumimoji="0" lang="zh-CN" altLang="en-US" sz="4265" kern="1200" cap="none" spc="0" normalizeH="0" baseline="0" noProof="1">
              <a:ln w="22225">
                <a:solidFill>
                  <a:srgbClr val="FF0000"/>
                </a:solidFill>
                <a:prstDash val="solid"/>
              </a:ln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433310" y="3554730"/>
            <a:ext cx="3303270" cy="30880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297180" y="120650"/>
            <a:ext cx="298958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中考链接：</a:t>
            </a:r>
            <a:endParaRPr lang="zh-CN" altLang="en-US" sz="4400" b="1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40962" name="图片 99"/>
          <p:cNvPicPr/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879090" y="4675929"/>
            <a:ext cx="3759200" cy="226694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63" name="文本框 100"/>
          <p:cNvSpPr txBox="1"/>
          <p:nvPr>
            <p:custDataLst>
              <p:tags r:id="rId5"/>
            </p:custDataLst>
          </p:nvPr>
        </p:nvSpPr>
        <p:spPr>
          <a:xfrm>
            <a:off x="324485" y="694056"/>
            <a:ext cx="11542184" cy="41173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735" b="1">
                <a:solidFill>
                  <a:schemeClr val="tx1"/>
                </a:solidFill>
                <a:latin typeface="宋体" panose="02010600030101010101" pitchFamily="2" charset="-122"/>
              </a:rPr>
              <a:t>3</a:t>
            </a:r>
            <a:r>
              <a:rPr lang="zh-CN" altLang="en-US" sz="3735" b="1">
                <a:solidFill>
                  <a:schemeClr val="tx1"/>
                </a:solidFill>
                <a:latin typeface="宋体" panose="02010600030101010101" pitchFamily="2" charset="-122"/>
              </a:rPr>
              <a:t>、东南沿海地区经常会有台风</a:t>
            </a:r>
            <a:r>
              <a:rPr lang="en-US" altLang="zh-CN" sz="3735" b="1">
                <a:solidFill>
                  <a:schemeClr val="tx1"/>
                </a:solidFill>
                <a:latin typeface="宋体" panose="02010600030101010101" pitchFamily="2" charset="-122"/>
              </a:rPr>
              <a:t>(</a:t>
            </a:r>
            <a:r>
              <a:rPr lang="zh-CN" altLang="en-US" sz="3735" b="1">
                <a:solidFill>
                  <a:schemeClr val="tx1"/>
                </a:solidFill>
                <a:latin typeface="宋体" panose="02010600030101010101" pitchFamily="2" charset="-122"/>
              </a:rPr>
              <a:t>如图所示</a:t>
            </a:r>
            <a:r>
              <a:rPr lang="en-US" altLang="zh-CN" sz="3735" b="1">
                <a:solidFill>
                  <a:schemeClr val="tx1"/>
                </a:solidFill>
                <a:latin typeface="宋体" panose="02010600030101010101" pitchFamily="2" charset="-122"/>
              </a:rPr>
              <a:t>)</a:t>
            </a:r>
            <a:r>
              <a:rPr lang="zh-CN" altLang="en-US" sz="3735" b="1">
                <a:solidFill>
                  <a:schemeClr val="tx1"/>
                </a:solidFill>
                <a:latin typeface="宋体" panose="02010600030101010101" pitchFamily="2" charset="-122"/>
              </a:rPr>
              <a:t>，市政府要求居民将简易房的屋顶加固，对于这一要求下列解释正确的是</a:t>
            </a:r>
            <a:r>
              <a:rPr lang="en-US" altLang="zh-CN" sz="3735" b="1">
                <a:solidFill>
                  <a:schemeClr val="tx1"/>
                </a:solidFill>
                <a:latin typeface="宋体" panose="02010600030101010101" pitchFamily="2" charset="-122"/>
              </a:rPr>
              <a:t>(    )</a:t>
            </a:r>
            <a:endParaRPr lang="en-US" altLang="zh-CN" sz="3735" b="1">
              <a:solidFill>
                <a:schemeClr val="tx1"/>
              </a:solidFill>
              <a:latin typeface="宋体" panose="02010600030101010101" pitchFamily="2" charset="-122"/>
            </a:endParaRPr>
          </a:p>
          <a:p>
            <a:r>
              <a:rPr lang="en-US" altLang="zh-CN" sz="3735" b="1">
                <a:solidFill>
                  <a:schemeClr val="tx1"/>
                </a:solidFill>
                <a:latin typeface="宋体" panose="02010600030101010101" pitchFamily="2" charset="-122"/>
              </a:rPr>
              <a:t>A.</a:t>
            </a:r>
            <a:r>
              <a:rPr lang="zh-CN" altLang="en-US" sz="3735" b="1">
                <a:solidFill>
                  <a:schemeClr val="tx1"/>
                </a:solidFill>
                <a:latin typeface="宋体" panose="02010600030101010101" pitchFamily="2" charset="-122"/>
              </a:rPr>
              <a:t>屋顶上方空气的流速大于下方的，屋顶被向下压垮</a:t>
            </a:r>
            <a:endParaRPr lang="zh-CN" altLang="en-US" sz="3735" b="1">
              <a:solidFill>
                <a:schemeClr val="tx1"/>
              </a:solidFill>
              <a:latin typeface="宋体" panose="02010600030101010101" pitchFamily="2" charset="-122"/>
            </a:endParaRPr>
          </a:p>
          <a:p>
            <a:r>
              <a:rPr lang="en-US" altLang="zh-CN" sz="3735" b="1">
                <a:solidFill>
                  <a:schemeClr val="tx1"/>
                </a:solidFill>
                <a:latin typeface="宋体" panose="02010600030101010101" pitchFamily="2" charset="-122"/>
              </a:rPr>
              <a:t>B.</a:t>
            </a:r>
            <a:r>
              <a:rPr lang="zh-CN" altLang="en-US" sz="3735" b="1">
                <a:solidFill>
                  <a:schemeClr val="tx1"/>
                </a:solidFill>
                <a:latin typeface="宋体" panose="02010600030101010101" pitchFamily="2" charset="-122"/>
              </a:rPr>
              <a:t>屋顶上方空气的流速大于下方的，屋顶被向上掀起</a:t>
            </a:r>
            <a:endParaRPr lang="zh-CN" altLang="en-US" sz="3735" b="1">
              <a:solidFill>
                <a:schemeClr val="tx1"/>
              </a:solidFill>
              <a:latin typeface="宋体" panose="02010600030101010101" pitchFamily="2" charset="-122"/>
            </a:endParaRPr>
          </a:p>
          <a:p>
            <a:r>
              <a:rPr lang="en-US" altLang="zh-CN" sz="3735" b="1">
                <a:solidFill>
                  <a:schemeClr val="tx1"/>
                </a:solidFill>
                <a:latin typeface="宋体" panose="02010600030101010101" pitchFamily="2" charset="-122"/>
              </a:rPr>
              <a:t>C.</a:t>
            </a:r>
            <a:r>
              <a:rPr lang="zh-CN" altLang="en-US" sz="3735" b="1">
                <a:solidFill>
                  <a:schemeClr val="tx1"/>
                </a:solidFill>
                <a:latin typeface="宋体" panose="02010600030101010101" pitchFamily="2" charset="-122"/>
              </a:rPr>
              <a:t>屋顶上方空气的流速小于下方的，屋顶被向下压垮</a:t>
            </a:r>
            <a:endParaRPr lang="zh-CN" altLang="en-US" sz="3735" b="1">
              <a:solidFill>
                <a:schemeClr val="tx1"/>
              </a:solidFill>
              <a:latin typeface="宋体" panose="02010600030101010101" pitchFamily="2" charset="-122"/>
            </a:endParaRPr>
          </a:p>
          <a:p>
            <a:r>
              <a:rPr lang="en-US" altLang="zh-CN" sz="3735" b="1">
                <a:solidFill>
                  <a:schemeClr val="tx1"/>
                </a:solidFill>
                <a:latin typeface="宋体" panose="02010600030101010101" pitchFamily="2" charset="-122"/>
              </a:rPr>
              <a:t>D.</a:t>
            </a:r>
            <a:r>
              <a:rPr lang="zh-CN" altLang="en-US" sz="3735" b="1">
                <a:solidFill>
                  <a:schemeClr val="tx1"/>
                </a:solidFill>
                <a:latin typeface="宋体" panose="02010600030101010101" pitchFamily="2" charset="-122"/>
              </a:rPr>
              <a:t>屋顶上方空气的流速小于下方的，屋顶被向上掀起</a:t>
            </a:r>
            <a:endParaRPr lang="zh-CN" altLang="en-US" sz="3735" b="1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9258404" y="4676139"/>
            <a:ext cx="996315" cy="15684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9600" b="1" i="0" u="none" strike="noStrike" kern="1200" cap="none" spc="0" normalizeH="0" baseline="0" noProof="1">
                <a:ln w="25400">
                  <a:solidFill>
                    <a:srgbClr val="861E1D">
                      <a:alpha val="94000"/>
                    </a:srgbClr>
                  </a:solidFill>
                  <a:prstDash val="solid"/>
                </a:ln>
                <a:gradFill>
                  <a:gsLst>
                    <a:gs pos="0">
                      <a:srgbClr val="FFF9BB"/>
                    </a:gs>
                    <a:gs pos="64000">
                      <a:srgbClr val="FCE95F"/>
                    </a:gs>
                    <a:gs pos="100000">
                      <a:srgbClr val="F8AD1C"/>
                    </a:gs>
                  </a:gsLst>
                  <a:lin ang="5400000"/>
                </a:gradFill>
                <a:effectLst>
                  <a:outerShdw blurRad="177800" dist="12700" dir="10200000" sx="102000" sy="102000" algn="bl" rotWithShape="0">
                    <a:srgbClr val="480F08"/>
                  </a:outerShdw>
                </a:effectLst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</a:t>
            </a:r>
            <a:endParaRPr kumimoji="0" lang="en-US" altLang="zh-CN" sz="9600" b="1" i="0" u="none" strike="noStrike" kern="1200" cap="none" spc="0" normalizeH="0" baseline="0" noProof="1">
              <a:ln w="25400">
                <a:solidFill>
                  <a:srgbClr val="861E1D">
                    <a:alpha val="94000"/>
                  </a:srgbClr>
                </a:solidFill>
                <a:prstDash val="solid"/>
              </a:ln>
              <a:gradFill>
                <a:gsLst>
                  <a:gs pos="0">
                    <a:srgbClr val="FFF9BB"/>
                  </a:gs>
                  <a:gs pos="64000">
                    <a:srgbClr val="FCE95F"/>
                  </a:gs>
                  <a:gs pos="100000">
                    <a:srgbClr val="F8AD1C"/>
                  </a:gs>
                </a:gsLst>
                <a:lin ang="5400000"/>
              </a:gradFill>
              <a:effectLst>
                <a:outerShdw blurRad="177800" dist="12700" dir="10200000" sx="102000" sy="102000" algn="bl" rotWithShape="0">
                  <a:srgbClr val="480F08"/>
                </a:outerShd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324485" y="70485"/>
            <a:ext cx="298958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44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中考链接：</a:t>
            </a:r>
            <a:endParaRPr lang="zh-CN" altLang="en-US" sz="4400" b="1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236855" y="143510"/>
            <a:ext cx="11682095" cy="67945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3200" b="1"/>
              <a:t>4</a:t>
            </a:r>
            <a:r>
              <a:rPr lang="zh-CN" altLang="en-US" sz="3200" b="1"/>
              <a:t>.为改善地铁地下车站的通风状况，小明设计了抽气管道，利用地面横风实现自动抽气。为提高抽气效果，管道上方遮雨盖的形状应设计成下列图中的（       ）</a:t>
            </a:r>
            <a:endParaRPr lang="zh-CN" altLang="en-US" sz="3200" b="1"/>
          </a:p>
          <a:p>
            <a:endParaRPr lang="zh-CN" altLang="en-US" sz="3600" b="1"/>
          </a:p>
          <a:p>
            <a:endParaRPr lang="zh-CN" altLang="en-US" sz="4000" b="1"/>
          </a:p>
          <a:p>
            <a:endParaRPr lang="zh-CN" altLang="en-US" sz="4400" b="1"/>
          </a:p>
          <a:p>
            <a:pPr marL="0" indent="0">
              <a:buNone/>
            </a:pPr>
            <a:r>
              <a:rPr lang="en-US" altLang="zh-CN" sz="3200" b="1"/>
              <a:t>5</a:t>
            </a:r>
            <a:r>
              <a:rPr lang="zh-CN" altLang="en-US" sz="3200" b="1"/>
              <a:t>.沙漠中有一个沙丘，当水平方向的风不断吹过沙丘时，沙丘会慢慢（        ）</a:t>
            </a:r>
            <a:endParaRPr lang="zh-CN" altLang="en-US" sz="3200" b="1"/>
          </a:p>
          <a:p>
            <a:pPr marL="0" indent="0">
              <a:buNone/>
            </a:pPr>
            <a:r>
              <a:rPr lang="zh-CN" altLang="en-US" sz="3200" b="1"/>
              <a:t>A.向左移动       B.向右移动</a:t>
            </a:r>
            <a:endParaRPr lang="zh-CN" altLang="en-US" sz="3200" b="1"/>
          </a:p>
          <a:p>
            <a:pPr marL="0" indent="0">
              <a:buNone/>
            </a:pPr>
            <a:r>
              <a:rPr lang="zh-CN" altLang="en-US" sz="3200" b="1"/>
              <a:t>C.仍停在原处    D.无法确定</a:t>
            </a:r>
            <a:endParaRPr lang="zh-CN" altLang="en-US" sz="3200" b="1"/>
          </a:p>
        </p:txBody>
      </p:sp>
      <p:pic>
        <p:nvPicPr>
          <p:cNvPr id="41" name="图片 4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278380" y="1796415"/>
            <a:ext cx="6480175" cy="1914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" name="图片 4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859145" y="4510405"/>
            <a:ext cx="5918200" cy="19837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5177155" y="922020"/>
            <a:ext cx="8959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solidFill>
                  <a:srgbClr val="FF0000"/>
                </a:solidFill>
                <a:latin typeface="Arial" panose="020b0604020202020204" pitchFamily="34" charset="0"/>
              </a:rPr>
              <a:t>B</a:t>
            </a:r>
            <a:endParaRPr lang="en-US" altLang="zh-CN" sz="44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9"/>
            </p:custDataLst>
          </p:nvPr>
        </p:nvSpPr>
        <p:spPr>
          <a:xfrm>
            <a:off x="1985010" y="4357370"/>
            <a:ext cx="89598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>
                <a:solidFill>
                  <a:srgbClr val="FF0000"/>
                </a:solidFill>
                <a:latin typeface="Arial" panose="020b0604020202020204" pitchFamily="34" charset="0"/>
              </a:rPr>
              <a:t>A</a:t>
            </a:r>
            <a:endParaRPr lang="en-US" altLang="zh-CN" sz="4400" b="1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custDataLst>
      <p:tags r:id="rId10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86000">
                                        <p:cTn display="1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100" name="文本框 99"/>
          <p:cNvSpPr txBox="1"/>
          <p:nvPr>
            <p:custDataLst>
              <p:tags r:id="rId3"/>
            </p:custDataLst>
          </p:nvPr>
        </p:nvSpPr>
        <p:spPr>
          <a:xfrm>
            <a:off x="248285" y="913765"/>
            <a:ext cx="1130744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267970"/>
            <a:r>
              <a:rPr lang="en-US" altLang="zh-CN" sz="3200" b="1">
                <a:ea typeface="宋体" panose="02010600030101010101" pitchFamily="2" charset="-122"/>
              </a:rPr>
              <a:t>6</a:t>
            </a:r>
            <a:r>
              <a:rPr lang="zh-CN" altLang="en-US" sz="3200" b="1">
                <a:ea typeface="宋体" panose="02010600030101010101" pitchFamily="2" charset="-122"/>
              </a:rPr>
              <a:t>、</a:t>
            </a:r>
            <a:r>
              <a:rPr lang="zh-CN" sz="3200" b="1">
                <a:ea typeface="宋体" panose="02010600030101010101" pitchFamily="2" charset="-122"/>
              </a:rPr>
              <a:t>(简答题)小芸坐在临时停靠在道路右侧的轿车内，发现每当</a:t>
            </a:r>
            <a:r>
              <a:rPr lang="zh-CN" sz="3200" b="1">
                <a:latin typeface="Times New Roman" panose="02020603050405020304" pitchFamily="18" charset="0"/>
                <a:ea typeface="宋体" panose="02010600030101010101" pitchFamily="2" charset="-122"/>
              </a:rPr>
              <a:t>轿车旁边有其他汽车急速驶过时，轿车都会晃动一下，这让她很困惑，请用流体压强与流速关系原理解释这一现象．</a:t>
            </a:r>
            <a:endParaRPr lang="zh-CN" altLang="en-US" sz="3200" b="1"/>
          </a:p>
        </p:txBody>
      </p: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248285" y="3359785"/>
            <a:ext cx="1126998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3600" b="1">
                <a:latin typeface="Times New Roman" panose="02020603050405020304" pitchFamily="18" charset="0"/>
                <a:ea typeface="宋体" panose="02010600030101010101" pitchFamily="2" charset="-122"/>
              </a:rPr>
              <a:t>答：①</a:t>
            </a:r>
            <a:r>
              <a:rPr lang="zh-CN" sz="3600" b="1">
                <a:ea typeface="宋体" panose="02010600030101010101" pitchFamily="2" charset="-122"/>
              </a:rPr>
              <a:t>当轿车旁边有其他汽车急速驶过时，</a:t>
            </a:r>
            <a:r>
              <a:rPr lang="zh-CN" sz="3600" b="1" u="sng">
                <a:ea typeface="宋体" panose="02010600030101010101" pitchFamily="2" charset="-122"/>
              </a:rPr>
              <a:t>两车之间的空气流速变大，压强变小</a:t>
            </a:r>
            <a:r>
              <a:rPr lang="zh-CN" sz="3600" b="1">
                <a:ea typeface="宋体" panose="02010600030101010101" pitchFamily="2" charset="-122"/>
              </a:rPr>
              <a:t>；</a:t>
            </a:r>
            <a:endParaRPr lang="zh-CN" sz="3600" b="1">
              <a:ea typeface="宋体" panose="02010600030101010101" pitchFamily="2" charset="-122"/>
            </a:endParaRPr>
          </a:p>
          <a:p>
            <a:pPr indent="0"/>
            <a:r>
              <a:rPr lang="zh-CN" sz="3600" b="1">
                <a:ea typeface="宋体" panose="02010600030101010101" pitchFamily="2" charset="-122"/>
              </a:rPr>
              <a:t>②</a:t>
            </a:r>
            <a:r>
              <a:rPr lang="zh-CN" sz="3600" b="1" u="sng">
                <a:ea typeface="宋体" panose="02010600030101010101" pitchFamily="2" charset="-122"/>
              </a:rPr>
              <a:t>两车外侧的压强不变</a:t>
            </a:r>
            <a:r>
              <a:rPr lang="zh-CN" sz="3600" b="1">
                <a:ea typeface="宋体" panose="02010600030101010101" pitchFamily="2" charset="-122"/>
              </a:rPr>
              <a:t>，</a:t>
            </a:r>
            <a:endParaRPr lang="zh-CN" sz="3600" b="1">
              <a:ea typeface="宋体" panose="02010600030101010101" pitchFamily="2" charset="-122"/>
            </a:endParaRPr>
          </a:p>
          <a:p>
            <a:pPr indent="0"/>
            <a:r>
              <a:rPr lang="zh-CN" sz="3600" b="1">
                <a:ea typeface="宋体" panose="02010600030101010101" pitchFamily="2" charset="-122"/>
              </a:rPr>
              <a:t>③</a:t>
            </a:r>
            <a:r>
              <a:rPr lang="zh-CN" sz="3600" b="1" u="sng">
                <a:ea typeface="宋体" panose="02010600030101010101" pitchFamily="2" charset="-122"/>
              </a:rPr>
              <a:t>因此会形成向内的压力差，所以轿车会晃动一下</a:t>
            </a:r>
            <a:r>
              <a:rPr lang="zh-CN" sz="3600" b="1">
                <a:ea typeface="宋体" panose="02010600030101010101" pitchFamily="2" charset="-122"/>
              </a:rPr>
              <a:t>．</a:t>
            </a:r>
            <a:endParaRPr lang="zh-CN" altLang="en-US" sz="36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744220"/>
            <a:ext cx="12324080" cy="6176010"/>
          </a:xfrm>
          <a:prstGeom prst="rect">
            <a:avLst/>
          </a:prstGeom>
        </p:spPr>
      </p:pic>
      <p:sp>
        <p:nvSpPr>
          <p:cNvPr id="117" name="AutoShap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184015" y="34925"/>
            <a:ext cx="4057650" cy="1251585"/>
          </a:xfrm>
          <a:prstGeom prst="cloudCallout">
            <a:avLst>
              <a:gd name="adj1" fmla="val -58120"/>
              <a:gd name="adj2" fmla="val 103384"/>
            </a:avLst>
          </a:prstGeom>
          <a:solidFill>
            <a:srgbClr val="50742F"/>
          </a:solidFill>
          <a:ln w="9525">
            <a:solidFill>
              <a:sysClr val="window" lastClr="FFFFFF"/>
            </a:solidFill>
            <a:round/>
          </a:ln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课堂小结</a:t>
            </a:r>
            <a:endParaRPr kumimoji="0" lang="zh-CN" altLang="en-US" sz="4000" b="1" i="0" u="none" strike="noStrike" kern="0" cap="none" spc="0" normalizeH="0" baseline="0" noProof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18437" name="灯片编号占位符 1843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pPr>
              <a:defRPr/>
            </a:pPr>
            <a:fld id="{D9F1B4A7-3B24-4E59-8605-CB8F74A06D4C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40963" name="Text Box 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70840" y="177800"/>
            <a:ext cx="3681095" cy="768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4400" b="1" kern="1200" cap="none" spc="0" normalizeH="0" baseline="0" noProof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宋体" panose="02010600030101010101" pitchFamily="2" charset="-122"/>
                <a:cs typeface="+mn-cs"/>
              </a:rPr>
              <a:t>今天的收获：</a:t>
            </a:r>
            <a:endParaRPr kumimoji="0" lang="zh-CN" sz="4400" b="1" kern="1200" cap="none" spc="0" normalizeH="0" baseline="0" noProof="0">
              <a:solidFill>
                <a:srgbClr val="FF00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64" name="Text Box 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381183" y="2273300"/>
            <a:ext cx="2427288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3600" b="1" kern="1200" cap="none" spc="0" normalizeH="0" baseline="0" noProof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宋体" panose="02010600030101010101" pitchFamily="2" charset="-122"/>
                <a:cs typeface="+mn-cs"/>
              </a:rPr>
              <a:t>1、流体；</a:t>
            </a:r>
            <a:endParaRPr kumimoji="0" lang="zh-CN" sz="3600" b="1" kern="1200" cap="none" spc="0" normalizeH="0" baseline="0" noProof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65" name="Text Box 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3320415" y="3216910"/>
            <a:ext cx="5938520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3600" b="1" kern="1200" cap="none" spc="0" normalizeH="0" baseline="0" noProof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sz="3600" b="1" kern="1200" cap="none" spc="0" normalizeH="0" baseline="0" noProof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宋体" panose="02010600030101010101" pitchFamily="2" charset="-122"/>
                <a:cs typeface="+mn-cs"/>
              </a:rPr>
              <a:t>、流体压强与流速的关系；</a:t>
            </a:r>
            <a:endParaRPr kumimoji="0" lang="zh-CN" sz="3600" b="1" kern="1200" cap="none" spc="0" normalizeH="0" baseline="0" noProof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966" name="Text Box 6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817620" y="4311650"/>
            <a:ext cx="4789805" cy="6451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3600" b="1" kern="1200" cap="none" spc="0" normalizeH="0" baseline="0" noProof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sz="3600" b="1" kern="1200" cap="none" spc="0" normalizeH="0" baseline="0" noProof="0">
                <a:solidFill>
                  <a:srgbClr val="FF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宋体" panose="02010600030101010101" pitchFamily="2" charset="-122"/>
                <a:cs typeface="+mn-cs"/>
              </a:rPr>
              <a:t>、飞机升力的产生。</a:t>
            </a:r>
            <a:endParaRPr kumimoji="0" lang="zh-CN" sz="3600" b="1" kern="1200" cap="none" spc="0" normalizeH="0" baseline="0" noProof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pitchFamily="49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0967" name="New picture"/>
          <p:cNvPicPr/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0744200" y="11353800"/>
            <a:ext cx="355600" cy="266700"/>
          </a:xfrm>
          <a:prstGeom prst="cube">
            <a:avLst/>
          </a:prstGeom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/>
      <p:bldP spid="40965" grpId="0"/>
      <p:bldP spid="40966" grpId="0"/>
    </p:bldLst>
  </p:timing>
</p:sld>
</file>

<file path=ppt/tags/tag1.xml><?xml version="1.0" encoding="utf-8"?>
<p:tagLst xmlns:p="http://schemas.openxmlformats.org/presentationml/2006/main">
  <p:tag name="AS_UNIQUEID" val="379"/>
</p:tagLst>
</file>

<file path=ppt/tags/tag2.xml><?xml version="1.0" encoding="utf-8"?>
<p:tagLst xmlns:p="http://schemas.openxmlformats.org/presentationml/2006/main">
  <p:tag name="AS_UNIQUEID" val="38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.xml><?xml version="1.0" encoding="utf-8"?>
<p:tagLst xmlns:p="http://schemas.openxmlformats.org/presentationml/2006/main">
  <p:tag name="AS_UNIQUEID" val="38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AS_UNIQUEID" val="38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AS_UNIQUEID" val="38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AS_UNIQUEID" val="38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7.xml><?xml version="1.0" encoding="utf-8"?>
<p:tagLst xmlns:p="http://schemas.openxmlformats.org/presentationml/2006/main">
  <p:tag name="AS_UNIQUEID" val="385"/>
</p:tagLst>
</file>

<file path=ppt/tags/tag8.xml><?xml version="1.0" encoding="utf-8"?>
<p:tagLst xmlns:p="http://schemas.openxmlformats.org/presentationml/2006/main">
  <p:tag name="AS_UNIQUEID" val="38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AS_UNIQUEID" val="38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AS_UNIQUEID" val="38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1.xml><?xml version="1.0" encoding="utf-8"?>
<p:tagLst xmlns:p="http://schemas.openxmlformats.org/presentationml/2006/main">
  <p:tag name="AS_UNIQUEID" val="38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2.xml><?xml version="1.0" encoding="utf-8"?>
<p:tagLst xmlns:p="http://schemas.openxmlformats.org/presentationml/2006/main">
  <p:tag name="AS_UNIQUEID" val="39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3.xml><?xml version="1.0" encoding="utf-8"?>
<p:tagLst xmlns:p="http://schemas.openxmlformats.org/presentationml/2006/main">
  <p:tag name="AS_UNIQUEID" val="391"/>
</p:tagLst>
</file>

<file path=ppt/tags/tag14.xml><?xml version="1.0" encoding="utf-8"?>
<p:tagLst xmlns:p="http://schemas.openxmlformats.org/presentationml/2006/main">
  <p:tag name="AS_UNIQUEID" val="39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AS_UNIQUEID" val="39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AS_UNIQUEID" val="39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7.xml><?xml version="1.0" encoding="utf-8"?>
<p:tagLst xmlns:p="http://schemas.openxmlformats.org/presentationml/2006/main">
  <p:tag name="AS_UNIQUEID" val="39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.xml><?xml version="1.0" encoding="utf-8"?>
<p:tagLst xmlns:p="http://schemas.openxmlformats.org/presentationml/2006/main">
  <p:tag name="AS_UNIQUEID" val="39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9.xml><?xml version="1.0" encoding="utf-8"?>
<p:tagLst xmlns:p="http://schemas.openxmlformats.org/presentationml/2006/main">
  <p:tag name="AS_UNIQUEID" val="397"/>
</p:tagLst>
</file>

<file path=ppt/tags/tag20.xml><?xml version="1.0" encoding="utf-8"?>
<p:tagLst xmlns:p="http://schemas.openxmlformats.org/presentationml/2006/main">
  <p:tag name="AS_UNIQUEID" val="39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AS_UNIQUEID" val="39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AS_UNIQUEID" val="40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AS_UNIQUEID" val="40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4.xml><?xml version="1.0" encoding="utf-8"?>
<p:tagLst xmlns:p="http://schemas.openxmlformats.org/presentationml/2006/main">
  <p:tag name="AS_UNIQUEID" val="40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5.xml><?xml version="1.0" encoding="utf-8"?>
<p:tagLst xmlns:p="http://schemas.openxmlformats.org/presentationml/2006/main">
  <p:tag name="AS_UNIQUEID" val="40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6.xml><?xml version="1.0" encoding="utf-8"?>
<p:tagLst xmlns:p="http://schemas.openxmlformats.org/presentationml/2006/main">
  <p:tag name="AS_UNIQUEID" val="404"/>
</p:tagLst>
</file>

<file path=ppt/tags/tag27.xml><?xml version="1.0" encoding="utf-8"?>
<p:tagLst xmlns:p="http://schemas.openxmlformats.org/presentationml/2006/main">
  <p:tag name="AS_UNIQUEID" val="40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AS_UNIQUEID" val="40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9.xml><?xml version="1.0" encoding="utf-8"?>
<p:tagLst xmlns:p="http://schemas.openxmlformats.org/presentationml/2006/main">
  <p:tag name="AS_UNIQUEID" val="40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0.xml><?xml version="1.0" encoding="utf-8"?>
<p:tagLst xmlns:p="http://schemas.openxmlformats.org/presentationml/2006/main">
  <p:tag name="AS_UNIQUEID" val="40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1.xml><?xml version="1.0" encoding="utf-8"?>
<p:tagLst xmlns:p="http://schemas.openxmlformats.org/presentationml/2006/main">
  <p:tag name="AS_UNIQUEID" val="40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2.xml><?xml version="1.0" encoding="utf-8"?>
<p:tagLst xmlns:p="http://schemas.openxmlformats.org/presentationml/2006/main">
  <p:tag name="AS_UNIQUEID" val="41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3.xml><?xml version="1.0" encoding="utf-8"?>
<p:tagLst xmlns:p="http://schemas.openxmlformats.org/presentationml/2006/main">
  <p:tag name="AS_UNIQUEID" val="41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4.xml><?xml version="1.0" encoding="utf-8"?>
<p:tagLst xmlns:p="http://schemas.openxmlformats.org/presentationml/2006/main">
  <p:tag name="AS_UNIQUEID" val="41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35.xml><?xml version="1.0" encoding="utf-8"?>
<p:tagLst xmlns:p="http://schemas.openxmlformats.org/presentationml/2006/main">
  <p:tag name="AS_UNIQUEID" val="413"/>
</p:tagLst>
</file>

<file path=ppt/tags/tag36.xml><?xml version="1.0" encoding="utf-8"?>
<p:tagLst xmlns:p="http://schemas.openxmlformats.org/presentationml/2006/main">
  <p:tag name="AS_UNIQUEID" val="41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7.xml><?xml version="1.0" encoding="utf-8"?>
<p:tagLst xmlns:p="http://schemas.openxmlformats.org/presentationml/2006/main">
  <p:tag name="AS_UNIQUEID" val="41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8.xml><?xml version="1.0" encoding="utf-8"?>
<p:tagLst xmlns:p="http://schemas.openxmlformats.org/presentationml/2006/main">
  <p:tag name="AS_UNIQUEID" val="41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9.xml><?xml version="1.0" encoding="utf-8"?>
<p:tagLst xmlns:p="http://schemas.openxmlformats.org/presentationml/2006/main">
  <p:tag name="AS_UNIQUEID" val="41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40.xml><?xml version="1.0" encoding="utf-8"?>
<p:tagLst xmlns:p="http://schemas.openxmlformats.org/presentationml/2006/main">
  <p:tag name="AS_UNIQUEID" val="418"/>
</p:tagLst>
</file>

<file path=ppt/tags/tag41.xml><?xml version="1.0" encoding="utf-8"?>
<p:tagLst xmlns:p="http://schemas.openxmlformats.org/presentationml/2006/main">
  <p:tag name="AS_UNIQUEID" val="41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2.xml><?xml version="1.0" encoding="utf-8"?>
<p:tagLst xmlns:p="http://schemas.openxmlformats.org/presentationml/2006/main">
  <p:tag name="AS_UNIQUEID" val="42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3.xml><?xml version="1.0" encoding="utf-8"?>
<p:tagLst xmlns:p="http://schemas.openxmlformats.org/presentationml/2006/main">
  <p:tag name="AS_UNIQUEID" val="42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4.xml><?xml version="1.0" encoding="utf-8"?>
<p:tagLst xmlns:p="http://schemas.openxmlformats.org/presentationml/2006/main">
  <p:tag name="AS_UNIQUEID" val="422"/>
</p:tagLst>
</file>

<file path=ppt/tags/tag45.xml><?xml version="1.0" encoding="utf-8"?>
<p:tagLst xmlns:p="http://schemas.openxmlformats.org/presentationml/2006/main">
  <p:tag name="AS_UNIQUEID" val="42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6.xml><?xml version="1.0" encoding="utf-8"?>
<p:tagLst xmlns:p="http://schemas.openxmlformats.org/presentationml/2006/main">
  <p:tag name="AS_UNIQUEID" val="42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7.xml><?xml version="1.0" encoding="utf-8"?>
<p:tagLst xmlns:p="http://schemas.openxmlformats.org/presentationml/2006/main">
  <p:tag name="AS_UNIQUEID" val="42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8.xml><?xml version="1.0" encoding="utf-8"?>
<p:tagLst xmlns:p="http://schemas.openxmlformats.org/presentationml/2006/main">
  <p:tag name="AS_UNIQUEID" val="42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49.xml><?xml version="1.0" encoding="utf-8"?>
<p:tagLst xmlns:p="http://schemas.openxmlformats.org/presentationml/2006/main">
  <p:tag name="AS_UNIQUEID" val="42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0.xml><?xml version="1.0" encoding="utf-8"?>
<p:tagLst xmlns:p="http://schemas.openxmlformats.org/presentationml/2006/main">
  <p:tag name="AS_UNIQUEID" val="4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1.xml><?xml version="1.0" encoding="utf-8"?>
<p:tagLst xmlns:p="http://schemas.openxmlformats.org/presentationml/2006/main">
  <p:tag name="AS_UNIQUEID" val="429"/>
</p:tagLst>
</file>

<file path=ppt/tags/tag52.xml><?xml version="1.0" encoding="utf-8"?>
<p:tagLst xmlns:p="http://schemas.openxmlformats.org/presentationml/2006/main">
  <p:tag name="AS_UNIQUEID" val="43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3.xml><?xml version="1.0" encoding="utf-8"?>
<p:tagLst xmlns:p="http://schemas.openxmlformats.org/presentationml/2006/main">
  <p:tag name="AS_UNIQUEID" val="43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4.xml><?xml version="1.0" encoding="utf-8"?>
<p:tagLst xmlns:p="http://schemas.openxmlformats.org/presentationml/2006/main">
  <p:tag name="AS_UNIQUEID" val="43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5.xml><?xml version="1.0" encoding="utf-8"?>
<p:tagLst xmlns:p="http://schemas.openxmlformats.org/presentationml/2006/main">
  <p:tag name="AS_UNIQUEID" val="43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6.xml><?xml version="1.0" encoding="utf-8"?>
<p:tagLst xmlns:p="http://schemas.openxmlformats.org/presentationml/2006/main">
  <p:tag name="AS_UNIQUEID" val="43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57.xml><?xml version="1.0" encoding="utf-8"?>
<p:tagLst xmlns:p="http://schemas.openxmlformats.org/presentationml/2006/main">
  <p:tag name="AS_UNIQUEID" val="435"/>
</p:tagLst>
</file>

<file path=ppt/tags/tag58.xml><?xml version="1.0" encoding="utf-8"?>
<p:tagLst xmlns:p="http://schemas.openxmlformats.org/presentationml/2006/main">
  <p:tag name="AS_UNIQUEID" val="43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59.xml><?xml version="1.0" encoding="utf-8"?>
<p:tagLst xmlns:p="http://schemas.openxmlformats.org/presentationml/2006/main">
  <p:tag name="AS_UNIQUEID" val="43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0.xml><?xml version="1.0" encoding="utf-8"?>
<p:tagLst xmlns:p="http://schemas.openxmlformats.org/presentationml/2006/main">
  <p:tag name="AS_UNIQUEID" val="43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1.xml><?xml version="1.0" encoding="utf-8"?>
<p:tagLst xmlns:p="http://schemas.openxmlformats.org/presentationml/2006/main">
  <p:tag name="AS_UNIQUEID" val="4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62.xml><?xml version="1.0" encoding="utf-8"?>
<p:tagLst xmlns:p="http://schemas.openxmlformats.org/presentationml/2006/main">
  <p:tag name="AS_UNIQUEID" val="440"/>
</p:tagLst>
</file>

<file path=ppt/tags/tag63.xml><?xml version="1.0" encoding="utf-8"?>
<p:tagLst xmlns:p="http://schemas.openxmlformats.org/presentationml/2006/main">
  <p:tag name="AS_UNIQUEID" val="44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4.xml><?xml version="1.0" encoding="utf-8"?>
<p:tagLst xmlns:p="http://schemas.openxmlformats.org/presentationml/2006/main">
  <p:tag name="AS_UNIQUEID" val="44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5.xml><?xml version="1.0" encoding="utf-8"?>
<p:tagLst xmlns:p="http://schemas.openxmlformats.org/presentationml/2006/main">
  <p:tag name="AS_UNIQUEID" val="44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6.xml><?xml version="1.0" encoding="utf-8"?>
<p:tagLst xmlns:p="http://schemas.openxmlformats.org/presentationml/2006/main">
  <p:tag name="AS_UNIQUEID" val="44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7.xml><?xml version="1.0" encoding="utf-8"?>
<p:tagLst xmlns:p="http://schemas.openxmlformats.org/presentationml/2006/main">
  <p:tag name="AS_UNIQUEID" val="44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68.xml><?xml version="1.0" encoding="utf-8"?>
<p:tagLst xmlns:p="http://schemas.openxmlformats.org/presentationml/2006/main">
  <p:tag name="AS_UNIQUEID" val="446"/>
</p:tagLst>
</file>

<file path=ppt/tags/tag69.xml><?xml version="1.0" encoding="utf-8"?>
<p:tagLst xmlns:p="http://schemas.openxmlformats.org/presentationml/2006/main">
  <p:tag name="AS_UNIQUEID" val="447"/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0.xml><?xml version="1.0" encoding="utf-8"?>
<p:tagLst xmlns:p="http://schemas.openxmlformats.org/presentationml/2006/main">
  <p:tag name="AS_UNIQUEID" val="448"/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1.xml><?xml version="1.0" encoding="utf-8"?>
<p:tagLst xmlns:p="http://schemas.openxmlformats.org/presentationml/2006/main">
  <p:tag name="AS_UNIQUEID" val="44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2.xml><?xml version="1.0" encoding="utf-8"?>
<p:tagLst xmlns:p="http://schemas.openxmlformats.org/presentationml/2006/main">
  <p:tag name="AS_UNIQUEID" val="45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3.xml><?xml version="1.0" encoding="utf-8"?>
<p:tagLst xmlns:p="http://schemas.openxmlformats.org/presentationml/2006/main">
  <p:tag name="AS_UNIQUEID" val="45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75.xml><?xml version="1.0" encoding="utf-8"?>
<p:tagLst xmlns:p="http://schemas.openxmlformats.org/presentationml/2006/main">
  <p:tag name="AS_UNIQUEID" val="452"/>
</p:tagLst>
</file>

<file path=ppt/tags/tag76.xml><?xml version="1.0" encoding="utf-8"?>
<p:tagLst xmlns:p="http://schemas.openxmlformats.org/presentationml/2006/main">
  <p:tag name="AS_UNIQUEID" val="453"/>
</p:tagLst>
</file>

<file path=ppt/tags/tag77.xml><?xml version="1.0" encoding="utf-8"?>
<p:tagLst xmlns:p="http://schemas.openxmlformats.org/presentationml/2006/main">
  <p:tag name="AS_UNIQUEID" val="454"/>
</p:tagLst>
</file>

<file path=ppt/tags/tag78.xml><?xml version="1.0" encoding="utf-8"?>
<p:tagLst xmlns:p="http://schemas.openxmlformats.org/presentationml/2006/main">
  <p:tag name="AS_UNIQUEID" val="455"/>
</p:tagLst>
</file>

<file path=ppt/tags/tag79.xml><?xml version="1.0" encoding="utf-8"?>
<p:tagLst xmlns:p="http://schemas.openxmlformats.org/presentationml/2006/main">
  <p:tag name="AS_UNIQUEID" val="456"/>
</p:tagLst>
</file>

<file path=ppt/tags/tag80.xml><?xml version="1.0" encoding="utf-8"?>
<p:tagLst xmlns:p="http://schemas.openxmlformats.org/presentationml/2006/main">
  <p:tag name="AS_UNIQUEID" val="457"/>
</p:tagLst>
</file>

<file path=ppt/tags/tag81.xml><?xml version="1.0" encoding="utf-8"?>
<p:tagLst xmlns:p="http://schemas.openxmlformats.org/presentationml/2006/main">
  <p:tag name="AS_UNIQUEID" val="458"/>
</p:tagLst>
</file>

<file path=ppt/tags/tag82.xml><?xml version="1.0" encoding="utf-8"?>
<p:tagLst xmlns:p="http://schemas.openxmlformats.org/presentationml/2006/main">
  <p:tag name="AS_UNIQUEID" val="459"/>
</p:tagLst>
</file>

<file path=ppt/tags/tag83.xml><?xml version="1.0" encoding="utf-8"?>
<p:tagLst xmlns:p="http://schemas.openxmlformats.org/presentationml/2006/main">
  <p:tag name="AS_UNIQUEID" val="460"/>
</p:tagLst>
</file>

<file path=ppt/tags/tag84.xml><?xml version="1.0" encoding="utf-8"?>
<p:tagLst xmlns:p="http://schemas.openxmlformats.org/presentationml/2006/main">
  <p:tag name="AS_UNIQUEID" val="461"/>
</p:tagLst>
</file>

<file path=ppt/tags/tag85.xml><?xml version="1.0" encoding="utf-8"?>
<p:tagLst xmlns:p="http://schemas.openxmlformats.org/presentationml/2006/main">
  <p:tag name="AS_UNIQUEID" val="462"/>
</p:tagLst>
</file>

<file path=ppt/tags/tag86.xml><?xml version="1.0" encoding="utf-8"?>
<p:tagLst xmlns:p="http://schemas.openxmlformats.org/presentationml/2006/main">
  <p:tag name="AS_UNIQUEID" val="463"/>
</p:tagLst>
</file>

<file path=ppt/tags/tag87.xml><?xml version="1.0" encoding="utf-8"?>
<p:tagLst xmlns:p="http://schemas.openxmlformats.org/presentationml/2006/main">
  <p:tag name="AS_UNIQUEID" val="464"/>
</p:tagLst>
</file>

<file path=ppt/tags/tag88.xml><?xml version="1.0" encoding="utf-8"?>
<p:tagLst xmlns:p="http://schemas.openxmlformats.org/presentationml/2006/main">
  <p:tag name="AS_UNIQUEID" val="465"/>
</p:tagLst>
</file>

<file path=ppt/tags/tag89.xml><?xml version="1.0" encoding="utf-8"?>
<p:tagLst xmlns:p="http://schemas.openxmlformats.org/presentationml/2006/main">
  <p:tag name="AS_UNIQUEID" val="466"/>
</p:tagLst>
</file>

<file path=ppt/tags/tag90.xml><?xml version="1.0" encoding="utf-8"?>
<p:tagLst xmlns:p="http://schemas.openxmlformats.org/presentationml/2006/main">
  <p:tag name="AS_UNIQUEID" val="467"/>
</p:tagLst>
</file>

<file path=ppt/tags/tag91.xml><?xml version="1.0" encoding="utf-8"?>
<p:tagLst xmlns:p="http://schemas.openxmlformats.org/presentationml/2006/main">
  <p:tag name="AS_UNIQUEID" val="468"/>
</p:tagLst>
</file>

<file path=ppt/tags/tag92.xml><?xml version="1.0" encoding="utf-8"?>
<p:tagLst xmlns:p="http://schemas.openxmlformats.org/presentationml/2006/main">
  <p:tag name="AS_UNIQUEID" val="469"/>
</p:tagLst>
</file>

<file path=ppt/tags/tag93.xml><?xml version="1.0" encoding="utf-8"?>
<p:tagLst xmlns:p="http://schemas.openxmlformats.org/presentationml/2006/main">
  <p:tag name="AS_UNIQUEID" val="470"/>
</p:tagLst>
</file>

<file path=ppt/tags/tag94.xml><?xml version="1.0" encoding="utf-8"?>
<p:tagLst xmlns:p="http://schemas.openxmlformats.org/presentationml/2006/main">
  <p:tag name="AS_UNIQUEID" val="471"/>
</p:tagLst>
</file>

<file path=ppt/tags/tag95.xml><?xml version="1.0" encoding="utf-8"?>
<p:tagLst xmlns:p="http://schemas.openxmlformats.org/presentationml/2006/main">
  <p:tag name="AS_UNIQUEID" val="472"/>
</p:tagLst>
</file>

<file path=ppt/tags/tag96.xml><?xml version="1.0" encoding="utf-8"?>
<p:tagLst xmlns:p="http://schemas.openxmlformats.org/presentationml/2006/main">
  <p:tag name="AS_UNIQUEID" val="473"/>
</p:tagLst>
</file>

<file path=ppt/tags/tag97.xml><?xml version="1.0" encoding="utf-8"?>
<p:tagLst xmlns:p="http://schemas.openxmlformats.org/presentationml/2006/main">
  <p:tag name="AS_UNIQUEID" val="474"/>
</p:tagLst>
</file>

<file path=ppt/tags/tag98.xml><?xml version="1.0" encoding="utf-8"?>
<p:tagLst xmlns:p="http://schemas.openxmlformats.org/presentationml/2006/main">
  <p:tag name="AS_UNIQUEID" val="475"/>
</p:tagLst>
</file>

<file path=ppt/tags/tag99.xml><?xml version="1.0" encoding="utf-8"?>
<p:tagLst xmlns:p="http://schemas.openxmlformats.org/presentationml/2006/main">
  <p:tag name="AS_UNIQUEID" val="476"/>
</p:tagLst>
</file>

<file path=ppt/tags/tag100.xml><?xml version="1.0" encoding="utf-8"?>
<p:tagLst xmlns:p="http://schemas.openxmlformats.org/presentationml/2006/main">
  <p:tag name="AS_UNIQUEID" val="477"/>
</p:tagLst>
</file>

<file path=ppt/tags/tag101.xml><?xml version="1.0" encoding="utf-8"?>
<p:tagLst xmlns:p="http://schemas.openxmlformats.org/presentationml/2006/main">
  <p:tag name="AS_UNIQUEID" val="478"/>
</p:tagLst>
</file>

<file path=ppt/tags/tag102.xml><?xml version="1.0" encoding="utf-8"?>
<p:tagLst xmlns:p="http://schemas.openxmlformats.org/presentationml/2006/main">
  <p:tag name="AS_UNIQUEID" val="479"/>
</p:tagLst>
</file>

<file path=ppt/tags/tag103.xml><?xml version="1.0" encoding="utf-8"?>
<p:tagLst xmlns:p="http://schemas.openxmlformats.org/presentationml/2006/main">
  <p:tag name="AS_UNIQUEID" val="480"/>
</p:tagLst>
</file>

<file path=ppt/tags/tag104.xml><?xml version="1.0" encoding="utf-8"?>
<p:tagLst xmlns:p="http://schemas.openxmlformats.org/presentationml/2006/main">
  <p:tag name="AS_UNIQUEID" val="481"/>
</p:tagLst>
</file>

<file path=ppt/tags/tag105.xml><?xml version="1.0" encoding="utf-8"?>
<p:tagLst xmlns:p="http://schemas.openxmlformats.org/presentationml/2006/main">
  <p:tag name="AS_UNIQUEID" val="482"/>
</p:tagLst>
</file>

<file path=ppt/tags/tag106.xml><?xml version="1.0" encoding="utf-8"?>
<p:tagLst xmlns:p="http://schemas.openxmlformats.org/presentationml/2006/main">
  <p:tag name="AS_UNIQUEID" val="483"/>
</p:tagLst>
</file>

<file path=ppt/tags/tag107.xml><?xml version="1.0" encoding="utf-8"?>
<p:tagLst xmlns:p="http://schemas.openxmlformats.org/presentationml/2006/main">
  <p:tag name="AS_UNIQUEID" val="484"/>
</p:tagLst>
</file>

<file path=ppt/tags/tag108.xml><?xml version="1.0" encoding="utf-8"?>
<p:tagLst xmlns:p="http://schemas.openxmlformats.org/presentationml/2006/main">
  <p:tag name="AS_UNIQUEID" val="485"/>
</p:tagLst>
</file>

<file path=ppt/tags/tag109.xml><?xml version="1.0" encoding="utf-8"?>
<p:tagLst xmlns:p="http://schemas.openxmlformats.org/presentationml/2006/main">
  <p:tag name="AS_UNIQUEID" val="486"/>
</p:tagLst>
</file>

<file path=ppt/tags/tag110.xml><?xml version="1.0" encoding="utf-8"?>
<p:tagLst xmlns:p="http://schemas.openxmlformats.org/presentationml/2006/main">
  <p:tag name="AS_UNIQUEID" val="487"/>
</p:tagLst>
</file>

<file path=ppt/tags/tag111.xml><?xml version="1.0" encoding="utf-8"?>
<p:tagLst xmlns:p="http://schemas.openxmlformats.org/presentationml/2006/main">
  <p:tag name="AS_UNIQUEID" val="488"/>
</p:tagLst>
</file>

<file path=ppt/tags/tag112.xml><?xml version="1.0" encoding="utf-8"?>
<p:tagLst xmlns:p="http://schemas.openxmlformats.org/presentationml/2006/main">
  <p:tag name="AS_UNIQUEID" val="489"/>
</p:tagLst>
</file>

<file path=ppt/tags/tag113.xml><?xml version="1.0" encoding="utf-8"?>
<p:tagLst xmlns:p="http://schemas.openxmlformats.org/presentationml/2006/main">
  <p:tag name="AS_UNIQUEID" val="490"/>
</p:tagLst>
</file>

<file path=ppt/tags/tag114.xml><?xml version="1.0" encoding="utf-8"?>
<p:tagLst xmlns:p="http://schemas.openxmlformats.org/presentationml/2006/main">
  <p:tag name="AS_UNIQUEID" val="491"/>
</p:tagLst>
</file>

<file path=ppt/tags/tag115.xml><?xml version="1.0" encoding="utf-8"?>
<p:tagLst xmlns:p="http://schemas.openxmlformats.org/presentationml/2006/main">
  <p:tag name="AS_UNIQUEID" val="492"/>
</p:tagLst>
</file>

<file path=ppt/tags/tag116.xml><?xml version="1.0" encoding="utf-8"?>
<p:tagLst xmlns:p="http://schemas.openxmlformats.org/presentationml/2006/main">
  <p:tag name="AS_UNIQUEID" val="493"/>
</p:tagLst>
</file>

<file path=ppt/tags/tag117.xml><?xml version="1.0" encoding="utf-8"?>
<p:tagLst xmlns:p="http://schemas.openxmlformats.org/presentationml/2006/main">
  <p:tag name="AS_UNIQUEID" val="494"/>
</p:tagLst>
</file>

<file path=ppt/tags/tag118.xml><?xml version="1.0" encoding="utf-8"?>
<p:tagLst xmlns:p="http://schemas.openxmlformats.org/presentationml/2006/main">
  <p:tag name="AS_UNIQUEID" val="495"/>
</p:tagLst>
</file>

<file path=ppt/tags/tag119.xml><?xml version="1.0" encoding="utf-8"?>
<p:tagLst xmlns:p="http://schemas.openxmlformats.org/presentationml/2006/main">
  <p:tag name="AS_UNIQUEID" val="496"/>
</p:tagLst>
</file>

<file path=ppt/tags/tag120.xml><?xml version="1.0" encoding="utf-8"?>
<p:tagLst xmlns:p="http://schemas.openxmlformats.org/presentationml/2006/main">
  <p:tag name="AS_UNIQUEID" val="497"/>
</p:tagLst>
</file>

<file path=ppt/tags/tag121.xml><?xml version="1.0" encoding="utf-8"?>
<p:tagLst xmlns:p="http://schemas.openxmlformats.org/presentationml/2006/main">
  <p:tag name="AS_UNIQUEID" val="498"/>
</p:tagLst>
</file>

<file path=ppt/tags/tag122.xml><?xml version="1.0" encoding="utf-8"?>
<p:tagLst xmlns:p="http://schemas.openxmlformats.org/presentationml/2006/main">
  <p:tag name="AS_UNIQUEID" val="499"/>
</p:tagLst>
</file>

<file path=ppt/tags/tag123.xml><?xml version="1.0" encoding="utf-8"?>
<p:tagLst xmlns:p="http://schemas.openxmlformats.org/presentationml/2006/main">
  <p:tag name="AS_UNIQUEID" val="500"/>
</p:tagLst>
</file>

<file path=ppt/tags/tag124.xml><?xml version="1.0" encoding="utf-8"?>
<p:tagLst xmlns:p="http://schemas.openxmlformats.org/presentationml/2006/main">
  <p:tag name="AS_UNIQUEID" val="501"/>
</p:tagLst>
</file>

<file path=ppt/tags/tag125.xml><?xml version="1.0" encoding="utf-8"?>
<p:tagLst xmlns:p="http://schemas.openxmlformats.org/presentationml/2006/main">
  <p:tag name="AS_UNIQUEID" val="502"/>
</p:tagLst>
</file>

<file path=ppt/tags/tag126.xml><?xml version="1.0" encoding="utf-8"?>
<p:tagLst xmlns:p="http://schemas.openxmlformats.org/presentationml/2006/main">
  <p:tag name="AS_UNIQUEID" val="503"/>
</p:tagLst>
</file>

<file path=ppt/tags/tag127.xml><?xml version="1.0" encoding="utf-8"?>
<p:tagLst xmlns:p="http://schemas.openxmlformats.org/presentationml/2006/main">
  <p:tag name="AS_UNIQUEID" val="504"/>
</p:tagLst>
</file>

<file path=ppt/tags/tag128.xml><?xml version="1.0" encoding="utf-8"?>
<p:tagLst xmlns:p="http://schemas.openxmlformats.org/presentationml/2006/main">
  <p:tag name="AS_UNIQUEID" val="505"/>
</p:tagLst>
</file>

<file path=ppt/tags/tag129.xml><?xml version="1.0" encoding="utf-8"?>
<p:tagLst xmlns:p="http://schemas.openxmlformats.org/presentationml/2006/main">
  <p:tag name="AS_UNIQUEID" val="506"/>
</p:tagLst>
</file>

<file path=ppt/tags/tag130.xml><?xml version="1.0" encoding="utf-8"?>
<p:tagLst xmlns:p="http://schemas.openxmlformats.org/presentationml/2006/main">
  <p:tag name="AS_UNIQUEID" val="507"/>
</p:tagLst>
</file>

<file path=ppt/tags/tag131.xml><?xml version="1.0" encoding="utf-8"?>
<p:tagLst xmlns:p="http://schemas.openxmlformats.org/presentationml/2006/main">
  <p:tag name="AS_UNIQUEID" val="508"/>
</p:tagLst>
</file>

<file path=ppt/tags/tag132.xml><?xml version="1.0" encoding="utf-8"?>
<p:tagLst xmlns:p="http://schemas.openxmlformats.org/presentationml/2006/main">
  <p:tag name="AS_UNIQUEID" val="509"/>
</p:tagLst>
</file>

<file path=ppt/tags/tag133.xml><?xml version="1.0" encoding="utf-8"?>
<p:tagLst xmlns:p="http://schemas.openxmlformats.org/presentationml/2006/main">
  <p:tag name="AS_UNIQUEID" val="510"/>
</p:tagLst>
</file>

<file path=ppt/tags/tag134.xml><?xml version="1.0" encoding="utf-8"?>
<p:tagLst xmlns:p="http://schemas.openxmlformats.org/presentationml/2006/main">
  <p:tag name="AS_UNIQUEID" val="511"/>
</p:tagLst>
</file>

<file path=ppt/tags/tag135.xml><?xml version="1.0" encoding="utf-8"?>
<p:tagLst xmlns:p="http://schemas.openxmlformats.org/presentationml/2006/main">
  <p:tag name="AS_UNIQUEID" val="512"/>
</p:tagLst>
</file>

<file path=ppt/tags/tag136.xml><?xml version="1.0" encoding="utf-8"?>
<p:tagLst xmlns:p="http://schemas.openxmlformats.org/presentationml/2006/main">
  <p:tag name="AS_UNIQUEID" val="513"/>
</p:tagLst>
</file>

<file path=ppt/tags/tag137.xml><?xml version="1.0" encoding="utf-8"?>
<p:tagLst xmlns:p="http://schemas.openxmlformats.org/presentationml/2006/main">
  <p:tag name="AS_UNIQUEID" val="514"/>
</p:tagLst>
</file>

<file path=ppt/tags/tag138.xml><?xml version="1.0" encoding="utf-8"?>
<p:tagLst xmlns:p="http://schemas.openxmlformats.org/presentationml/2006/main">
  <p:tag name="AS_UNIQUEID" val="515"/>
</p:tagLst>
</file>

<file path=ppt/tags/tag139.xml><?xml version="1.0" encoding="utf-8"?>
<p:tagLst xmlns:p="http://schemas.openxmlformats.org/presentationml/2006/main">
  <p:tag name="AS_UNIQUEID" val="516"/>
</p:tagLst>
</file>

<file path=ppt/tags/tag140.xml><?xml version="1.0" encoding="utf-8"?>
<p:tagLst xmlns:p="http://schemas.openxmlformats.org/presentationml/2006/main">
  <p:tag name="AS_UNIQUEID" val="517"/>
</p:tagLst>
</file>

<file path=ppt/tags/tag141.xml><?xml version="1.0" encoding="utf-8"?>
<p:tagLst xmlns:p="http://schemas.openxmlformats.org/presentationml/2006/main">
  <p:tag name="AS_UNIQUEID" val="518"/>
</p:tagLst>
</file>

<file path=ppt/tags/tag142.xml><?xml version="1.0" encoding="utf-8"?>
<p:tagLst xmlns:p="http://schemas.openxmlformats.org/presentationml/2006/main">
  <p:tag name="AS_UNIQUEID" val="519"/>
</p:tagLst>
</file>

<file path=ppt/tags/tag143.xml><?xml version="1.0" encoding="utf-8"?>
<p:tagLst xmlns:p="http://schemas.openxmlformats.org/presentationml/2006/main">
  <p:tag name="AS_UNIQUEID" val="520"/>
</p:tagLst>
</file>

<file path=ppt/tags/tag144.xml><?xml version="1.0" encoding="utf-8"?>
<p:tagLst xmlns:p="http://schemas.openxmlformats.org/presentationml/2006/main">
  <p:tag name="AS_UNIQUEID" val="521"/>
</p:tagLst>
</file>

<file path=ppt/tags/tag145.xml><?xml version="1.0" encoding="utf-8"?>
<p:tagLst xmlns:p="http://schemas.openxmlformats.org/presentationml/2006/main">
  <p:tag name="AS_UNIQUEID" val="522"/>
</p:tagLst>
</file>

<file path=ppt/tags/tag146.xml><?xml version="1.0" encoding="utf-8"?>
<p:tagLst xmlns:p="http://schemas.openxmlformats.org/presentationml/2006/main">
  <p:tag name="AS_UNIQUEID" val="523"/>
</p:tagLst>
</file>

<file path=ppt/tags/tag147.xml><?xml version="1.0" encoding="utf-8"?>
<p:tagLst xmlns:p="http://schemas.openxmlformats.org/presentationml/2006/main">
  <p:tag name="AS_UNIQUEID" val="524"/>
</p:tagLst>
</file>

<file path=ppt/tags/tag148.xml><?xml version="1.0" encoding="utf-8"?>
<p:tagLst xmlns:p="http://schemas.openxmlformats.org/presentationml/2006/main">
  <p:tag name="AS_UNIQUEID" val="525"/>
</p:tagLst>
</file>

<file path=ppt/tags/tag149.xml><?xml version="1.0" encoding="utf-8"?>
<p:tagLst xmlns:p="http://schemas.openxmlformats.org/presentationml/2006/main">
  <p:tag name="AS_UNIQUEID" val="526"/>
</p:tagLst>
</file>

<file path=ppt/tags/tag150.xml><?xml version="1.0" encoding="utf-8"?>
<p:tagLst xmlns:p="http://schemas.openxmlformats.org/presentationml/2006/main">
  <p:tag name="AS_UNIQUEID" val="527"/>
</p:tagLst>
</file>

<file path=ppt/tags/tag151.xml><?xml version="1.0" encoding="utf-8"?>
<p:tagLst xmlns:p="http://schemas.openxmlformats.org/presentationml/2006/main">
  <p:tag name="AS_UNIQUEID" val="528"/>
</p:tagLst>
</file>

<file path=ppt/tags/tag152.xml><?xml version="1.0" encoding="utf-8"?>
<p:tagLst xmlns:p="http://schemas.openxmlformats.org/presentationml/2006/main">
  <p:tag name="AS_UNIQUEID" val="529"/>
</p:tagLst>
</file>

<file path=ppt/tags/tag153.xml><?xml version="1.0" encoding="utf-8"?>
<p:tagLst xmlns:p="http://schemas.openxmlformats.org/presentationml/2006/main">
  <p:tag name="AS_UNIQUEID" val="530"/>
</p:tagLst>
</file>

<file path=ppt/tags/tag154.xml><?xml version="1.0" encoding="utf-8"?>
<p:tagLst xmlns:p="http://schemas.openxmlformats.org/presentationml/2006/main">
  <p:tag name="AS_UNIQUEID" val="531"/>
</p:tagLst>
</file>

<file path=ppt/tags/tag155.xml><?xml version="1.0" encoding="utf-8"?>
<p:tagLst xmlns:p="http://schemas.openxmlformats.org/presentationml/2006/main">
  <p:tag name="AS_UNIQUEID" val="532"/>
</p:tagLst>
</file>

<file path=ppt/tags/tag156.xml><?xml version="1.0" encoding="utf-8"?>
<p:tagLst xmlns:p="http://schemas.openxmlformats.org/presentationml/2006/main">
  <p:tag name="AS_UNIQUEID" val="533"/>
</p:tagLst>
</file>

<file path=ppt/tags/tag157.xml><?xml version="1.0" encoding="utf-8"?>
<p:tagLst xmlns:p="http://schemas.openxmlformats.org/presentationml/2006/main">
  <p:tag name="AS_UNIQUEID" val="534"/>
</p:tagLst>
</file>

<file path=ppt/tags/tag158.xml><?xml version="1.0" encoding="utf-8"?>
<p:tagLst xmlns:p="http://schemas.openxmlformats.org/presentationml/2006/main">
  <p:tag name="AS_UNIQUEID" val="535"/>
</p:tagLst>
</file>

<file path=ppt/tags/tag159.xml><?xml version="1.0" encoding="utf-8"?>
<p:tagLst xmlns:p="http://schemas.openxmlformats.org/presentationml/2006/main">
  <p:tag name="AS_UNIQUEID" val="536"/>
</p:tagLst>
</file>

<file path=ppt/tags/tag160.xml><?xml version="1.0" encoding="utf-8"?>
<p:tagLst xmlns:p="http://schemas.openxmlformats.org/presentationml/2006/main">
  <p:tag name="AS_UNIQUEID" val="537"/>
</p:tagLst>
</file>

<file path=ppt/tags/tag161.xml><?xml version="1.0" encoding="utf-8"?>
<p:tagLst xmlns:p="http://schemas.openxmlformats.org/presentationml/2006/main">
  <p:tag name="AS_UNIQUEID" val="538"/>
</p:tagLst>
</file>

<file path=ppt/tags/tag162.xml><?xml version="1.0" encoding="utf-8"?>
<p:tagLst xmlns:p="http://schemas.openxmlformats.org/presentationml/2006/main">
  <p:tag name="AS_UNIQUEID" val="539"/>
</p:tagLst>
</file>

<file path=ppt/tags/tag163.xml><?xml version="1.0" encoding="utf-8"?>
<p:tagLst xmlns:p="http://schemas.openxmlformats.org/presentationml/2006/main">
  <p:tag name="AS_UNIQUEID" val="540"/>
</p:tagLst>
</file>

<file path=ppt/tags/tag164.xml><?xml version="1.0" encoding="utf-8"?>
<p:tagLst xmlns:p="http://schemas.openxmlformats.org/presentationml/2006/main">
  <p:tag name="AS_UNIQUEID" val="541"/>
</p:tagLst>
</file>

<file path=ppt/tags/tag165.xml><?xml version="1.0" encoding="utf-8"?>
<p:tagLst xmlns:p="http://schemas.openxmlformats.org/presentationml/2006/main">
  <p:tag name="AS_UNIQUEID" val="542"/>
</p:tagLst>
</file>

<file path=ppt/tags/tag166.xml><?xml version="1.0" encoding="utf-8"?>
<p:tagLst xmlns:p="http://schemas.openxmlformats.org/presentationml/2006/main">
  <p:tag name="AS_UNIQUEID" val="543"/>
</p:tagLst>
</file>

<file path=ppt/tags/tag167.xml><?xml version="1.0" encoding="utf-8"?>
<p:tagLst xmlns:p="http://schemas.openxmlformats.org/presentationml/2006/main">
  <p:tag name="AS_UNIQUEID" val="544"/>
</p:tagLst>
</file>

<file path=ppt/tags/tag168.xml><?xml version="1.0" encoding="utf-8"?>
<p:tagLst xmlns:p="http://schemas.openxmlformats.org/presentationml/2006/main">
  <p:tag name="AS_UNIQUEID" val="545"/>
</p:tagLst>
</file>

<file path=ppt/tags/tag169.xml><?xml version="1.0" encoding="utf-8"?>
<p:tagLst xmlns:p="http://schemas.openxmlformats.org/presentationml/2006/main">
  <p:tag name="AS_UNIQUEID" val="546"/>
</p:tagLst>
</file>

<file path=ppt/tags/tag170.xml><?xml version="1.0" encoding="utf-8"?>
<p:tagLst xmlns:p="http://schemas.openxmlformats.org/presentationml/2006/main">
  <p:tag name="AS_UNIQUEID" val="54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1.xml><?xml version="1.0" encoding="utf-8"?>
<p:tagLst xmlns:p="http://schemas.openxmlformats.org/presentationml/2006/main">
  <p:tag name="AS_UNIQUEID" val="54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2.xml><?xml version="1.0" encoding="utf-8"?>
<p:tagLst xmlns:p="http://schemas.openxmlformats.org/presentationml/2006/main">
  <p:tag name="AS_UNIQUEID" val="54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3.xml><?xml version="1.0" encoding="utf-8"?>
<p:tagLst xmlns:p="http://schemas.openxmlformats.org/presentationml/2006/main">
  <p:tag name="AS_UNIQUEID" val="55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4.xml><?xml version="1.0" encoding="utf-8"?>
<p:tagLst xmlns:p="http://schemas.openxmlformats.org/presentationml/2006/main">
  <p:tag name="AS_UNIQUEID" val="55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5.xml><?xml version="1.0" encoding="utf-8"?>
<p:tagLst xmlns:p="http://schemas.openxmlformats.org/presentationml/2006/main">
  <p:tag name="AS_UNIQUEID" val="552"/>
</p:tagLst>
</file>

<file path=ppt/tags/tag176.xml><?xml version="1.0" encoding="utf-8"?>
<p:tagLst xmlns:p="http://schemas.openxmlformats.org/presentationml/2006/main">
  <p:tag name="AS_UNIQUEID" val="55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7.xml><?xml version="1.0" encoding="utf-8"?>
<p:tagLst xmlns:p="http://schemas.openxmlformats.org/presentationml/2006/main">
  <p:tag name="AS_UNIQUEID" val="55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8.xml><?xml version="1.0" encoding="utf-8"?>
<p:tagLst xmlns:p="http://schemas.openxmlformats.org/presentationml/2006/main">
  <p:tag name="AS_UNIQUEID" val="55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79.xml><?xml version="1.0" encoding="utf-8"?>
<p:tagLst xmlns:p="http://schemas.openxmlformats.org/presentationml/2006/main">
  <p:tag name="AS_UNIQUEID" val="55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0.xml><?xml version="1.0" encoding="utf-8"?>
<p:tagLst xmlns:p="http://schemas.openxmlformats.org/presentationml/2006/main">
  <p:tag name="AS_UNIQUEID" val="55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81.xml><?xml version="1.0" encoding="utf-8"?>
<p:tagLst xmlns:p="http://schemas.openxmlformats.org/presentationml/2006/main">
  <p:tag name="AS_UNIQUEID" val="558"/>
</p:tagLst>
</file>

<file path=ppt/tags/tag182.xml><?xml version="1.0" encoding="utf-8"?>
<p:tagLst xmlns:p="http://schemas.openxmlformats.org/presentationml/2006/main">
  <p:tag name="AS_UNIQUEID" val="55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3.xml><?xml version="1.0" encoding="utf-8"?>
<p:tagLst xmlns:p="http://schemas.openxmlformats.org/presentationml/2006/main">
  <p:tag name="AS_UNIQUEID" val="56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4.xml><?xml version="1.0" encoding="utf-8"?>
<p:tagLst xmlns:p="http://schemas.openxmlformats.org/presentationml/2006/main">
  <p:tag name="AS_UNIQUEID" val="56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5.xml><?xml version="1.0" encoding="utf-8"?>
<p:tagLst xmlns:p="http://schemas.openxmlformats.org/presentationml/2006/main">
  <p:tag name="AS_UNIQUEID" val="56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6.xml><?xml version="1.0" encoding="utf-8"?>
<p:tagLst xmlns:p="http://schemas.openxmlformats.org/presentationml/2006/main">
  <p:tag name="AS_UNIQUEID" val="56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87.xml><?xml version="1.0" encoding="utf-8"?>
<p:tagLst xmlns:p="http://schemas.openxmlformats.org/presentationml/2006/main">
  <p:tag name="AS_UNIQUEID" val="564"/>
</p:tagLst>
</file>

<file path=ppt/tags/tag188.xml><?xml version="1.0" encoding="utf-8"?>
<p:tagLst xmlns:p="http://schemas.openxmlformats.org/presentationml/2006/main">
  <p:tag name="AS_UNIQUEID" val="56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89.xml><?xml version="1.0" encoding="utf-8"?>
<p:tagLst xmlns:p="http://schemas.openxmlformats.org/presentationml/2006/main">
  <p:tag name="AS_UNIQUEID" val="56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0.xml><?xml version="1.0" encoding="utf-8"?>
<p:tagLst xmlns:p="http://schemas.openxmlformats.org/presentationml/2006/main">
  <p:tag name="AS_UNIQUEID" val="56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1.xml><?xml version="1.0" encoding="utf-8"?>
<p:tagLst xmlns:p="http://schemas.openxmlformats.org/presentationml/2006/main">
  <p:tag name="AS_UNIQUEID" val="56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2.xml><?xml version="1.0" encoding="utf-8"?>
<p:tagLst xmlns:p="http://schemas.openxmlformats.org/presentationml/2006/main">
  <p:tag name="AS_UNIQUEID" val="56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3.xml><?xml version="1.0" encoding="utf-8"?>
<p:tagLst xmlns:p="http://schemas.openxmlformats.org/presentationml/2006/main">
  <p:tag name="AS_UNIQUEID" val="57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194.xml><?xml version="1.0" encoding="utf-8"?>
<p:tagLst xmlns:p="http://schemas.openxmlformats.org/presentationml/2006/main">
  <p:tag name="AS_UNIQUEID" val="571"/>
</p:tagLst>
</file>

<file path=ppt/tags/tag195.xml><?xml version="1.0" encoding="utf-8"?>
<p:tagLst xmlns:p="http://schemas.openxmlformats.org/presentationml/2006/main">
  <p:tag name="AS_UNIQUEID" val="57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96.xml><?xml version="1.0" encoding="utf-8"?>
<p:tagLst xmlns:p="http://schemas.openxmlformats.org/presentationml/2006/main">
  <p:tag name="AS_UNIQUEID" val="57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97.xml><?xml version="1.0" encoding="utf-8"?>
<p:tagLst xmlns:p="http://schemas.openxmlformats.org/presentationml/2006/main">
  <p:tag name="AS_UNIQUEID" val="57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98.xml><?xml version="1.0" encoding="utf-8"?>
<p:tagLst xmlns:p="http://schemas.openxmlformats.org/presentationml/2006/main">
  <p:tag name="AS_UNIQUEID" val="57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199.xml><?xml version="1.0" encoding="utf-8"?>
<p:tagLst xmlns:p="http://schemas.openxmlformats.org/presentationml/2006/main">
  <p:tag name="AS_UNIQUEID" val="57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00.xml><?xml version="1.0" encoding="utf-8"?>
<p:tagLst xmlns:p="http://schemas.openxmlformats.org/presentationml/2006/main">
  <p:tag name="AS_UNIQUEID" val="57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01.xml><?xml version="1.0" encoding="utf-8"?>
<p:tagLst xmlns:p="http://schemas.openxmlformats.org/presentationml/2006/main">
  <p:tag name="AS_UNIQUEID" val="57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02.xml><?xml version="1.0" encoding="utf-8"?>
<p:tagLst xmlns:p="http://schemas.openxmlformats.org/presentationml/2006/main">
  <p:tag name="AS_UNIQUEID" val="57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03.xml><?xml version="1.0" encoding="utf-8"?>
<p:tagLst xmlns:p="http://schemas.openxmlformats.org/presentationml/2006/main">
  <p:tag name="AS_UNIQUEID" val="580"/>
</p:tagLst>
</file>

<file path=ppt/tags/tag204.xml><?xml version="1.0" encoding="utf-8"?>
<p:tagLst xmlns:p="http://schemas.openxmlformats.org/presentationml/2006/main">
  <p:tag name="AS_UNIQUEID" val="58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05.xml><?xml version="1.0" encoding="utf-8"?>
<p:tagLst xmlns:p="http://schemas.openxmlformats.org/presentationml/2006/main">
  <p:tag name="AS_UNIQUEID" val="58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06.xml><?xml version="1.0" encoding="utf-8"?>
<p:tagLst xmlns:p="http://schemas.openxmlformats.org/presentationml/2006/main">
  <p:tag name="AS_UNIQUEID" val="58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07.xml><?xml version="1.0" encoding="utf-8"?>
<p:tagLst xmlns:p="http://schemas.openxmlformats.org/presentationml/2006/main">
  <p:tag name="AS_UNIQUEID" val="58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08.xml><?xml version="1.0" encoding="utf-8"?>
<p:tagLst xmlns:p="http://schemas.openxmlformats.org/presentationml/2006/main">
  <p:tag name="AS_UNIQUEID" val="585"/>
</p:tagLst>
</file>

<file path=ppt/tags/tag209.xml><?xml version="1.0" encoding="utf-8"?>
<p:tagLst xmlns:p="http://schemas.openxmlformats.org/presentationml/2006/main">
  <p:tag name="AS_UNIQUEID" val="58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10.xml><?xml version="1.0" encoding="utf-8"?>
<p:tagLst xmlns:p="http://schemas.openxmlformats.org/presentationml/2006/main">
  <p:tag name="AS_UNIQUEID" val="58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11.xml><?xml version="1.0" encoding="utf-8"?>
<p:tagLst xmlns:p="http://schemas.openxmlformats.org/presentationml/2006/main">
  <p:tag name="AS_UNIQUEID" val="58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212.xml><?xml version="1.0" encoding="utf-8"?>
<p:tagLst xmlns:p="http://schemas.openxmlformats.org/presentationml/2006/main">
  <p:tag name="AS_UNIQUEID" val="589"/>
</p:tagLst>
</file>

<file path=ppt/tags/tag213.xml><?xml version="1.0" encoding="utf-8"?>
<p:tagLst xmlns:p="http://schemas.openxmlformats.org/presentationml/2006/main">
  <p:tag name="AS_UNIQUEID" val="59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14.xml><?xml version="1.0" encoding="utf-8"?>
<p:tagLst xmlns:p="http://schemas.openxmlformats.org/presentationml/2006/main">
  <p:tag name="AS_UNIQUEID" val="59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15.xml><?xml version="1.0" encoding="utf-8"?>
<p:tagLst xmlns:p="http://schemas.openxmlformats.org/presentationml/2006/main">
  <p:tag name="AS_UNIQUEID" val="59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16.xml><?xml version="1.0" encoding="utf-8"?>
<p:tagLst xmlns:p="http://schemas.openxmlformats.org/presentationml/2006/main">
  <p:tag name="AS_UNIQUEID" val="59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17.xml><?xml version="1.0" encoding="utf-8"?>
<p:tagLst xmlns:p="http://schemas.openxmlformats.org/presentationml/2006/main">
  <p:tag name="AS_UNIQUEID" val="59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18.xml><?xml version="1.0" encoding="utf-8"?>
<p:tagLst xmlns:p="http://schemas.openxmlformats.org/presentationml/2006/main">
  <p:tag name="AS_UNIQUEID" val="59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219.xml><?xml version="1.0" encoding="utf-8"?>
<p:tagLst xmlns:p="http://schemas.openxmlformats.org/presentationml/2006/main">
  <p:tag name="AS_UNIQUEID" val="596"/>
</p:tagLst>
</file>

<file path=ppt/tags/tag220.xml><?xml version="1.0" encoding="utf-8"?>
<p:tagLst xmlns:p="http://schemas.openxmlformats.org/presentationml/2006/main">
  <p:tag name="AS_UNIQUEID" val="59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21.xml><?xml version="1.0" encoding="utf-8"?>
<p:tagLst xmlns:p="http://schemas.openxmlformats.org/presentationml/2006/main">
  <p:tag name="AS_UNIQUEID" val="59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22.xml><?xml version="1.0" encoding="utf-8"?>
<p:tagLst xmlns:p="http://schemas.openxmlformats.org/presentationml/2006/main">
  <p:tag name="AS_UNIQUEID" val="59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23.xml><?xml version="1.0" encoding="utf-8"?>
<p:tagLst xmlns:p="http://schemas.openxmlformats.org/presentationml/2006/main">
  <p:tag name="AS_UNIQUEID" val="60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24.xml><?xml version="1.0" encoding="utf-8"?>
<p:tagLst xmlns:p="http://schemas.openxmlformats.org/presentationml/2006/main">
  <p:tag name="AS_UNIQUEID" val="60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225.xml><?xml version="1.0" encoding="utf-8"?>
<p:tagLst xmlns:p="http://schemas.openxmlformats.org/presentationml/2006/main">
  <p:tag name="AS_UNIQUEID" val="602"/>
</p:tagLst>
</file>

<file path=ppt/tags/tag226.xml><?xml version="1.0" encoding="utf-8"?>
<p:tagLst xmlns:p="http://schemas.openxmlformats.org/presentationml/2006/main">
  <p:tag name="AS_UNIQUEID" val="60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27.xml><?xml version="1.0" encoding="utf-8"?>
<p:tagLst xmlns:p="http://schemas.openxmlformats.org/presentationml/2006/main">
  <p:tag name="AS_UNIQUEID" val="60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28.xml><?xml version="1.0" encoding="utf-8"?>
<p:tagLst xmlns:p="http://schemas.openxmlformats.org/presentationml/2006/main">
  <p:tag name="AS_UNIQUEID" val="60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29.xml><?xml version="1.0" encoding="utf-8"?>
<p:tagLst xmlns:p="http://schemas.openxmlformats.org/presentationml/2006/main">
  <p:tag name="AS_UNIQUEID" val="60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230.xml><?xml version="1.0" encoding="utf-8"?>
<p:tagLst xmlns:p="http://schemas.openxmlformats.org/presentationml/2006/main">
  <p:tag name="AS_UNIQUEID" val="607"/>
</p:tagLst>
</file>

<file path=ppt/tags/tag231.xml><?xml version="1.0" encoding="utf-8"?>
<p:tagLst xmlns:p="http://schemas.openxmlformats.org/presentationml/2006/main">
  <p:tag name="AS_UNIQUEID" val="60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32.xml><?xml version="1.0" encoding="utf-8"?>
<p:tagLst xmlns:p="http://schemas.openxmlformats.org/presentationml/2006/main">
  <p:tag name="AS_UNIQUEID" val="60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33.xml><?xml version="1.0" encoding="utf-8"?>
<p:tagLst xmlns:p="http://schemas.openxmlformats.org/presentationml/2006/main">
  <p:tag name="AS_UNIQUEID" val="61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34.xml><?xml version="1.0" encoding="utf-8"?>
<p:tagLst xmlns:p="http://schemas.openxmlformats.org/presentationml/2006/main">
  <p:tag name="AS_UNIQUEID" val="61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235.xml><?xml version="1.0" encoding="utf-8"?>
<p:tagLst xmlns:p="http://schemas.openxmlformats.org/presentationml/2006/main">
  <p:tag name="AS_UNIQUEID" val="612"/>
</p:tagLst>
</file>

<file path=ppt/tags/tag236.xml><?xml version="1.0" encoding="utf-8"?>
<p:tagLst xmlns:p="http://schemas.openxmlformats.org/presentationml/2006/main">
  <p:tag name="AS_UNIQUEID" val="613"/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7.xml><?xml version="1.0" encoding="utf-8"?>
<p:tagLst xmlns:p="http://schemas.openxmlformats.org/presentationml/2006/main">
  <p:tag name="AS_UNIQUEID" val="614"/>
  <p:tag name="KSO_WM_BEAUTIFY_FLAG" val="#wm#"/>
  <p:tag name="KSO_WM_TAG_VERSION" val="1.0"/>
  <p:tag name="KSO_WM_TEMPLATE_CATEGORY" val="custom"/>
  <p:tag name="KSO_WM_TEMPLATE_INDEX" val="20187308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8.xml><?xml version="1.0" encoding="utf-8"?>
<p:tagLst xmlns:p="http://schemas.openxmlformats.org/presentationml/2006/main">
  <p:tag name="AS_UNIQUEID" val="61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39.xml><?xml version="1.0" encoding="utf-8"?>
<p:tagLst xmlns:p="http://schemas.openxmlformats.org/presentationml/2006/main">
  <p:tag name="AS_UNIQUEID" val="61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0.xml><?xml version="1.0" encoding="utf-8"?>
<p:tagLst xmlns:p="http://schemas.openxmlformats.org/presentationml/2006/main">
  <p:tag name="AS_UNIQUEID" val="61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241.xml><?xml version="1.0" encoding="utf-8"?>
<p:tagLst xmlns:p="http://schemas.openxmlformats.org/presentationml/2006/main">
  <p:tag name="AS_UNIQUEID" val="618"/>
  <p:tag name="KSO_WM_BEAUTIFY_FLAG" val="#wm#"/>
  <p:tag name="KSO_WM_TAG_VERSION" val="1.0"/>
  <p:tag name="KSO_WM_TEMPLATE_CATEGORY" val="custom"/>
  <p:tag name="KSO_WM_TEMPLATE_INDEX" val="20187308"/>
  <p:tag name="KSO_WM_TEMPLATE_SUBCATEGORY" val="0"/>
  <p:tag name="KSO_WM_TEMPLATE_THUMBS_INDEX" val="1、2、3、6、8、10、11、12、15"/>
</p:tagLst>
</file>

<file path=ppt/tags/tag242.xml><?xml version="1.0" encoding="utf-8"?>
<p:tagLst xmlns:p="http://schemas.openxmlformats.org/presentationml/2006/main">
  <p:tag name="AS_UNIQUEID" val="619"/>
</p:tagLst>
</file>

<file path=ppt/tags/tag243.xml><?xml version="1.0" encoding="utf-8"?>
<p:tagLst xmlns:p="http://schemas.openxmlformats.org/presentationml/2006/main">
  <p:tag name="AS_UNIQUEID" val="620"/>
</p:tagLst>
</file>

<file path=ppt/tags/tag244.xml><?xml version="1.0" encoding="utf-8"?>
<p:tagLst xmlns:p="http://schemas.openxmlformats.org/presentationml/2006/main">
  <p:tag name="AS_UNIQUEID" val="621"/>
</p:tagLst>
</file>

<file path=ppt/tags/tag245.xml><?xml version="1.0" encoding="utf-8"?>
<p:tagLst xmlns:p="http://schemas.openxmlformats.org/presentationml/2006/main">
  <p:tag name="AS_UNIQUEID" val="622"/>
</p:tagLst>
</file>

<file path=ppt/tags/tag246.xml><?xml version="1.0" encoding="utf-8"?>
<p:tagLst xmlns:p="http://schemas.openxmlformats.org/presentationml/2006/main">
  <p:tag name="AS_UNIQUEID" val="623"/>
</p:tagLst>
</file>

<file path=ppt/tags/tag247.xml><?xml version="1.0" encoding="utf-8"?>
<p:tagLst xmlns:p="http://schemas.openxmlformats.org/presentationml/2006/main">
  <p:tag name="AS_UNIQUEID" val="624"/>
</p:tagLst>
</file>

<file path=ppt/tags/tag248.xml><?xml version="1.0" encoding="utf-8"?>
<p:tagLst xmlns:p="http://schemas.openxmlformats.org/presentationml/2006/main">
  <p:tag name="AS_UNIQUEID" val="625"/>
</p:tagLst>
</file>

<file path=ppt/tags/tag249.xml><?xml version="1.0" encoding="utf-8"?>
<p:tagLst xmlns:p="http://schemas.openxmlformats.org/presentationml/2006/main">
  <p:tag name="AS_UNIQUEID" val="626"/>
</p:tagLst>
</file>

<file path=ppt/tags/tag250.xml><?xml version="1.0" encoding="utf-8"?>
<p:tagLst xmlns:p="http://schemas.openxmlformats.org/presentationml/2006/main">
  <p:tag name="AS_UNIQUEID" val="627"/>
</p:tagLst>
</file>

<file path=ppt/tags/tag251.xml><?xml version="1.0" encoding="utf-8"?>
<p:tagLst xmlns:p="http://schemas.openxmlformats.org/presentationml/2006/main">
  <p:tag name="AS_UNIQUEID" val="628"/>
</p:tagLst>
</file>

<file path=ppt/tags/tag252.xml><?xml version="1.0" encoding="utf-8"?>
<p:tagLst xmlns:p="http://schemas.openxmlformats.org/presentationml/2006/main">
  <p:tag name="AS_UNIQUEID" val="629"/>
</p:tagLst>
</file>

<file path=ppt/tags/tag253.xml><?xml version="1.0" encoding="utf-8"?>
<p:tagLst xmlns:p="http://schemas.openxmlformats.org/presentationml/2006/main">
  <p:tag name="AS_UNIQUEID" val="630"/>
</p:tagLst>
</file>

<file path=ppt/tags/tag254.xml><?xml version="1.0" encoding="utf-8"?>
<p:tagLst xmlns:p="http://schemas.openxmlformats.org/presentationml/2006/main">
  <p:tag name="AS_UNIQUEID" val="631"/>
</p:tagLst>
</file>

<file path=ppt/tags/tag255.xml><?xml version="1.0" encoding="utf-8"?>
<p:tagLst xmlns:p="http://schemas.openxmlformats.org/presentationml/2006/main">
  <p:tag name="AS_UNIQUEID" val="632"/>
</p:tagLst>
</file>

<file path=ppt/tags/tag256.xml><?xml version="1.0" encoding="utf-8"?>
<p:tagLst xmlns:p="http://schemas.openxmlformats.org/presentationml/2006/main">
  <p:tag name="AS_UNIQUEID" val="633"/>
</p:tagLst>
</file>

<file path=ppt/tags/tag257.xml><?xml version="1.0" encoding="utf-8"?>
<p:tagLst xmlns:p="http://schemas.openxmlformats.org/presentationml/2006/main">
  <p:tag name="AS_UNIQUEID" val="634"/>
</p:tagLst>
</file>

<file path=ppt/tags/tag258.xml><?xml version="1.0" encoding="utf-8"?>
<p:tagLst xmlns:p="http://schemas.openxmlformats.org/presentationml/2006/main">
  <p:tag name="AS_UNIQUEID" val="635"/>
</p:tagLst>
</file>

<file path=ppt/tags/tag259.xml><?xml version="1.0" encoding="utf-8"?>
<p:tagLst xmlns:p="http://schemas.openxmlformats.org/presentationml/2006/main">
  <p:tag name="AS_UNIQUEID" val="636"/>
</p:tagLst>
</file>

<file path=ppt/tags/tag260.xml><?xml version="1.0" encoding="utf-8"?>
<p:tagLst xmlns:p="http://schemas.openxmlformats.org/presentationml/2006/main">
  <p:tag name="AS_UNIQUEID" val="637"/>
</p:tagLst>
</file>

<file path=ppt/tags/tag261.xml><?xml version="1.0" encoding="utf-8"?>
<p:tagLst xmlns:p="http://schemas.openxmlformats.org/presentationml/2006/main">
  <p:tag name="AS_UNIQUEID" val="638"/>
</p:tagLst>
</file>

<file path=ppt/tags/tag262.xml><?xml version="1.0" encoding="utf-8"?>
<p:tagLst xmlns:p="http://schemas.openxmlformats.org/presentationml/2006/main">
  <p:tag name="AS_UNIQUEID" val="639"/>
</p:tagLst>
</file>

<file path=ppt/tags/tag263.xml><?xml version="1.0" encoding="utf-8"?>
<p:tagLst xmlns:p="http://schemas.openxmlformats.org/presentationml/2006/main">
  <p:tag name="AS_UNIQUEID" val="640"/>
</p:tagLst>
</file>

<file path=ppt/tags/tag264.xml><?xml version="1.0" encoding="utf-8"?>
<p:tagLst xmlns:p="http://schemas.openxmlformats.org/presentationml/2006/main">
  <p:tag name="AS_UNIQUEID" val="641"/>
</p:tagLst>
</file>

<file path=ppt/tags/tag265.xml><?xml version="1.0" encoding="utf-8"?>
<p:tagLst xmlns:p="http://schemas.openxmlformats.org/presentationml/2006/main">
  <p:tag name="AS_UNIQUEID" val="642"/>
</p:tagLst>
</file>

<file path=ppt/tags/tag266.xml><?xml version="1.0" encoding="utf-8"?>
<p:tagLst xmlns:p="http://schemas.openxmlformats.org/presentationml/2006/main">
  <p:tag name="AS_UNIQUEID" val="643"/>
</p:tagLst>
</file>

<file path=ppt/tags/tag267.xml><?xml version="1.0" encoding="utf-8"?>
<p:tagLst xmlns:p="http://schemas.openxmlformats.org/presentationml/2006/main">
  <p:tag name="AS_UNIQUEID" val="644"/>
</p:tagLst>
</file>

<file path=ppt/tags/tag268.xml><?xml version="1.0" encoding="utf-8"?>
<p:tagLst xmlns:p="http://schemas.openxmlformats.org/presentationml/2006/main">
  <p:tag name="AS_UNIQUEID" val="645"/>
</p:tagLst>
</file>

<file path=ppt/tags/tag269.xml><?xml version="1.0" encoding="utf-8"?>
<p:tagLst xmlns:p="http://schemas.openxmlformats.org/presentationml/2006/main">
  <p:tag name="AS_UNIQUEID" val="646"/>
</p:tagLst>
</file>

<file path=ppt/tags/tag270.xml><?xml version="1.0" encoding="utf-8"?>
<p:tagLst xmlns:p="http://schemas.openxmlformats.org/presentationml/2006/main">
  <p:tag name="AS_UNIQUEID" val="647"/>
</p:tagLst>
</file>

<file path=ppt/tags/tag271.xml><?xml version="1.0" encoding="utf-8"?>
<p:tagLst xmlns:p="http://schemas.openxmlformats.org/presentationml/2006/main">
  <p:tag name="AS_UNIQUEID" val="648"/>
</p:tagLst>
</file>

<file path=ppt/tags/tag272.xml><?xml version="1.0" encoding="utf-8"?>
<p:tagLst xmlns:p="http://schemas.openxmlformats.org/presentationml/2006/main">
  <p:tag name="AS_UNIQUEID" val="649"/>
</p:tagLst>
</file>

<file path=ppt/tags/tag273.xml><?xml version="1.0" encoding="utf-8"?>
<p:tagLst xmlns:p="http://schemas.openxmlformats.org/presentationml/2006/main">
  <p:tag name="AS_UNIQUEID" val="650"/>
</p:tagLst>
</file>

<file path=ppt/tags/tag274.xml><?xml version="1.0" encoding="utf-8"?>
<p:tagLst xmlns:p="http://schemas.openxmlformats.org/presentationml/2006/main">
  <p:tag name="AS_UNIQUEID" val="651"/>
</p:tagLst>
</file>

<file path=ppt/tags/tag275.xml><?xml version="1.0" encoding="utf-8"?>
<p:tagLst xmlns:p="http://schemas.openxmlformats.org/presentationml/2006/main">
  <p:tag name="AS_UNIQUEID" val="652"/>
</p:tagLst>
</file>

<file path=ppt/tags/tag276.xml><?xml version="1.0" encoding="utf-8"?>
<p:tagLst xmlns:p="http://schemas.openxmlformats.org/presentationml/2006/main">
  <p:tag name="AS_UNIQUEID" val="653"/>
</p:tagLst>
</file>

<file path=ppt/tags/tag277.xml><?xml version="1.0" encoding="utf-8"?>
<p:tagLst xmlns:p="http://schemas.openxmlformats.org/presentationml/2006/main">
  <p:tag name="AS_UNIQUEID" val="654"/>
</p:tagLst>
</file>

<file path=ppt/tags/tag278.xml><?xml version="1.0" encoding="utf-8"?>
<p:tagLst xmlns:p="http://schemas.openxmlformats.org/presentationml/2006/main">
  <p:tag name="AS_UNIQUEID" val="655"/>
</p:tagLst>
</file>

<file path=ppt/tags/tag279.xml><?xml version="1.0" encoding="utf-8"?>
<p:tagLst xmlns:p="http://schemas.openxmlformats.org/presentationml/2006/main">
  <p:tag name="AS_UNIQUEID" val="656"/>
</p:tagLst>
</file>

<file path=ppt/tags/tag280.xml><?xml version="1.0" encoding="utf-8"?>
<p:tagLst xmlns:p="http://schemas.openxmlformats.org/presentationml/2006/main">
  <p:tag name="AS_UNIQUEID" val="657"/>
</p:tagLst>
</file>

<file path=ppt/tags/tag281.xml><?xml version="1.0" encoding="utf-8"?>
<p:tagLst xmlns:p="http://schemas.openxmlformats.org/presentationml/2006/main">
  <p:tag name="AS_UNIQUEID" val="658"/>
</p:tagLst>
</file>

<file path=ppt/tags/tag282.xml><?xml version="1.0" encoding="utf-8"?>
<p:tagLst xmlns:p="http://schemas.openxmlformats.org/presentationml/2006/main">
  <p:tag name="AS_UNIQUEID" val="659"/>
  <p:tag name="KSO_WM_MEDIACOVER_FLAG" val="1"/>
  <p:tag name="KSO_WM_UNIT_MEDIACOVER_BTN_STATE" val="1"/>
  <p:tag name="KSO_WM_UNIT_MEDIACOVER_BTNRECT" val="0*0*0*0"/>
</p:tagLst>
</file>

<file path=ppt/tags/tag283.xml><?xml version="1.0" encoding="utf-8"?>
<p:tagLst xmlns:p="http://schemas.openxmlformats.org/presentationml/2006/main">
  <p:tag name="AS_UNIQUEID" val="660"/>
  <p:tag name="KSO_WM_MEDIACOVER_FLAG" val="1"/>
  <p:tag name="KSO_WM_UNIT_MEDIACOVER_BTN_POS" val="c"/>
  <p:tag name="KSO_WM_UNIT_MEDIACOVER_BTN_STATE" val="1"/>
  <p:tag name="KSO_WM_UNIT_MEDIACOVER_BTN_STYLE" val="ee0bc779c1f3d7f3e90c96344320e69a"/>
  <p:tag name="KSO_WM_UNIT_MEDIACOVER_BTNRECT" val="2719*3419*0*0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284.xml><?xml version="1.0" encoding="utf-8"?>
<p:tagLst xmlns:p="http://schemas.openxmlformats.org/presentationml/2006/main">
  <p:tag name="AS_UNIQUEID" val="661"/>
</p:tagLst>
</file>

<file path=ppt/tags/tag285.xml><?xml version="1.0" encoding="utf-8"?>
<p:tagLst xmlns:p="http://schemas.openxmlformats.org/presentationml/2006/main">
  <p:tag name="AS_UNIQUEID" val="662"/>
</p:tagLst>
</file>

<file path=ppt/tags/tag286.xml><?xml version="1.0" encoding="utf-8"?>
<p:tagLst xmlns:p="http://schemas.openxmlformats.org/presentationml/2006/main">
  <p:tag name="AS_UNIQUEID" val="663"/>
</p:tagLst>
</file>

<file path=ppt/tags/tag287.xml><?xml version="1.0" encoding="utf-8"?>
<p:tagLst xmlns:p="http://schemas.openxmlformats.org/presentationml/2006/main">
  <p:tag name="AS_UNIQUEID" val="664"/>
</p:tagLst>
</file>

<file path=ppt/tags/tag288.xml><?xml version="1.0" encoding="utf-8"?>
<p:tagLst xmlns:p="http://schemas.openxmlformats.org/presentationml/2006/main">
  <p:tag name="AS_UNIQUEID" val="665"/>
</p:tagLst>
</file>

<file path=ppt/tags/tag289.xml><?xml version="1.0" encoding="utf-8"?>
<p:tagLst xmlns:p="http://schemas.openxmlformats.org/presentationml/2006/main">
  <p:tag name="AS_UNIQUEID" val="666"/>
</p:tagLst>
</file>

<file path=ppt/tags/tag290.xml><?xml version="1.0" encoding="utf-8"?>
<p:tagLst xmlns:p="http://schemas.openxmlformats.org/presentationml/2006/main">
  <p:tag name="AS_UNIQUEID" val="667"/>
</p:tagLst>
</file>

<file path=ppt/tags/tag291.xml><?xml version="1.0" encoding="utf-8"?>
<p:tagLst xmlns:p="http://schemas.openxmlformats.org/presentationml/2006/main">
  <p:tag name="AS_UNIQUEID" val="668"/>
</p:tagLst>
</file>

<file path=ppt/tags/tag292.xml><?xml version="1.0" encoding="utf-8"?>
<p:tagLst xmlns:p="http://schemas.openxmlformats.org/presentationml/2006/main">
  <p:tag name="AS_UNIQUEID" val="669"/>
</p:tagLst>
</file>

<file path=ppt/tags/tag293.xml><?xml version="1.0" encoding="utf-8"?>
<p:tagLst xmlns:p="http://schemas.openxmlformats.org/presentationml/2006/main">
  <p:tag name="AS_UNIQUEID" val="670"/>
</p:tagLst>
</file>

<file path=ppt/tags/tag294.xml><?xml version="1.0" encoding="utf-8"?>
<p:tagLst xmlns:p="http://schemas.openxmlformats.org/presentationml/2006/main">
  <p:tag name="AS_UNIQUEID" val="671"/>
</p:tagLst>
</file>

<file path=ppt/tags/tag295.xml><?xml version="1.0" encoding="utf-8"?>
<p:tagLst xmlns:p="http://schemas.openxmlformats.org/presentationml/2006/main">
  <p:tag name="AS_UNIQUEID" val="672"/>
</p:tagLst>
</file>

<file path=ppt/tags/tag296.xml><?xml version="1.0" encoding="utf-8"?>
<p:tagLst xmlns:p="http://schemas.openxmlformats.org/presentationml/2006/main">
  <p:tag name="AS_UNIQUEID" val="673"/>
</p:tagLst>
</file>

<file path=ppt/tags/tag297.xml><?xml version="1.0" encoding="utf-8"?>
<p:tagLst xmlns:p="http://schemas.openxmlformats.org/presentationml/2006/main">
  <p:tag name="AS_UNIQUEID" val="674"/>
</p:tagLst>
</file>

<file path=ppt/tags/tag298.xml><?xml version="1.0" encoding="utf-8"?>
<p:tagLst xmlns:p="http://schemas.openxmlformats.org/presentationml/2006/main">
  <p:tag name="AS_UNIQUEID" val="675"/>
</p:tagLst>
</file>

<file path=ppt/tags/tag299.xml><?xml version="1.0" encoding="utf-8"?>
<p:tagLst xmlns:p="http://schemas.openxmlformats.org/presentationml/2006/main">
  <p:tag name="AS_UNIQUEID" val="676"/>
</p:tagLst>
</file>

<file path=ppt/tags/tag300.xml><?xml version="1.0" encoding="utf-8"?>
<p:tagLst xmlns:p="http://schemas.openxmlformats.org/presentationml/2006/main">
  <p:tag name="AS_UNIQUEID" val="677"/>
</p:tagLst>
</file>

<file path=ppt/tags/tag301.xml><?xml version="1.0" encoding="utf-8"?>
<p:tagLst xmlns:p="http://schemas.openxmlformats.org/presentationml/2006/main">
  <p:tag name="AS_UNIQUEID" val="678"/>
</p:tagLst>
</file>

<file path=ppt/tags/tag302.xml><?xml version="1.0" encoding="utf-8"?>
<p:tagLst xmlns:p="http://schemas.openxmlformats.org/presentationml/2006/main">
  <p:tag name="AS_UNIQUEID" val="679"/>
</p:tagLst>
</file>

<file path=ppt/tags/tag303.xml><?xml version="1.0" encoding="utf-8"?>
<p:tagLst xmlns:p="http://schemas.openxmlformats.org/presentationml/2006/main">
  <p:tag name="AS_UNIQUEID" val="680"/>
</p:tagLst>
</file>

<file path=ppt/tags/tag304.xml><?xml version="1.0" encoding="utf-8"?>
<p:tagLst xmlns:p="http://schemas.openxmlformats.org/presentationml/2006/main">
  <p:tag name="AS_UNIQUEID" val="681"/>
</p:tagLst>
</file>

<file path=ppt/tags/tag305.xml><?xml version="1.0" encoding="utf-8"?>
<p:tagLst xmlns:p="http://schemas.openxmlformats.org/presentationml/2006/main">
  <p:tag name="AS_UNIQUEID" val="682"/>
</p:tagLst>
</file>

<file path=ppt/tags/tag306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307.xml><?xml version="1.0" encoding="utf-8"?>
<p:tagLst xmlns:p="http://schemas.openxmlformats.org/presentationml/2006/main">
  <p:tag name="AS_UNIQUEID" val="683"/>
</p:tagLst>
</file>

<file path=ppt/tags/tag308.xml><?xml version="1.0" encoding="utf-8"?>
<p:tagLst xmlns:p="http://schemas.openxmlformats.org/presentationml/2006/main">
  <p:tag name="AS_UNIQUEID" val="684"/>
</p:tagLst>
</file>

<file path=ppt/tags/tag309.xml><?xml version="1.0" encoding="utf-8"?>
<p:tagLst xmlns:p="http://schemas.openxmlformats.org/presentationml/2006/main">
  <p:tag name="AS_UNIQUEID" val="685"/>
</p:tagLst>
</file>

<file path=ppt/tags/tag310.xml><?xml version="1.0" encoding="utf-8"?>
<p:tagLst xmlns:p="http://schemas.openxmlformats.org/presentationml/2006/main">
  <p:tag name="AS_UNIQUEID" val="686"/>
</p:tagLst>
</file>

<file path=ppt/tags/tag311.xml><?xml version="1.0" encoding="utf-8"?>
<p:tagLst xmlns:p="http://schemas.openxmlformats.org/presentationml/2006/main">
  <p:tag name="AS_UNIQUEID" val="687"/>
</p:tagLst>
</file>

<file path=ppt/tags/tag312.xml><?xml version="1.0" encoding="utf-8"?>
<p:tagLst xmlns:p="http://schemas.openxmlformats.org/presentationml/2006/main">
  <p:tag name="AS_UNIQUEID" val="688"/>
</p:tagLst>
</file>

<file path=ppt/tags/tag313.xml><?xml version="1.0" encoding="utf-8"?>
<p:tagLst xmlns:p="http://schemas.openxmlformats.org/presentationml/2006/main">
  <p:tag name="AS_UNIQUEID" val="689"/>
</p:tagLst>
</file>

<file path=ppt/tags/tag314.xml><?xml version="1.0" encoding="utf-8"?>
<p:tagLst xmlns:p="http://schemas.openxmlformats.org/presentationml/2006/main">
  <p:tag name="AS_UNIQUEID" val="690"/>
</p:tagLst>
</file>

<file path=ppt/tags/tag315.xml><?xml version="1.0" encoding="utf-8"?>
<p:tagLst xmlns:p="http://schemas.openxmlformats.org/presentationml/2006/main">
  <p:tag name="AS_UNIQUEID" val="691"/>
</p:tagLst>
</file>

<file path=ppt/tags/tag316.xml><?xml version="1.0" encoding="utf-8"?>
<p:tagLst xmlns:p="http://schemas.openxmlformats.org/presentationml/2006/main">
  <p:tag name="AS_UNIQUEID" val="692"/>
</p:tagLst>
</file>

<file path=ppt/tags/tag317.xml><?xml version="1.0" encoding="utf-8"?>
<p:tagLst xmlns:p="http://schemas.openxmlformats.org/presentationml/2006/main">
  <p:tag name="AS_UNIQUEID" val="693"/>
</p:tagLst>
</file>

<file path=ppt/tags/tag318.xml><?xml version="1.0" encoding="utf-8"?>
<p:tagLst xmlns:p="http://schemas.openxmlformats.org/presentationml/2006/main">
  <p:tag name="AS_UNIQUEID" val="694"/>
</p:tagLst>
</file>

<file path=ppt/tags/tag319.xml><?xml version="1.0" encoding="utf-8"?>
<p:tagLst xmlns:p="http://schemas.openxmlformats.org/presentationml/2006/main">
  <p:tag name="AS_UNIQUEID" val="695"/>
</p:tagLst>
</file>

<file path=ppt/tags/tag320.xml><?xml version="1.0" encoding="utf-8"?>
<p:tagLst xmlns:p="http://schemas.openxmlformats.org/presentationml/2006/main">
  <p:tag name="AS_UNIQUEID" val="696"/>
</p:tagLst>
</file>

<file path=ppt/tags/tag321.xml><?xml version="1.0" encoding="utf-8"?>
<p:tagLst xmlns:p="http://schemas.openxmlformats.org/presentationml/2006/main">
  <p:tag name="AS_UNIQUEID" val="697"/>
</p:tagLst>
</file>

<file path=ppt/tags/tag322.xml><?xml version="1.0" encoding="utf-8"?>
<p:tagLst xmlns:p="http://schemas.openxmlformats.org/presentationml/2006/main">
  <p:tag name="AS_UNIQUEID" val="698"/>
</p:tagLst>
</file>

<file path=ppt/tags/tag323.xml><?xml version="1.0" encoding="utf-8"?>
<p:tagLst xmlns:p="http://schemas.openxmlformats.org/presentationml/2006/main">
  <p:tag name="AS_UNIQUEID" val="699"/>
</p:tagLst>
</file>

<file path=ppt/tags/tag324.xml><?xml version="1.0" encoding="utf-8"?>
<p:tagLst xmlns:p="http://schemas.openxmlformats.org/presentationml/2006/main">
  <p:tag name="AS_UNIQUEID" val="700"/>
</p:tagLst>
</file>

<file path=ppt/tags/tag325.xml><?xml version="1.0" encoding="utf-8"?>
<p:tagLst xmlns:p="http://schemas.openxmlformats.org/presentationml/2006/main">
  <p:tag name="AS_UNIQUEID" val="701"/>
</p:tagLst>
</file>

<file path=ppt/tags/tag326.xml><?xml version="1.0" encoding="utf-8"?>
<p:tagLst xmlns:p="http://schemas.openxmlformats.org/presentationml/2006/main">
  <p:tag name="AS_UNIQUEID" val="702"/>
</p:tagLst>
</file>

<file path=ppt/tags/tag327.xml><?xml version="1.0" encoding="utf-8"?>
<p:tagLst xmlns:p="http://schemas.openxmlformats.org/presentationml/2006/main">
  <p:tag name="AS_UNIQUEID" val="703"/>
</p:tagLst>
</file>

<file path=ppt/tags/tag328.xml><?xml version="1.0" encoding="utf-8"?>
<p:tagLst xmlns:p="http://schemas.openxmlformats.org/presentationml/2006/main">
  <p:tag name="AS_UNIQUEID" val="704"/>
</p:tagLst>
</file>

<file path=ppt/tags/tag329.xml><?xml version="1.0" encoding="utf-8"?>
<p:tagLst xmlns:p="http://schemas.openxmlformats.org/presentationml/2006/main">
  <p:tag name="AS_UNIQUEID" val="705"/>
</p:tagLst>
</file>

<file path=ppt/tags/tag330.xml><?xml version="1.0" encoding="utf-8"?>
<p:tagLst xmlns:p="http://schemas.openxmlformats.org/presentationml/2006/main">
  <p:tag name="AS_UNIQUEID" val="706"/>
</p:tagLst>
</file>

<file path=ppt/tags/tag331.xml><?xml version="1.0" encoding="utf-8"?>
<p:tagLst xmlns:p="http://schemas.openxmlformats.org/presentationml/2006/main">
  <p:tag name="AS_UNIQUEID" val="707"/>
</p:tagLst>
</file>

<file path=ppt/tags/tag332.xml><?xml version="1.0" encoding="utf-8"?>
<p:tagLst xmlns:p="http://schemas.openxmlformats.org/presentationml/2006/main">
  <p:tag name="AS_UNIQUEID" val="708"/>
</p:tagLst>
</file>

<file path=ppt/tags/tag333.xml><?xml version="1.0" encoding="utf-8"?>
<p:tagLst xmlns:p="http://schemas.openxmlformats.org/presentationml/2006/main">
  <p:tag name="AS_UNIQUEID" val="709"/>
</p:tagLst>
</file>

<file path=ppt/tags/tag334.xml><?xml version="1.0" encoding="utf-8"?>
<p:tagLst xmlns:p="http://schemas.openxmlformats.org/presentationml/2006/main">
  <p:tag name="AS_UNIQUEID" val="710"/>
</p:tagLst>
</file>

<file path=ppt/tags/tag335.xml><?xml version="1.0" encoding="utf-8"?>
<p:tagLst xmlns:p="http://schemas.openxmlformats.org/presentationml/2006/main">
  <p:tag name="AS_UNIQUEID" val="711"/>
</p:tagLst>
</file>

<file path=ppt/tags/tag336.xml><?xml version="1.0" encoding="utf-8"?>
<p:tagLst xmlns:p="http://schemas.openxmlformats.org/presentationml/2006/main">
  <p:tag name="AS_UNIQUEID" val="712"/>
</p:tagLst>
</file>

<file path=ppt/tags/tag337.xml><?xml version="1.0" encoding="utf-8"?>
<p:tagLst xmlns:p="http://schemas.openxmlformats.org/presentationml/2006/main">
  <p:tag name="AS_UNIQUEID" val="713"/>
</p:tagLst>
</file>

<file path=ppt/tags/tag338.xml><?xml version="1.0" encoding="utf-8"?>
<p:tagLst xmlns:p="http://schemas.openxmlformats.org/presentationml/2006/main">
  <p:tag name="AS_UNIQUEID" val="714"/>
</p:tagLst>
</file>

<file path=ppt/tags/tag339.xml><?xml version="1.0" encoding="utf-8"?>
<p:tagLst xmlns:p="http://schemas.openxmlformats.org/presentationml/2006/main">
  <p:tag name="AS_UNIQUEID" val="715"/>
</p:tagLst>
</file>

<file path=ppt/tags/tag340.xml><?xml version="1.0" encoding="utf-8"?>
<p:tagLst xmlns:p="http://schemas.openxmlformats.org/presentationml/2006/main">
  <p:tag name="AS_UNIQUEID" val="716"/>
</p:tagLst>
</file>

<file path=ppt/tags/tag341.xml><?xml version="1.0" encoding="utf-8"?>
<p:tagLst xmlns:p="http://schemas.openxmlformats.org/presentationml/2006/main">
  <p:tag name="AS_UNIQUEID" val="717"/>
</p:tagLst>
</file>

<file path=ppt/tags/tag342.xml><?xml version="1.0" encoding="utf-8"?>
<p:tagLst xmlns:p="http://schemas.openxmlformats.org/presentationml/2006/main">
  <p:tag name="AS_UNIQUEID" val="718"/>
</p:tagLst>
</file>

<file path=ppt/tags/tag343.xml><?xml version="1.0" encoding="utf-8"?>
<p:tagLst xmlns:p="http://schemas.openxmlformats.org/presentationml/2006/main">
  <p:tag name="AS_UNIQUEID" val="719"/>
</p:tagLst>
</file>

<file path=ppt/tags/tag344.xml><?xml version="1.0" encoding="utf-8"?>
<p:tagLst xmlns:p="http://schemas.openxmlformats.org/presentationml/2006/main">
  <p:tag name="AS_UNIQUEID" val="720"/>
</p:tagLst>
</file>

<file path=ppt/tags/tag345.xml><?xml version="1.0" encoding="utf-8"?>
<p:tagLst xmlns:p="http://schemas.openxmlformats.org/presentationml/2006/main">
  <p:tag name="AS_UNIQUEID" val="721"/>
</p:tagLst>
</file>

<file path=ppt/tags/tag346.xml><?xml version="1.0" encoding="utf-8"?>
<p:tagLst xmlns:p="http://schemas.openxmlformats.org/presentationml/2006/main">
  <p:tag name="AS_UNIQUEID" val="722"/>
</p:tagLst>
</file>

<file path=ppt/tags/tag347.xml><?xml version="1.0" encoding="utf-8"?>
<p:tagLst xmlns:p="http://schemas.openxmlformats.org/presentationml/2006/main">
  <p:tag name="AS_UNIQUEID" val="723"/>
</p:tagLst>
</file>

<file path=ppt/tags/tag348.xml><?xml version="1.0" encoding="utf-8"?>
<p:tagLst xmlns:p="http://schemas.openxmlformats.org/presentationml/2006/main">
  <p:tag name="AS_UNIQUEID" val="724"/>
</p:tagLst>
</file>

<file path=ppt/tags/tag349.xml><?xml version="1.0" encoding="utf-8"?>
<p:tagLst xmlns:p="http://schemas.openxmlformats.org/presentationml/2006/main">
  <p:tag name="AS_UNIQUEID" val="725"/>
</p:tagLst>
</file>

<file path=ppt/tags/tag350.xml><?xml version="1.0" encoding="utf-8"?>
<p:tagLst xmlns:p="http://schemas.openxmlformats.org/presentationml/2006/main">
  <p:tag name="AS_UNIQUEID" val="726"/>
</p:tagLst>
</file>

<file path=ppt/tags/tag351.xml><?xml version="1.0" encoding="utf-8"?>
<p:tagLst xmlns:p="http://schemas.openxmlformats.org/presentationml/2006/main">
  <p:tag name="AS_UNIQUEID" val="727"/>
</p:tagLst>
</file>

<file path=ppt/tags/tag352.xml><?xml version="1.0" encoding="utf-8"?>
<p:tagLst xmlns:p="http://schemas.openxmlformats.org/presentationml/2006/main">
  <p:tag name="AS_UNIQUEID" val="728"/>
</p:tagLst>
</file>

<file path=ppt/tags/tag353.xml><?xml version="1.0" encoding="utf-8"?>
<p:tagLst xmlns:p="http://schemas.openxmlformats.org/presentationml/2006/main">
  <p:tag name="AS_UNIQUEID" val="729"/>
</p:tagLst>
</file>

<file path=ppt/tags/tag354.xml><?xml version="1.0" encoding="utf-8"?>
<p:tagLst xmlns:p="http://schemas.openxmlformats.org/presentationml/2006/main">
  <p:tag name="AS_UNIQUEID" val="730"/>
</p:tagLst>
</file>

<file path=ppt/tags/tag355.xml><?xml version="1.0" encoding="utf-8"?>
<p:tagLst xmlns:p="http://schemas.openxmlformats.org/presentationml/2006/main">
  <p:tag name="AS_UNIQUEID" val="731"/>
</p:tagLst>
</file>

<file path=ppt/tags/tag356.xml><?xml version="1.0" encoding="utf-8"?>
<p:tagLst xmlns:p="http://schemas.openxmlformats.org/presentationml/2006/main">
  <p:tag name="AS_UNIQUEID" val="732"/>
</p:tagLst>
</file>

<file path=ppt/tags/tag357.xml><?xml version="1.0" encoding="utf-8"?>
<p:tagLst xmlns:p="http://schemas.openxmlformats.org/presentationml/2006/main">
  <p:tag name="AS_UNIQUEID" val="733"/>
</p:tagLst>
</file>

<file path=ppt/tags/tag358.xml><?xml version="1.0" encoding="utf-8"?>
<p:tagLst xmlns:p="http://schemas.openxmlformats.org/presentationml/2006/main">
  <p:tag name="AS_UNIQUEID" val="734"/>
</p:tagLst>
</file>

<file path=ppt/tags/tag359.xml><?xml version="1.0" encoding="utf-8"?>
<p:tagLst xmlns:p="http://schemas.openxmlformats.org/presentationml/2006/main">
  <p:tag name="AS_UNIQUEID" val="735"/>
</p:tagLst>
</file>

<file path=ppt/tags/tag360.xml><?xml version="1.0" encoding="utf-8"?>
<p:tagLst xmlns:p="http://schemas.openxmlformats.org/presentationml/2006/main">
  <p:tag name="AS_UNIQUEID" val="736"/>
</p:tagLst>
</file>

<file path=ppt/tags/tag361.xml><?xml version="1.0" encoding="utf-8"?>
<p:tagLst xmlns:p="http://schemas.openxmlformats.org/presentationml/2006/main">
  <p:tag name="AS_UNIQUEID" val="737"/>
  <p:tag name="KSO_WM_MEDIACOVER_FLAG" val="1"/>
  <p:tag name="KSO_WM_UNIT_MEDIACOVER_BTN_POS" val="c"/>
  <p:tag name="KSO_WM_UNIT_MEDIACOVER_BTN_STATE" val="1"/>
  <p:tag name="KSO_WM_UNIT_MEDIACOVER_BTN_STYLE" val="ee0bc779c1f3d7f3e90c96344320e69a"/>
  <p:tag name="KSO_WM_UNIT_MEDIACOVER_BTNRECT" val="4842*3892*0*0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362.xml><?xml version="1.0" encoding="utf-8"?>
<p:tagLst xmlns:p="http://schemas.openxmlformats.org/presentationml/2006/main">
  <p:tag name="AS_UNIQUEID" val="738"/>
</p:tagLst>
</file>

<file path=ppt/tags/tag363.xml><?xml version="1.0" encoding="utf-8"?>
<p:tagLst xmlns:p="http://schemas.openxmlformats.org/presentationml/2006/main">
  <p:tag name="AS_UNIQUEID" val="739"/>
</p:tagLst>
</file>

<file path=ppt/tags/tag364.xml><?xml version="1.0" encoding="utf-8"?>
<p:tagLst xmlns:p="http://schemas.openxmlformats.org/presentationml/2006/main">
  <p:tag name="AS_UNIQUEID" val="740"/>
</p:tagLst>
</file>

<file path=ppt/tags/tag365.xml><?xml version="1.0" encoding="utf-8"?>
<p:tagLst xmlns:p="http://schemas.openxmlformats.org/presentationml/2006/main">
  <p:tag name="AS_UNIQUEID" val="741"/>
</p:tagLst>
</file>

<file path=ppt/tags/tag366.xml><?xml version="1.0" encoding="utf-8"?>
<p:tagLst xmlns:p="http://schemas.openxmlformats.org/presentationml/2006/main">
  <p:tag name="AS_UNIQUEID" val="742"/>
</p:tagLst>
</file>

<file path=ppt/tags/tag367.xml><?xml version="1.0" encoding="utf-8"?>
<p:tagLst xmlns:p="http://schemas.openxmlformats.org/presentationml/2006/main">
  <p:tag name="AS_UNIQUEID" val="743"/>
</p:tagLst>
</file>

<file path=ppt/tags/tag368.xml><?xml version="1.0" encoding="utf-8"?>
<p:tagLst xmlns:p="http://schemas.openxmlformats.org/presentationml/2006/main">
  <p:tag name="AS_UNIQUEID" val="744"/>
</p:tagLst>
</file>

<file path=ppt/tags/tag369.xml><?xml version="1.0" encoding="utf-8"?>
<p:tagLst xmlns:p="http://schemas.openxmlformats.org/presentationml/2006/main">
  <p:tag name="AS_UNIQUEID" val="745"/>
</p:tagLst>
</file>

<file path=ppt/tags/tag370.xml><?xml version="1.0" encoding="utf-8"?>
<p:tagLst xmlns:p="http://schemas.openxmlformats.org/presentationml/2006/main">
  <p:tag name="AS_UNIQUEID" val="746"/>
</p:tagLst>
</file>

<file path=ppt/tags/tag371.xml><?xml version="1.0" encoding="utf-8"?>
<p:tagLst xmlns:p="http://schemas.openxmlformats.org/presentationml/2006/main">
  <p:tag name="AS_UNIQUEID" val="747"/>
</p:tagLst>
</file>

<file path=ppt/tags/tag372.xml><?xml version="1.0" encoding="utf-8"?>
<p:tagLst xmlns:p="http://schemas.openxmlformats.org/presentationml/2006/main">
  <p:tag name="AS_UNIQUEID" val="748"/>
</p:tagLst>
</file>

<file path=ppt/tags/tag373.xml><?xml version="1.0" encoding="utf-8"?>
<p:tagLst xmlns:p="http://schemas.openxmlformats.org/presentationml/2006/main">
  <p:tag name="AS_UNIQUEID" val="749"/>
</p:tagLst>
</file>

<file path=ppt/tags/tag374.xml><?xml version="1.0" encoding="utf-8"?>
<p:tagLst xmlns:p="http://schemas.openxmlformats.org/presentationml/2006/main">
  <p:tag name="AS_UNIQUEID" val="750"/>
</p:tagLst>
</file>

<file path=ppt/tags/tag375.xml><?xml version="1.0" encoding="utf-8"?>
<p:tagLst xmlns:p="http://schemas.openxmlformats.org/presentationml/2006/main">
  <p:tag name="AS_UNIQUEID" val="751"/>
</p:tagLst>
</file>

<file path=ppt/tags/tag376.xml><?xml version="1.0" encoding="utf-8"?>
<p:tagLst xmlns:p="http://schemas.openxmlformats.org/presentationml/2006/main">
  <p:tag name="AS_UNIQUEID" val="752"/>
</p:tagLst>
</file>

<file path=ppt/tags/tag377.xml><?xml version="1.0" encoding="utf-8"?>
<p:tagLst xmlns:p="http://schemas.openxmlformats.org/presentationml/2006/main">
  <p:tag name="AS_UNIQUEID" val="753"/>
</p:tagLst>
</file>

<file path=ppt/tags/tag378.xml><?xml version="1.0" encoding="utf-8"?>
<p:tagLst xmlns:p="http://schemas.openxmlformats.org/presentationml/2006/main">
  <p:tag name="AS_UNIQUEID" val="754"/>
</p:tagLst>
</file>

<file path=ppt/tags/tag379.xml><?xml version="1.0" encoding="utf-8"?>
<p:tagLst xmlns:p="http://schemas.openxmlformats.org/presentationml/2006/main">
  <p:tag name="AS_UNIQUEID" val="755"/>
</p:tagLst>
</file>

<file path=ppt/tags/tag380.xml><?xml version="1.0" encoding="utf-8"?>
<p:tagLst xmlns:p="http://schemas.openxmlformats.org/presentationml/2006/main">
  <p:tag name="AS_UNIQUEID" val="756"/>
</p:tagLst>
</file>

<file path=ppt/tags/tag381.xml><?xml version="1.0" encoding="utf-8"?>
<p:tagLst xmlns:p="http://schemas.openxmlformats.org/presentationml/2006/main">
  <p:tag name="AS_UNIQUEID" val="757"/>
</p:tagLst>
</file>

<file path=ppt/tags/tag382.xml><?xml version="1.0" encoding="utf-8"?>
<p:tagLst xmlns:p="http://schemas.openxmlformats.org/presentationml/2006/main">
  <p:tag name="AS_UNIQUEID" val="758"/>
</p:tagLst>
</file>

<file path=ppt/tags/tag383.xml><?xml version="1.0" encoding="utf-8"?>
<p:tagLst xmlns:p="http://schemas.openxmlformats.org/presentationml/2006/main">
  <p:tag name="AS_UNIQUEID" val="759"/>
</p:tagLst>
</file>

<file path=ppt/tags/tag384.xml><?xml version="1.0" encoding="utf-8"?>
<p:tagLst xmlns:p="http://schemas.openxmlformats.org/presentationml/2006/main">
  <p:tag name="AS_UNIQUEID" val="760"/>
</p:tagLst>
</file>

<file path=ppt/tags/tag385.xml><?xml version="1.0" encoding="utf-8"?>
<p:tagLst xmlns:p="http://schemas.openxmlformats.org/presentationml/2006/main">
  <p:tag name="AS_UNIQUEID" val="761"/>
</p:tagLst>
</file>

<file path=ppt/tags/tag386.xml><?xml version="1.0" encoding="utf-8"?>
<p:tagLst xmlns:p="http://schemas.openxmlformats.org/presentationml/2006/main">
  <p:tag name="AS_UNIQUEID" val="762"/>
</p:tagLst>
</file>

<file path=ppt/tags/tag387.xml><?xml version="1.0" encoding="utf-8"?>
<p:tagLst xmlns:p="http://schemas.openxmlformats.org/presentationml/2006/main">
  <p:tag name="AS_UNIQUEID" val="763"/>
</p:tagLst>
</file>

<file path=ppt/tags/tag388.xml><?xml version="1.0" encoding="utf-8"?>
<p:tagLst xmlns:p="http://schemas.openxmlformats.org/presentationml/2006/main">
  <p:tag name="AS_UNIQUEID" val="764"/>
</p:tagLst>
</file>

<file path=ppt/tags/tag389.xml><?xml version="1.0" encoding="utf-8"?>
<p:tagLst xmlns:p="http://schemas.openxmlformats.org/presentationml/2006/main">
  <p:tag name="AS_UNIQUEID" val="765"/>
</p:tagLst>
</file>

<file path=ppt/tags/tag390.xml><?xml version="1.0" encoding="utf-8"?>
<p:tagLst xmlns:p="http://schemas.openxmlformats.org/presentationml/2006/main">
  <p:tag name="AS_UNIQUEID" val="766"/>
</p:tagLst>
</file>

<file path=ppt/tags/tag391.xml><?xml version="1.0" encoding="utf-8"?>
<p:tagLst xmlns:p="http://schemas.openxmlformats.org/presentationml/2006/main">
  <p:tag name="AS_UNIQUEID" val="767"/>
</p:tagLst>
</file>

<file path=ppt/tags/tag392.xml><?xml version="1.0" encoding="utf-8"?>
<p:tagLst xmlns:p="http://schemas.openxmlformats.org/presentationml/2006/main">
  <p:tag name="AS_UNIQUEID" val="768"/>
</p:tagLst>
</file>

<file path=ppt/tags/tag393.xml><?xml version="1.0" encoding="utf-8"?>
<p:tagLst xmlns:p="http://schemas.openxmlformats.org/presentationml/2006/main">
  <p:tag name="AS_UNIQUEID" val="769"/>
</p:tagLst>
</file>

<file path=ppt/tags/tag394.xml><?xml version="1.0" encoding="utf-8"?>
<p:tagLst xmlns:p="http://schemas.openxmlformats.org/presentationml/2006/main">
  <p:tag name="AS_UNIQUEID" val="770"/>
</p:tagLst>
</file>

<file path=ppt/tags/tag395.xml><?xml version="1.0" encoding="utf-8"?>
<p:tagLst xmlns:p="http://schemas.openxmlformats.org/presentationml/2006/main">
  <p:tag name="AS_UNIQUEID" val="771"/>
</p:tagLst>
</file>

<file path=ppt/tags/tag396.xml><?xml version="1.0" encoding="utf-8"?>
<p:tagLst xmlns:p="http://schemas.openxmlformats.org/presentationml/2006/main">
  <p:tag name="AS_UNIQUEID" val="772"/>
</p:tagLst>
</file>

<file path=ppt/tags/tag397.xml><?xml version="1.0" encoding="utf-8"?>
<p:tagLst xmlns:p="http://schemas.openxmlformats.org/presentationml/2006/main">
  <p:tag name="AS_UNIQUEID" val="773"/>
</p:tagLst>
</file>

<file path=ppt/tags/tag398.xml><?xml version="1.0" encoding="utf-8"?>
<p:tagLst xmlns:p="http://schemas.openxmlformats.org/presentationml/2006/main">
  <p:tag name="AS_UNIQUEID" val="774"/>
</p:tagLst>
</file>

<file path=ppt/tags/tag399.xml><?xml version="1.0" encoding="utf-8"?>
<p:tagLst xmlns:p="http://schemas.openxmlformats.org/presentationml/2006/main">
  <p:tag name="AS_UNIQUEID" val="775"/>
</p:tagLst>
</file>

<file path=ppt/tags/tag400.xml><?xml version="1.0" encoding="utf-8"?>
<p:tagLst xmlns:p="http://schemas.openxmlformats.org/presentationml/2006/main">
  <p:tag name="AS_UNIQUEID" val="776"/>
</p:tagLst>
</file>

<file path=ppt/tags/tag401.xml><?xml version="1.0" encoding="utf-8"?>
<p:tagLst xmlns:p="http://schemas.openxmlformats.org/presentationml/2006/main">
  <p:tag name="AS_UNIQUEID" val="777"/>
</p:tagLst>
</file>

<file path=ppt/tags/tag402.xml><?xml version="1.0" encoding="utf-8"?>
<p:tagLst xmlns:p="http://schemas.openxmlformats.org/presentationml/2006/main">
  <p:tag name="AS_UNIQUEID" val="778"/>
</p:tagLst>
</file>

<file path=ppt/tags/tag403.xml><?xml version="1.0" encoding="utf-8"?>
<p:tagLst xmlns:p="http://schemas.openxmlformats.org/presentationml/2006/main">
  <p:tag name="AS_UNIQUEID" val="779"/>
</p:tagLst>
</file>

<file path=ppt/tags/tag404.xml><?xml version="1.0" encoding="utf-8"?>
<p:tagLst xmlns:p="http://schemas.openxmlformats.org/presentationml/2006/main">
  <p:tag name="AS_UNIQUEID" val="780"/>
</p:tagLst>
</file>

<file path=ppt/tags/tag405.xml><?xml version="1.0" encoding="utf-8"?>
<p:tagLst xmlns:p="http://schemas.openxmlformats.org/presentationml/2006/main">
  <p:tag name="AS_UNIQUEID" val="781"/>
</p:tagLst>
</file>

<file path=ppt/tags/tag406.xml><?xml version="1.0" encoding="utf-8"?>
<p:tagLst xmlns:p="http://schemas.openxmlformats.org/presentationml/2006/main">
  <p:tag name="AS_UNIQUEID" val="782"/>
</p:tagLst>
</file>

<file path=ppt/tags/tag407.xml><?xml version="1.0" encoding="utf-8"?>
<p:tagLst xmlns:p="http://schemas.openxmlformats.org/presentationml/2006/main">
  <p:tag name="AS_UNIQUEID" val="783"/>
</p:tagLst>
</file>

<file path=ppt/tags/tag408.xml><?xml version="1.0" encoding="utf-8"?>
<p:tagLst xmlns:p="http://schemas.openxmlformats.org/presentationml/2006/main">
  <p:tag name="AS_UNIQUEID" val="784"/>
</p:tagLst>
</file>

<file path=ppt/tags/tag409.xml><?xml version="1.0" encoding="utf-8"?>
<p:tagLst xmlns:p="http://schemas.openxmlformats.org/presentationml/2006/main">
  <p:tag name="AS_UNIQUEID" val="785"/>
</p:tagLst>
</file>

<file path=ppt/tags/tag410.xml><?xml version="1.0" encoding="utf-8"?>
<p:tagLst xmlns:p="http://schemas.openxmlformats.org/presentationml/2006/main">
  <p:tag name="AS_UNIQUEID" val="786"/>
</p:tagLst>
</file>

<file path=ppt/tags/tag411.xml><?xml version="1.0" encoding="utf-8"?>
<p:tagLst xmlns:p="http://schemas.openxmlformats.org/presentationml/2006/main">
  <p:tag name="AS_UNIQUEID" val="787"/>
</p:tagLst>
</file>

<file path=ppt/tags/tag412.xml><?xml version="1.0" encoding="utf-8"?>
<p:tagLst xmlns:p="http://schemas.openxmlformats.org/presentationml/2006/main">
  <p:tag name="AS_UNIQUEID" val="788"/>
</p:tagLst>
</file>

<file path=ppt/tags/tag413.xml><?xml version="1.0" encoding="utf-8"?>
<p:tagLst xmlns:p="http://schemas.openxmlformats.org/presentationml/2006/main">
  <p:tag name="AS_UNIQUEID" val="789"/>
</p:tagLst>
</file>

<file path=ppt/tags/tag414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</p:tagLst>
</file>

<file path=ppt/tags/tag415.xml><?xml version="1.0" encoding="utf-8"?>
<p:tagLst xmlns:p="http://schemas.openxmlformats.org/presentationml/2006/main">
  <p:tag name="AS_UNIQUEID" val="790"/>
</p:tagLst>
</file>

<file path=ppt/tags/tag416.xml><?xml version="1.0" encoding="utf-8"?>
<p:tagLst xmlns:p="http://schemas.openxmlformats.org/presentationml/2006/main">
  <p:tag name="AS_UNIQUEID" val="791"/>
</p:tagLst>
</file>

<file path=ppt/tags/tag417.xml><?xml version="1.0" encoding="utf-8"?>
<p:tagLst xmlns:p="http://schemas.openxmlformats.org/presentationml/2006/main">
  <p:tag name="AS_UNIQUEID" val="792"/>
</p:tagLst>
</file>

<file path=ppt/tags/tag418.xml><?xml version="1.0" encoding="utf-8"?>
<p:tagLst xmlns:p="http://schemas.openxmlformats.org/presentationml/2006/main">
  <p:tag name="AS_UNIQUEID" val="793"/>
</p:tagLst>
</file>

<file path=ppt/tags/tag419.xml><?xml version="1.0" encoding="utf-8"?>
<p:tagLst xmlns:p="http://schemas.openxmlformats.org/presentationml/2006/main">
  <p:tag name="AS_UNIQUEID" val="370"/>
</p:tagLst>
</file>

<file path=ppt/tags/tag420.xml><?xml version="1.0" encoding="utf-8"?>
<p:tagLst xmlns:p="http://schemas.openxmlformats.org/presentationml/2006/main">
  <p:tag name="AS_UNIQUEID" val="371"/>
</p:tagLst>
</file>

<file path=ppt/tags/tag421.xml><?xml version="1.0" encoding="utf-8"?>
<p:tagLst xmlns:p="http://schemas.openxmlformats.org/presentationml/2006/main">
  <p:tag name="AS_UNIQUEID" val="372"/>
</p:tagLst>
</file>

<file path=ppt/tags/tag422.xml><?xml version="1.0" encoding="utf-8"?>
<p:tagLst xmlns:p="http://schemas.openxmlformats.org/presentationml/2006/main">
  <p:tag name="AS_UNIQUEID" val="794"/>
</p:tagLst>
</file>

<file path=ppt/tags/tag423.xml><?xml version="1.0" encoding="utf-8"?>
<p:tagLst xmlns:p="http://schemas.openxmlformats.org/presentationml/2006/main">
  <p:tag name="AS_UNIQUEID" val="374"/>
</p:tagLst>
</file>

<file path=ppt/tags/tag424.xml><?xml version="1.0" encoding="utf-8"?>
<p:tagLst xmlns:p="http://schemas.openxmlformats.org/presentationml/2006/main">
  <p:tag name="AS_UNIQUEID" val="376"/>
</p:tagLst>
</file>

<file path=ppt/tags/tag425.xml><?xml version="1.0" encoding="utf-8"?>
<p:tagLst xmlns:p="http://schemas.openxmlformats.org/presentationml/2006/main">
  <p:tag name="AS_UNIQUEID" val="378"/>
</p:tagLst>
</file>

<file path=ppt/tags/tag426.xml><?xml version="1.0" encoding="utf-8"?>
<p:tagLst xmlns:p="http://schemas.openxmlformats.org/presentationml/2006/main">
  <p:tag name="AS_UNIQUEID" val="795"/>
</p:tagLst>
</file>

<file path=ppt/tags/tag427.xml><?xml version="1.0" encoding="utf-8"?>
<p:tagLst xmlns:p="http://schemas.openxmlformats.org/presentationml/2006/main">
  <p:tag name="AS_UNIQUEID" val="796"/>
</p:tagLst>
</file>

<file path=ppt/tags/tag428.xml><?xml version="1.0" encoding="utf-8"?>
<p:tagLst xmlns:p="http://schemas.openxmlformats.org/presentationml/2006/main">
  <p:tag name="AS_UNIQUEID" val="797"/>
</p:tagLst>
</file>

<file path=ppt/tags/tag429.xml><?xml version="1.0" encoding="utf-8"?>
<p:tagLst xmlns:p="http://schemas.openxmlformats.org/presentationml/2006/main">
  <p:tag name="AS_UNIQUEID" val="798"/>
</p:tagLst>
</file>

<file path=ppt/tags/tag430.xml><?xml version="1.0" encoding="utf-8"?>
<p:tagLst xmlns:p="http://schemas.openxmlformats.org/presentationml/2006/main">
  <p:tag name="AS_UNIQUEID" val="799"/>
</p:tagLst>
</file>

<file path=ppt/tags/tag431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</p:tagLst>
</file>

<file path=ppt/theme/theme1.xml><?xml version="1.0" encoding="utf-8"?>
<a:theme xmlns:r="http://schemas.openxmlformats.org/officeDocument/2006/relationships" xmlns:a="http://schemas.openxmlformats.org/drawingml/2006/main" name="自定义设计方案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A000120150303A04PWBG">
  <a:themeElements>
    <a:clrScheme name="">
      <a:dk1>
        <a:srgbClr val="3D3F41"/>
      </a:dk1>
      <a:lt1>
        <a:srgbClr val="FFFFFF"/>
      </a:lt1>
      <a:dk2>
        <a:srgbClr val="454749"/>
      </a:dk2>
      <a:lt2>
        <a:srgbClr val="EAF5FC"/>
      </a:lt2>
      <a:accent1>
        <a:srgbClr val="6D8A8C"/>
      </a:accent1>
      <a:accent2>
        <a:srgbClr val="92A181"/>
      </a:accent2>
      <a:accent3>
        <a:srgbClr val="FFFFFF"/>
      </a:accent3>
      <a:accent4>
        <a:srgbClr val="333537"/>
      </a:accent4>
      <a:accent5>
        <a:srgbClr val="BBC4C5"/>
      </a:accent5>
      <a:accent6>
        <a:srgbClr val="829073"/>
      </a:accent6>
      <a:hlink>
        <a:srgbClr val="00B0F0"/>
      </a:hlink>
      <a:folHlink>
        <a:srgbClr val="AFB2B4"/>
      </a:folHlink>
    </a:clrScheme>
    <a:fontScheme name="">
      <a:majorFont>
        <a:latin typeface="Broadway"/>
        <a:ea typeface="微软雅黑"/>
        <a:cs typeface="Arial"/>
      </a:majorFont>
      <a:minorFont>
        <a:latin typeface="Calibri" panose="020f0502020204030204" charset="0"/>
        <a:ea typeface="幼圆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A000120150303A04PWBG 1">
        <a:dk1>
          <a:srgbClr val="3D3F41"/>
        </a:dk1>
        <a:lt1>
          <a:srgbClr val="FFFFFF"/>
        </a:lt1>
        <a:dk2>
          <a:srgbClr val="454749"/>
        </a:dk2>
        <a:lt2>
          <a:srgbClr val="EAF5FC"/>
        </a:lt2>
        <a:accent1>
          <a:srgbClr val="6D8A8C"/>
        </a:accent1>
        <a:accent2>
          <a:srgbClr val="92A181"/>
        </a:accent2>
        <a:accent3>
          <a:srgbClr val="FFFFFF"/>
        </a:accent3>
        <a:accent4>
          <a:srgbClr val="333436"/>
        </a:accent4>
        <a:accent5>
          <a:srgbClr val="BAC4C5"/>
        </a:accent5>
        <a:accent6>
          <a:srgbClr val="849174"/>
        </a:accent6>
        <a:hlink>
          <a:srgbClr val="00B0F0"/>
        </a:hlink>
        <a:folHlink>
          <a:srgbClr val="AFB2B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 charset="0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109</Paragraphs>
  <Slides>17</Slides>
  <Notes>5</Notes>
  <HiddenSlides>0</HiddenSlides>
  <MMClips>3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2" baseType="lpstr">
      <vt:lpstr>Arial</vt:lpstr>
      <vt:lpstr>微软雅黑</vt:lpstr>
      <vt:lpstr>Wingdings</vt:lpstr>
      <vt:lpstr>Times New Roman</vt:lpstr>
      <vt:lpstr>宋体</vt:lpstr>
      <vt:lpstr>Broadway</vt:lpstr>
      <vt:lpstr>Wingdings 2</vt:lpstr>
      <vt:lpstr>Calibri</vt:lpstr>
      <vt:lpstr>幼圆</vt:lpstr>
      <vt:lpstr>Calibri Light</vt:lpstr>
      <vt:lpstr>Gulim</vt:lpstr>
      <vt:lpstr>黑体</vt:lpstr>
      <vt:lpstr>楷体_GB2312</vt:lpstr>
      <vt:lpstr>楷体</vt:lpstr>
      <vt:lpstr>自定义设计方案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20.1100</AppVersion>
  <TotalTime>0</TotalTime>
  <Application>Aspose.Slides for Java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2021-03-04T10:28:47Z</cp:lastPrinted>
  <dcterms:created xsi:type="dcterms:W3CDTF">2021-03-04T10:28:47Z</dcterms:created>
  <dcterms:modified xsi:type="dcterms:W3CDTF">2021-03-04T02:28:48Z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