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vml" ContentType="application/vnd.openxmlformats-officedocument.vmlDrawing"/>
  <Default Extension="bin" ContentType="application/vnd.openxmlformats-officedocument.oleObject"/>
  <Default Extension="wav" ContentType="audio/x-wav"/>
  <Default Extension="png" ContentType="image/png"/>
  <Default Extension="wmf" ContentType="image/x-wmf"/>
  <Default Extension="gif" ContentType="image/gif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Java 20.11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</p:sldMasterIdLst>
  <p:notesMasterIdLst>
    <p:notesMasterId r:id="rId2"/>
  </p:notesMasterIdLst>
  <p:sldIdLst>
    <p:sldId id="290" r:id="rId3"/>
    <p:sldId id="311" r:id="rId4"/>
    <p:sldId id="333" r:id="rId5"/>
    <p:sldId id="330" r:id="rId6"/>
    <p:sldId id="261" r:id="rId7"/>
    <p:sldId id="331" r:id="rId8"/>
    <p:sldId id="266" r:id="rId9"/>
    <p:sldId id="267" r:id="rId10"/>
    <p:sldId id="332" r:id="rId11"/>
    <p:sldId id="270" r:id="rId12"/>
    <p:sldId id="273" r:id="rId13"/>
    <p:sldId id="278" r:id="rId14"/>
    <p:sldId id="307" r:id="rId15"/>
    <p:sldId id="327" r:id="rId16"/>
    <p:sldId id="334" r:id="rId17"/>
    <p:sldId id="335" r:id="rId18"/>
    <p:sldId id="337" r:id="rId19"/>
    <p:sldId id="338" r:id="rId20"/>
  </p:sldIdLst>
  <p:sldSz cx="12192000" cy="6858000"/>
  <p:notesSz cx="7103745" cy="10234295"/>
  <p:custDataLst>
    <p:tags r:id="rId2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notesMaster" Target="notesMasters/notesMaster1.xml" /><Relationship Id="rId20" Type="http://schemas.openxmlformats.org/officeDocument/2006/relationships/slide" Target="slides/slide18.xml" /><Relationship Id="rId21" Type="http://schemas.openxmlformats.org/officeDocument/2006/relationships/tags" Target="tags/tag282.xml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drawings/_rels/vmlDrawing1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.wmf" /><Relationship Id="rId2" Type="http://schemas.openxmlformats.org/officeDocument/2006/relationships/image" Target="../media/image5.wmf" /><Relationship Id="rId3" Type="http://schemas.openxmlformats.org/officeDocument/2006/relationships/image" Target="../media/image6.wmf" /><Relationship Id="rId4" Type="http://schemas.openxmlformats.org/officeDocument/2006/relationships/image" Target="../media/image7.wmf" /><Relationship Id="rId5" Type="http://schemas.openxmlformats.org/officeDocument/2006/relationships/image" Target="../media/image8.wmf" /></Relationships>
</file>

<file path=ppt/drawings/_rels/vmlDrawing2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9.wmf" /><Relationship Id="rId2" Type="http://schemas.openxmlformats.org/officeDocument/2006/relationships/image" Target="../media/image10.wmf" /><Relationship Id="rId3" Type="http://schemas.openxmlformats.org/officeDocument/2006/relationships/image" Target="../media/image11.wmf" /><Relationship Id="rId4" Type="http://schemas.openxmlformats.org/officeDocument/2006/relationships/image" Target="../media/image12.wmf" /><Relationship Id="rId5" Type="http://schemas.openxmlformats.org/officeDocument/2006/relationships/image" Target="../media/image13.wmf" /><Relationship Id="rId6" Type="http://schemas.openxmlformats.org/officeDocument/2006/relationships/image" Target="../media/image14.wmf" /><Relationship Id="rId7" Type="http://schemas.openxmlformats.org/officeDocument/2006/relationships/image" Target="../media/image15.wmf" /><Relationship Id="rId8" Type="http://schemas.openxmlformats.org/officeDocument/2006/relationships/image" Target="../media/image16.wmf" /><Relationship Id="rId9" Type="http://schemas.openxmlformats.org/officeDocument/2006/relationships/image" Target="../media/image17.wmf" /></Relationships>
</file>

<file path=ppt/drawings/_rels/vmlDrawing3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7.wmf" /></Relationships>
</file>

<file path=ppt/drawings/_rels/vmlDrawing4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2.wmf" /></Relationships>
</file>

<file path=ppt/drawings/_rels/vmlDrawing5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3.wmf" /></Relationships>
</file>

<file path=ppt/drawings/_rels/vmlDrawing6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48.wmf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1.xml" /><Relationship Id="rId2" Type="http://schemas.openxmlformats.org/officeDocument/2006/relationships/tags" Target="../tags/tag102.xml" /><Relationship Id="rId3" Type="http://schemas.openxmlformats.org/officeDocument/2006/relationships/tags" Target="../tags/tag103.xml" /><Relationship Id="rId4" Type="http://schemas.openxmlformats.org/officeDocument/2006/relationships/tags" Target="../tags/tag104.xml" /><Relationship Id="rId5" Type="http://schemas.openxmlformats.org/officeDocument/2006/relationships/tags" Target="../tags/tag105.xml" /><Relationship Id="rId6" Type="http://schemas.openxmlformats.org/officeDocument/2006/relationships/tags" Target="../tags/tag106.xml" /><Relationship Id="rId7" Type="http://schemas.openxmlformats.org/officeDocument/2006/relationships/tags" Target="../tags/tag107.xml" /><Relationship Id="rId8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  <p:custDataLst>
              <p:tags r:id="rId2"/>
            </p:custDataLst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  <p:custDataLst>
              <p:tags r:id="rId3"/>
            </p:custDataLst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  <p:custDataLst>
              <p:tags r:id="rId4"/>
            </p:custDataLst>
          </p:nvPr>
        </p:nvSpPr>
        <p:spPr>
          <a:xfrm>
            <a:off x="481584" y="1279287"/>
            <a:ext cx="6140577" cy="3454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  <p:custDataLst>
              <p:tags r:id="rId5"/>
            </p:custDataLst>
          </p:nvPr>
        </p:nvSpPr>
        <p:spPr>
          <a:xfrm>
            <a:off x="710375" y="4925254"/>
            <a:ext cx="5682996" cy="402975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  <p:custDataLst>
              <p:tags r:id="rId6"/>
            </p:custDataLst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  <p:custDataLst>
              <p:tags r:id="rId7"/>
            </p:custDataLst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233.xml" /><Relationship Id="rId4" Type="http://schemas.openxmlformats.org/officeDocument/2006/relationships/tags" Target="../tags/tag234.xml" /><Relationship Id="rId5" Type="http://schemas.openxmlformats.org/officeDocument/2006/relationships/tags" Target="../tags/tag235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77826" name="Rectangle 2"/>
          <p:cNvSpPr>
            <a:spLocks noRot="1" noTextEdit="1"/>
          </p:cNvSpPr>
          <p:nvPr>
            <p:ph type="sldImg"/>
            <p:custDataLst>
              <p:tags r:id="rId4"/>
            </p:custDataLst>
          </p:nvPr>
        </p:nvSpPr>
        <p:spPr/>
      </p:sp>
      <p:sp>
        <p:nvSpPr>
          <p:cNvPr id="77827" name="Rectangle 3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 vert="horz" wrap="square" anchor="t"/>
          <a:lstStyle/>
          <a:p>
            <a:pPr lvl="0" eaLnBrk="1" hangingPunct="1"/>
            <a:r>
              <a:rPr lang="zh-CN" altLang="en-US"/>
              <a:t>本资料来自于资源最齐全的２１世纪教育网</a:t>
            </a:r>
            <a:r>
              <a:rPr lang="en-US" altLang="x-none"/>
              <a:t>www.21cnjy.com</a:t>
            </a:r>
            <a:endParaRPr lang="en-US" altLang="x-none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tags" Target="../tags/tag6.xml" /><Relationship Id="rId7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.xml" /><Relationship Id="rId2" Type="http://schemas.openxmlformats.org/officeDocument/2006/relationships/tags" Target="../tags/tag8.xml" /><Relationship Id="rId3" Type="http://schemas.openxmlformats.org/officeDocument/2006/relationships/tags" Target="../tags/tag9.xml" /><Relationship Id="rId4" Type="http://schemas.openxmlformats.org/officeDocument/2006/relationships/tags" Target="../tags/tag10.xml" /><Relationship Id="rId5" Type="http://schemas.openxmlformats.org/officeDocument/2006/relationships/tags" Target="../tags/tag11.xml" /><Relationship Id="rId6" Type="http://schemas.openxmlformats.org/officeDocument/2006/relationships/tags" Target="../tags/tag12.xml" /><Relationship Id="rId7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.xml" /><Relationship Id="rId2" Type="http://schemas.openxmlformats.org/officeDocument/2006/relationships/tags" Target="../tags/tag14.xml" /><Relationship Id="rId3" Type="http://schemas.openxmlformats.org/officeDocument/2006/relationships/tags" Target="../tags/tag15.xml" /><Relationship Id="rId4" Type="http://schemas.openxmlformats.org/officeDocument/2006/relationships/tags" Target="../tags/tag16.xml" /><Relationship Id="rId5" Type="http://schemas.openxmlformats.org/officeDocument/2006/relationships/tags" Target="../tags/tag17.xml" /><Relationship Id="rId6" Type="http://schemas.openxmlformats.org/officeDocument/2006/relationships/tags" Target="../tags/tag18.xml" /><Relationship Id="rId7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9.xml" /><Relationship Id="rId2" Type="http://schemas.openxmlformats.org/officeDocument/2006/relationships/tags" Target="../tags/tag20.xml" /><Relationship Id="rId3" Type="http://schemas.openxmlformats.org/officeDocument/2006/relationships/tags" Target="../tags/tag21.xml" /><Relationship Id="rId4" Type="http://schemas.openxmlformats.org/officeDocument/2006/relationships/tags" Target="../tags/tag22.xml" /><Relationship Id="rId5" Type="http://schemas.openxmlformats.org/officeDocument/2006/relationships/tags" Target="../tags/tag23.xml" /><Relationship Id="rId6" Type="http://schemas.openxmlformats.org/officeDocument/2006/relationships/tags" Target="../tags/tag24.xml" /><Relationship Id="rId7" Type="http://schemas.openxmlformats.org/officeDocument/2006/relationships/tags" Target="../tags/tag25.xml" /><Relationship Id="rId8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6.xml" /><Relationship Id="rId10" Type="http://schemas.openxmlformats.org/officeDocument/2006/relationships/slideMaster" Target="../slideMasters/slideMaster1.xml" /><Relationship Id="rId2" Type="http://schemas.openxmlformats.org/officeDocument/2006/relationships/tags" Target="../tags/tag27.xml" /><Relationship Id="rId3" Type="http://schemas.openxmlformats.org/officeDocument/2006/relationships/tags" Target="../tags/tag28.xml" /><Relationship Id="rId4" Type="http://schemas.openxmlformats.org/officeDocument/2006/relationships/tags" Target="../tags/tag29.xml" /><Relationship Id="rId5" Type="http://schemas.openxmlformats.org/officeDocument/2006/relationships/tags" Target="../tags/tag30.xml" /><Relationship Id="rId6" Type="http://schemas.openxmlformats.org/officeDocument/2006/relationships/tags" Target="../tags/tag31.xml" /><Relationship Id="rId7" Type="http://schemas.openxmlformats.org/officeDocument/2006/relationships/tags" Target="../tags/tag32.xml" /><Relationship Id="rId8" Type="http://schemas.openxmlformats.org/officeDocument/2006/relationships/tags" Target="../tags/tag33.xml" /><Relationship Id="rId9" Type="http://schemas.openxmlformats.org/officeDocument/2006/relationships/tags" Target="../tags/tag34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5.xml" /><Relationship Id="rId2" Type="http://schemas.openxmlformats.org/officeDocument/2006/relationships/tags" Target="../tags/tag36.xml" /><Relationship Id="rId3" Type="http://schemas.openxmlformats.org/officeDocument/2006/relationships/tags" Target="../tags/tag37.xml" /><Relationship Id="rId4" Type="http://schemas.openxmlformats.org/officeDocument/2006/relationships/tags" Target="../tags/tag38.xml" /><Relationship Id="rId5" Type="http://schemas.openxmlformats.org/officeDocument/2006/relationships/tags" Target="../tags/tag39.xml" /><Relationship Id="rId6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0.xml" /><Relationship Id="rId2" Type="http://schemas.openxmlformats.org/officeDocument/2006/relationships/tags" Target="../tags/tag41.xml" /><Relationship Id="rId3" Type="http://schemas.openxmlformats.org/officeDocument/2006/relationships/tags" Target="../tags/tag42.xml" /><Relationship Id="rId4" Type="http://schemas.openxmlformats.org/officeDocument/2006/relationships/tags" Target="../tags/tag43.xml" /><Relationship Id="rId5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4.xml" /><Relationship Id="rId2" Type="http://schemas.openxmlformats.org/officeDocument/2006/relationships/tags" Target="../tags/tag45.xml" /><Relationship Id="rId3" Type="http://schemas.openxmlformats.org/officeDocument/2006/relationships/tags" Target="../tags/tag46.xml" /><Relationship Id="rId4" Type="http://schemas.openxmlformats.org/officeDocument/2006/relationships/tags" Target="../tags/tag47.xml" /><Relationship Id="rId5" Type="http://schemas.openxmlformats.org/officeDocument/2006/relationships/tags" Target="../tags/tag48.xml" /><Relationship Id="rId6" Type="http://schemas.openxmlformats.org/officeDocument/2006/relationships/tags" Target="../tags/tag49.xml" /><Relationship Id="rId7" Type="http://schemas.openxmlformats.org/officeDocument/2006/relationships/tags" Target="../tags/tag50.xml" /><Relationship Id="rId8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1.xml" /><Relationship Id="rId2" Type="http://schemas.openxmlformats.org/officeDocument/2006/relationships/tags" Target="../tags/tag52.xml" /><Relationship Id="rId3" Type="http://schemas.openxmlformats.org/officeDocument/2006/relationships/tags" Target="../tags/tag53.xml" /><Relationship Id="rId4" Type="http://schemas.openxmlformats.org/officeDocument/2006/relationships/tags" Target="../tags/tag54.xml" /><Relationship Id="rId5" Type="http://schemas.openxmlformats.org/officeDocument/2006/relationships/tags" Target="../tags/tag55.xml" /><Relationship Id="rId6" Type="http://schemas.openxmlformats.org/officeDocument/2006/relationships/tags" Target="../tags/tag56.xml" /><Relationship Id="rId7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7.xml" /><Relationship Id="rId2" Type="http://schemas.openxmlformats.org/officeDocument/2006/relationships/tags" Target="../tags/tag58.xml" /><Relationship Id="rId3" Type="http://schemas.openxmlformats.org/officeDocument/2006/relationships/tags" Target="../tags/tag59.xml" /><Relationship Id="rId4" Type="http://schemas.openxmlformats.org/officeDocument/2006/relationships/tags" Target="../tags/tag60.xml" /><Relationship Id="rId5" Type="http://schemas.openxmlformats.org/officeDocument/2006/relationships/tags" Target="../tags/tag61.xml" /><Relationship Id="rId6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2.xml" /><Relationship Id="rId10" Type="http://schemas.openxmlformats.org/officeDocument/2006/relationships/tags" Target="../tags/tag71.xml" /><Relationship Id="rId11" Type="http://schemas.openxmlformats.org/officeDocument/2006/relationships/tags" Target="../tags/tag72.xml" /><Relationship Id="rId12" Type="http://schemas.openxmlformats.org/officeDocument/2006/relationships/image" Target="../media/image1.png" /><Relationship Id="rId13" Type="http://schemas.openxmlformats.org/officeDocument/2006/relationships/tags" Target="../tags/tag73.xml" /><Relationship Id="rId14" Type="http://schemas.openxmlformats.org/officeDocument/2006/relationships/image" Target="../media/image2.png" /><Relationship Id="rId15" Type="http://schemas.openxmlformats.org/officeDocument/2006/relationships/tags" Target="../tags/tag74.xml" /><Relationship Id="rId16" Type="http://schemas.openxmlformats.org/officeDocument/2006/relationships/tags" Target="../tags/tag75.xml" /><Relationship Id="rId17" Type="http://schemas.openxmlformats.org/officeDocument/2006/relationships/tags" Target="../tags/tag76.xml" /><Relationship Id="rId18" Type="http://schemas.openxmlformats.org/officeDocument/2006/relationships/tags" Target="../tags/tag77.xml" /><Relationship Id="rId19" Type="http://schemas.openxmlformats.org/officeDocument/2006/relationships/slideMaster" Target="../slideMasters/slideMaster1.xml" /><Relationship Id="rId2" Type="http://schemas.openxmlformats.org/officeDocument/2006/relationships/tags" Target="../tags/tag63.xml" /><Relationship Id="rId3" Type="http://schemas.openxmlformats.org/officeDocument/2006/relationships/tags" Target="../tags/tag64.xml" /><Relationship Id="rId4" Type="http://schemas.openxmlformats.org/officeDocument/2006/relationships/tags" Target="../tags/tag65.xml" /><Relationship Id="rId5" Type="http://schemas.openxmlformats.org/officeDocument/2006/relationships/tags" Target="../tags/tag66.xml" /><Relationship Id="rId6" Type="http://schemas.openxmlformats.org/officeDocument/2006/relationships/tags" Target="../tags/tag67.xml" /><Relationship Id="rId7" Type="http://schemas.openxmlformats.org/officeDocument/2006/relationships/tags" Target="../tags/tag68.xml" /><Relationship Id="rId8" Type="http://schemas.openxmlformats.org/officeDocument/2006/relationships/tags" Target="../tags/tag69.xml" /><Relationship Id="rId9" Type="http://schemas.openxmlformats.org/officeDocument/2006/relationships/tags" Target="../tags/tag70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8.xml" /><Relationship Id="rId10" Type="http://schemas.openxmlformats.org/officeDocument/2006/relationships/tags" Target="../tags/tag86.xml" /><Relationship Id="rId11" Type="http://schemas.openxmlformats.org/officeDocument/2006/relationships/tags" Target="../tags/tag87.xml" /><Relationship Id="rId12" Type="http://schemas.openxmlformats.org/officeDocument/2006/relationships/tags" Target="../tags/tag88.xml" /><Relationship Id="rId13" Type="http://schemas.openxmlformats.org/officeDocument/2006/relationships/tags" Target="../tags/tag89.xml" /><Relationship Id="rId14" Type="http://schemas.openxmlformats.org/officeDocument/2006/relationships/image" Target="../media/image2.png" /><Relationship Id="rId15" Type="http://schemas.openxmlformats.org/officeDocument/2006/relationships/tags" Target="../tags/tag90.xml" /><Relationship Id="rId16" Type="http://schemas.openxmlformats.org/officeDocument/2006/relationships/tags" Target="../tags/tag91.xml" /><Relationship Id="rId17" Type="http://schemas.openxmlformats.org/officeDocument/2006/relationships/tags" Target="../tags/tag92.xml" /><Relationship Id="rId18" Type="http://schemas.openxmlformats.org/officeDocument/2006/relationships/tags" Target="../tags/tag93.xml" /><Relationship Id="rId19" Type="http://schemas.openxmlformats.org/officeDocument/2006/relationships/slideMaster" Target="../slideMasters/slideMaster1.xml" /><Relationship Id="rId2" Type="http://schemas.openxmlformats.org/officeDocument/2006/relationships/image" Target="../media/image1.png" /><Relationship Id="rId3" Type="http://schemas.openxmlformats.org/officeDocument/2006/relationships/tags" Target="../tags/tag79.xml" /><Relationship Id="rId4" Type="http://schemas.openxmlformats.org/officeDocument/2006/relationships/tags" Target="../tags/tag80.xml" /><Relationship Id="rId5" Type="http://schemas.openxmlformats.org/officeDocument/2006/relationships/tags" Target="../tags/tag81.xml" /><Relationship Id="rId6" Type="http://schemas.openxmlformats.org/officeDocument/2006/relationships/tags" Target="../tags/tag82.xml" /><Relationship Id="rId7" Type="http://schemas.openxmlformats.org/officeDocument/2006/relationships/tags" Target="../tags/tag83.xml" /><Relationship Id="rId8" Type="http://schemas.openxmlformats.org/officeDocument/2006/relationships/tags" Target="../tags/tag84.xml" /><Relationship Id="rId9" Type="http://schemas.openxmlformats.org/officeDocument/2006/relationships/tags" Target="../tags/tag85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5"/>
            </p:custDataLst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图片与标题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3"/>
            </p:custDataLst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4"/>
            </p:custDataLst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竖版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2"/>
            </p:custDataLst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Only" preserve="1">
  <p:cSld name="内容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内容占位符 1"/>
          <p:cNvSpPr>
            <a:spLocks noGrp="1"/>
          </p:cNvSpPr>
          <p:nvPr>
            <p:ph/>
            <p:custDataLst>
              <p:tags r:id="rId2"/>
            </p:custDataLst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点拨底">
    <p:bg>
      <p:bgPr>
        <a:solidFill>
          <a:schemeClr val="bg1"/>
        </a:solidFill>
        <a:effectLst/>
      </p:bgPr>
    </p:bg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grpSp>
        <p:nvGrpSpPr>
          <p:cNvPr id="7" name="组合 3"/>
          <p:cNvGrpSpPr/>
          <p:nvPr>
            <p:custDataLst>
              <p:tags r:id="rId2"/>
            </p:custDataLst>
          </p:nvPr>
        </p:nvGrpSpPr>
        <p:grpSpPr>
          <a:xfrm>
            <a:off x="10980999" y="5125851"/>
            <a:ext cx="1065772" cy="1326094"/>
            <a:chOff x="2000231" y="2114716"/>
            <a:chExt cx="2123898" cy="3523563"/>
          </a:xfrm>
          <a:solidFill>
            <a:srgbClr val="0070C0"/>
          </a:solidFill>
        </p:grpSpPr>
        <p:sp>
          <p:nvSpPr>
            <p:cNvPr id="8" name="Freeform 19"/>
            <p:cNvSpPr>
              <a:spLocks noEditPoints="1"/>
            </p:cNvSpPr>
            <p:nvPr>
              <p:custDataLst>
                <p:tags r:id="rId3"/>
              </p:custDataLst>
            </p:nvPr>
          </p:nvSpPr>
          <p:spPr bwMode="auto">
            <a:xfrm>
              <a:off x="3054372" y="2961932"/>
              <a:ext cx="181546" cy="140551"/>
            </a:xfrm>
            <a:custGeom>
              <a:cxnLst>
                <a:cxn ang="0">
                  <a:pos x="28" y="8"/>
                </a:cxn>
                <a:cxn ang="0">
                  <a:pos x="26" y="8"/>
                </a:cxn>
                <a:cxn ang="0">
                  <a:pos x="13" y="13"/>
                </a:cxn>
                <a:cxn ang="0">
                  <a:pos x="11" y="24"/>
                </a:cxn>
                <a:cxn ang="0">
                  <a:pos x="12" y="24"/>
                </a:cxn>
                <a:cxn ang="0">
                  <a:pos x="28" y="8"/>
                </a:cxn>
                <a:cxn ang="0">
                  <a:pos x="26" y="27"/>
                </a:cxn>
                <a:cxn ang="0">
                  <a:pos x="24" y="26"/>
                </a:cxn>
                <a:cxn ang="0">
                  <a:pos x="27" y="27"/>
                </a:cxn>
                <a:cxn ang="0">
                  <a:pos x="26" y="27"/>
                </a:cxn>
                <a:cxn ang="0">
                  <a:pos x="33" y="24"/>
                </a:cxn>
                <a:cxn ang="0">
                  <a:pos x="21" y="18"/>
                </a:cxn>
                <a:cxn ang="0">
                  <a:pos x="38" y="19"/>
                </a:cxn>
                <a:cxn ang="0">
                  <a:pos x="33" y="24"/>
                </a:cxn>
              </a:cxnLst>
              <a:rect l="0" t="0" r="r" b="b"/>
              <a:pathLst>
                <a:path w="73" h="56">
                  <a:moveTo>
                    <a:pt x="28" y="8"/>
                  </a:moveTo>
                  <a:cubicBezTo>
                    <a:pt x="27" y="8"/>
                    <a:pt x="26" y="8"/>
                    <a:pt x="26" y="8"/>
                  </a:cubicBezTo>
                  <a:cubicBezTo>
                    <a:pt x="33" y="0"/>
                    <a:pt x="18" y="2"/>
                    <a:pt x="13" y="13"/>
                  </a:cubicBezTo>
                  <a:cubicBezTo>
                    <a:pt x="12" y="13"/>
                    <a:pt x="0" y="24"/>
                    <a:pt x="11" y="24"/>
                  </a:cubicBezTo>
                  <a:cubicBezTo>
                    <a:pt x="11" y="24"/>
                    <a:pt x="12" y="24"/>
                    <a:pt x="12" y="24"/>
                  </a:cubicBezTo>
                  <a:cubicBezTo>
                    <a:pt x="20" y="56"/>
                    <a:pt x="73" y="7"/>
                    <a:pt x="28" y="8"/>
                  </a:cubicBezTo>
                  <a:close/>
                  <a:moveTo>
                    <a:pt x="26" y="27"/>
                  </a:moveTo>
                  <a:cubicBezTo>
                    <a:pt x="25" y="27"/>
                    <a:pt x="24" y="27"/>
                    <a:pt x="24" y="26"/>
                  </a:cubicBezTo>
                  <a:cubicBezTo>
                    <a:pt x="25" y="27"/>
                    <a:pt x="26" y="27"/>
                    <a:pt x="27" y="27"/>
                  </a:cubicBezTo>
                  <a:cubicBezTo>
                    <a:pt x="26" y="27"/>
                    <a:pt x="26" y="27"/>
                    <a:pt x="26" y="27"/>
                  </a:cubicBezTo>
                  <a:close/>
                  <a:moveTo>
                    <a:pt x="33" y="24"/>
                  </a:moveTo>
                  <a:cubicBezTo>
                    <a:pt x="35" y="18"/>
                    <a:pt x="24" y="18"/>
                    <a:pt x="21" y="18"/>
                  </a:cubicBezTo>
                  <a:cubicBezTo>
                    <a:pt x="27" y="15"/>
                    <a:pt x="32" y="16"/>
                    <a:pt x="38" y="19"/>
                  </a:cubicBezTo>
                  <a:cubicBezTo>
                    <a:pt x="36" y="21"/>
                    <a:pt x="35" y="23"/>
                    <a:pt x="33" y="2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" name="Freeform 20"/>
            <p:cNvSpPr>
              <a:spLocks noEditPoints="1"/>
            </p:cNvSpPr>
            <p:nvPr>
              <p:custDataLst>
                <p:tags r:id="rId4"/>
              </p:custDataLst>
            </p:nvPr>
          </p:nvSpPr>
          <p:spPr bwMode="auto">
            <a:xfrm>
              <a:off x="2843543" y="2290406"/>
              <a:ext cx="370901" cy="579776"/>
            </a:xfrm>
            <a:custGeom>
              <a:cxnLst>
                <a:cxn ang="0">
                  <a:pos x="76" y="1"/>
                </a:cxn>
                <a:cxn ang="0">
                  <a:pos x="31" y="121"/>
                </a:cxn>
                <a:cxn ang="0">
                  <a:pos x="6" y="190"/>
                </a:cxn>
                <a:cxn ang="0">
                  <a:pos x="8" y="215"/>
                </a:cxn>
                <a:cxn ang="0">
                  <a:pos x="27" y="200"/>
                </a:cxn>
                <a:cxn ang="0">
                  <a:pos x="142" y="232"/>
                </a:cxn>
                <a:cxn ang="0">
                  <a:pos x="143" y="224"/>
                </a:cxn>
                <a:cxn ang="0">
                  <a:pos x="110" y="217"/>
                </a:cxn>
                <a:cxn ang="0">
                  <a:pos x="42" y="199"/>
                </a:cxn>
                <a:cxn ang="0">
                  <a:pos x="38" y="195"/>
                </a:cxn>
                <a:cxn ang="0">
                  <a:pos x="31" y="195"/>
                </a:cxn>
                <a:cxn ang="0">
                  <a:pos x="57" y="151"/>
                </a:cxn>
                <a:cxn ang="0">
                  <a:pos x="60" y="181"/>
                </a:cxn>
                <a:cxn ang="0">
                  <a:pos x="73" y="117"/>
                </a:cxn>
                <a:cxn ang="0">
                  <a:pos x="97" y="47"/>
                </a:cxn>
                <a:cxn ang="0">
                  <a:pos x="66" y="114"/>
                </a:cxn>
                <a:cxn ang="0">
                  <a:pos x="29" y="182"/>
                </a:cxn>
                <a:cxn ang="0">
                  <a:pos x="76" y="1"/>
                </a:cxn>
                <a:cxn ang="0">
                  <a:pos x="26" y="156"/>
                </a:cxn>
                <a:cxn ang="0">
                  <a:pos x="25" y="159"/>
                </a:cxn>
                <a:cxn ang="0">
                  <a:pos x="26" y="156"/>
                </a:cxn>
                <a:cxn ang="0">
                  <a:pos x="46" y="118"/>
                </a:cxn>
                <a:cxn ang="0">
                  <a:pos x="38" y="127"/>
                </a:cxn>
                <a:cxn ang="0">
                  <a:pos x="59" y="75"/>
                </a:cxn>
                <a:cxn ang="0">
                  <a:pos x="46" y="118"/>
                </a:cxn>
              </a:cxnLst>
              <a:rect l="0" t="0" r="r" b="b"/>
              <a:pathLst>
                <a:path w="148" h="231">
                  <a:moveTo>
                    <a:pt x="76" y="1"/>
                  </a:moveTo>
                  <a:cubicBezTo>
                    <a:pt x="74" y="0"/>
                    <a:pt x="36" y="109"/>
                    <a:pt x="31" y="121"/>
                  </a:cubicBezTo>
                  <a:cubicBezTo>
                    <a:pt x="22" y="143"/>
                    <a:pt x="13" y="166"/>
                    <a:pt x="6" y="190"/>
                  </a:cubicBezTo>
                  <a:cubicBezTo>
                    <a:pt x="5" y="192"/>
                    <a:pt x="0" y="230"/>
                    <a:pt x="8" y="215"/>
                  </a:cubicBezTo>
                  <a:cubicBezTo>
                    <a:pt x="12" y="225"/>
                    <a:pt x="26" y="202"/>
                    <a:pt x="27" y="200"/>
                  </a:cubicBezTo>
                  <a:cubicBezTo>
                    <a:pt x="32" y="217"/>
                    <a:pt x="126" y="232"/>
                    <a:pt x="142" y="232"/>
                  </a:cubicBezTo>
                  <a:cubicBezTo>
                    <a:pt x="148" y="232"/>
                    <a:pt x="147" y="225"/>
                    <a:pt x="143" y="224"/>
                  </a:cubicBezTo>
                  <a:cubicBezTo>
                    <a:pt x="132" y="222"/>
                    <a:pt x="121" y="219"/>
                    <a:pt x="110" y="217"/>
                  </a:cubicBezTo>
                  <a:cubicBezTo>
                    <a:pt x="87" y="213"/>
                    <a:pt x="64" y="208"/>
                    <a:pt x="42" y="199"/>
                  </a:cubicBezTo>
                  <a:cubicBezTo>
                    <a:pt x="43" y="197"/>
                    <a:pt x="41" y="195"/>
                    <a:pt x="38" y="195"/>
                  </a:cubicBezTo>
                  <a:cubicBezTo>
                    <a:pt x="36" y="195"/>
                    <a:pt x="33" y="195"/>
                    <a:pt x="31" y="195"/>
                  </a:cubicBezTo>
                  <a:cubicBezTo>
                    <a:pt x="40" y="180"/>
                    <a:pt x="49" y="166"/>
                    <a:pt x="57" y="151"/>
                  </a:cubicBezTo>
                  <a:cubicBezTo>
                    <a:pt x="57" y="152"/>
                    <a:pt x="49" y="190"/>
                    <a:pt x="60" y="181"/>
                  </a:cubicBezTo>
                  <a:cubicBezTo>
                    <a:pt x="68" y="174"/>
                    <a:pt x="70" y="129"/>
                    <a:pt x="73" y="117"/>
                  </a:cubicBezTo>
                  <a:cubicBezTo>
                    <a:pt x="78" y="105"/>
                    <a:pt x="103" y="59"/>
                    <a:pt x="97" y="47"/>
                  </a:cubicBezTo>
                  <a:cubicBezTo>
                    <a:pt x="93" y="40"/>
                    <a:pt x="68" y="106"/>
                    <a:pt x="66" y="114"/>
                  </a:cubicBezTo>
                  <a:cubicBezTo>
                    <a:pt x="56" y="136"/>
                    <a:pt x="44" y="159"/>
                    <a:pt x="29" y="182"/>
                  </a:cubicBezTo>
                  <a:cubicBezTo>
                    <a:pt x="36" y="166"/>
                    <a:pt x="96" y="3"/>
                    <a:pt x="76" y="1"/>
                  </a:cubicBezTo>
                  <a:close/>
                  <a:moveTo>
                    <a:pt x="26" y="156"/>
                  </a:moveTo>
                  <a:cubicBezTo>
                    <a:pt x="25" y="157"/>
                    <a:pt x="25" y="158"/>
                    <a:pt x="25" y="159"/>
                  </a:cubicBezTo>
                  <a:cubicBezTo>
                    <a:pt x="25" y="158"/>
                    <a:pt x="26" y="157"/>
                    <a:pt x="26" y="156"/>
                  </a:cubicBezTo>
                  <a:close/>
                  <a:moveTo>
                    <a:pt x="46" y="118"/>
                  </a:moveTo>
                  <a:cubicBezTo>
                    <a:pt x="43" y="118"/>
                    <a:pt x="40" y="122"/>
                    <a:pt x="38" y="127"/>
                  </a:cubicBezTo>
                  <a:cubicBezTo>
                    <a:pt x="45" y="110"/>
                    <a:pt x="52" y="92"/>
                    <a:pt x="59" y="75"/>
                  </a:cubicBezTo>
                  <a:cubicBezTo>
                    <a:pt x="55" y="89"/>
                    <a:pt x="51" y="103"/>
                    <a:pt x="46" y="11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0" name="Freeform 21"/>
            <p:cNvSpPr>
              <a:spLocks noEditPoints="1"/>
            </p:cNvSpPr>
            <p:nvPr>
              <p:custDataLst>
                <p:tags r:id="rId5"/>
              </p:custDataLst>
            </p:nvPr>
          </p:nvSpPr>
          <p:spPr bwMode="auto">
            <a:xfrm>
              <a:off x="3444794" y="2427054"/>
              <a:ext cx="374805" cy="542687"/>
            </a:xfrm>
            <a:custGeom>
              <a:cxnLst>
                <a:cxn ang="0">
                  <a:pos x="94" y="46"/>
                </a:cxn>
                <a:cxn ang="0">
                  <a:pos x="55" y="95"/>
                </a:cxn>
                <a:cxn ang="0">
                  <a:pos x="8" y="158"/>
                </a:cxn>
                <a:cxn ang="0">
                  <a:pos x="11" y="170"/>
                </a:cxn>
                <a:cxn ang="0">
                  <a:pos x="35" y="158"/>
                </a:cxn>
                <a:cxn ang="0">
                  <a:pos x="7" y="210"/>
                </a:cxn>
                <a:cxn ang="0">
                  <a:pos x="10" y="217"/>
                </a:cxn>
                <a:cxn ang="0">
                  <a:pos x="25" y="204"/>
                </a:cxn>
                <a:cxn ang="0">
                  <a:pos x="70" y="152"/>
                </a:cxn>
                <a:cxn ang="0">
                  <a:pos x="146" y="50"/>
                </a:cxn>
                <a:cxn ang="0">
                  <a:pos x="148" y="42"/>
                </a:cxn>
                <a:cxn ang="0">
                  <a:pos x="130" y="56"/>
                </a:cxn>
                <a:cxn ang="0">
                  <a:pos x="119" y="58"/>
                </a:cxn>
                <a:cxn ang="0">
                  <a:pos x="113" y="48"/>
                </a:cxn>
                <a:cxn ang="0">
                  <a:pos x="122" y="39"/>
                </a:cxn>
                <a:cxn ang="0">
                  <a:pos x="88" y="16"/>
                </a:cxn>
                <a:cxn ang="0">
                  <a:pos x="60" y="5"/>
                </a:cxn>
                <a:cxn ang="0">
                  <a:pos x="80" y="32"/>
                </a:cxn>
                <a:cxn ang="0">
                  <a:pos x="98" y="46"/>
                </a:cxn>
                <a:cxn ang="0">
                  <a:pos x="99" y="57"/>
                </a:cxn>
                <a:cxn ang="0">
                  <a:pos x="88" y="64"/>
                </a:cxn>
                <a:cxn ang="0">
                  <a:pos x="94" y="46"/>
                </a:cxn>
                <a:cxn ang="0">
                  <a:pos x="76" y="20"/>
                </a:cxn>
                <a:cxn ang="0">
                  <a:pos x="71" y="15"/>
                </a:cxn>
                <a:cxn ang="0">
                  <a:pos x="78" y="19"/>
                </a:cxn>
                <a:cxn ang="0">
                  <a:pos x="76" y="20"/>
                </a:cxn>
                <a:cxn ang="0">
                  <a:pos x="85" y="26"/>
                </a:cxn>
                <a:cxn ang="0">
                  <a:pos x="84" y="25"/>
                </a:cxn>
                <a:cxn ang="0">
                  <a:pos x="86" y="24"/>
                </a:cxn>
                <a:cxn ang="0">
                  <a:pos x="90" y="28"/>
                </a:cxn>
                <a:cxn ang="0">
                  <a:pos x="85" y="26"/>
                </a:cxn>
                <a:cxn ang="0">
                  <a:pos x="42" y="170"/>
                </a:cxn>
                <a:cxn ang="0">
                  <a:pos x="20" y="196"/>
                </a:cxn>
                <a:cxn ang="0">
                  <a:pos x="49" y="160"/>
                </a:cxn>
                <a:cxn ang="0">
                  <a:pos x="42" y="170"/>
                </a:cxn>
                <a:cxn ang="0">
                  <a:pos x="116" y="62"/>
                </a:cxn>
                <a:cxn ang="0">
                  <a:pos x="116" y="62"/>
                </a:cxn>
                <a:cxn ang="0">
                  <a:pos x="102" y="77"/>
                </a:cxn>
                <a:cxn ang="0">
                  <a:pos x="106" y="63"/>
                </a:cxn>
                <a:cxn ang="0">
                  <a:pos x="116" y="62"/>
                </a:cxn>
                <a:cxn ang="0">
                  <a:pos x="107" y="55"/>
                </a:cxn>
                <a:cxn ang="0">
                  <a:pos x="107" y="53"/>
                </a:cxn>
                <a:cxn ang="0">
                  <a:pos x="108" y="55"/>
                </a:cxn>
                <a:cxn ang="0">
                  <a:pos x="107" y="55"/>
                </a:cxn>
                <a:cxn ang="0">
                  <a:pos x="112" y="39"/>
                </a:cxn>
                <a:cxn ang="0">
                  <a:pos x="103" y="34"/>
                </a:cxn>
                <a:cxn ang="0">
                  <a:pos x="99" y="27"/>
                </a:cxn>
                <a:cxn ang="0">
                  <a:pos x="112" y="39"/>
                </a:cxn>
                <a:cxn ang="0">
                  <a:pos x="104" y="87"/>
                </a:cxn>
                <a:cxn ang="0">
                  <a:pos x="95" y="101"/>
                </a:cxn>
                <a:cxn ang="0">
                  <a:pos x="72" y="123"/>
                </a:cxn>
                <a:cxn ang="0">
                  <a:pos x="104" y="87"/>
                </a:cxn>
                <a:cxn ang="0">
                  <a:pos x="97" y="67"/>
                </a:cxn>
                <a:cxn ang="0">
                  <a:pos x="72" y="111"/>
                </a:cxn>
                <a:cxn ang="0">
                  <a:pos x="22" y="157"/>
                </a:cxn>
                <a:cxn ang="0">
                  <a:pos x="85" y="69"/>
                </a:cxn>
                <a:cxn ang="0">
                  <a:pos x="87" y="73"/>
                </a:cxn>
                <a:cxn ang="0">
                  <a:pos x="97" y="67"/>
                </a:cxn>
              </a:cxnLst>
              <a:rect l="0" t="0" r="r" b="b"/>
              <a:pathLst>
                <a:path w="150" h="216">
                  <a:moveTo>
                    <a:pt x="94" y="46"/>
                  </a:moveTo>
                  <a:cubicBezTo>
                    <a:pt x="84" y="38"/>
                    <a:pt x="59" y="88"/>
                    <a:pt x="55" y="95"/>
                  </a:cubicBezTo>
                  <a:cubicBezTo>
                    <a:pt x="39" y="115"/>
                    <a:pt x="20" y="134"/>
                    <a:pt x="8" y="158"/>
                  </a:cubicBezTo>
                  <a:cubicBezTo>
                    <a:pt x="0" y="172"/>
                    <a:pt x="0" y="196"/>
                    <a:pt x="11" y="170"/>
                  </a:cubicBezTo>
                  <a:cubicBezTo>
                    <a:pt x="14" y="174"/>
                    <a:pt x="24" y="168"/>
                    <a:pt x="35" y="158"/>
                  </a:cubicBezTo>
                  <a:cubicBezTo>
                    <a:pt x="19" y="175"/>
                    <a:pt x="7" y="194"/>
                    <a:pt x="7" y="210"/>
                  </a:cubicBezTo>
                  <a:cubicBezTo>
                    <a:pt x="5" y="212"/>
                    <a:pt x="6" y="217"/>
                    <a:pt x="10" y="217"/>
                  </a:cubicBezTo>
                  <a:cubicBezTo>
                    <a:pt x="15" y="217"/>
                    <a:pt x="22" y="207"/>
                    <a:pt x="25" y="204"/>
                  </a:cubicBezTo>
                  <a:cubicBezTo>
                    <a:pt x="42" y="189"/>
                    <a:pt x="57" y="171"/>
                    <a:pt x="70" y="152"/>
                  </a:cubicBezTo>
                  <a:cubicBezTo>
                    <a:pt x="79" y="141"/>
                    <a:pt x="150" y="51"/>
                    <a:pt x="146" y="50"/>
                  </a:cubicBezTo>
                  <a:cubicBezTo>
                    <a:pt x="149" y="48"/>
                    <a:pt x="149" y="46"/>
                    <a:pt x="148" y="42"/>
                  </a:cubicBezTo>
                  <a:cubicBezTo>
                    <a:pt x="143" y="37"/>
                    <a:pt x="133" y="53"/>
                    <a:pt x="130" y="56"/>
                  </a:cubicBezTo>
                  <a:cubicBezTo>
                    <a:pt x="129" y="48"/>
                    <a:pt x="121" y="56"/>
                    <a:pt x="119" y="58"/>
                  </a:cubicBezTo>
                  <a:cubicBezTo>
                    <a:pt x="119" y="54"/>
                    <a:pt x="116" y="50"/>
                    <a:pt x="113" y="48"/>
                  </a:cubicBezTo>
                  <a:cubicBezTo>
                    <a:pt x="122" y="52"/>
                    <a:pt x="128" y="52"/>
                    <a:pt x="122" y="39"/>
                  </a:cubicBezTo>
                  <a:cubicBezTo>
                    <a:pt x="116" y="27"/>
                    <a:pt x="102" y="16"/>
                    <a:pt x="88" y="16"/>
                  </a:cubicBezTo>
                  <a:cubicBezTo>
                    <a:pt x="84" y="12"/>
                    <a:pt x="65" y="0"/>
                    <a:pt x="60" y="5"/>
                  </a:cubicBezTo>
                  <a:cubicBezTo>
                    <a:pt x="52" y="14"/>
                    <a:pt x="76" y="29"/>
                    <a:pt x="80" y="32"/>
                  </a:cubicBezTo>
                  <a:cubicBezTo>
                    <a:pt x="86" y="37"/>
                    <a:pt x="92" y="41"/>
                    <a:pt x="98" y="46"/>
                  </a:cubicBezTo>
                  <a:cubicBezTo>
                    <a:pt x="99" y="49"/>
                    <a:pt x="99" y="53"/>
                    <a:pt x="99" y="57"/>
                  </a:cubicBezTo>
                  <a:cubicBezTo>
                    <a:pt x="94" y="59"/>
                    <a:pt x="91" y="61"/>
                    <a:pt x="88" y="64"/>
                  </a:cubicBezTo>
                  <a:cubicBezTo>
                    <a:pt x="90" y="61"/>
                    <a:pt x="99" y="50"/>
                    <a:pt x="94" y="46"/>
                  </a:cubicBezTo>
                  <a:close/>
                  <a:moveTo>
                    <a:pt x="76" y="20"/>
                  </a:moveTo>
                  <a:cubicBezTo>
                    <a:pt x="75" y="18"/>
                    <a:pt x="73" y="17"/>
                    <a:pt x="71" y="15"/>
                  </a:cubicBezTo>
                  <a:cubicBezTo>
                    <a:pt x="74" y="16"/>
                    <a:pt x="76" y="17"/>
                    <a:pt x="78" y="19"/>
                  </a:cubicBezTo>
                  <a:cubicBezTo>
                    <a:pt x="78" y="19"/>
                    <a:pt x="77" y="19"/>
                    <a:pt x="76" y="20"/>
                  </a:cubicBezTo>
                  <a:close/>
                  <a:moveTo>
                    <a:pt x="85" y="26"/>
                  </a:moveTo>
                  <a:cubicBezTo>
                    <a:pt x="85" y="25"/>
                    <a:pt x="84" y="25"/>
                    <a:pt x="84" y="25"/>
                  </a:cubicBezTo>
                  <a:cubicBezTo>
                    <a:pt x="85" y="24"/>
                    <a:pt x="85" y="24"/>
                    <a:pt x="86" y="24"/>
                  </a:cubicBezTo>
                  <a:cubicBezTo>
                    <a:pt x="87" y="25"/>
                    <a:pt x="89" y="27"/>
                    <a:pt x="90" y="28"/>
                  </a:cubicBezTo>
                  <a:cubicBezTo>
                    <a:pt x="88" y="27"/>
                    <a:pt x="87" y="26"/>
                    <a:pt x="85" y="26"/>
                  </a:cubicBezTo>
                  <a:close/>
                  <a:moveTo>
                    <a:pt x="42" y="170"/>
                  </a:moveTo>
                  <a:cubicBezTo>
                    <a:pt x="35" y="179"/>
                    <a:pt x="28" y="188"/>
                    <a:pt x="20" y="196"/>
                  </a:cubicBezTo>
                  <a:cubicBezTo>
                    <a:pt x="27" y="184"/>
                    <a:pt x="38" y="171"/>
                    <a:pt x="49" y="160"/>
                  </a:cubicBezTo>
                  <a:cubicBezTo>
                    <a:pt x="47" y="163"/>
                    <a:pt x="44" y="167"/>
                    <a:pt x="42" y="170"/>
                  </a:cubicBezTo>
                  <a:close/>
                  <a:moveTo>
                    <a:pt x="116" y="62"/>
                  </a:moveTo>
                  <a:cubicBezTo>
                    <a:pt x="116" y="62"/>
                    <a:pt x="116" y="62"/>
                    <a:pt x="116" y="62"/>
                  </a:cubicBezTo>
                  <a:cubicBezTo>
                    <a:pt x="111" y="67"/>
                    <a:pt x="107" y="72"/>
                    <a:pt x="102" y="77"/>
                  </a:cubicBezTo>
                  <a:cubicBezTo>
                    <a:pt x="104" y="73"/>
                    <a:pt x="105" y="68"/>
                    <a:pt x="106" y="63"/>
                  </a:cubicBezTo>
                  <a:cubicBezTo>
                    <a:pt x="109" y="62"/>
                    <a:pt x="113" y="62"/>
                    <a:pt x="116" y="62"/>
                  </a:cubicBezTo>
                  <a:close/>
                  <a:moveTo>
                    <a:pt x="107" y="55"/>
                  </a:moveTo>
                  <a:cubicBezTo>
                    <a:pt x="107" y="54"/>
                    <a:pt x="107" y="54"/>
                    <a:pt x="107" y="53"/>
                  </a:cubicBezTo>
                  <a:cubicBezTo>
                    <a:pt x="107" y="54"/>
                    <a:pt x="108" y="54"/>
                    <a:pt x="108" y="55"/>
                  </a:cubicBezTo>
                  <a:cubicBezTo>
                    <a:pt x="108" y="55"/>
                    <a:pt x="107" y="55"/>
                    <a:pt x="107" y="55"/>
                  </a:cubicBezTo>
                  <a:close/>
                  <a:moveTo>
                    <a:pt x="112" y="39"/>
                  </a:moveTo>
                  <a:cubicBezTo>
                    <a:pt x="109" y="37"/>
                    <a:pt x="106" y="36"/>
                    <a:pt x="103" y="34"/>
                  </a:cubicBezTo>
                  <a:cubicBezTo>
                    <a:pt x="102" y="32"/>
                    <a:pt x="101" y="29"/>
                    <a:pt x="99" y="27"/>
                  </a:cubicBezTo>
                  <a:cubicBezTo>
                    <a:pt x="104" y="30"/>
                    <a:pt x="109" y="34"/>
                    <a:pt x="112" y="39"/>
                  </a:cubicBezTo>
                  <a:close/>
                  <a:moveTo>
                    <a:pt x="104" y="87"/>
                  </a:moveTo>
                  <a:cubicBezTo>
                    <a:pt x="101" y="92"/>
                    <a:pt x="98" y="96"/>
                    <a:pt x="95" y="101"/>
                  </a:cubicBezTo>
                  <a:cubicBezTo>
                    <a:pt x="89" y="107"/>
                    <a:pt x="81" y="114"/>
                    <a:pt x="72" y="123"/>
                  </a:cubicBezTo>
                  <a:cubicBezTo>
                    <a:pt x="87" y="106"/>
                    <a:pt x="101" y="91"/>
                    <a:pt x="104" y="87"/>
                  </a:cubicBezTo>
                  <a:close/>
                  <a:moveTo>
                    <a:pt x="97" y="67"/>
                  </a:moveTo>
                  <a:cubicBezTo>
                    <a:pt x="95" y="75"/>
                    <a:pt x="70" y="107"/>
                    <a:pt x="72" y="111"/>
                  </a:cubicBezTo>
                  <a:cubicBezTo>
                    <a:pt x="57" y="128"/>
                    <a:pt x="40" y="144"/>
                    <a:pt x="22" y="157"/>
                  </a:cubicBezTo>
                  <a:cubicBezTo>
                    <a:pt x="37" y="125"/>
                    <a:pt x="66" y="98"/>
                    <a:pt x="85" y="69"/>
                  </a:cubicBezTo>
                  <a:cubicBezTo>
                    <a:pt x="85" y="70"/>
                    <a:pt x="86" y="72"/>
                    <a:pt x="87" y="73"/>
                  </a:cubicBezTo>
                  <a:cubicBezTo>
                    <a:pt x="91" y="73"/>
                    <a:pt x="95" y="71"/>
                    <a:pt x="97" y="6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1" name="Freeform 22"/>
            <p:cNvSpPr>
              <a:spLocks noEditPoints="1"/>
            </p:cNvSpPr>
            <p:nvPr>
              <p:custDataLst>
                <p:tags r:id="rId6"/>
              </p:custDataLst>
            </p:nvPr>
          </p:nvSpPr>
          <p:spPr bwMode="auto">
            <a:xfrm>
              <a:off x="2417983" y="3512428"/>
              <a:ext cx="443129" cy="694951"/>
            </a:xfrm>
            <a:custGeom>
              <a:cxnLst>
                <a:cxn ang="0">
                  <a:pos x="108" y="80"/>
                </a:cxn>
                <a:cxn ang="0">
                  <a:pos x="85" y="118"/>
                </a:cxn>
                <a:cxn ang="0">
                  <a:pos x="54" y="175"/>
                </a:cxn>
                <a:cxn ang="0">
                  <a:pos x="15" y="248"/>
                </a:cxn>
                <a:cxn ang="0">
                  <a:pos x="24" y="251"/>
                </a:cxn>
                <a:cxn ang="0">
                  <a:pos x="70" y="189"/>
                </a:cxn>
                <a:cxn ang="0">
                  <a:pos x="110" y="97"/>
                </a:cxn>
                <a:cxn ang="0">
                  <a:pos x="132" y="63"/>
                </a:cxn>
                <a:cxn ang="0">
                  <a:pos x="160" y="97"/>
                </a:cxn>
                <a:cxn ang="0">
                  <a:pos x="132" y="52"/>
                </a:cxn>
                <a:cxn ang="0">
                  <a:pos x="175" y="41"/>
                </a:cxn>
                <a:cxn ang="0">
                  <a:pos x="119" y="18"/>
                </a:cxn>
                <a:cxn ang="0">
                  <a:pos x="88" y="5"/>
                </a:cxn>
                <a:cxn ang="0">
                  <a:pos x="91" y="16"/>
                </a:cxn>
                <a:cxn ang="0">
                  <a:pos x="159" y="38"/>
                </a:cxn>
                <a:cxn ang="0">
                  <a:pos x="123" y="44"/>
                </a:cxn>
                <a:cxn ang="0">
                  <a:pos x="121" y="53"/>
                </a:cxn>
                <a:cxn ang="0">
                  <a:pos x="126" y="56"/>
                </a:cxn>
                <a:cxn ang="0">
                  <a:pos x="114" y="72"/>
                </a:cxn>
                <a:cxn ang="0">
                  <a:pos x="108" y="80"/>
                </a:cxn>
                <a:cxn ang="0">
                  <a:pos x="34" y="233"/>
                </a:cxn>
                <a:cxn ang="0">
                  <a:pos x="91" y="126"/>
                </a:cxn>
                <a:cxn ang="0">
                  <a:pos x="34" y="233"/>
                </a:cxn>
              </a:cxnLst>
              <a:rect l="0" t="0" r="r" b="b"/>
              <a:pathLst>
                <a:path w="177" h="278">
                  <a:moveTo>
                    <a:pt x="108" y="80"/>
                  </a:moveTo>
                  <a:cubicBezTo>
                    <a:pt x="99" y="92"/>
                    <a:pt x="92" y="105"/>
                    <a:pt x="85" y="118"/>
                  </a:cubicBezTo>
                  <a:cubicBezTo>
                    <a:pt x="81" y="126"/>
                    <a:pt x="48" y="171"/>
                    <a:pt x="54" y="175"/>
                  </a:cubicBezTo>
                  <a:cubicBezTo>
                    <a:pt x="41" y="199"/>
                    <a:pt x="28" y="224"/>
                    <a:pt x="15" y="248"/>
                  </a:cubicBezTo>
                  <a:cubicBezTo>
                    <a:pt x="0" y="277"/>
                    <a:pt x="8" y="278"/>
                    <a:pt x="24" y="251"/>
                  </a:cubicBezTo>
                  <a:cubicBezTo>
                    <a:pt x="31" y="260"/>
                    <a:pt x="67" y="196"/>
                    <a:pt x="70" y="189"/>
                  </a:cubicBezTo>
                  <a:cubicBezTo>
                    <a:pt x="76" y="177"/>
                    <a:pt x="118" y="107"/>
                    <a:pt x="110" y="97"/>
                  </a:cubicBezTo>
                  <a:cubicBezTo>
                    <a:pt x="118" y="86"/>
                    <a:pt x="125" y="74"/>
                    <a:pt x="132" y="63"/>
                  </a:cubicBezTo>
                  <a:cubicBezTo>
                    <a:pt x="135" y="67"/>
                    <a:pt x="154" y="102"/>
                    <a:pt x="160" y="97"/>
                  </a:cubicBezTo>
                  <a:cubicBezTo>
                    <a:pt x="167" y="92"/>
                    <a:pt x="136" y="56"/>
                    <a:pt x="132" y="52"/>
                  </a:cubicBezTo>
                  <a:cubicBezTo>
                    <a:pt x="138" y="51"/>
                    <a:pt x="174" y="48"/>
                    <a:pt x="175" y="41"/>
                  </a:cubicBezTo>
                  <a:cubicBezTo>
                    <a:pt x="177" y="30"/>
                    <a:pt x="126" y="20"/>
                    <a:pt x="119" y="18"/>
                  </a:cubicBezTo>
                  <a:cubicBezTo>
                    <a:pt x="108" y="15"/>
                    <a:pt x="97" y="11"/>
                    <a:pt x="88" y="5"/>
                  </a:cubicBezTo>
                  <a:cubicBezTo>
                    <a:pt x="80" y="0"/>
                    <a:pt x="85" y="13"/>
                    <a:pt x="91" y="16"/>
                  </a:cubicBezTo>
                  <a:cubicBezTo>
                    <a:pt x="113" y="27"/>
                    <a:pt x="137" y="29"/>
                    <a:pt x="159" y="38"/>
                  </a:cubicBezTo>
                  <a:cubicBezTo>
                    <a:pt x="147" y="41"/>
                    <a:pt x="135" y="44"/>
                    <a:pt x="123" y="44"/>
                  </a:cubicBezTo>
                  <a:cubicBezTo>
                    <a:pt x="97" y="29"/>
                    <a:pt x="86" y="53"/>
                    <a:pt x="121" y="53"/>
                  </a:cubicBezTo>
                  <a:cubicBezTo>
                    <a:pt x="123" y="54"/>
                    <a:pt x="124" y="55"/>
                    <a:pt x="126" y="56"/>
                  </a:cubicBezTo>
                  <a:cubicBezTo>
                    <a:pt x="122" y="62"/>
                    <a:pt x="118" y="67"/>
                    <a:pt x="114" y="72"/>
                  </a:cubicBezTo>
                  <a:cubicBezTo>
                    <a:pt x="109" y="73"/>
                    <a:pt x="107" y="75"/>
                    <a:pt x="108" y="80"/>
                  </a:cubicBezTo>
                  <a:close/>
                  <a:moveTo>
                    <a:pt x="34" y="233"/>
                  </a:moveTo>
                  <a:cubicBezTo>
                    <a:pt x="53" y="198"/>
                    <a:pt x="69" y="159"/>
                    <a:pt x="91" y="126"/>
                  </a:cubicBezTo>
                  <a:cubicBezTo>
                    <a:pt x="75" y="163"/>
                    <a:pt x="57" y="202"/>
                    <a:pt x="34" y="233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2" name="Freeform 23"/>
            <p:cNvSpPr>
              <a:spLocks noEditPoints="1"/>
            </p:cNvSpPr>
            <p:nvPr>
              <p:custDataLst>
                <p:tags r:id="rId7"/>
              </p:custDataLst>
            </p:nvPr>
          </p:nvSpPr>
          <p:spPr bwMode="auto">
            <a:xfrm>
              <a:off x="2000231" y="2114716"/>
              <a:ext cx="2123898" cy="3170227"/>
            </a:xfrm>
            <a:custGeom>
              <a:cxnLst>
                <a:cxn ang="0">
                  <a:pos x="467" y="52"/>
                </a:cxn>
                <a:cxn ang="0">
                  <a:pos x="692" y="104"/>
                </a:cxn>
                <a:cxn ang="0">
                  <a:pos x="777" y="241"/>
                </a:cxn>
                <a:cxn ang="0">
                  <a:pos x="605" y="411"/>
                </a:cxn>
                <a:cxn ang="0">
                  <a:pos x="269" y="446"/>
                </a:cxn>
                <a:cxn ang="0">
                  <a:pos x="456" y="626"/>
                </a:cxn>
                <a:cxn ang="0">
                  <a:pos x="427" y="694"/>
                </a:cxn>
                <a:cxn ang="0">
                  <a:pos x="219" y="1035"/>
                </a:cxn>
                <a:cxn ang="0">
                  <a:pos x="133" y="740"/>
                </a:cxn>
                <a:cxn ang="0">
                  <a:pos x="30" y="996"/>
                </a:cxn>
                <a:cxn ang="0">
                  <a:pos x="230" y="1073"/>
                </a:cxn>
                <a:cxn ang="0">
                  <a:pos x="474" y="651"/>
                </a:cxn>
                <a:cxn ang="0">
                  <a:pos x="812" y="175"/>
                </a:cxn>
                <a:cxn ang="0">
                  <a:pos x="233" y="557"/>
                </a:cxn>
                <a:cxn ang="0">
                  <a:pos x="84" y="960"/>
                </a:cxn>
                <a:cxn ang="0">
                  <a:pos x="125" y="777"/>
                </a:cxn>
                <a:cxn ang="0">
                  <a:pos x="80" y="960"/>
                </a:cxn>
                <a:cxn ang="0">
                  <a:pos x="44" y="972"/>
                </a:cxn>
                <a:cxn ang="0">
                  <a:pos x="25" y="1224"/>
                </a:cxn>
                <a:cxn ang="0">
                  <a:pos x="43" y="1158"/>
                </a:cxn>
                <a:cxn ang="0">
                  <a:pos x="41" y="1230"/>
                </a:cxn>
                <a:cxn ang="0">
                  <a:pos x="56" y="1194"/>
                </a:cxn>
                <a:cxn ang="0">
                  <a:pos x="70" y="1184"/>
                </a:cxn>
                <a:cxn ang="0">
                  <a:pos x="26" y="1151"/>
                </a:cxn>
                <a:cxn ang="0">
                  <a:pos x="130" y="993"/>
                </a:cxn>
                <a:cxn ang="0">
                  <a:pos x="176" y="1009"/>
                </a:cxn>
                <a:cxn ang="0">
                  <a:pos x="264" y="992"/>
                </a:cxn>
                <a:cxn ang="0">
                  <a:pos x="604" y="448"/>
                </a:cxn>
                <a:cxn ang="0">
                  <a:pos x="575" y="403"/>
                </a:cxn>
                <a:cxn ang="0">
                  <a:pos x="534" y="355"/>
                </a:cxn>
                <a:cxn ang="0">
                  <a:pos x="404" y="324"/>
                </a:cxn>
                <a:cxn ang="0">
                  <a:pos x="316" y="367"/>
                </a:cxn>
                <a:cxn ang="0">
                  <a:pos x="302" y="401"/>
                </a:cxn>
                <a:cxn ang="0">
                  <a:pos x="289" y="429"/>
                </a:cxn>
                <a:cxn ang="0">
                  <a:pos x="289" y="460"/>
                </a:cxn>
                <a:cxn ang="0">
                  <a:pos x="294" y="525"/>
                </a:cxn>
                <a:cxn ang="0">
                  <a:pos x="445" y="653"/>
                </a:cxn>
                <a:cxn ang="0">
                  <a:pos x="462" y="648"/>
                </a:cxn>
                <a:cxn ang="0">
                  <a:pos x="262" y="503"/>
                </a:cxn>
                <a:cxn ang="0">
                  <a:pos x="310" y="457"/>
                </a:cxn>
                <a:cxn ang="0">
                  <a:pos x="469" y="528"/>
                </a:cxn>
                <a:cxn ang="0">
                  <a:pos x="450" y="448"/>
                </a:cxn>
                <a:cxn ang="0">
                  <a:pos x="542" y="458"/>
                </a:cxn>
                <a:cxn ang="0">
                  <a:pos x="380" y="320"/>
                </a:cxn>
                <a:cxn ang="0">
                  <a:pos x="543" y="419"/>
                </a:cxn>
                <a:cxn ang="0">
                  <a:pos x="524" y="546"/>
                </a:cxn>
                <a:cxn ang="0">
                  <a:pos x="317" y="488"/>
                </a:cxn>
                <a:cxn ang="0">
                  <a:pos x="468" y="539"/>
                </a:cxn>
                <a:cxn ang="0">
                  <a:pos x="560" y="423"/>
                </a:cxn>
                <a:cxn ang="0">
                  <a:pos x="524" y="572"/>
                </a:cxn>
                <a:cxn ang="0">
                  <a:pos x="605" y="421"/>
                </a:cxn>
                <a:cxn ang="0">
                  <a:pos x="751" y="313"/>
                </a:cxn>
                <a:cxn ang="0">
                  <a:pos x="790" y="245"/>
                </a:cxn>
                <a:cxn ang="0">
                  <a:pos x="789" y="218"/>
                </a:cxn>
                <a:cxn ang="0">
                  <a:pos x="485" y="43"/>
                </a:cxn>
                <a:cxn ang="0">
                  <a:pos x="540" y="52"/>
                </a:cxn>
                <a:cxn ang="0">
                  <a:pos x="605" y="66"/>
                </a:cxn>
                <a:cxn ang="0">
                  <a:pos x="781" y="218"/>
                </a:cxn>
                <a:cxn ang="0">
                  <a:pos x="693" y="86"/>
                </a:cxn>
                <a:cxn ang="0">
                  <a:pos x="578" y="26"/>
                </a:cxn>
              </a:cxnLst>
              <a:rect l="0" t="0" r="r" b="b"/>
              <a:pathLst>
                <a:path w="849" h="1268">
                  <a:moveTo>
                    <a:pt x="488" y="22"/>
                  </a:moveTo>
                  <a:cubicBezTo>
                    <a:pt x="485" y="22"/>
                    <a:pt x="458" y="23"/>
                    <a:pt x="460" y="31"/>
                  </a:cubicBezTo>
                  <a:cubicBezTo>
                    <a:pt x="443" y="32"/>
                    <a:pt x="427" y="39"/>
                    <a:pt x="413" y="48"/>
                  </a:cubicBezTo>
                  <a:cubicBezTo>
                    <a:pt x="412" y="49"/>
                    <a:pt x="400" y="60"/>
                    <a:pt x="410" y="60"/>
                  </a:cubicBezTo>
                  <a:cubicBezTo>
                    <a:pt x="415" y="60"/>
                    <a:pt x="426" y="50"/>
                    <a:pt x="430" y="48"/>
                  </a:cubicBezTo>
                  <a:cubicBezTo>
                    <a:pt x="428" y="50"/>
                    <a:pt x="428" y="52"/>
                    <a:pt x="429" y="54"/>
                  </a:cubicBezTo>
                  <a:cubicBezTo>
                    <a:pt x="424" y="56"/>
                    <a:pt x="419" y="59"/>
                    <a:pt x="415" y="63"/>
                  </a:cubicBezTo>
                  <a:cubicBezTo>
                    <a:pt x="413" y="69"/>
                    <a:pt x="415" y="71"/>
                    <a:pt x="421" y="69"/>
                  </a:cubicBezTo>
                  <a:cubicBezTo>
                    <a:pt x="430" y="60"/>
                    <a:pt x="443" y="56"/>
                    <a:pt x="455" y="54"/>
                  </a:cubicBezTo>
                  <a:cubicBezTo>
                    <a:pt x="438" y="75"/>
                    <a:pt x="460" y="60"/>
                    <a:pt x="467" y="52"/>
                  </a:cubicBezTo>
                  <a:cubicBezTo>
                    <a:pt x="467" y="52"/>
                    <a:pt x="468" y="52"/>
                    <a:pt x="468" y="52"/>
                  </a:cubicBezTo>
                  <a:cubicBezTo>
                    <a:pt x="471" y="54"/>
                    <a:pt x="482" y="57"/>
                    <a:pt x="483" y="51"/>
                  </a:cubicBezTo>
                  <a:cubicBezTo>
                    <a:pt x="489" y="51"/>
                    <a:pt x="495" y="50"/>
                    <a:pt x="501" y="50"/>
                  </a:cubicBezTo>
                  <a:cubicBezTo>
                    <a:pt x="484" y="58"/>
                    <a:pt x="468" y="69"/>
                    <a:pt x="451" y="78"/>
                  </a:cubicBezTo>
                  <a:cubicBezTo>
                    <a:pt x="428" y="90"/>
                    <a:pt x="452" y="88"/>
                    <a:pt x="464" y="81"/>
                  </a:cubicBezTo>
                  <a:cubicBezTo>
                    <a:pt x="505" y="68"/>
                    <a:pt x="555" y="86"/>
                    <a:pt x="593" y="101"/>
                  </a:cubicBezTo>
                  <a:cubicBezTo>
                    <a:pt x="608" y="108"/>
                    <a:pt x="609" y="99"/>
                    <a:pt x="596" y="94"/>
                  </a:cubicBezTo>
                  <a:cubicBezTo>
                    <a:pt x="576" y="85"/>
                    <a:pt x="554" y="78"/>
                    <a:pt x="532" y="74"/>
                  </a:cubicBezTo>
                  <a:cubicBezTo>
                    <a:pt x="580" y="79"/>
                    <a:pt x="628" y="79"/>
                    <a:pt x="676" y="92"/>
                  </a:cubicBezTo>
                  <a:cubicBezTo>
                    <a:pt x="681" y="96"/>
                    <a:pt x="687" y="100"/>
                    <a:pt x="692" y="104"/>
                  </a:cubicBezTo>
                  <a:cubicBezTo>
                    <a:pt x="692" y="104"/>
                    <a:pt x="692" y="104"/>
                    <a:pt x="692" y="104"/>
                  </a:cubicBezTo>
                  <a:cubicBezTo>
                    <a:pt x="680" y="101"/>
                    <a:pt x="628" y="85"/>
                    <a:pt x="618" y="95"/>
                  </a:cubicBezTo>
                  <a:cubicBezTo>
                    <a:pt x="610" y="104"/>
                    <a:pt x="634" y="103"/>
                    <a:pt x="632" y="103"/>
                  </a:cubicBezTo>
                  <a:cubicBezTo>
                    <a:pt x="651" y="103"/>
                    <a:pt x="670" y="107"/>
                    <a:pt x="689" y="112"/>
                  </a:cubicBezTo>
                  <a:cubicBezTo>
                    <a:pt x="678" y="119"/>
                    <a:pt x="690" y="124"/>
                    <a:pt x="697" y="114"/>
                  </a:cubicBezTo>
                  <a:cubicBezTo>
                    <a:pt x="701" y="116"/>
                    <a:pt x="705" y="117"/>
                    <a:pt x="709" y="119"/>
                  </a:cubicBezTo>
                  <a:cubicBezTo>
                    <a:pt x="728" y="137"/>
                    <a:pt x="745" y="158"/>
                    <a:pt x="757" y="181"/>
                  </a:cubicBezTo>
                  <a:cubicBezTo>
                    <a:pt x="760" y="186"/>
                    <a:pt x="779" y="233"/>
                    <a:pt x="782" y="222"/>
                  </a:cubicBezTo>
                  <a:cubicBezTo>
                    <a:pt x="782" y="223"/>
                    <a:pt x="782" y="224"/>
                    <a:pt x="782" y="225"/>
                  </a:cubicBezTo>
                  <a:cubicBezTo>
                    <a:pt x="780" y="227"/>
                    <a:pt x="769" y="238"/>
                    <a:pt x="777" y="241"/>
                  </a:cubicBezTo>
                  <a:cubicBezTo>
                    <a:pt x="748" y="283"/>
                    <a:pt x="712" y="324"/>
                    <a:pt x="675" y="359"/>
                  </a:cubicBezTo>
                  <a:cubicBezTo>
                    <a:pt x="678" y="354"/>
                    <a:pt x="702" y="326"/>
                    <a:pt x="698" y="322"/>
                  </a:cubicBezTo>
                  <a:cubicBezTo>
                    <a:pt x="691" y="314"/>
                    <a:pt x="672" y="349"/>
                    <a:pt x="669" y="353"/>
                  </a:cubicBezTo>
                  <a:cubicBezTo>
                    <a:pt x="659" y="371"/>
                    <a:pt x="630" y="418"/>
                    <a:pt x="664" y="382"/>
                  </a:cubicBezTo>
                  <a:cubicBezTo>
                    <a:pt x="670" y="386"/>
                    <a:pt x="687" y="360"/>
                    <a:pt x="690" y="356"/>
                  </a:cubicBezTo>
                  <a:cubicBezTo>
                    <a:pt x="694" y="353"/>
                    <a:pt x="698" y="349"/>
                    <a:pt x="702" y="346"/>
                  </a:cubicBezTo>
                  <a:cubicBezTo>
                    <a:pt x="689" y="361"/>
                    <a:pt x="677" y="377"/>
                    <a:pt x="666" y="392"/>
                  </a:cubicBezTo>
                  <a:cubicBezTo>
                    <a:pt x="664" y="395"/>
                    <a:pt x="637" y="433"/>
                    <a:pt x="650" y="427"/>
                  </a:cubicBezTo>
                  <a:cubicBezTo>
                    <a:pt x="645" y="433"/>
                    <a:pt x="641" y="439"/>
                    <a:pt x="637" y="444"/>
                  </a:cubicBezTo>
                  <a:cubicBezTo>
                    <a:pt x="632" y="430"/>
                    <a:pt x="618" y="419"/>
                    <a:pt x="605" y="411"/>
                  </a:cubicBezTo>
                  <a:cubicBezTo>
                    <a:pt x="588" y="400"/>
                    <a:pt x="574" y="381"/>
                    <a:pt x="559" y="366"/>
                  </a:cubicBezTo>
                  <a:cubicBezTo>
                    <a:pt x="531" y="337"/>
                    <a:pt x="490" y="322"/>
                    <a:pt x="451" y="317"/>
                  </a:cubicBezTo>
                  <a:cubicBezTo>
                    <a:pt x="442" y="315"/>
                    <a:pt x="433" y="314"/>
                    <a:pt x="424" y="314"/>
                  </a:cubicBezTo>
                  <a:cubicBezTo>
                    <a:pt x="397" y="302"/>
                    <a:pt x="355" y="307"/>
                    <a:pt x="328" y="318"/>
                  </a:cubicBezTo>
                  <a:cubicBezTo>
                    <a:pt x="325" y="314"/>
                    <a:pt x="321" y="318"/>
                    <a:pt x="320" y="321"/>
                  </a:cubicBezTo>
                  <a:cubicBezTo>
                    <a:pt x="313" y="325"/>
                    <a:pt x="291" y="349"/>
                    <a:pt x="312" y="342"/>
                  </a:cubicBezTo>
                  <a:cubicBezTo>
                    <a:pt x="307" y="356"/>
                    <a:pt x="302" y="370"/>
                    <a:pt x="297" y="384"/>
                  </a:cubicBezTo>
                  <a:cubicBezTo>
                    <a:pt x="294" y="386"/>
                    <a:pt x="288" y="390"/>
                    <a:pt x="287" y="394"/>
                  </a:cubicBezTo>
                  <a:cubicBezTo>
                    <a:pt x="280" y="395"/>
                    <a:pt x="278" y="424"/>
                    <a:pt x="277" y="430"/>
                  </a:cubicBezTo>
                  <a:cubicBezTo>
                    <a:pt x="274" y="435"/>
                    <a:pt x="271" y="440"/>
                    <a:pt x="269" y="446"/>
                  </a:cubicBezTo>
                  <a:cubicBezTo>
                    <a:pt x="267" y="446"/>
                    <a:pt x="251" y="456"/>
                    <a:pt x="264" y="456"/>
                  </a:cubicBezTo>
                  <a:cubicBezTo>
                    <a:pt x="261" y="464"/>
                    <a:pt x="258" y="471"/>
                    <a:pt x="255" y="478"/>
                  </a:cubicBezTo>
                  <a:cubicBezTo>
                    <a:pt x="248" y="484"/>
                    <a:pt x="245" y="491"/>
                    <a:pt x="249" y="500"/>
                  </a:cubicBezTo>
                  <a:cubicBezTo>
                    <a:pt x="248" y="503"/>
                    <a:pt x="245" y="512"/>
                    <a:pt x="247" y="516"/>
                  </a:cubicBezTo>
                  <a:cubicBezTo>
                    <a:pt x="209" y="543"/>
                    <a:pt x="280" y="536"/>
                    <a:pt x="294" y="533"/>
                  </a:cubicBezTo>
                  <a:cubicBezTo>
                    <a:pt x="323" y="543"/>
                    <a:pt x="354" y="545"/>
                    <a:pt x="384" y="555"/>
                  </a:cubicBezTo>
                  <a:cubicBezTo>
                    <a:pt x="400" y="565"/>
                    <a:pt x="415" y="578"/>
                    <a:pt x="425" y="594"/>
                  </a:cubicBezTo>
                  <a:cubicBezTo>
                    <a:pt x="431" y="597"/>
                    <a:pt x="433" y="595"/>
                    <a:pt x="432" y="589"/>
                  </a:cubicBezTo>
                  <a:cubicBezTo>
                    <a:pt x="428" y="582"/>
                    <a:pt x="422" y="576"/>
                    <a:pt x="416" y="570"/>
                  </a:cubicBezTo>
                  <a:cubicBezTo>
                    <a:pt x="437" y="584"/>
                    <a:pt x="448" y="603"/>
                    <a:pt x="456" y="626"/>
                  </a:cubicBezTo>
                  <a:cubicBezTo>
                    <a:pt x="456" y="627"/>
                    <a:pt x="456" y="628"/>
                    <a:pt x="455" y="628"/>
                  </a:cubicBezTo>
                  <a:cubicBezTo>
                    <a:pt x="452" y="632"/>
                    <a:pt x="448" y="636"/>
                    <a:pt x="445" y="640"/>
                  </a:cubicBezTo>
                  <a:cubicBezTo>
                    <a:pt x="444" y="637"/>
                    <a:pt x="433" y="592"/>
                    <a:pt x="428" y="606"/>
                  </a:cubicBezTo>
                  <a:cubicBezTo>
                    <a:pt x="426" y="611"/>
                    <a:pt x="435" y="627"/>
                    <a:pt x="436" y="633"/>
                  </a:cubicBezTo>
                  <a:cubicBezTo>
                    <a:pt x="438" y="644"/>
                    <a:pt x="437" y="656"/>
                    <a:pt x="435" y="668"/>
                  </a:cubicBezTo>
                  <a:cubicBezTo>
                    <a:pt x="416" y="692"/>
                    <a:pt x="392" y="712"/>
                    <a:pt x="372" y="736"/>
                  </a:cubicBezTo>
                  <a:cubicBezTo>
                    <a:pt x="371" y="740"/>
                    <a:pt x="372" y="742"/>
                    <a:pt x="375" y="742"/>
                  </a:cubicBezTo>
                  <a:cubicBezTo>
                    <a:pt x="380" y="742"/>
                    <a:pt x="388" y="730"/>
                    <a:pt x="391" y="727"/>
                  </a:cubicBezTo>
                  <a:cubicBezTo>
                    <a:pt x="404" y="714"/>
                    <a:pt x="417" y="701"/>
                    <a:pt x="430" y="686"/>
                  </a:cubicBezTo>
                  <a:cubicBezTo>
                    <a:pt x="429" y="689"/>
                    <a:pt x="428" y="691"/>
                    <a:pt x="427" y="694"/>
                  </a:cubicBezTo>
                  <a:cubicBezTo>
                    <a:pt x="423" y="700"/>
                    <a:pt x="400" y="721"/>
                    <a:pt x="401" y="728"/>
                  </a:cubicBezTo>
                  <a:cubicBezTo>
                    <a:pt x="400" y="729"/>
                    <a:pt x="399" y="731"/>
                    <a:pt x="398" y="732"/>
                  </a:cubicBezTo>
                  <a:cubicBezTo>
                    <a:pt x="396" y="733"/>
                    <a:pt x="396" y="734"/>
                    <a:pt x="395" y="735"/>
                  </a:cubicBezTo>
                  <a:cubicBezTo>
                    <a:pt x="354" y="789"/>
                    <a:pt x="315" y="845"/>
                    <a:pt x="277" y="900"/>
                  </a:cubicBezTo>
                  <a:cubicBezTo>
                    <a:pt x="267" y="915"/>
                    <a:pt x="274" y="919"/>
                    <a:pt x="284" y="905"/>
                  </a:cubicBezTo>
                  <a:cubicBezTo>
                    <a:pt x="292" y="892"/>
                    <a:pt x="301" y="879"/>
                    <a:pt x="310" y="866"/>
                  </a:cubicBezTo>
                  <a:cubicBezTo>
                    <a:pt x="331" y="836"/>
                    <a:pt x="353" y="805"/>
                    <a:pt x="375" y="775"/>
                  </a:cubicBezTo>
                  <a:cubicBezTo>
                    <a:pt x="363" y="798"/>
                    <a:pt x="220" y="1010"/>
                    <a:pt x="236" y="1019"/>
                  </a:cubicBezTo>
                  <a:cubicBezTo>
                    <a:pt x="231" y="1027"/>
                    <a:pt x="227" y="1035"/>
                    <a:pt x="224" y="1043"/>
                  </a:cubicBezTo>
                  <a:cubicBezTo>
                    <a:pt x="223" y="1040"/>
                    <a:pt x="221" y="1038"/>
                    <a:pt x="219" y="1035"/>
                  </a:cubicBezTo>
                  <a:cubicBezTo>
                    <a:pt x="214" y="1003"/>
                    <a:pt x="176" y="983"/>
                    <a:pt x="138" y="972"/>
                  </a:cubicBezTo>
                  <a:cubicBezTo>
                    <a:pt x="125" y="967"/>
                    <a:pt x="113" y="966"/>
                    <a:pt x="100" y="963"/>
                  </a:cubicBezTo>
                  <a:cubicBezTo>
                    <a:pt x="109" y="959"/>
                    <a:pt x="91" y="950"/>
                    <a:pt x="89" y="949"/>
                  </a:cubicBezTo>
                  <a:cubicBezTo>
                    <a:pt x="103" y="903"/>
                    <a:pt x="120" y="858"/>
                    <a:pt x="137" y="813"/>
                  </a:cubicBezTo>
                  <a:cubicBezTo>
                    <a:pt x="147" y="789"/>
                    <a:pt x="156" y="765"/>
                    <a:pt x="165" y="741"/>
                  </a:cubicBezTo>
                  <a:cubicBezTo>
                    <a:pt x="167" y="737"/>
                    <a:pt x="186" y="696"/>
                    <a:pt x="174" y="700"/>
                  </a:cubicBezTo>
                  <a:cubicBezTo>
                    <a:pt x="191" y="666"/>
                    <a:pt x="207" y="631"/>
                    <a:pt x="225" y="598"/>
                  </a:cubicBezTo>
                  <a:cubicBezTo>
                    <a:pt x="235" y="580"/>
                    <a:pt x="251" y="519"/>
                    <a:pt x="218" y="561"/>
                  </a:cubicBezTo>
                  <a:cubicBezTo>
                    <a:pt x="201" y="583"/>
                    <a:pt x="191" y="612"/>
                    <a:pt x="182" y="638"/>
                  </a:cubicBezTo>
                  <a:cubicBezTo>
                    <a:pt x="169" y="673"/>
                    <a:pt x="148" y="706"/>
                    <a:pt x="133" y="740"/>
                  </a:cubicBezTo>
                  <a:cubicBezTo>
                    <a:pt x="124" y="740"/>
                    <a:pt x="110" y="776"/>
                    <a:pt x="107" y="784"/>
                  </a:cubicBezTo>
                  <a:cubicBezTo>
                    <a:pt x="95" y="806"/>
                    <a:pt x="86" y="829"/>
                    <a:pt x="75" y="852"/>
                  </a:cubicBezTo>
                  <a:cubicBezTo>
                    <a:pt x="65" y="874"/>
                    <a:pt x="55" y="897"/>
                    <a:pt x="47" y="920"/>
                  </a:cubicBezTo>
                  <a:cubicBezTo>
                    <a:pt x="47" y="922"/>
                    <a:pt x="35" y="952"/>
                    <a:pt x="46" y="947"/>
                  </a:cubicBezTo>
                  <a:cubicBezTo>
                    <a:pt x="50" y="948"/>
                    <a:pt x="53" y="949"/>
                    <a:pt x="57" y="948"/>
                  </a:cubicBezTo>
                  <a:cubicBezTo>
                    <a:pt x="56" y="949"/>
                    <a:pt x="55" y="950"/>
                    <a:pt x="53" y="951"/>
                  </a:cubicBezTo>
                  <a:cubicBezTo>
                    <a:pt x="49" y="939"/>
                    <a:pt x="35" y="974"/>
                    <a:pt x="35" y="977"/>
                  </a:cubicBezTo>
                  <a:cubicBezTo>
                    <a:pt x="30" y="978"/>
                    <a:pt x="29" y="981"/>
                    <a:pt x="30" y="986"/>
                  </a:cubicBezTo>
                  <a:cubicBezTo>
                    <a:pt x="28" y="988"/>
                    <a:pt x="28" y="991"/>
                    <a:pt x="31" y="992"/>
                  </a:cubicBezTo>
                  <a:cubicBezTo>
                    <a:pt x="31" y="993"/>
                    <a:pt x="31" y="995"/>
                    <a:pt x="30" y="996"/>
                  </a:cubicBezTo>
                  <a:cubicBezTo>
                    <a:pt x="20" y="992"/>
                    <a:pt x="17" y="1046"/>
                    <a:pt x="17" y="1052"/>
                  </a:cubicBezTo>
                  <a:cubicBezTo>
                    <a:pt x="11" y="1076"/>
                    <a:pt x="12" y="1103"/>
                    <a:pt x="13" y="1127"/>
                  </a:cubicBezTo>
                  <a:cubicBezTo>
                    <a:pt x="14" y="1139"/>
                    <a:pt x="12" y="1228"/>
                    <a:pt x="20" y="1230"/>
                  </a:cubicBezTo>
                  <a:cubicBezTo>
                    <a:pt x="11" y="1241"/>
                    <a:pt x="0" y="1268"/>
                    <a:pt x="23" y="1253"/>
                  </a:cubicBezTo>
                  <a:cubicBezTo>
                    <a:pt x="49" y="1236"/>
                    <a:pt x="72" y="1216"/>
                    <a:pt x="94" y="1195"/>
                  </a:cubicBezTo>
                  <a:cubicBezTo>
                    <a:pt x="111" y="1178"/>
                    <a:pt x="128" y="1160"/>
                    <a:pt x="146" y="1145"/>
                  </a:cubicBezTo>
                  <a:cubicBezTo>
                    <a:pt x="161" y="1135"/>
                    <a:pt x="201" y="1111"/>
                    <a:pt x="206" y="1094"/>
                  </a:cubicBezTo>
                  <a:cubicBezTo>
                    <a:pt x="209" y="1093"/>
                    <a:pt x="216" y="1091"/>
                    <a:pt x="214" y="1086"/>
                  </a:cubicBezTo>
                  <a:cubicBezTo>
                    <a:pt x="217" y="1088"/>
                    <a:pt x="219" y="1084"/>
                    <a:pt x="220" y="1081"/>
                  </a:cubicBezTo>
                  <a:cubicBezTo>
                    <a:pt x="224" y="1079"/>
                    <a:pt x="228" y="1076"/>
                    <a:pt x="230" y="1073"/>
                  </a:cubicBezTo>
                  <a:cubicBezTo>
                    <a:pt x="236" y="1071"/>
                    <a:pt x="235" y="1054"/>
                    <a:pt x="234" y="1049"/>
                  </a:cubicBezTo>
                  <a:cubicBezTo>
                    <a:pt x="242" y="1036"/>
                    <a:pt x="322" y="930"/>
                    <a:pt x="316" y="927"/>
                  </a:cubicBezTo>
                  <a:cubicBezTo>
                    <a:pt x="311" y="923"/>
                    <a:pt x="290" y="958"/>
                    <a:pt x="286" y="963"/>
                  </a:cubicBezTo>
                  <a:cubicBezTo>
                    <a:pt x="288" y="959"/>
                    <a:pt x="289" y="955"/>
                    <a:pt x="291" y="951"/>
                  </a:cubicBezTo>
                  <a:cubicBezTo>
                    <a:pt x="314" y="917"/>
                    <a:pt x="335" y="880"/>
                    <a:pt x="357" y="845"/>
                  </a:cubicBezTo>
                  <a:cubicBezTo>
                    <a:pt x="370" y="826"/>
                    <a:pt x="382" y="807"/>
                    <a:pt x="394" y="788"/>
                  </a:cubicBezTo>
                  <a:cubicBezTo>
                    <a:pt x="401" y="778"/>
                    <a:pt x="408" y="767"/>
                    <a:pt x="415" y="757"/>
                  </a:cubicBezTo>
                  <a:cubicBezTo>
                    <a:pt x="415" y="756"/>
                    <a:pt x="437" y="722"/>
                    <a:pt x="424" y="729"/>
                  </a:cubicBezTo>
                  <a:cubicBezTo>
                    <a:pt x="426" y="725"/>
                    <a:pt x="428" y="721"/>
                    <a:pt x="430" y="717"/>
                  </a:cubicBezTo>
                  <a:cubicBezTo>
                    <a:pt x="444" y="697"/>
                    <a:pt x="470" y="676"/>
                    <a:pt x="474" y="651"/>
                  </a:cubicBezTo>
                  <a:cubicBezTo>
                    <a:pt x="477" y="646"/>
                    <a:pt x="481" y="641"/>
                    <a:pt x="484" y="636"/>
                  </a:cubicBezTo>
                  <a:cubicBezTo>
                    <a:pt x="489" y="645"/>
                    <a:pt x="511" y="615"/>
                    <a:pt x="514" y="611"/>
                  </a:cubicBezTo>
                  <a:cubicBezTo>
                    <a:pt x="530" y="594"/>
                    <a:pt x="547" y="578"/>
                    <a:pt x="565" y="561"/>
                  </a:cubicBezTo>
                  <a:cubicBezTo>
                    <a:pt x="580" y="546"/>
                    <a:pt x="594" y="529"/>
                    <a:pt x="603" y="510"/>
                  </a:cubicBezTo>
                  <a:cubicBezTo>
                    <a:pt x="611" y="499"/>
                    <a:pt x="646" y="463"/>
                    <a:pt x="643" y="449"/>
                  </a:cubicBezTo>
                  <a:cubicBezTo>
                    <a:pt x="675" y="406"/>
                    <a:pt x="711" y="367"/>
                    <a:pt x="748" y="328"/>
                  </a:cubicBezTo>
                  <a:cubicBezTo>
                    <a:pt x="766" y="309"/>
                    <a:pt x="778" y="285"/>
                    <a:pt x="796" y="267"/>
                  </a:cubicBezTo>
                  <a:cubicBezTo>
                    <a:pt x="802" y="261"/>
                    <a:pt x="842" y="204"/>
                    <a:pt x="815" y="221"/>
                  </a:cubicBezTo>
                  <a:cubicBezTo>
                    <a:pt x="828" y="208"/>
                    <a:pt x="781" y="151"/>
                    <a:pt x="774" y="140"/>
                  </a:cubicBezTo>
                  <a:cubicBezTo>
                    <a:pt x="788" y="150"/>
                    <a:pt x="801" y="162"/>
                    <a:pt x="812" y="175"/>
                  </a:cubicBezTo>
                  <a:cubicBezTo>
                    <a:pt x="817" y="180"/>
                    <a:pt x="832" y="209"/>
                    <a:pt x="838" y="209"/>
                  </a:cubicBezTo>
                  <a:cubicBezTo>
                    <a:pt x="849" y="209"/>
                    <a:pt x="803" y="142"/>
                    <a:pt x="797" y="134"/>
                  </a:cubicBezTo>
                  <a:cubicBezTo>
                    <a:pt x="777" y="110"/>
                    <a:pt x="752" y="90"/>
                    <a:pt x="725" y="75"/>
                  </a:cubicBezTo>
                  <a:cubicBezTo>
                    <a:pt x="694" y="59"/>
                    <a:pt x="659" y="39"/>
                    <a:pt x="626" y="31"/>
                  </a:cubicBezTo>
                  <a:cubicBezTo>
                    <a:pt x="586" y="17"/>
                    <a:pt x="529" y="0"/>
                    <a:pt x="488" y="22"/>
                  </a:cubicBezTo>
                  <a:close/>
                  <a:moveTo>
                    <a:pt x="233" y="557"/>
                  </a:moveTo>
                  <a:cubicBezTo>
                    <a:pt x="231" y="575"/>
                    <a:pt x="220" y="591"/>
                    <a:pt x="212" y="607"/>
                  </a:cubicBezTo>
                  <a:cubicBezTo>
                    <a:pt x="210" y="607"/>
                    <a:pt x="208" y="607"/>
                    <a:pt x="207" y="608"/>
                  </a:cubicBezTo>
                  <a:cubicBezTo>
                    <a:pt x="209" y="604"/>
                    <a:pt x="210" y="600"/>
                    <a:pt x="206" y="598"/>
                  </a:cubicBezTo>
                  <a:cubicBezTo>
                    <a:pt x="214" y="581"/>
                    <a:pt x="223" y="565"/>
                    <a:pt x="233" y="557"/>
                  </a:cubicBezTo>
                  <a:close/>
                  <a:moveTo>
                    <a:pt x="206" y="1022"/>
                  </a:moveTo>
                  <a:cubicBezTo>
                    <a:pt x="205" y="1022"/>
                    <a:pt x="205" y="1022"/>
                    <a:pt x="204" y="1022"/>
                  </a:cubicBezTo>
                  <a:cubicBezTo>
                    <a:pt x="201" y="1019"/>
                    <a:pt x="197" y="1015"/>
                    <a:pt x="192" y="1015"/>
                  </a:cubicBezTo>
                  <a:cubicBezTo>
                    <a:pt x="189" y="1010"/>
                    <a:pt x="186" y="1006"/>
                    <a:pt x="182" y="1003"/>
                  </a:cubicBezTo>
                  <a:cubicBezTo>
                    <a:pt x="182" y="1001"/>
                    <a:pt x="181" y="1000"/>
                    <a:pt x="180" y="999"/>
                  </a:cubicBezTo>
                  <a:cubicBezTo>
                    <a:pt x="176" y="997"/>
                    <a:pt x="176" y="997"/>
                    <a:pt x="176" y="997"/>
                  </a:cubicBezTo>
                  <a:cubicBezTo>
                    <a:pt x="176" y="996"/>
                    <a:pt x="175" y="995"/>
                    <a:pt x="174" y="995"/>
                  </a:cubicBezTo>
                  <a:cubicBezTo>
                    <a:pt x="188" y="1002"/>
                    <a:pt x="199" y="1011"/>
                    <a:pt x="206" y="1022"/>
                  </a:cubicBezTo>
                  <a:close/>
                  <a:moveTo>
                    <a:pt x="95" y="962"/>
                  </a:moveTo>
                  <a:cubicBezTo>
                    <a:pt x="91" y="961"/>
                    <a:pt x="87" y="961"/>
                    <a:pt x="84" y="960"/>
                  </a:cubicBezTo>
                  <a:cubicBezTo>
                    <a:pt x="85" y="959"/>
                    <a:pt x="86" y="958"/>
                    <a:pt x="86" y="957"/>
                  </a:cubicBezTo>
                  <a:cubicBezTo>
                    <a:pt x="89" y="958"/>
                    <a:pt x="92" y="960"/>
                    <a:pt x="95" y="962"/>
                  </a:cubicBezTo>
                  <a:close/>
                  <a:moveTo>
                    <a:pt x="167" y="715"/>
                  </a:moveTo>
                  <a:cubicBezTo>
                    <a:pt x="159" y="735"/>
                    <a:pt x="152" y="755"/>
                    <a:pt x="144" y="774"/>
                  </a:cubicBezTo>
                  <a:cubicBezTo>
                    <a:pt x="137" y="791"/>
                    <a:pt x="130" y="809"/>
                    <a:pt x="124" y="827"/>
                  </a:cubicBezTo>
                  <a:cubicBezTo>
                    <a:pt x="136" y="789"/>
                    <a:pt x="149" y="751"/>
                    <a:pt x="167" y="715"/>
                  </a:cubicBezTo>
                  <a:close/>
                  <a:moveTo>
                    <a:pt x="125" y="777"/>
                  </a:moveTo>
                  <a:cubicBezTo>
                    <a:pt x="120" y="790"/>
                    <a:pt x="115" y="803"/>
                    <a:pt x="110" y="815"/>
                  </a:cubicBezTo>
                  <a:cubicBezTo>
                    <a:pt x="110" y="814"/>
                    <a:pt x="109" y="813"/>
                    <a:pt x="109" y="812"/>
                  </a:cubicBezTo>
                  <a:cubicBezTo>
                    <a:pt x="114" y="800"/>
                    <a:pt x="119" y="788"/>
                    <a:pt x="125" y="777"/>
                  </a:cubicBezTo>
                  <a:close/>
                  <a:moveTo>
                    <a:pt x="112" y="837"/>
                  </a:moveTo>
                  <a:cubicBezTo>
                    <a:pt x="101" y="873"/>
                    <a:pt x="90" y="909"/>
                    <a:pt x="74" y="944"/>
                  </a:cubicBezTo>
                  <a:cubicBezTo>
                    <a:pt x="74" y="943"/>
                    <a:pt x="74" y="943"/>
                    <a:pt x="73" y="943"/>
                  </a:cubicBezTo>
                  <a:cubicBezTo>
                    <a:pt x="76" y="934"/>
                    <a:pt x="79" y="925"/>
                    <a:pt x="83" y="915"/>
                  </a:cubicBezTo>
                  <a:cubicBezTo>
                    <a:pt x="89" y="915"/>
                    <a:pt x="108" y="846"/>
                    <a:pt x="112" y="837"/>
                  </a:cubicBezTo>
                  <a:close/>
                  <a:moveTo>
                    <a:pt x="80" y="960"/>
                  </a:moveTo>
                  <a:cubicBezTo>
                    <a:pt x="78" y="960"/>
                    <a:pt x="77" y="960"/>
                    <a:pt x="75" y="960"/>
                  </a:cubicBezTo>
                  <a:cubicBezTo>
                    <a:pt x="76" y="958"/>
                    <a:pt x="78" y="956"/>
                    <a:pt x="79" y="953"/>
                  </a:cubicBezTo>
                  <a:cubicBezTo>
                    <a:pt x="79" y="953"/>
                    <a:pt x="79" y="953"/>
                    <a:pt x="79" y="953"/>
                  </a:cubicBezTo>
                  <a:cubicBezTo>
                    <a:pt x="78" y="956"/>
                    <a:pt x="78" y="958"/>
                    <a:pt x="80" y="960"/>
                  </a:cubicBezTo>
                  <a:close/>
                  <a:moveTo>
                    <a:pt x="95" y="845"/>
                  </a:moveTo>
                  <a:cubicBezTo>
                    <a:pt x="92" y="856"/>
                    <a:pt x="75" y="895"/>
                    <a:pt x="79" y="903"/>
                  </a:cubicBezTo>
                  <a:cubicBezTo>
                    <a:pt x="74" y="916"/>
                    <a:pt x="69" y="929"/>
                    <a:pt x="65" y="941"/>
                  </a:cubicBezTo>
                  <a:cubicBezTo>
                    <a:pt x="63" y="941"/>
                    <a:pt x="60" y="941"/>
                    <a:pt x="57" y="940"/>
                  </a:cubicBezTo>
                  <a:cubicBezTo>
                    <a:pt x="69" y="909"/>
                    <a:pt x="81" y="878"/>
                    <a:pt x="95" y="845"/>
                  </a:cubicBezTo>
                  <a:close/>
                  <a:moveTo>
                    <a:pt x="54" y="927"/>
                  </a:moveTo>
                  <a:cubicBezTo>
                    <a:pt x="57" y="917"/>
                    <a:pt x="60" y="907"/>
                    <a:pt x="64" y="896"/>
                  </a:cubicBezTo>
                  <a:cubicBezTo>
                    <a:pt x="65" y="897"/>
                    <a:pt x="65" y="897"/>
                    <a:pt x="65" y="897"/>
                  </a:cubicBezTo>
                  <a:cubicBezTo>
                    <a:pt x="61" y="907"/>
                    <a:pt x="57" y="917"/>
                    <a:pt x="54" y="927"/>
                  </a:cubicBezTo>
                  <a:close/>
                  <a:moveTo>
                    <a:pt x="44" y="972"/>
                  </a:moveTo>
                  <a:cubicBezTo>
                    <a:pt x="45" y="972"/>
                    <a:pt x="45" y="972"/>
                    <a:pt x="45" y="972"/>
                  </a:cubicBezTo>
                  <a:cubicBezTo>
                    <a:pt x="48" y="966"/>
                    <a:pt x="54" y="960"/>
                    <a:pt x="61" y="956"/>
                  </a:cubicBezTo>
                  <a:cubicBezTo>
                    <a:pt x="60" y="957"/>
                    <a:pt x="58" y="965"/>
                    <a:pt x="58" y="966"/>
                  </a:cubicBezTo>
                  <a:cubicBezTo>
                    <a:pt x="57" y="967"/>
                    <a:pt x="57" y="968"/>
                    <a:pt x="56" y="969"/>
                  </a:cubicBezTo>
                  <a:cubicBezTo>
                    <a:pt x="53" y="973"/>
                    <a:pt x="46" y="977"/>
                    <a:pt x="52" y="983"/>
                  </a:cubicBezTo>
                  <a:cubicBezTo>
                    <a:pt x="52" y="983"/>
                    <a:pt x="52" y="983"/>
                    <a:pt x="52" y="983"/>
                  </a:cubicBezTo>
                  <a:cubicBezTo>
                    <a:pt x="52" y="983"/>
                    <a:pt x="52" y="983"/>
                    <a:pt x="51" y="983"/>
                  </a:cubicBezTo>
                  <a:cubicBezTo>
                    <a:pt x="51" y="978"/>
                    <a:pt x="45" y="980"/>
                    <a:pt x="42" y="981"/>
                  </a:cubicBezTo>
                  <a:cubicBezTo>
                    <a:pt x="43" y="978"/>
                    <a:pt x="43" y="975"/>
                    <a:pt x="44" y="972"/>
                  </a:cubicBezTo>
                  <a:close/>
                  <a:moveTo>
                    <a:pt x="25" y="1224"/>
                  </a:moveTo>
                  <a:cubicBezTo>
                    <a:pt x="24" y="1216"/>
                    <a:pt x="24" y="1209"/>
                    <a:pt x="24" y="1201"/>
                  </a:cubicBezTo>
                  <a:cubicBezTo>
                    <a:pt x="27" y="1195"/>
                    <a:pt x="25" y="1181"/>
                    <a:pt x="25" y="1174"/>
                  </a:cubicBezTo>
                  <a:cubicBezTo>
                    <a:pt x="32" y="1176"/>
                    <a:pt x="32" y="1161"/>
                    <a:pt x="33" y="1158"/>
                  </a:cubicBezTo>
                  <a:cubicBezTo>
                    <a:pt x="35" y="1161"/>
                    <a:pt x="38" y="1164"/>
                    <a:pt x="41" y="1167"/>
                  </a:cubicBezTo>
                  <a:cubicBezTo>
                    <a:pt x="34" y="1174"/>
                    <a:pt x="34" y="1183"/>
                    <a:pt x="45" y="1182"/>
                  </a:cubicBezTo>
                  <a:cubicBezTo>
                    <a:pt x="45" y="1184"/>
                    <a:pt x="46" y="1186"/>
                    <a:pt x="46" y="1188"/>
                  </a:cubicBezTo>
                  <a:cubicBezTo>
                    <a:pt x="43" y="1192"/>
                    <a:pt x="27" y="1211"/>
                    <a:pt x="32" y="1215"/>
                  </a:cubicBezTo>
                  <a:cubicBezTo>
                    <a:pt x="30" y="1218"/>
                    <a:pt x="27" y="1221"/>
                    <a:pt x="25" y="1224"/>
                  </a:cubicBezTo>
                  <a:close/>
                  <a:moveTo>
                    <a:pt x="48" y="1162"/>
                  </a:moveTo>
                  <a:cubicBezTo>
                    <a:pt x="47" y="1161"/>
                    <a:pt x="45" y="1159"/>
                    <a:pt x="43" y="1158"/>
                  </a:cubicBezTo>
                  <a:cubicBezTo>
                    <a:pt x="47" y="1159"/>
                    <a:pt x="51" y="1160"/>
                    <a:pt x="55" y="1161"/>
                  </a:cubicBezTo>
                  <a:cubicBezTo>
                    <a:pt x="54" y="1161"/>
                    <a:pt x="53" y="1161"/>
                    <a:pt x="53" y="1162"/>
                  </a:cubicBezTo>
                  <a:cubicBezTo>
                    <a:pt x="52" y="1161"/>
                    <a:pt x="51" y="1161"/>
                    <a:pt x="51" y="1161"/>
                  </a:cubicBezTo>
                  <a:cubicBezTo>
                    <a:pt x="50" y="1161"/>
                    <a:pt x="49" y="1162"/>
                    <a:pt x="48" y="1162"/>
                  </a:cubicBezTo>
                  <a:close/>
                  <a:moveTo>
                    <a:pt x="49" y="1200"/>
                  </a:moveTo>
                  <a:cubicBezTo>
                    <a:pt x="48" y="1201"/>
                    <a:pt x="48" y="1201"/>
                    <a:pt x="47" y="1202"/>
                  </a:cubicBezTo>
                  <a:cubicBezTo>
                    <a:pt x="47" y="1202"/>
                    <a:pt x="47" y="1201"/>
                    <a:pt x="47" y="1201"/>
                  </a:cubicBezTo>
                  <a:cubicBezTo>
                    <a:pt x="47" y="1201"/>
                    <a:pt x="48" y="1200"/>
                    <a:pt x="48" y="1199"/>
                  </a:cubicBezTo>
                  <a:cubicBezTo>
                    <a:pt x="48" y="1200"/>
                    <a:pt x="49" y="1200"/>
                    <a:pt x="49" y="1200"/>
                  </a:cubicBezTo>
                  <a:close/>
                  <a:moveTo>
                    <a:pt x="41" y="1230"/>
                  </a:moveTo>
                  <a:cubicBezTo>
                    <a:pt x="41" y="1230"/>
                    <a:pt x="41" y="1230"/>
                    <a:pt x="41" y="1230"/>
                  </a:cubicBezTo>
                  <a:cubicBezTo>
                    <a:pt x="45" y="1225"/>
                    <a:pt x="50" y="1221"/>
                    <a:pt x="54" y="1216"/>
                  </a:cubicBezTo>
                  <a:cubicBezTo>
                    <a:pt x="54" y="1215"/>
                    <a:pt x="55" y="1215"/>
                    <a:pt x="55" y="1214"/>
                  </a:cubicBezTo>
                  <a:cubicBezTo>
                    <a:pt x="58" y="1214"/>
                    <a:pt x="59" y="1212"/>
                    <a:pt x="60" y="1210"/>
                  </a:cubicBezTo>
                  <a:cubicBezTo>
                    <a:pt x="62" y="1209"/>
                    <a:pt x="63" y="1207"/>
                    <a:pt x="65" y="1206"/>
                  </a:cubicBezTo>
                  <a:cubicBezTo>
                    <a:pt x="65" y="1207"/>
                    <a:pt x="66" y="1208"/>
                    <a:pt x="67" y="1208"/>
                  </a:cubicBezTo>
                  <a:cubicBezTo>
                    <a:pt x="58" y="1216"/>
                    <a:pt x="49" y="1223"/>
                    <a:pt x="41" y="1230"/>
                  </a:cubicBezTo>
                  <a:close/>
                  <a:moveTo>
                    <a:pt x="59" y="1187"/>
                  </a:moveTo>
                  <a:cubicBezTo>
                    <a:pt x="59" y="1189"/>
                    <a:pt x="59" y="1190"/>
                    <a:pt x="59" y="1192"/>
                  </a:cubicBezTo>
                  <a:cubicBezTo>
                    <a:pt x="58" y="1192"/>
                    <a:pt x="57" y="1193"/>
                    <a:pt x="56" y="1194"/>
                  </a:cubicBezTo>
                  <a:cubicBezTo>
                    <a:pt x="57" y="1192"/>
                    <a:pt x="58" y="1189"/>
                    <a:pt x="59" y="1187"/>
                  </a:cubicBezTo>
                  <a:close/>
                  <a:moveTo>
                    <a:pt x="58" y="1162"/>
                  </a:moveTo>
                  <a:cubicBezTo>
                    <a:pt x="58" y="1163"/>
                    <a:pt x="59" y="1163"/>
                    <a:pt x="60" y="1163"/>
                  </a:cubicBezTo>
                  <a:cubicBezTo>
                    <a:pt x="60" y="1164"/>
                    <a:pt x="60" y="1164"/>
                    <a:pt x="59" y="1165"/>
                  </a:cubicBezTo>
                  <a:cubicBezTo>
                    <a:pt x="59" y="1164"/>
                    <a:pt x="58" y="1163"/>
                    <a:pt x="58" y="1162"/>
                  </a:cubicBezTo>
                  <a:close/>
                  <a:moveTo>
                    <a:pt x="70" y="1184"/>
                  </a:moveTo>
                  <a:cubicBezTo>
                    <a:pt x="69" y="1181"/>
                    <a:pt x="68" y="1179"/>
                    <a:pt x="65" y="1177"/>
                  </a:cubicBezTo>
                  <a:cubicBezTo>
                    <a:pt x="67" y="1176"/>
                    <a:pt x="69" y="1175"/>
                    <a:pt x="71" y="1173"/>
                  </a:cubicBezTo>
                  <a:cubicBezTo>
                    <a:pt x="73" y="1175"/>
                    <a:pt x="75" y="1177"/>
                    <a:pt x="77" y="1179"/>
                  </a:cubicBezTo>
                  <a:cubicBezTo>
                    <a:pt x="75" y="1180"/>
                    <a:pt x="72" y="1182"/>
                    <a:pt x="70" y="1184"/>
                  </a:cubicBezTo>
                  <a:close/>
                  <a:moveTo>
                    <a:pt x="212" y="1077"/>
                  </a:moveTo>
                  <a:cubicBezTo>
                    <a:pt x="207" y="1080"/>
                    <a:pt x="202" y="1084"/>
                    <a:pt x="198" y="1089"/>
                  </a:cubicBezTo>
                  <a:cubicBezTo>
                    <a:pt x="156" y="1111"/>
                    <a:pt x="124" y="1147"/>
                    <a:pt x="86" y="1173"/>
                  </a:cubicBezTo>
                  <a:cubicBezTo>
                    <a:pt x="83" y="1169"/>
                    <a:pt x="81" y="1167"/>
                    <a:pt x="78" y="1164"/>
                  </a:cubicBezTo>
                  <a:cubicBezTo>
                    <a:pt x="77" y="1162"/>
                    <a:pt x="71" y="1160"/>
                    <a:pt x="69" y="1159"/>
                  </a:cubicBezTo>
                  <a:cubicBezTo>
                    <a:pt x="60" y="1148"/>
                    <a:pt x="46" y="1143"/>
                    <a:pt x="34" y="1146"/>
                  </a:cubicBezTo>
                  <a:cubicBezTo>
                    <a:pt x="35" y="1142"/>
                    <a:pt x="35" y="1138"/>
                    <a:pt x="35" y="1134"/>
                  </a:cubicBezTo>
                  <a:cubicBezTo>
                    <a:pt x="37" y="1134"/>
                    <a:pt x="38" y="1132"/>
                    <a:pt x="38" y="1130"/>
                  </a:cubicBezTo>
                  <a:cubicBezTo>
                    <a:pt x="38" y="1120"/>
                    <a:pt x="42" y="1074"/>
                    <a:pt x="35" y="1073"/>
                  </a:cubicBezTo>
                  <a:cubicBezTo>
                    <a:pt x="25" y="1073"/>
                    <a:pt x="27" y="1142"/>
                    <a:pt x="26" y="1151"/>
                  </a:cubicBezTo>
                  <a:cubicBezTo>
                    <a:pt x="26" y="1124"/>
                    <a:pt x="21" y="1096"/>
                    <a:pt x="23" y="1070"/>
                  </a:cubicBezTo>
                  <a:cubicBezTo>
                    <a:pt x="27" y="1067"/>
                    <a:pt x="25" y="1055"/>
                    <a:pt x="25" y="1051"/>
                  </a:cubicBezTo>
                  <a:cubicBezTo>
                    <a:pt x="29" y="1049"/>
                    <a:pt x="35" y="1009"/>
                    <a:pt x="31" y="1007"/>
                  </a:cubicBezTo>
                  <a:cubicBezTo>
                    <a:pt x="32" y="1005"/>
                    <a:pt x="32" y="1003"/>
                    <a:pt x="33" y="1001"/>
                  </a:cubicBezTo>
                  <a:cubicBezTo>
                    <a:pt x="34" y="1001"/>
                    <a:pt x="35" y="1001"/>
                    <a:pt x="37" y="1000"/>
                  </a:cubicBezTo>
                  <a:cubicBezTo>
                    <a:pt x="40" y="1002"/>
                    <a:pt x="46" y="998"/>
                    <a:pt x="42" y="994"/>
                  </a:cubicBezTo>
                  <a:cubicBezTo>
                    <a:pt x="43" y="994"/>
                    <a:pt x="43" y="993"/>
                    <a:pt x="43" y="992"/>
                  </a:cubicBezTo>
                  <a:cubicBezTo>
                    <a:pt x="63" y="991"/>
                    <a:pt x="84" y="991"/>
                    <a:pt x="103" y="994"/>
                  </a:cubicBezTo>
                  <a:cubicBezTo>
                    <a:pt x="121" y="997"/>
                    <a:pt x="144" y="1014"/>
                    <a:pt x="159" y="1014"/>
                  </a:cubicBezTo>
                  <a:cubicBezTo>
                    <a:pt x="175" y="1014"/>
                    <a:pt x="133" y="994"/>
                    <a:pt x="130" y="993"/>
                  </a:cubicBezTo>
                  <a:cubicBezTo>
                    <a:pt x="108" y="985"/>
                    <a:pt x="85" y="983"/>
                    <a:pt x="61" y="983"/>
                  </a:cubicBezTo>
                  <a:cubicBezTo>
                    <a:pt x="64" y="980"/>
                    <a:pt x="66" y="977"/>
                    <a:pt x="68" y="973"/>
                  </a:cubicBezTo>
                  <a:cubicBezTo>
                    <a:pt x="74" y="971"/>
                    <a:pt x="82" y="970"/>
                    <a:pt x="91" y="971"/>
                  </a:cubicBezTo>
                  <a:cubicBezTo>
                    <a:pt x="94" y="971"/>
                    <a:pt x="98" y="972"/>
                    <a:pt x="102" y="972"/>
                  </a:cubicBezTo>
                  <a:cubicBezTo>
                    <a:pt x="101" y="980"/>
                    <a:pt x="139" y="987"/>
                    <a:pt x="143" y="988"/>
                  </a:cubicBezTo>
                  <a:cubicBezTo>
                    <a:pt x="144" y="989"/>
                    <a:pt x="145" y="989"/>
                    <a:pt x="146" y="989"/>
                  </a:cubicBezTo>
                  <a:cubicBezTo>
                    <a:pt x="146" y="992"/>
                    <a:pt x="160" y="1007"/>
                    <a:pt x="161" y="997"/>
                  </a:cubicBezTo>
                  <a:cubicBezTo>
                    <a:pt x="163" y="999"/>
                    <a:pt x="166" y="1000"/>
                    <a:pt x="168" y="1001"/>
                  </a:cubicBezTo>
                  <a:cubicBezTo>
                    <a:pt x="168" y="1002"/>
                    <a:pt x="169" y="1002"/>
                    <a:pt x="169" y="1002"/>
                  </a:cubicBezTo>
                  <a:cubicBezTo>
                    <a:pt x="170" y="1004"/>
                    <a:pt x="172" y="1010"/>
                    <a:pt x="176" y="1009"/>
                  </a:cubicBezTo>
                  <a:cubicBezTo>
                    <a:pt x="186" y="1019"/>
                    <a:pt x="192" y="1050"/>
                    <a:pt x="206" y="1054"/>
                  </a:cubicBezTo>
                  <a:cubicBezTo>
                    <a:pt x="210" y="1066"/>
                    <a:pt x="212" y="1042"/>
                    <a:pt x="210" y="1037"/>
                  </a:cubicBezTo>
                  <a:cubicBezTo>
                    <a:pt x="211" y="1038"/>
                    <a:pt x="211" y="1038"/>
                    <a:pt x="211" y="1038"/>
                  </a:cubicBezTo>
                  <a:cubicBezTo>
                    <a:pt x="211" y="1041"/>
                    <a:pt x="212" y="1042"/>
                    <a:pt x="215" y="1043"/>
                  </a:cubicBezTo>
                  <a:cubicBezTo>
                    <a:pt x="217" y="1046"/>
                    <a:pt x="218" y="1049"/>
                    <a:pt x="219" y="1051"/>
                  </a:cubicBezTo>
                  <a:cubicBezTo>
                    <a:pt x="215" y="1059"/>
                    <a:pt x="213" y="1067"/>
                    <a:pt x="212" y="1077"/>
                  </a:cubicBezTo>
                  <a:close/>
                  <a:moveTo>
                    <a:pt x="264" y="992"/>
                  </a:moveTo>
                  <a:cubicBezTo>
                    <a:pt x="267" y="987"/>
                    <a:pt x="270" y="982"/>
                    <a:pt x="273" y="977"/>
                  </a:cubicBezTo>
                  <a:cubicBezTo>
                    <a:pt x="273" y="978"/>
                    <a:pt x="273" y="979"/>
                    <a:pt x="273" y="980"/>
                  </a:cubicBezTo>
                  <a:cubicBezTo>
                    <a:pt x="270" y="984"/>
                    <a:pt x="267" y="988"/>
                    <a:pt x="264" y="992"/>
                  </a:cubicBezTo>
                  <a:close/>
                  <a:moveTo>
                    <a:pt x="257" y="979"/>
                  </a:moveTo>
                  <a:cubicBezTo>
                    <a:pt x="255" y="983"/>
                    <a:pt x="253" y="987"/>
                    <a:pt x="251" y="991"/>
                  </a:cubicBezTo>
                  <a:cubicBezTo>
                    <a:pt x="257" y="976"/>
                    <a:pt x="265" y="962"/>
                    <a:pt x="274" y="948"/>
                  </a:cubicBezTo>
                  <a:cubicBezTo>
                    <a:pt x="268" y="958"/>
                    <a:pt x="263" y="969"/>
                    <a:pt x="257" y="979"/>
                  </a:cubicBezTo>
                  <a:close/>
                  <a:moveTo>
                    <a:pt x="601" y="431"/>
                  </a:moveTo>
                  <a:cubicBezTo>
                    <a:pt x="600" y="430"/>
                    <a:pt x="600" y="430"/>
                    <a:pt x="599" y="430"/>
                  </a:cubicBezTo>
                  <a:cubicBezTo>
                    <a:pt x="597" y="428"/>
                    <a:pt x="595" y="425"/>
                    <a:pt x="593" y="423"/>
                  </a:cubicBezTo>
                  <a:cubicBezTo>
                    <a:pt x="593" y="419"/>
                    <a:pt x="592" y="416"/>
                    <a:pt x="591" y="412"/>
                  </a:cubicBezTo>
                  <a:cubicBezTo>
                    <a:pt x="595" y="418"/>
                    <a:pt x="598" y="424"/>
                    <a:pt x="601" y="431"/>
                  </a:cubicBezTo>
                  <a:close/>
                  <a:moveTo>
                    <a:pt x="604" y="448"/>
                  </a:moveTo>
                  <a:cubicBezTo>
                    <a:pt x="598" y="456"/>
                    <a:pt x="591" y="463"/>
                    <a:pt x="584" y="470"/>
                  </a:cubicBezTo>
                  <a:cubicBezTo>
                    <a:pt x="589" y="461"/>
                    <a:pt x="594" y="452"/>
                    <a:pt x="599" y="443"/>
                  </a:cubicBezTo>
                  <a:cubicBezTo>
                    <a:pt x="601" y="444"/>
                    <a:pt x="602" y="446"/>
                    <a:pt x="604" y="448"/>
                  </a:cubicBezTo>
                  <a:close/>
                  <a:moveTo>
                    <a:pt x="585" y="426"/>
                  </a:moveTo>
                  <a:cubicBezTo>
                    <a:pt x="585" y="426"/>
                    <a:pt x="584" y="427"/>
                    <a:pt x="584" y="428"/>
                  </a:cubicBezTo>
                  <a:cubicBezTo>
                    <a:pt x="584" y="426"/>
                    <a:pt x="583" y="425"/>
                    <a:pt x="583" y="423"/>
                  </a:cubicBezTo>
                  <a:cubicBezTo>
                    <a:pt x="583" y="424"/>
                    <a:pt x="584" y="425"/>
                    <a:pt x="585" y="426"/>
                  </a:cubicBezTo>
                  <a:close/>
                  <a:moveTo>
                    <a:pt x="579" y="405"/>
                  </a:moveTo>
                  <a:cubicBezTo>
                    <a:pt x="580" y="407"/>
                    <a:pt x="580" y="408"/>
                    <a:pt x="581" y="410"/>
                  </a:cubicBezTo>
                  <a:cubicBezTo>
                    <a:pt x="579" y="407"/>
                    <a:pt x="577" y="405"/>
                    <a:pt x="575" y="403"/>
                  </a:cubicBezTo>
                  <a:cubicBezTo>
                    <a:pt x="577" y="404"/>
                    <a:pt x="578" y="404"/>
                    <a:pt x="579" y="405"/>
                  </a:cubicBezTo>
                  <a:close/>
                  <a:moveTo>
                    <a:pt x="567" y="387"/>
                  </a:moveTo>
                  <a:cubicBezTo>
                    <a:pt x="568" y="388"/>
                    <a:pt x="569" y="390"/>
                    <a:pt x="571" y="392"/>
                  </a:cubicBezTo>
                  <a:cubicBezTo>
                    <a:pt x="567" y="390"/>
                    <a:pt x="564" y="388"/>
                    <a:pt x="560" y="387"/>
                  </a:cubicBezTo>
                  <a:cubicBezTo>
                    <a:pt x="555" y="381"/>
                    <a:pt x="549" y="376"/>
                    <a:pt x="544" y="370"/>
                  </a:cubicBezTo>
                  <a:cubicBezTo>
                    <a:pt x="552" y="375"/>
                    <a:pt x="560" y="381"/>
                    <a:pt x="567" y="387"/>
                  </a:cubicBezTo>
                  <a:close/>
                  <a:moveTo>
                    <a:pt x="534" y="355"/>
                  </a:moveTo>
                  <a:cubicBezTo>
                    <a:pt x="528" y="352"/>
                    <a:pt x="522" y="349"/>
                    <a:pt x="516" y="347"/>
                  </a:cubicBezTo>
                  <a:cubicBezTo>
                    <a:pt x="513" y="345"/>
                    <a:pt x="510" y="342"/>
                    <a:pt x="507" y="340"/>
                  </a:cubicBezTo>
                  <a:cubicBezTo>
                    <a:pt x="516" y="345"/>
                    <a:pt x="526" y="350"/>
                    <a:pt x="534" y="355"/>
                  </a:cubicBezTo>
                  <a:close/>
                  <a:moveTo>
                    <a:pt x="531" y="374"/>
                  </a:moveTo>
                  <a:cubicBezTo>
                    <a:pt x="518" y="368"/>
                    <a:pt x="506" y="361"/>
                    <a:pt x="495" y="353"/>
                  </a:cubicBezTo>
                  <a:cubicBezTo>
                    <a:pt x="508" y="359"/>
                    <a:pt x="520" y="366"/>
                    <a:pt x="531" y="374"/>
                  </a:cubicBezTo>
                  <a:close/>
                  <a:moveTo>
                    <a:pt x="475" y="332"/>
                  </a:moveTo>
                  <a:cubicBezTo>
                    <a:pt x="467" y="330"/>
                    <a:pt x="460" y="328"/>
                    <a:pt x="452" y="326"/>
                  </a:cubicBezTo>
                  <a:cubicBezTo>
                    <a:pt x="451" y="326"/>
                    <a:pt x="451" y="325"/>
                    <a:pt x="450" y="325"/>
                  </a:cubicBezTo>
                  <a:cubicBezTo>
                    <a:pt x="459" y="327"/>
                    <a:pt x="467" y="329"/>
                    <a:pt x="475" y="332"/>
                  </a:cubicBezTo>
                  <a:close/>
                  <a:moveTo>
                    <a:pt x="408" y="324"/>
                  </a:moveTo>
                  <a:cubicBezTo>
                    <a:pt x="410" y="324"/>
                    <a:pt x="412" y="325"/>
                    <a:pt x="414" y="325"/>
                  </a:cubicBezTo>
                  <a:cubicBezTo>
                    <a:pt x="411" y="325"/>
                    <a:pt x="407" y="325"/>
                    <a:pt x="404" y="324"/>
                  </a:cubicBezTo>
                  <a:cubicBezTo>
                    <a:pt x="405" y="324"/>
                    <a:pt x="406" y="324"/>
                    <a:pt x="408" y="324"/>
                  </a:cubicBezTo>
                  <a:close/>
                  <a:moveTo>
                    <a:pt x="328" y="327"/>
                  </a:moveTo>
                  <a:cubicBezTo>
                    <a:pt x="331" y="325"/>
                    <a:pt x="335" y="324"/>
                    <a:pt x="338" y="323"/>
                  </a:cubicBezTo>
                  <a:cubicBezTo>
                    <a:pt x="335" y="324"/>
                    <a:pt x="331" y="326"/>
                    <a:pt x="328" y="327"/>
                  </a:cubicBezTo>
                  <a:cubicBezTo>
                    <a:pt x="328" y="327"/>
                    <a:pt x="328" y="327"/>
                    <a:pt x="328" y="327"/>
                  </a:cubicBezTo>
                  <a:close/>
                  <a:moveTo>
                    <a:pt x="316" y="367"/>
                  </a:moveTo>
                  <a:cubicBezTo>
                    <a:pt x="318" y="367"/>
                    <a:pt x="320" y="366"/>
                    <a:pt x="321" y="365"/>
                  </a:cubicBezTo>
                  <a:cubicBezTo>
                    <a:pt x="318" y="370"/>
                    <a:pt x="316" y="375"/>
                    <a:pt x="313" y="380"/>
                  </a:cubicBezTo>
                  <a:cubicBezTo>
                    <a:pt x="312" y="380"/>
                    <a:pt x="311" y="379"/>
                    <a:pt x="311" y="380"/>
                  </a:cubicBezTo>
                  <a:cubicBezTo>
                    <a:pt x="312" y="376"/>
                    <a:pt x="314" y="371"/>
                    <a:pt x="316" y="367"/>
                  </a:cubicBezTo>
                  <a:close/>
                  <a:moveTo>
                    <a:pt x="309" y="409"/>
                  </a:moveTo>
                  <a:cubicBezTo>
                    <a:pt x="308" y="408"/>
                    <a:pt x="308" y="408"/>
                    <a:pt x="308" y="408"/>
                  </a:cubicBezTo>
                  <a:cubicBezTo>
                    <a:pt x="315" y="392"/>
                    <a:pt x="322" y="377"/>
                    <a:pt x="332" y="364"/>
                  </a:cubicBezTo>
                  <a:cubicBezTo>
                    <a:pt x="333" y="364"/>
                    <a:pt x="333" y="364"/>
                    <a:pt x="334" y="365"/>
                  </a:cubicBezTo>
                  <a:cubicBezTo>
                    <a:pt x="331" y="383"/>
                    <a:pt x="322" y="401"/>
                    <a:pt x="313" y="418"/>
                  </a:cubicBezTo>
                  <a:cubicBezTo>
                    <a:pt x="313" y="417"/>
                    <a:pt x="313" y="416"/>
                    <a:pt x="312" y="415"/>
                  </a:cubicBezTo>
                  <a:cubicBezTo>
                    <a:pt x="312" y="413"/>
                    <a:pt x="312" y="409"/>
                    <a:pt x="309" y="409"/>
                  </a:cubicBezTo>
                  <a:close/>
                  <a:moveTo>
                    <a:pt x="306" y="389"/>
                  </a:moveTo>
                  <a:cubicBezTo>
                    <a:pt x="307" y="388"/>
                    <a:pt x="308" y="388"/>
                    <a:pt x="308" y="388"/>
                  </a:cubicBezTo>
                  <a:cubicBezTo>
                    <a:pt x="306" y="392"/>
                    <a:pt x="304" y="396"/>
                    <a:pt x="302" y="401"/>
                  </a:cubicBezTo>
                  <a:cubicBezTo>
                    <a:pt x="302" y="400"/>
                    <a:pt x="302" y="400"/>
                    <a:pt x="301" y="399"/>
                  </a:cubicBezTo>
                  <a:cubicBezTo>
                    <a:pt x="303" y="396"/>
                    <a:pt x="305" y="392"/>
                    <a:pt x="306" y="389"/>
                  </a:cubicBezTo>
                  <a:close/>
                  <a:moveTo>
                    <a:pt x="308" y="433"/>
                  </a:moveTo>
                  <a:cubicBezTo>
                    <a:pt x="308" y="433"/>
                    <a:pt x="308" y="433"/>
                    <a:pt x="307" y="433"/>
                  </a:cubicBezTo>
                  <a:cubicBezTo>
                    <a:pt x="307" y="433"/>
                    <a:pt x="308" y="433"/>
                    <a:pt x="308" y="433"/>
                  </a:cubicBezTo>
                  <a:cubicBezTo>
                    <a:pt x="308" y="433"/>
                    <a:pt x="308" y="433"/>
                    <a:pt x="308" y="433"/>
                  </a:cubicBezTo>
                  <a:close/>
                  <a:moveTo>
                    <a:pt x="289" y="428"/>
                  </a:moveTo>
                  <a:cubicBezTo>
                    <a:pt x="291" y="421"/>
                    <a:pt x="294" y="414"/>
                    <a:pt x="297" y="407"/>
                  </a:cubicBezTo>
                  <a:cubicBezTo>
                    <a:pt x="298" y="408"/>
                    <a:pt x="298" y="408"/>
                    <a:pt x="299" y="409"/>
                  </a:cubicBezTo>
                  <a:cubicBezTo>
                    <a:pt x="296" y="415"/>
                    <a:pt x="293" y="422"/>
                    <a:pt x="289" y="429"/>
                  </a:cubicBezTo>
                  <a:cubicBezTo>
                    <a:pt x="289" y="429"/>
                    <a:pt x="289" y="429"/>
                    <a:pt x="289" y="429"/>
                  </a:cubicBezTo>
                  <a:cubicBezTo>
                    <a:pt x="289" y="429"/>
                    <a:pt x="289" y="429"/>
                    <a:pt x="289" y="428"/>
                  </a:cubicBezTo>
                  <a:close/>
                  <a:moveTo>
                    <a:pt x="298" y="461"/>
                  </a:moveTo>
                  <a:cubicBezTo>
                    <a:pt x="297" y="461"/>
                    <a:pt x="297" y="461"/>
                    <a:pt x="297" y="461"/>
                  </a:cubicBezTo>
                  <a:cubicBezTo>
                    <a:pt x="297" y="461"/>
                    <a:pt x="297" y="461"/>
                    <a:pt x="297" y="461"/>
                  </a:cubicBezTo>
                  <a:cubicBezTo>
                    <a:pt x="297" y="461"/>
                    <a:pt x="297" y="461"/>
                    <a:pt x="298" y="461"/>
                  </a:cubicBezTo>
                  <a:close/>
                  <a:moveTo>
                    <a:pt x="289" y="460"/>
                  </a:moveTo>
                  <a:cubicBezTo>
                    <a:pt x="289" y="462"/>
                    <a:pt x="289" y="463"/>
                    <a:pt x="290" y="463"/>
                  </a:cubicBezTo>
                  <a:cubicBezTo>
                    <a:pt x="288" y="464"/>
                    <a:pt x="286" y="465"/>
                    <a:pt x="284" y="465"/>
                  </a:cubicBezTo>
                  <a:cubicBezTo>
                    <a:pt x="286" y="464"/>
                    <a:pt x="287" y="462"/>
                    <a:pt x="289" y="460"/>
                  </a:cubicBezTo>
                  <a:close/>
                  <a:moveTo>
                    <a:pt x="246" y="528"/>
                  </a:moveTo>
                  <a:cubicBezTo>
                    <a:pt x="250" y="523"/>
                    <a:pt x="255" y="520"/>
                    <a:pt x="261" y="518"/>
                  </a:cubicBezTo>
                  <a:cubicBezTo>
                    <a:pt x="266" y="522"/>
                    <a:pt x="272" y="525"/>
                    <a:pt x="279" y="528"/>
                  </a:cubicBezTo>
                  <a:cubicBezTo>
                    <a:pt x="267" y="529"/>
                    <a:pt x="257" y="530"/>
                    <a:pt x="246" y="528"/>
                  </a:cubicBezTo>
                  <a:close/>
                  <a:moveTo>
                    <a:pt x="342" y="537"/>
                  </a:moveTo>
                  <a:cubicBezTo>
                    <a:pt x="333" y="535"/>
                    <a:pt x="324" y="533"/>
                    <a:pt x="315" y="531"/>
                  </a:cubicBezTo>
                  <a:cubicBezTo>
                    <a:pt x="329" y="531"/>
                    <a:pt x="342" y="534"/>
                    <a:pt x="355" y="539"/>
                  </a:cubicBezTo>
                  <a:cubicBezTo>
                    <a:pt x="351" y="538"/>
                    <a:pt x="346" y="538"/>
                    <a:pt x="342" y="537"/>
                  </a:cubicBezTo>
                  <a:close/>
                  <a:moveTo>
                    <a:pt x="388" y="548"/>
                  </a:moveTo>
                  <a:cubicBezTo>
                    <a:pt x="358" y="529"/>
                    <a:pt x="329" y="520"/>
                    <a:pt x="294" y="525"/>
                  </a:cubicBezTo>
                  <a:cubicBezTo>
                    <a:pt x="286" y="522"/>
                    <a:pt x="278" y="519"/>
                    <a:pt x="271" y="515"/>
                  </a:cubicBezTo>
                  <a:cubicBezTo>
                    <a:pt x="311" y="507"/>
                    <a:pt x="356" y="528"/>
                    <a:pt x="390" y="548"/>
                  </a:cubicBezTo>
                  <a:cubicBezTo>
                    <a:pt x="389" y="548"/>
                    <a:pt x="388" y="548"/>
                    <a:pt x="388" y="548"/>
                  </a:cubicBezTo>
                  <a:close/>
                  <a:moveTo>
                    <a:pt x="365" y="526"/>
                  </a:moveTo>
                  <a:cubicBezTo>
                    <a:pt x="346" y="517"/>
                    <a:pt x="324" y="509"/>
                    <a:pt x="303" y="507"/>
                  </a:cubicBezTo>
                  <a:cubicBezTo>
                    <a:pt x="356" y="509"/>
                    <a:pt x="428" y="535"/>
                    <a:pt x="450" y="588"/>
                  </a:cubicBezTo>
                  <a:cubicBezTo>
                    <a:pt x="429" y="564"/>
                    <a:pt x="398" y="541"/>
                    <a:pt x="365" y="526"/>
                  </a:cubicBezTo>
                  <a:close/>
                  <a:moveTo>
                    <a:pt x="445" y="649"/>
                  </a:moveTo>
                  <a:cubicBezTo>
                    <a:pt x="446" y="650"/>
                    <a:pt x="446" y="649"/>
                    <a:pt x="447" y="649"/>
                  </a:cubicBezTo>
                  <a:cubicBezTo>
                    <a:pt x="446" y="651"/>
                    <a:pt x="446" y="652"/>
                    <a:pt x="445" y="653"/>
                  </a:cubicBezTo>
                  <a:cubicBezTo>
                    <a:pt x="445" y="652"/>
                    <a:pt x="445" y="651"/>
                    <a:pt x="445" y="649"/>
                  </a:cubicBezTo>
                  <a:close/>
                  <a:moveTo>
                    <a:pt x="441" y="688"/>
                  </a:moveTo>
                  <a:cubicBezTo>
                    <a:pt x="442" y="688"/>
                    <a:pt x="442" y="688"/>
                    <a:pt x="442" y="687"/>
                  </a:cubicBezTo>
                  <a:cubicBezTo>
                    <a:pt x="442" y="688"/>
                    <a:pt x="442" y="688"/>
                    <a:pt x="442" y="688"/>
                  </a:cubicBezTo>
                  <a:cubicBezTo>
                    <a:pt x="442" y="688"/>
                    <a:pt x="442" y="688"/>
                    <a:pt x="441" y="688"/>
                  </a:cubicBezTo>
                  <a:close/>
                  <a:moveTo>
                    <a:pt x="460" y="653"/>
                  </a:moveTo>
                  <a:cubicBezTo>
                    <a:pt x="453" y="659"/>
                    <a:pt x="447" y="666"/>
                    <a:pt x="442" y="674"/>
                  </a:cubicBezTo>
                  <a:cubicBezTo>
                    <a:pt x="442" y="673"/>
                    <a:pt x="442" y="672"/>
                    <a:pt x="442" y="671"/>
                  </a:cubicBezTo>
                  <a:cubicBezTo>
                    <a:pt x="450" y="661"/>
                    <a:pt x="456" y="651"/>
                    <a:pt x="460" y="640"/>
                  </a:cubicBezTo>
                  <a:cubicBezTo>
                    <a:pt x="461" y="643"/>
                    <a:pt x="461" y="645"/>
                    <a:pt x="462" y="648"/>
                  </a:cubicBezTo>
                  <a:cubicBezTo>
                    <a:pt x="461" y="649"/>
                    <a:pt x="460" y="651"/>
                    <a:pt x="460" y="653"/>
                  </a:cubicBezTo>
                  <a:close/>
                  <a:moveTo>
                    <a:pt x="485" y="620"/>
                  </a:moveTo>
                  <a:cubicBezTo>
                    <a:pt x="481" y="624"/>
                    <a:pt x="477" y="628"/>
                    <a:pt x="473" y="633"/>
                  </a:cubicBezTo>
                  <a:cubicBezTo>
                    <a:pt x="473" y="631"/>
                    <a:pt x="473" y="629"/>
                    <a:pt x="472" y="627"/>
                  </a:cubicBezTo>
                  <a:cubicBezTo>
                    <a:pt x="480" y="619"/>
                    <a:pt x="488" y="611"/>
                    <a:pt x="496" y="603"/>
                  </a:cubicBezTo>
                  <a:cubicBezTo>
                    <a:pt x="493" y="608"/>
                    <a:pt x="489" y="614"/>
                    <a:pt x="485" y="620"/>
                  </a:cubicBezTo>
                  <a:close/>
                  <a:moveTo>
                    <a:pt x="468" y="616"/>
                  </a:moveTo>
                  <a:cubicBezTo>
                    <a:pt x="465" y="609"/>
                    <a:pt x="461" y="602"/>
                    <a:pt x="456" y="596"/>
                  </a:cubicBezTo>
                  <a:cubicBezTo>
                    <a:pt x="458" y="595"/>
                    <a:pt x="460" y="593"/>
                    <a:pt x="459" y="590"/>
                  </a:cubicBezTo>
                  <a:cubicBezTo>
                    <a:pt x="437" y="521"/>
                    <a:pt x="328" y="485"/>
                    <a:pt x="262" y="503"/>
                  </a:cubicBezTo>
                  <a:cubicBezTo>
                    <a:pt x="266" y="496"/>
                    <a:pt x="269" y="490"/>
                    <a:pt x="271" y="482"/>
                  </a:cubicBezTo>
                  <a:cubicBezTo>
                    <a:pt x="276" y="487"/>
                    <a:pt x="279" y="478"/>
                    <a:pt x="279" y="476"/>
                  </a:cubicBezTo>
                  <a:cubicBezTo>
                    <a:pt x="286" y="473"/>
                    <a:pt x="293" y="471"/>
                    <a:pt x="300" y="468"/>
                  </a:cubicBezTo>
                  <a:cubicBezTo>
                    <a:pt x="296" y="476"/>
                    <a:pt x="296" y="480"/>
                    <a:pt x="305" y="484"/>
                  </a:cubicBezTo>
                  <a:cubicBezTo>
                    <a:pt x="305" y="485"/>
                    <a:pt x="305" y="486"/>
                    <a:pt x="305" y="487"/>
                  </a:cubicBezTo>
                  <a:cubicBezTo>
                    <a:pt x="306" y="488"/>
                    <a:pt x="307" y="489"/>
                    <a:pt x="308" y="490"/>
                  </a:cubicBezTo>
                  <a:cubicBezTo>
                    <a:pt x="307" y="494"/>
                    <a:pt x="310" y="499"/>
                    <a:pt x="314" y="496"/>
                  </a:cubicBezTo>
                  <a:cubicBezTo>
                    <a:pt x="325" y="501"/>
                    <a:pt x="326" y="486"/>
                    <a:pt x="326" y="480"/>
                  </a:cubicBezTo>
                  <a:cubicBezTo>
                    <a:pt x="332" y="473"/>
                    <a:pt x="333" y="463"/>
                    <a:pt x="322" y="466"/>
                  </a:cubicBezTo>
                  <a:cubicBezTo>
                    <a:pt x="320" y="461"/>
                    <a:pt x="316" y="455"/>
                    <a:pt x="310" y="457"/>
                  </a:cubicBezTo>
                  <a:cubicBezTo>
                    <a:pt x="307" y="455"/>
                    <a:pt x="304" y="454"/>
                    <a:pt x="301" y="453"/>
                  </a:cubicBezTo>
                  <a:cubicBezTo>
                    <a:pt x="301" y="453"/>
                    <a:pt x="302" y="452"/>
                    <a:pt x="302" y="452"/>
                  </a:cubicBezTo>
                  <a:cubicBezTo>
                    <a:pt x="305" y="452"/>
                    <a:pt x="307" y="452"/>
                    <a:pt x="310" y="452"/>
                  </a:cubicBezTo>
                  <a:cubicBezTo>
                    <a:pt x="310" y="459"/>
                    <a:pt x="317" y="454"/>
                    <a:pt x="319" y="452"/>
                  </a:cubicBezTo>
                  <a:cubicBezTo>
                    <a:pt x="334" y="451"/>
                    <a:pt x="349" y="452"/>
                    <a:pt x="364" y="454"/>
                  </a:cubicBezTo>
                  <a:cubicBezTo>
                    <a:pt x="360" y="464"/>
                    <a:pt x="377" y="456"/>
                    <a:pt x="377" y="456"/>
                  </a:cubicBezTo>
                  <a:cubicBezTo>
                    <a:pt x="386" y="458"/>
                    <a:pt x="395" y="460"/>
                    <a:pt x="404" y="464"/>
                  </a:cubicBezTo>
                  <a:cubicBezTo>
                    <a:pt x="426" y="481"/>
                    <a:pt x="436" y="519"/>
                    <a:pt x="464" y="528"/>
                  </a:cubicBezTo>
                  <a:cubicBezTo>
                    <a:pt x="459" y="529"/>
                    <a:pt x="441" y="542"/>
                    <a:pt x="451" y="547"/>
                  </a:cubicBezTo>
                  <a:cubicBezTo>
                    <a:pt x="463" y="583"/>
                    <a:pt x="513" y="532"/>
                    <a:pt x="469" y="528"/>
                  </a:cubicBezTo>
                  <a:cubicBezTo>
                    <a:pt x="474" y="524"/>
                    <a:pt x="470" y="507"/>
                    <a:pt x="470" y="501"/>
                  </a:cubicBezTo>
                  <a:cubicBezTo>
                    <a:pt x="476" y="512"/>
                    <a:pt x="485" y="522"/>
                    <a:pt x="493" y="532"/>
                  </a:cubicBezTo>
                  <a:cubicBezTo>
                    <a:pt x="502" y="543"/>
                    <a:pt x="508" y="538"/>
                    <a:pt x="499" y="527"/>
                  </a:cubicBezTo>
                  <a:cubicBezTo>
                    <a:pt x="489" y="513"/>
                    <a:pt x="476" y="500"/>
                    <a:pt x="470" y="484"/>
                  </a:cubicBezTo>
                  <a:cubicBezTo>
                    <a:pt x="462" y="463"/>
                    <a:pt x="459" y="475"/>
                    <a:pt x="460" y="490"/>
                  </a:cubicBezTo>
                  <a:cubicBezTo>
                    <a:pt x="445" y="474"/>
                    <a:pt x="427" y="463"/>
                    <a:pt x="408" y="456"/>
                  </a:cubicBezTo>
                  <a:cubicBezTo>
                    <a:pt x="395" y="447"/>
                    <a:pt x="383" y="450"/>
                    <a:pt x="369" y="445"/>
                  </a:cubicBezTo>
                  <a:cubicBezTo>
                    <a:pt x="367" y="441"/>
                    <a:pt x="364" y="438"/>
                    <a:pt x="359" y="438"/>
                  </a:cubicBezTo>
                  <a:cubicBezTo>
                    <a:pt x="361" y="438"/>
                    <a:pt x="363" y="438"/>
                    <a:pt x="366" y="438"/>
                  </a:cubicBezTo>
                  <a:cubicBezTo>
                    <a:pt x="393" y="438"/>
                    <a:pt x="423" y="441"/>
                    <a:pt x="450" y="448"/>
                  </a:cubicBezTo>
                  <a:cubicBezTo>
                    <a:pt x="458" y="451"/>
                    <a:pt x="514" y="489"/>
                    <a:pt x="516" y="487"/>
                  </a:cubicBezTo>
                  <a:cubicBezTo>
                    <a:pt x="530" y="474"/>
                    <a:pt x="495" y="456"/>
                    <a:pt x="485" y="451"/>
                  </a:cubicBezTo>
                  <a:cubicBezTo>
                    <a:pt x="435" y="429"/>
                    <a:pt x="377" y="425"/>
                    <a:pt x="323" y="432"/>
                  </a:cubicBezTo>
                  <a:cubicBezTo>
                    <a:pt x="323" y="429"/>
                    <a:pt x="320" y="428"/>
                    <a:pt x="317" y="428"/>
                  </a:cubicBezTo>
                  <a:cubicBezTo>
                    <a:pt x="326" y="408"/>
                    <a:pt x="338" y="389"/>
                    <a:pt x="342" y="367"/>
                  </a:cubicBezTo>
                  <a:cubicBezTo>
                    <a:pt x="356" y="372"/>
                    <a:pt x="371" y="376"/>
                    <a:pt x="385" y="381"/>
                  </a:cubicBezTo>
                  <a:cubicBezTo>
                    <a:pt x="405" y="393"/>
                    <a:pt x="422" y="408"/>
                    <a:pt x="441" y="420"/>
                  </a:cubicBezTo>
                  <a:cubicBezTo>
                    <a:pt x="470" y="439"/>
                    <a:pt x="463" y="417"/>
                    <a:pt x="445" y="402"/>
                  </a:cubicBezTo>
                  <a:cubicBezTo>
                    <a:pt x="451" y="404"/>
                    <a:pt x="483" y="425"/>
                    <a:pt x="488" y="421"/>
                  </a:cubicBezTo>
                  <a:cubicBezTo>
                    <a:pt x="503" y="436"/>
                    <a:pt x="520" y="452"/>
                    <a:pt x="542" y="458"/>
                  </a:cubicBezTo>
                  <a:cubicBezTo>
                    <a:pt x="545" y="459"/>
                    <a:pt x="549" y="453"/>
                    <a:pt x="545" y="451"/>
                  </a:cubicBezTo>
                  <a:cubicBezTo>
                    <a:pt x="533" y="442"/>
                    <a:pt x="521" y="433"/>
                    <a:pt x="509" y="424"/>
                  </a:cubicBezTo>
                  <a:cubicBezTo>
                    <a:pt x="469" y="392"/>
                    <a:pt x="428" y="365"/>
                    <a:pt x="376" y="358"/>
                  </a:cubicBezTo>
                  <a:cubicBezTo>
                    <a:pt x="365" y="356"/>
                    <a:pt x="353" y="354"/>
                    <a:pt x="343" y="354"/>
                  </a:cubicBezTo>
                  <a:cubicBezTo>
                    <a:pt x="342" y="340"/>
                    <a:pt x="334" y="348"/>
                    <a:pt x="329" y="355"/>
                  </a:cubicBezTo>
                  <a:cubicBezTo>
                    <a:pt x="328" y="355"/>
                    <a:pt x="328" y="355"/>
                    <a:pt x="327" y="356"/>
                  </a:cubicBezTo>
                  <a:cubicBezTo>
                    <a:pt x="325" y="356"/>
                    <a:pt x="323" y="356"/>
                    <a:pt x="320" y="355"/>
                  </a:cubicBezTo>
                  <a:cubicBezTo>
                    <a:pt x="322" y="349"/>
                    <a:pt x="324" y="343"/>
                    <a:pt x="326" y="337"/>
                  </a:cubicBezTo>
                  <a:cubicBezTo>
                    <a:pt x="340" y="331"/>
                    <a:pt x="353" y="324"/>
                    <a:pt x="367" y="320"/>
                  </a:cubicBezTo>
                  <a:cubicBezTo>
                    <a:pt x="372" y="320"/>
                    <a:pt x="376" y="320"/>
                    <a:pt x="380" y="320"/>
                  </a:cubicBezTo>
                  <a:cubicBezTo>
                    <a:pt x="377" y="321"/>
                    <a:pt x="367" y="322"/>
                    <a:pt x="365" y="325"/>
                  </a:cubicBezTo>
                  <a:cubicBezTo>
                    <a:pt x="361" y="327"/>
                    <a:pt x="344" y="331"/>
                    <a:pt x="348" y="337"/>
                  </a:cubicBezTo>
                  <a:cubicBezTo>
                    <a:pt x="351" y="344"/>
                    <a:pt x="367" y="333"/>
                    <a:pt x="371" y="332"/>
                  </a:cubicBezTo>
                  <a:cubicBezTo>
                    <a:pt x="398" y="331"/>
                    <a:pt x="426" y="334"/>
                    <a:pt x="452" y="340"/>
                  </a:cubicBezTo>
                  <a:cubicBezTo>
                    <a:pt x="478" y="359"/>
                    <a:pt x="503" y="384"/>
                    <a:pt x="519" y="412"/>
                  </a:cubicBezTo>
                  <a:cubicBezTo>
                    <a:pt x="523" y="420"/>
                    <a:pt x="526" y="408"/>
                    <a:pt x="521" y="401"/>
                  </a:cubicBezTo>
                  <a:cubicBezTo>
                    <a:pt x="510" y="383"/>
                    <a:pt x="496" y="367"/>
                    <a:pt x="480" y="353"/>
                  </a:cubicBezTo>
                  <a:cubicBezTo>
                    <a:pt x="503" y="369"/>
                    <a:pt x="527" y="380"/>
                    <a:pt x="552" y="392"/>
                  </a:cubicBezTo>
                  <a:cubicBezTo>
                    <a:pt x="556" y="396"/>
                    <a:pt x="563" y="411"/>
                    <a:pt x="571" y="423"/>
                  </a:cubicBezTo>
                  <a:cubicBezTo>
                    <a:pt x="563" y="414"/>
                    <a:pt x="551" y="402"/>
                    <a:pt x="543" y="419"/>
                  </a:cubicBezTo>
                  <a:cubicBezTo>
                    <a:pt x="538" y="430"/>
                    <a:pt x="546" y="437"/>
                    <a:pt x="547" y="430"/>
                  </a:cubicBezTo>
                  <a:cubicBezTo>
                    <a:pt x="547" y="430"/>
                    <a:pt x="550" y="417"/>
                    <a:pt x="554" y="418"/>
                  </a:cubicBezTo>
                  <a:cubicBezTo>
                    <a:pt x="537" y="432"/>
                    <a:pt x="579" y="440"/>
                    <a:pt x="573" y="426"/>
                  </a:cubicBezTo>
                  <a:cubicBezTo>
                    <a:pt x="580" y="437"/>
                    <a:pt x="587" y="443"/>
                    <a:pt x="591" y="433"/>
                  </a:cubicBezTo>
                  <a:cubicBezTo>
                    <a:pt x="592" y="434"/>
                    <a:pt x="593" y="435"/>
                    <a:pt x="594" y="436"/>
                  </a:cubicBezTo>
                  <a:cubicBezTo>
                    <a:pt x="588" y="446"/>
                    <a:pt x="582" y="455"/>
                    <a:pt x="577" y="465"/>
                  </a:cubicBezTo>
                  <a:cubicBezTo>
                    <a:pt x="569" y="467"/>
                    <a:pt x="557" y="493"/>
                    <a:pt x="553" y="500"/>
                  </a:cubicBezTo>
                  <a:cubicBezTo>
                    <a:pt x="541" y="513"/>
                    <a:pt x="530" y="527"/>
                    <a:pt x="518" y="541"/>
                  </a:cubicBezTo>
                  <a:cubicBezTo>
                    <a:pt x="515" y="545"/>
                    <a:pt x="486" y="570"/>
                    <a:pt x="493" y="575"/>
                  </a:cubicBezTo>
                  <a:cubicBezTo>
                    <a:pt x="500" y="581"/>
                    <a:pt x="520" y="550"/>
                    <a:pt x="524" y="546"/>
                  </a:cubicBezTo>
                  <a:cubicBezTo>
                    <a:pt x="508" y="572"/>
                    <a:pt x="490" y="595"/>
                    <a:pt x="468" y="616"/>
                  </a:cubicBezTo>
                  <a:close/>
                  <a:moveTo>
                    <a:pt x="306" y="476"/>
                  </a:moveTo>
                  <a:cubicBezTo>
                    <a:pt x="309" y="466"/>
                    <a:pt x="312" y="465"/>
                    <a:pt x="312" y="465"/>
                  </a:cubicBezTo>
                  <a:cubicBezTo>
                    <a:pt x="312" y="465"/>
                    <a:pt x="314" y="466"/>
                    <a:pt x="315" y="470"/>
                  </a:cubicBezTo>
                  <a:cubicBezTo>
                    <a:pt x="313" y="472"/>
                    <a:pt x="311" y="474"/>
                    <a:pt x="309" y="477"/>
                  </a:cubicBezTo>
                  <a:cubicBezTo>
                    <a:pt x="308" y="477"/>
                    <a:pt x="307" y="476"/>
                    <a:pt x="306" y="476"/>
                  </a:cubicBezTo>
                  <a:close/>
                  <a:moveTo>
                    <a:pt x="317" y="488"/>
                  </a:moveTo>
                  <a:cubicBezTo>
                    <a:pt x="317" y="487"/>
                    <a:pt x="318" y="486"/>
                    <a:pt x="318" y="484"/>
                  </a:cubicBezTo>
                  <a:cubicBezTo>
                    <a:pt x="318" y="484"/>
                    <a:pt x="318" y="484"/>
                    <a:pt x="318" y="484"/>
                  </a:cubicBezTo>
                  <a:cubicBezTo>
                    <a:pt x="318" y="486"/>
                    <a:pt x="318" y="488"/>
                    <a:pt x="317" y="488"/>
                  </a:cubicBezTo>
                  <a:cubicBezTo>
                    <a:pt x="317" y="488"/>
                    <a:pt x="317" y="488"/>
                    <a:pt x="317" y="488"/>
                  </a:cubicBezTo>
                  <a:close/>
                  <a:moveTo>
                    <a:pt x="423" y="472"/>
                  </a:moveTo>
                  <a:cubicBezTo>
                    <a:pt x="438" y="480"/>
                    <a:pt x="451" y="490"/>
                    <a:pt x="462" y="505"/>
                  </a:cubicBezTo>
                  <a:cubicBezTo>
                    <a:pt x="462" y="510"/>
                    <a:pt x="463" y="515"/>
                    <a:pt x="463" y="519"/>
                  </a:cubicBezTo>
                  <a:cubicBezTo>
                    <a:pt x="445" y="509"/>
                    <a:pt x="435" y="487"/>
                    <a:pt x="423" y="472"/>
                  </a:cubicBezTo>
                  <a:close/>
                  <a:moveTo>
                    <a:pt x="468" y="539"/>
                  </a:moveTo>
                  <a:cubicBezTo>
                    <a:pt x="470" y="540"/>
                    <a:pt x="472" y="539"/>
                    <a:pt x="472" y="537"/>
                  </a:cubicBezTo>
                  <a:cubicBezTo>
                    <a:pt x="484" y="544"/>
                    <a:pt x="474" y="553"/>
                    <a:pt x="465" y="550"/>
                  </a:cubicBezTo>
                  <a:cubicBezTo>
                    <a:pt x="466" y="550"/>
                    <a:pt x="467" y="550"/>
                    <a:pt x="469" y="550"/>
                  </a:cubicBezTo>
                  <a:cubicBezTo>
                    <a:pt x="477" y="549"/>
                    <a:pt x="469" y="541"/>
                    <a:pt x="468" y="539"/>
                  </a:cubicBezTo>
                  <a:close/>
                  <a:moveTo>
                    <a:pt x="379" y="367"/>
                  </a:moveTo>
                  <a:cubicBezTo>
                    <a:pt x="409" y="374"/>
                    <a:pt x="440" y="385"/>
                    <a:pt x="466" y="403"/>
                  </a:cubicBezTo>
                  <a:cubicBezTo>
                    <a:pt x="439" y="389"/>
                    <a:pt x="408" y="377"/>
                    <a:pt x="379" y="367"/>
                  </a:cubicBezTo>
                  <a:close/>
                  <a:moveTo>
                    <a:pt x="414" y="391"/>
                  </a:moveTo>
                  <a:cubicBezTo>
                    <a:pt x="427" y="398"/>
                    <a:pt x="438" y="405"/>
                    <a:pt x="446" y="414"/>
                  </a:cubicBezTo>
                  <a:cubicBezTo>
                    <a:pt x="435" y="407"/>
                    <a:pt x="425" y="399"/>
                    <a:pt x="414" y="391"/>
                  </a:cubicBezTo>
                  <a:close/>
                  <a:moveTo>
                    <a:pt x="562" y="425"/>
                  </a:moveTo>
                  <a:cubicBezTo>
                    <a:pt x="561" y="425"/>
                    <a:pt x="560" y="424"/>
                    <a:pt x="559" y="424"/>
                  </a:cubicBezTo>
                  <a:cubicBezTo>
                    <a:pt x="559" y="424"/>
                    <a:pt x="559" y="424"/>
                    <a:pt x="559" y="424"/>
                  </a:cubicBezTo>
                  <a:cubicBezTo>
                    <a:pt x="560" y="424"/>
                    <a:pt x="560" y="423"/>
                    <a:pt x="560" y="423"/>
                  </a:cubicBezTo>
                  <a:cubicBezTo>
                    <a:pt x="561" y="423"/>
                    <a:pt x="561" y="424"/>
                    <a:pt x="562" y="425"/>
                  </a:cubicBezTo>
                  <a:close/>
                  <a:moveTo>
                    <a:pt x="574" y="502"/>
                  </a:moveTo>
                  <a:cubicBezTo>
                    <a:pt x="564" y="513"/>
                    <a:pt x="554" y="526"/>
                    <a:pt x="545" y="538"/>
                  </a:cubicBezTo>
                  <a:cubicBezTo>
                    <a:pt x="548" y="533"/>
                    <a:pt x="551" y="527"/>
                    <a:pt x="554" y="522"/>
                  </a:cubicBezTo>
                  <a:cubicBezTo>
                    <a:pt x="557" y="519"/>
                    <a:pt x="559" y="516"/>
                    <a:pt x="561" y="513"/>
                  </a:cubicBezTo>
                  <a:cubicBezTo>
                    <a:pt x="566" y="509"/>
                    <a:pt x="570" y="506"/>
                    <a:pt x="574" y="502"/>
                  </a:cubicBezTo>
                  <a:close/>
                  <a:moveTo>
                    <a:pt x="596" y="505"/>
                  </a:moveTo>
                  <a:cubicBezTo>
                    <a:pt x="577" y="530"/>
                    <a:pt x="555" y="554"/>
                    <a:pt x="534" y="578"/>
                  </a:cubicBezTo>
                  <a:cubicBezTo>
                    <a:pt x="525" y="585"/>
                    <a:pt x="516" y="592"/>
                    <a:pt x="508" y="600"/>
                  </a:cubicBezTo>
                  <a:cubicBezTo>
                    <a:pt x="513" y="590"/>
                    <a:pt x="519" y="581"/>
                    <a:pt x="524" y="572"/>
                  </a:cubicBezTo>
                  <a:cubicBezTo>
                    <a:pt x="549" y="545"/>
                    <a:pt x="571" y="507"/>
                    <a:pt x="602" y="487"/>
                  </a:cubicBezTo>
                  <a:cubicBezTo>
                    <a:pt x="601" y="493"/>
                    <a:pt x="599" y="500"/>
                    <a:pt x="596" y="505"/>
                  </a:cubicBezTo>
                  <a:close/>
                  <a:moveTo>
                    <a:pt x="625" y="465"/>
                  </a:moveTo>
                  <a:cubicBezTo>
                    <a:pt x="620" y="473"/>
                    <a:pt x="615" y="480"/>
                    <a:pt x="610" y="487"/>
                  </a:cubicBezTo>
                  <a:cubicBezTo>
                    <a:pt x="612" y="483"/>
                    <a:pt x="612" y="480"/>
                    <a:pt x="610" y="476"/>
                  </a:cubicBezTo>
                  <a:cubicBezTo>
                    <a:pt x="605" y="473"/>
                    <a:pt x="597" y="480"/>
                    <a:pt x="595" y="482"/>
                  </a:cubicBezTo>
                  <a:cubicBezTo>
                    <a:pt x="597" y="480"/>
                    <a:pt x="618" y="450"/>
                    <a:pt x="604" y="461"/>
                  </a:cubicBezTo>
                  <a:cubicBezTo>
                    <a:pt x="606" y="458"/>
                    <a:pt x="608" y="456"/>
                    <a:pt x="610" y="453"/>
                  </a:cubicBezTo>
                  <a:cubicBezTo>
                    <a:pt x="615" y="454"/>
                    <a:pt x="616" y="445"/>
                    <a:pt x="613" y="442"/>
                  </a:cubicBezTo>
                  <a:cubicBezTo>
                    <a:pt x="611" y="435"/>
                    <a:pt x="609" y="428"/>
                    <a:pt x="605" y="421"/>
                  </a:cubicBezTo>
                  <a:cubicBezTo>
                    <a:pt x="620" y="431"/>
                    <a:pt x="631" y="443"/>
                    <a:pt x="631" y="453"/>
                  </a:cubicBezTo>
                  <a:cubicBezTo>
                    <a:pt x="627" y="457"/>
                    <a:pt x="625" y="461"/>
                    <a:pt x="625" y="465"/>
                  </a:cubicBezTo>
                  <a:close/>
                  <a:moveTo>
                    <a:pt x="709" y="356"/>
                  </a:moveTo>
                  <a:cubicBezTo>
                    <a:pt x="703" y="361"/>
                    <a:pt x="697" y="367"/>
                    <a:pt x="691" y="373"/>
                  </a:cubicBezTo>
                  <a:cubicBezTo>
                    <a:pt x="706" y="353"/>
                    <a:pt x="721" y="335"/>
                    <a:pt x="738" y="318"/>
                  </a:cubicBezTo>
                  <a:cubicBezTo>
                    <a:pt x="729" y="331"/>
                    <a:pt x="719" y="343"/>
                    <a:pt x="709" y="356"/>
                  </a:cubicBezTo>
                  <a:close/>
                  <a:moveTo>
                    <a:pt x="751" y="313"/>
                  </a:moveTo>
                  <a:cubicBezTo>
                    <a:pt x="754" y="308"/>
                    <a:pt x="757" y="303"/>
                    <a:pt x="760" y="299"/>
                  </a:cubicBezTo>
                  <a:cubicBezTo>
                    <a:pt x="762" y="297"/>
                    <a:pt x="765" y="295"/>
                    <a:pt x="767" y="293"/>
                  </a:cubicBezTo>
                  <a:cubicBezTo>
                    <a:pt x="762" y="299"/>
                    <a:pt x="757" y="306"/>
                    <a:pt x="751" y="313"/>
                  </a:cubicBezTo>
                  <a:close/>
                  <a:moveTo>
                    <a:pt x="810" y="221"/>
                  </a:moveTo>
                  <a:cubicBezTo>
                    <a:pt x="811" y="222"/>
                    <a:pt x="812" y="222"/>
                    <a:pt x="814" y="222"/>
                  </a:cubicBezTo>
                  <a:cubicBezTo>
                    <a:pt x="809" y="225"/>
                    <a:pt x="804" y="229"/>
                    <a:pt x="801" y="233"/>
                  </a:cubicBezTo>
                  <a:cubicBezTo>
                    <a:pt x="801" y="226"/>
                    <a:pt x="801" y="219"/>
                    <a:pt x="800" y="211"/>
                  </a:cubicBezTo>
                  <a:cubicBezTo>
                    <a:pt x="803" y="215"/>
                    <a:pt x="806" y="218"/>
                    <a:pt x="810" y="221"/>
                  </a:cubicBezTo>
                  <a:close/>
                  <a:moveTo>
                    <a:pt x="798" y="248"/>
                  </a:moveTo>
                  <a:cubicBezTo>
                    <a:pt x="804" y="241"/>
                    <a:pt x="809" y="235"/>
                    <a:pt x="816" y="230"/>
                  </a:cubicBezTo>
                  <a:cubicBezTo>
                    <a:pt x="811" y="239"/>
                    <a:pt x="804" y="248"/>
                    <a:pt x="795" y="257"/>
                  </a:cubicBezTo>
                  <a:cubicBezTo>
                    <a:pt x="796" y="254"/>
                    <a:pt x="797" y="251"/>
                    <a:pt x="798" y="248"/>
                  </a:cubicBezTo>
                  <a:close/>
                  <a:moveTo>
                    <a:pt x="790" y="245"/>
                  </a:moveTo>
                  <a:cubicBezTo>
                    <a:pt x="789" y="246"/>
                    <a:pt x="781" y="253"/>
                    <a:pt x="787" y="256"/>
                  </a:cubicBezTo>
                  <a:cubicBezTo>
                    <a:pt x="785" y="261"/>
                    <a:pt x="783" y="266"/>
                    <a:pt x="781" y="271"/>
                  </a:cubicBezTo>
                  <a:cubicBezTo>
                    <a:pt x="773" y="277"/>
                    <a:pt x="766" y="283"/>
                    <a:pt x="759" y="289"/>
                  </a:cubicBezTo>
                  <a:cubicBezTo>
                    <a:pt x="751" y="288"/>
                    <a:pt x="733" y="311"/>
                    <a:pt x="726" y="316"/>
                  </a:cubicBezTo>
                  <a:cubicBezTo>
                    <a:pt x="750" y="289"/>
                    <a:pt x="774" y="261"/>
                    <a:pt x="792" y="231"/>
                  </a:cubicBezTo>
                  <a:cubicBezTo>
                    <a:pt x="792" y="236"/>
                    <a:pt x="791" y="240"/>
                    <a:pt x="790" y="245"/>
                  </a:cubicBezTo>
                  <a:close/>
                  <a:moveTo>
                    <a:pt x="789" y="218"/>
                  </a:moveTo>
                  <a:cubicBezTo>
                    <a:pt x="788" y="210"/>
                    <a:pt x="788" y="202"/>
                    <a:pt x="787" y="194"/>
                  </a:cubicBezTo>
                  <a:cubicBezTo>
                    <a:pt x="790" y="201"/>
                    <a:pt x="792" y="208"/>
                    <a:pt x="792" y="215"/>
                  </a:cubicBezTo>
                  <a:cubicBezTo>
                    <a:pt x="791" y="216"/>
                    <a:pt x="790" y="217"/>
                    <a:pt x="789" y="218"/>
                  </a:cubicBezTo>
                  <a:close/>
                  <a:moveTo>
                    <a:pt x="791" y="180"/>
                  </a:moveTo>
                  <a:cubicBezTo>
                    <a:pt x="791" y="180"/>
                    <a:pt x="791" y="180"/>
                    <a:pt x="790" y="180"/>
                  </a:cubicBezTo>
                  <a:cubicBezTo>
                    <a:pt x="789" y="178"/>
                    <a:pt x="788" y="176"/>
                    <a:pt x="787" y="174"/>
                  </a:cubicBezTo>
                  <a:cubicBezTo>
                    <a:pt x="789" y="176"/>
                    <a:pt x="790" y="178"/>
                    <a:pt x="791" y="180"/>
                  </a:cubicBezTo>
                  <a:close/>
                  <a:moveTo>
                    <a:pt x="485" y="34"/>
                  </a:moveTo>
                  <a:cubicBezTo>
                    <a:pt x="487" y="33"/>
                    <a:pt x="489" y="31"/>
                    <a:pt x="491" y="30"/>
                  </a:cubicBezTo>
                  <a:cubicBezTo>
                    <a:pt x="494" y="30"/>
                    <a:pt x="498" y="31"/>
                    <a:pt x="500" y="32"/>
                  </a:cubicBezTo>
                  <a:cubicBezTo>
                    <a:pt x="495" y="33"/>
                    <a:pt x="490" y="34"/>
                    <a:pt x="485" y="35"/>
                  </a:cubicBezTo>
                  <a:cubicBezTo>
                    <a:pt x="485" y="35"/>
                    <a:pt x="485" y="34"/>
                    <a:pt x="485" y="34"/>
                  </a:cubicBezTo>
                  <a:close/>
                  <a:moveTo>
                    <a:pt x="485" y="43"/>
                  </a:moveTo>
                  <a:cubicBezTo>
                    <a:pt x="500" y="40"/>
                    <a:pt x="517" y="37"/>
                    <a:pt x="533" y="36"/>
                  </a:cubicBezTo>
                  <a:cubicBezTo>
                    <a:pt x="542" y="36"/>
                    <a:pt x="551" y="36"/>
                    <a:pt x="561" y="36"/>
                  </a:cubicBezTo>
                  <a:cubicBezTo>
                    <a:pt x="548" y="37"/>
                    <a:pt x="535" y="40"/>
                    <a:pt x="522" y="43"/>
                  </a:cubicBezTo>
                  <a:cubicBezTo>
                    <a:pt x="511" y="42"/>
                    <a:pt x="498" y="42"/>
                    <a:pt x="485" y="43"/>
                  </a:cubicBezTo>
                  <a:close/>
                  <a:moveTo>
                    <a:pt x="483" y="69"/>
                  </a:moveTo>
                  <a:cubicBezTo>
                    <a:pt x="486" y="68"/>
                    <a:pt x="489" y="66"/>
                    <a:pt x="492" y="64"/>
                  </a:cubicBezTo>
                  <a:cubicBezTo>
                    <a:pt x="494" y="67"/>
                    <a:pt x="496" y="68"/>
                    <a:pt x="499" y="69"/>
                  </a:cubicBezTo>
                  <a:cubicBezTo>
                    <a:pt x="493" y="69"/>
                    <a:pt x="488" y="69"/>
                    <a:pt x="483" y="69"/>
                  </a:cubicBezTo>
                  <a:close/>
                  <a:moveTo>
                    <a:pt x="523" y="51"/>
                  </a:moveTo>
                  <a:cubicBezTo>
                    <a:pt x="529" y="51"/>
                    <a:pt x="535" y="52"/>
                    <a:pt x="540" y="52"/>
                  </a:cubicBezTo>
                  <a:cubicBezTo>
                    <a:pt x="530" y="53"/>
                    <a:pt x="520" y="55"/>
                    <a:pt x="510" y="56"/>
                  </a:cubicBezTo>
                  <a:cubicBezTo>
                    <a:pt x="514" y="54"/>
                    <a:pt x="519" y="52"/>
                    <a:pt x="523" y="51"/>
                  </a:cubicBezTo>
                  <a:close/>
                  <a:moveTo>
                    <a:pt x="577" y="68"/>
                  </a:moveTo>
                  <a:cubicBezTo>
                    <a:pt x="558" y="66"/>
                    <a:pt x="539" y="65"/>
                    <a:pt x="520" y="63"/>
                  </a:cubicBezTo>
                  <a:cubicBezTo>
                    <a:pt x="538" y="61"/>
                    <a:pt x="557" y="58"/>
                    <a:pt x="575" y="58"/>
                  </a:cubicBezTo>
                  <a:cubicBezTo>
                    <a:pt x="583" y="61"/>
                    <a:pt x="589" y="63"/>
                    <a:pt x="595" y="68"/>
                  </a:cubicBezTo>
                  <a:cubicBezTo>
                    <a:pt x="589" y="68"/>
                    <a:pt x="583" y="68"/>
                    <a:pt x="577" y="68"/>
                  </a:cubicBezTo>
                  <a:close/>
                  <a:moveTo>
                    <a:pt x="609" y="72"/>
                  </a:moveTo>
                  <a:cubicBezTo>
                    <a:pt x="609" y="71"/>
                    <a:pt x="608" y="69"/>
                    <a:pt x="608" y="68"/>
                  </a:cubicBezTo>
                  <a:cubicBezTo>
                    <a:pt x="607" y="67"/>
                    <a:pt x="606" y="67"/>
                    <a:pt x="605" y="66"/>
                  </a:cubicBezTo>
                  <a:cubicBezTo>
                    <a:pt x="619" y="69"/>
                    <a:pt x="632" y="73"/>
                    <a:pt x="645" y="77"/>
                  </a:cubicBezTo>
                  <a:cubicBezTo>
                    <a:pt x="633" y="75"/>
                    <a:pt x="621" y="73"/>
                    <a:pt x="609" y="72"/>
                  </a:cubicBezTo>
                  <a:close/>
                  <a:moveTo>
                    <a:pt x="713" y="111"/>
                  </a:moveTo>
                  <a:cubicBezTo>
                    <a:pt x="708" y="107"/>
                    <a:pt x="704" y="103"/>
                    <a:pt x="699" y="99"/>
                  </a:cubicBezTo>
                  <a:cubicBezTo>
                    <a:pt x="699" y="99"/>
                    <a:pt x="699" y="99"/>
                    <a:pt x="699" y="99"/>
                  </a:cubicBezTo>
                  <a:cubicBezTo>
                    <a:pt x="713" y="104"/>
                    <a:pt x="726" y="110"/>
                    <a:pt x="738" y="117"/>
                  </a:cubicBezTo>
                  <a:cubicBezTo>
                    <a:pt x="741" y="120"/>
                    <a:pt x="744" y="124"/>
                    <a:pt x="747" y="127"/>
                  </a:cubicBezTo>
                  <a:cubicBezTo>
                    <a:pt x="736" y="121"/>
                    <a:pt x="725" y="115"/>
                    <a:pt x="713" y="111"/>
                  </a:cubicBezTo>
                  <a:close/>
                  <a:moveTo>
                    <a:pt x="777" y="172"/>
                  </a:moveTo>
                  <a:cubicBezTo>
                    <a:pt x="780" y="187"/>
                    <a:pt x="780" y="203"/>
                    <a:pt x="781" y="218"/>
                  </a:cubicBezTo>
                  <a:cubicBezTo>
                    <a:pt x="771" y="185"/>
                    <a:pt x="753" y="154"/>
                    <a:pt x="728" y="127"/>
                  </a:cubicBezTo>
                  <a:cubicBezTo>
                    <a:pt x="741" y="133"/>
                    <a:pt x="753" y="141"/>
                    <a:pt x="764" y="150"/>
                  </a:cubicBezTo>
                  <a:cubicBezTo>
                    <a:pt x="769" y="157"/>
                    <a:pt x="773" y="165"/>
                    <a:pt x="777" y="172"/>
                  </a:cubicBezTo>
                  <a:close/>
                  <a:moveTo>
                    <a:pt x="797" y="149"/>
                  </a:moveTo>
                  <a:cubicBezTo>
                    <a:pt x="783" y="136"/>
                    <a:pt x="768" y="125"/>
                    <a:pt x="752" y="115"/>
                  </a:cubicBezTo>
                  <a:cubicBezTo>
                    <a:pt x="732" y="103"/>
                    <a:pt x="718" y="85"/>
                    <a:pt x="699" y="71"/>
                  </a:cubicBezTo>
                  <a:cubicBezTo>
                    <a:pt x="743" y="91"/>
                    <a:pt x="774" y="115"/>
                    <a:pt x="797" y="149"/>
                  </a:cubicBezTo>
                  <a:close/>
                  <a:moveTo>
                    <a:pt x="689" y="74"/>
                  </a:moveTo>
                  <a:cubicBezTo>
                    <a:pt x="699" y="81"/>
                    <a:pt x="709" y="89"/>
                    <a:pt x="717" y="97"/>
                  </a:cubicBezTo>
                  <a:cubicBezTo>
                    <a:pt x="710" y="93"/>
                    <a:pt x="702" y="89"/>
                    <a:pt x="693" y="86"/>
                  </a:cubicBezTo>
                  <a:cubicBezTo>
                    <a:pt x="691" y="82"/>
                    <a:pt x="688" y="78"/>
                    <a:pt x="686" y="75"/>
                  </a:cubicBezTo>
                  <a:cubicBezTo>
                    <a:pt x="687" y="75"/>
                    <a:pt x="688" y="75"/>
                    <a:pt x="689" y="74"/>
                  </a:cubicBezTo>
                  <a:close/>
                  <a:moveTo>
                    <a:pt x="637" y="50"/>
                  </a:moveTo>
                  <a:cubicBezTo>
                    <a:pt x="653" y="57"/>
                    <a:pt x="668" y="67"/>
                    <a:pt x="680" y="81"/>
                  </a:cubicBezTo>
                  <a:cubicBezTo>
                    <a:pt x="636" y="64"/>
                    <a:pt x="597" y="51"/>
                    <a:pt x="550" y="45"/>
                  </a:cubicBezTo>
                  <a:cubicBezTo>
                    <a:pt x="578" y="41"/>
                    <a:pt x="607" y="43"/>
                    <a:pt x="637" y="50"/>
                  </a:cubicBezTo>
                  <a:close/>
                  <a:moveTo>
                    <a:pt x="513" y="30"/>
                  </a:moveTo>
                  <a:cubicBezTo>
                    <a:pt x="511" y="30"/>
                    <a:pt x="509" y="31"/>
                    <a:pt x="507" y="31"/>
                  </a:cubicBezTo>
                  <a:cubicBezTo>
                    <a:pt x="509" y="28"/>
                    <a:pt x="506" y="26"/>
                    <a:pt x="503" y="25"/>
                  </a:cubicBezTo>
                  <a:cubicBezTo>
                    <a:pt x="524" y="18"/>
                    <a:pt x="551" y="20"/>
                    <a:pt x="578" y="26"/>
                  </a:cubicBezTo>
                  <a:cubicBezTo>
                    <a:pt x="569" y="26"/>
                    <a:pt x="517" y="21"/>
                    <a:pt x="513" y="3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3" name="Freeform 24"/>
            <p:cNvSpPr/>
            <p:nvPr>
              <p:custDataLst>
                <p:tags r:id="rId8"/>
              </p:custDataLst>
            </p:nvPr>
          </p:nvSpPr>
          <p:spPr bwMode="auto">
            <a:xfrm>
              <a:off x="2269622" y="4730543"/>
              <a:ext cx="216685" cy="195210"/>
            </a:xfrm>
            <a:custGeom>
              <a:cxnLst>
                <a:cxn ang="0">
                  <a:pos x="73" y="14"/>
                </a:cxn>
                <a:cxn ang="0">
                  <a:pos x="69" y="15"/>
                </a:cxn>
                <a:cxn ang="0">
                  <a:pos x="59" y="12"/>
                </a:cxn>
                <a:cxn ang="0">
                  <a:pos x="21" y="48"/>
                </a:cxn>
                <a:cxn ang="0">
                  <a:pos x="5" y="71"/>
                </a:cxn>
                <a:cxn ang="0">
                  <a:pos x="27" y="57"/>
                </a:cxn>
                <a:cxn ang="0">
                  <a:pos x="32" y="63"/>
                </a:cxn>
                <a:cxn ang="0">
                  <a:pos x="56" y="35"/>
                </a:cxn>
                <a:cxn ang="0">
                  <a:pos x="73" y="14"/>
                </a:cxn>
              </a:cxnLst>
              <a:rect l="0" t="0" r="r" b="b"/>
              <a:pathLst>
                <a:path w="87" h="78">
                  <a:moveTo>
                    <a:pt x="73" y="14"/>
                  </a:moveTo>
                  <a:cubicBezTo>
                    <a:pt x="72" y="14"/>
                    <a:pt x="70" y="14"/>
                    <a:pt x="69" y="15"/>
                  </a:cubicBezTo>
                  <a:cubicBezTo>
                    <a:pt x="75" y="6"/>
                    <a:pt x="61" y="11"/>
                    <a:pt x="59" y="12"/>
                  </a:cubicBezTo>
                  <a:cubicBezTo>
                    <a:pt x="59" y="0"/>
                    <a:pt x="24" y="44"/>
                    <a:pt x="21" y="48"/>
                  </a:cubicBezTo>
                  <a:cubicBezTo>
                    <a:pt x="18" y="51"/>
                    <a:pt x="0" y="66"/>
                    <a:pt x="5" y="71"/>
                  </a:cubicBezTo>
                  <a:cubicBezTo>
                    <a:pt x="11" y="78"/>
                    <a:pt x="24" y="60"/>
                    <a:pt x="27" y="57"/>
                  </a:cubicBezTo>
                  <a:cubicBezTo>
                    <a:pt x="25" y="60"/>
                    <a:pt x="27" y="68"/>
                    <a:pt x="32" y="63"/>
                  </a:cubicBezTo>
                  <a:cubicBezTo>
                    <a:pt x="41" y="54"/>
                    <a:pt x="48" y="44"/>
                    <a:pt x="56" y="35"/>
                  </a:cubicBezTo>
                  <a:cubicBezTo>
                    <a:pt x="57" y="35"/>
                    <a:pt x="87" y="12"/>
                    <a:pt x="73" y="1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4" name="Freeform 25"/>
            <p:cNvSpPr/>
            <p:nvPr>
              <p:custDataLst>
                <p:tags r:id="rId9"/>
              </p:custDataLst>
            </p:nvPr>
          </p:nvSpPr>
          <p:spPr bwMode="auto">
            <a:xfrm>
              <a:off x="2033417" y="5076072"/>
              <a:ext cx="1417233" cy="562207"/>
            </a:xfrm>
            <a:custGeom>
              <a:cxnLst>
                <a:cxn ang="0">
                  <a:pos x="555" y="219"/>
                </a:cxn>
                <a:cxn ang="0">
                  <a:pos x="565" y="182"/>
                </a:cxn>
                <a:cxn ang="0">
                  <a:pos x="536" y="156"/>
                </a:cxn>
                <a:cxn ang="0">
                  <a:pos x="428" y="146"/>
                </a:cxn>
                <a:cxn ang="0">
                  <a:pos x="279" y="149"/>
                </a:cxn>
                <a:cxn ang="0">
                  <a:pos x="148" y="147"/>
                </a:cxn>
                <a:cxn ang="0">
                  <a:pos x="300" y="87"/>
                </a:cxn>
                <a:cxn ang="0">
                  <a:pos x="488" y="41"/>
                </a:cxn>
                <a:cxn ang="0">
                  <a:pos x="539" y="9"/>
                </a:cxn>
                <a:cxn ang="0">
                  <a:pos x="440" y="1"/>
                </a:cxn>
                <a:cxn ang="0">
                  <a:pos x="240" y="33"/>
                </a:cxn>
                <a:cxn ang="0">
                  <a:pos x="46" y="74"/>
                </a:cxn>
                <a:cxn ang="0">
                  <a:pos x="7" y="83"/>
                </a:cxn>
                <a:cxn ang="0">
                  <a:pos x="23" y="87"/>
                </a:cxn>
                <a:cxn ang="0">
                  <a:pos x="132" y="63"/>
                </a:cxn>
                <a:cxn ang="0">
                  <a:pos x="335" y="22"/>
                </a:cxn>
                <a:cxn ang="0">
                  <a:pos x="528" y="15"/>
                </a:cxn>
                <a:cxn ang="0">
                  <a:pos x="411" y="49"/>
                </a:cxn>
                <a:cxn ang="0">
                  <a:pos x="277" y="86"/>
                </a:cxn>
                <a:cxn ang="0">
                  <a:pos x="175" y="120"/>
                </a:cxn>
                <a:cxn ang="0">
                  <a:pos x="137" y="149"/>
                </a:cxn>
                <a:cxn ang="0">
                  <a:pos x="190" y="159"/>
                </a:cxn>
                <a:cxn ang="0">
                  <a:pos x="428" y="154"/>
                </a:cxn>
                <a:cxn ang="0">
                  <a:pos x="522" y="160"/>
                </a:cxn>
                <a:cxn ang="0">
                  <a:pos x="555" y="179"/>
                </a:cxn>
                <a:cxn ang="0">
                  <a:pos x="555" y="219"/>
                </a:cxn>
              </a:cxnLst>
              <a:rect l="0" t="0" r="r" b="b"/>
              <a:pathLst>
                <a:path w="567" h="225">
                  <a:moveTo>
                    <a:pt x="555" y="219"/>
                  </a:moveTo>
                  <a:cubicBezTo>
                    <a:pt x="567" y="225"/>
                    <a:pt x="567" y="187"/>
                    <a:pt x="565" y="182"/>
                  </a:cubicBezTo>
                  <a:cubicBezTo>
                    <a:pt x="561" y="168"/>
                    <a:pt x="548" y="161"/>
                    <a:pt x="536" y="156"/>
                  </a:cubicBezTo>
                  <a:cubicBezTo>
                    <a:pt x="502" y="143"/>
                    <a:pt x="463" y="145"/>
                    <a:pt x="428" y="146"/>
                  </a:cubicBezTo>
                  <a:cubicBezTo>
                    <a:pt x="378" y="148"/>
                    <a:pt x="329" y="148"/>
                    <a:pt x="279" y="149"/>
                  </a:cubicBezTo>
                  <a:cubicBezTo>
                    <a:pt x="239" y="150"/>
                    <a:pt x="188" y="158"/>
                    <a:pt x="148" y="147"/>
                  </a:cubicBezTo>
                  <a:cubicBezTo>
                    <a:pt x="185" y="113"/>
                    <a:pt x="253" y="101"/>
                    <a:pt x="300" y="87"/>
                  </a:cubicBezTo>
                  <a:cubicBezTo>
                    <a:pt x="362" y="68"/>
                    <a:pt x="426" y="59"/>
                    <a:pt x="488" y="41"/>
                  </a:cubicBezTo>
                  <a:cubicBezTo>
                    <a:pt x="494" y="39"/>
                    <a:pt x="552" y="12"/>
                    <a:pt x="539" y="9"/>
                  </a:cubicBezTo>
                  <a:cubicBezTo>
                    <a:pt x="507" y="1"/>
                    <a:pt x="473" y="0"/>
                    <a:pt x="440" y="1"/>
                  </a:cubicBezTo>
                  <a:cubicBezTo>
                    <a:pt x="372" y="4"/>
                    <a:pt x="306" y="20"/>
                    <a:pt x="240" y="33"/>
                  </a:cubicBezTo>
                  <a:cubicBezTo>
                    <a:pt x="175" y="46"/>
                    <a:pt x="111" y="61"/>
                    <a:pt x="46" y="74"/>
                  </a:cubicBezTo>
                  <a:cubicBezTo>
                    <a:pt x="39" y="76"/>
                    <a:pt x="11" y="77"/>
                    <a:pt x="7" y="83"/>
                  </a:cubicBezTo>
                  <a:cubicBezTo>
                    <a:pt x="0" y="93"/>
                    <a:pt x="26" y="86"/>
                    <a:pt x="23" y="87"/>
                  </a:cubicBezTo>
                  <a:cubicBezTo>
                    <a:pt x="60" y="80"/>
                    <a:pt x="96" y="71"/>
                    <a:pt x="132" y="63"/>
                  </a:cubicBezTo>
                  <a:cubicBezTo>
                    <a:pt x="199" y="47"/>
                    <a:pt x="267" y="34"/>
                    <a:pt x="335" y="22"/>
                  </a:cubicBezTo>
                  <a:cubicBezTo>
                    <a:pt x="398" y="11"/>
                    <a:pt x="465" y="2"/>
                    <a:pt x="528" y="15"/>
                  </a:cubicBezTo>
                  <a:cubicBezTo>
                    <a:pt x="494" y="37"/>
                    <a:pt x="450" y="42"/>
                    <a:pt x="411" y="49"/>
                  </a:cubicBezTo>
                  <a:cubicBezTo>
                    <a:pt x="366" y="58"/>
                    <a:pt x="321" y="72"/>
                    <a:pt x="277" y="86"/>
                  </a:cubicBezTo>
                  <a:cubicBezTo>
                    <a:pt x="243" y="96"/>
                    <a:pt x="207" y="106"/>
                    <a:pt x="175" y="120"/>
                  </a:cubicBezTo>
                  <a:cubicBezTo>
                    <a:pt x="168" y="124"/>
                    <a:pt x="135" y="139"/>
                    <a:pt x="137" y="149"/>
                  </a:cubicBezTo>
                  <a:cubicBezTo>
                    <a:pt x="140" y="161"/>
                    <a:pt x="181" y="159"/>
                    <a:pt x="190" y="159"/>
                  </a:cubicBezTo>
                  <a:cubicBezTo>
                    <a:pt x="269" y="158"/>
                    <a:pt x="349" y="157"/>
                    <a:pt x="428" y="154"/>
                  </a:cubicBezTo>
                  <a:cubicBezTo>
                    <a:pt x="459" y="153"/>
                    <a:pt x="491" y="152"/>
                    <a:pt x="522" y="160"/>
                  </a:cubicBezTo>
                  <a:cubicBezTo>
                    <a:pt x="534" y="163"/>
                    <a:pt x="548" y="168"/>
                    <a:pt x="555" y="179"/>
                  </a:cubicBezTo>
                  <a:cubicBezTo>
                    <a:pt x="561" y="188"/>
                    <a:pt x="551" y="217"/>
                    <a:pt x="555" y="21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cxnSp>
        <p:nvCxnSpPr>
          <p:cNvPr id="15" name="直接连接符 12"/>
          <p:cNvCxnSpPr/>
          <p:nvPr>
            <p:custDataLst>
              <p:tags r:id="rId10"/>
            </p:custDataLst>
          </p:nvPr>
        </p:nvCxnSpPr>
        <p:spPr>
          <a:xfrm>
            <a:off x="-35983" y="5837238"/>
            <a:ext cx="1206500" cy="466725"/>
          </a:xfrm>
          <a:prstGeom prst="line">
            <a:avLst/>
          </a:prstGeom>
          <a:ln w="127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9"/>
          <p:cNvCxnSpPr/>
          <p:nvPr>
            <p:custDataLst>
              <p:tags r:id="rId11"/>
            </p:custDataLst>
          </p:nvPr>
        </p:nvCxnSpPr>
        <p:spPr>
          <a:xfrm>
            <a:off x="1151467" y="6303963"/>
            <a:ext cx="9829800" cy="0"/>
          </a:xfrm>
          <a:prstGeom prst="line">
            <a:avLst/>
          </a:prstGeom>
          <a:ln w="127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173" name="图片 18" descr="上条蓝窄.png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0" y="0"/>
            <a:ext cx="12192000" cy="10271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74" name="Picture 21"/>
          <p:cNvPicPr>
            <a:picLocks noChangeAspect="1"/>
          </p:cNvPicPr>
          <p:nvPr userDrawn="1">
            <p:custDataLst>
              <p:tags r:id="rId1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10564284" y="6184900"/>
            <a:ext cx="1625600" cy="6731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9" name="日期占位符 2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0" name="页脚占位符 3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1" name="灯片编号占位符 4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FBBCFD17-6AD3-46AE-936A-950444BCBAF4}" type="slidenum"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ea"/>
              </a:rPr>
              <a:t/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ea"/>
            </a:endParaRPr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典中点 底">
    <p:bg>
      <p:bgPr>
        <a:solidFill>
          <a:schemeClr val="bg1"/>
        </a:solidFill>
        <a:effectLst/>
      </p:bgPr>
    </p:bg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pic>
        <p:nvPicPr>
          <p:cNvPr id="10242" name="图片 18" descr="上条蓝窄.png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1027113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8" name="组合 3"/>
          <p:cNvGrpSpPr/>
          <p:nvPr>
            <p:custDataLst>
              <p:tags r:id="rId4"/>
            </p:custDataLst>
          </p:nvPr>
        </p:nvGrpSpPr>
        <p:grpSpPr>
          <a:xfrm>
            <a:off x="10980999" y="5125851"/>
            <a:ext cx="1065772" cy="1326094"/>
            <a:chOff x="2000231" y="2114716"/>
            <a:chExt cx="2123898" cy="3523563"/>
          </a:xfrm>
          <a:solidFill>
            <a:srgbClr val="0070C0"/>
          </a:solidFill>
        </p:grpSpPr>
        <p:sp>
          <p:nvSpPr>
            <p:cNvPr id="9" name="Freeform 19"/>
            <p:cNvSpPr>
              <a:spLocks noEditPoints="1"/>
            </p:cNvSpPr>
            <p:nvPr>
              <p:custDataLst>
                <p:tags r:id="rId5"/>
              </p:custDataLst>
            </p:nvPr>
          </p:nvSpPr>
          <p:spPr bwMode="auto">
            <a:xfrm>
              <a:off x="3054372" y="2961932"/>
              <a:ext cx="181546" cy="140551"/>
            </a:xfrm>
            <a:custGeom>
              <a:cxnLst>
                <a:cxn ang="0">
                  <a:pos x="28" y="8"/>
                </a:cxn>
                <a:cxn ang="0">
                  <a:pos x="26" y="8"/>
                </a:cxn>
                <a:cxn ang="0">
                  <a:pos x="13" y="13"/>
                </a:cxn>
                <a:cxn ang="0">
                  <a:pos x="11" y="24"/>
                </a:cxn>
                <a:cxn ang="0">
                  <a:pos x="12" y="24"/>
                </a:cxn>
                <a:cxn ang="0">
                  <a:pos x="28" y="8"/>
                </a:cxn>
                <a:cxn ang="0">
                  <a:pos x="26" y="27"/>
                </a:cxn>
                <a:cxn ang="0">
                  <a:pos x="24" y="26"/>
                </a:cxn>
                <a:cxn ang="0">
                  <a:pos x="27" y="27"/>
                </a:cxn>
                <a:cxn ang="0">
                  <a:pos x="26" y="27"/>
                </a:cxn>
                <a:cxn ang="0">
                  <a:pos x="33" y="24"/>
                </a:cxn>
                <a:cxn ang="0">
                  <a:pos x="21" y="18"/>
                </a:cxn>
                <a:cxn ang="0">
                  <a:pos x="38" y="19"/>
                </a:cxn>
                <a:cxn ang="0">
                  <a:pos x="33" y="24"/>
                </a:cxn>
              </a:cxnLst>
              <a:rect l="0" t="0" r="r" b="b"/>
              <a:pathLst>
                <a:path w="73" h="56">
                  <a:moveTo>
                    <a:pt x="28" y="8"/>
                  </a:moveTo>
                  <a:cubicBezTo>
                    <a:pt x="27" y="8"/>
                    <a:pt x="26" y="8"/>
                    <a:pt x="26" y="8"/>
                  </a:cubicBezTo>
                  <a:cubicBezTo>
                    <a:pt x="33" y="0"/>
                    <a:pt x="18" y="2"/>
                    <a:pt x="13" y="13"/>
                  </a:cubicBezTo>
                  <a:cubicBezTo>
                    <a:pt x="12" y="13"/>
                    <a:pt x="0" y="24"/>
                    <a:pt x="11" y="24"/>
                  </a:cubicBezTo>
                  <a:cubicBezTo>
                    <a:pt x="11" y="24"/>
                    <a:pt x="12" y="24"/>
                    <a:pt x="12" y="24"/>
                  </a:cubicBezTo>
                  <a:cubicBezTo>
                    <a:pt x="20" y="56"/>
                    <a:pt x="73" y="7"/>
                    <a:pt x="28" y="8"/>
                  </a:cubicBezTo>
                  <a:close/>
                  <a:moveTo>
                    <a:pt x="26" y="27"/>
                  </a:moveTo>
                  <a:cubicBezTo>
                    <a:pt x="25" y="27"/>
                    <a:pt x="24" y="27"/>
                    <a:pt x="24" y="26"/>
                  </a:cubicBezTo>
                  <a:cubicBezTo>
                    <a:pt x="25" y="27"/>
                    <a:pt x="26" y="27"/>
                    <a:pt x="27" y="27"/>
                  </a:cubicBezTo>
                  <a:cubicBezTo>
                    <a:pt x="26" y="27"/>
                    <a:pt x="26" y="27"/>
                    <a:pt x="26" y="27"/>
                  </a:cubicBezTo>
                  <a:close/>
                  <a:moveTo>
                    <a:pt x="33" y="24"/>
                  </a:moveTo>
                  <a:cubicBezTo>
                    <a:pt x="35" y="18"/>
                    <a:pt x="24" y="18"/>
                    <a:pt x="21" y="18"/>
                  </a:cubicBezTo>
                  <a:cubicBezTo>
                    <a:pt x="27" y="15"/>
                    <a:pt x="32" y="16"/>
                    <a:pt x="38" y="19"/>
                  </a:cubicBezTo>
                  <a:cubicBezTo>
                    <a:pt x="36" y="21"/>
                    <a:pt x="35" y="23"/>
                    <a:pt x="33" y="2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0" name="Freeform 20"/>
            <p:cNvSpPr>
              <a:spLocks noEditPoints="1"/>
            </p:cNvSpPr>
            <p:nvPr>
              <p:custDataLst>
                <p:tags r:id="rId6"/>
              </p:custDataLst>
            </p:nvPr>
          </p:nvSpPr>
          <p:spPr bwMode="auto">
            <a:xfrm>
              <a:off x="2843543" y="2290406"/>
              <a:ext cx="370901" cy="579776"/>
            </a:xfrm>
            <a:custGeom>
              <a:cxnLst>
                <a:cxn ang="0">
                  <a:pos x="76" y="1"/>
                </a:cxn>
                <a:cxn ang="0">
                  <a:pos x="31" y="121"/>
                </a:cxn>
                <a:cxn ang="0">
                  <a:pos x="6" y="190"/>
                </a:cxn>
                <a:cxn ang="0">
                  <a:pos x="8" y="215"/>
                </a:cxn>
                <a:cxn ang="0">
                  <a:pos x="27" y="200"/>
                </a:cxn>
                <a:cxn ang="0">
                  <a:pos x="142" y="232"/>
                </a:cxn>
                <a:cxn ang="0">
                  <a:pos x="143" y="224"/>
                </a:cxn>
                <a:cxn ang="0">
                  <a:pos x="110" y="217"/>
                </a:cxn>
                <a:cxn ang="0">
                  <a:pos x="42" y="199"/>
                </a:cxn>
                <a:cxn ang="0">
                  <a:pos x="38" y="195"/>
                </a:cxn>
                <a:cxn ang="0">
                  <a:pos x="31" y="195"/>
                </a:cxn>
                <a:cxn ang="0">
                  <a:pos x="57" y="151"/>
                </a:cxn>
                <a:cxn ang="0">
                  <a:pos x="60" y="181"/>
                </a:cxn>
                <a:cxn ang="0">
                  <a:pos x="73" y="117"/>
                </a:cxn>
                <a:cxn ang="0">
                  <a:pos x="97" y="47"/>
                </a:cxn>
                <a:cxn ang="0">
                  <a:pos x="66" y="114"/>
                </a:cxn>
                <a:cxn ang="0">
                  <a:pos x="29" y="182"/>
                </a:cxn>
                <a:cxn ang="0">
                  <a:pos x="76" y="1"/>
                </a:cxn>
                <a:cxn ang="0">
                  <a:pos x="26" y="156"/>
                </a:cxn>
                <a:cxn ang="0">
                  <a:pos x="25" y="159"/>
                </a:cxn>
                <a:cxn ang="0">
                  <a:pos x="26" y="156"/>
                </a:cxn>
                <a:cxn ang="0">
                  <a:pos x="46" y="118"/>
                </a:cxn>
                <a:cxn ang="0">
                  <a:pos x="38" y="127"/>
                </a:cxn>
                <a:cxn ang="0">
                  <a:pos x="59" y="75"/>
                </a:cxn>
                <a:cxn ang="0">
                  <a:pos x="46" y="118"/>
                </a:cxn>
              </a:cxnLst>
              <a:rect l="0" t="0" r="r" b="b"/>
              <a:pathLst>
                <a:path w="148" h="231">
                  <a:moveTo>
                    <a:pt x="76" y="1"/>
                  </a:moveTo>
                  <a:cubicBezTo>
                    <a:pt x="74" y="0"/>
                    <a:pt x="36" y="109"/>
                    <a:pt x="31" y="121"/>
                  </a:cubicBezTo>
                  <a:cubicBezTo>
                    <a:pt x="22" y="143"/>
                    <a:pt x="13" y="166"/>
                    <a:pt x="6" y="190"/>
                  </a:cubicBezTo>
                  <a:cubicBezTo>
                    <a:pt x="5" y="192"/>
                    <a:pt x="0" y="230"/>
                    <a:pt x="8" y="215"/>
                  </a:cubicBezTo>
                  <a:cubicBezTo>
                    <a:pt x="12" y="225"/>
                    <a:pt x="26" y="202"/>
                    <a:pt x="27" y="200"/>
                  </a:cubicBezTo>
                  <a:cubicBezTo>
                    <a:pt x="32" y="217"/>
                    <a:pt x="126" y="232"/>
                    <a:pt x="142" y="232"/>
                  </a:cubicBezTo>
                  <a:cubicBezTo>
                    <a:pt x="148" y="232"/>
                    <a:pt x="147" y="225"/>
                    <a:pt x="143" y="224"/>
                  </a:cubicBezTo>
                  <a:cubicBezTo>
                    <a:pt x="132" y="222"/>
                    <a:pt x="121" y="219"/>
                    <a:pt x="110" y="217"/>
                  </a:cubicBezTo>
                  <a:cubicBezTo>
                    <a:pt x="87" y="213"/>
                    <a:pt x="64" y="208"/>
                    <a:pt x="42" y="199"/>
                  </a:cubicBezTo>
                  <a:cubicBezTo>
                    <a:pt x="43" y="197"/>
                    <a:pt x="41" y="195"/>
                    <a:pt x="38" y="195"/>
                  </a:cubicBezTo>
                  <a:cubicBezTo>
                    <a:pt x="36" y="195"/>
                    <a:pt x="33" y="195"/>
                    <a:pt x="31" y="195"/>
                  </a:cubicBezTo>
                  <a:cubicBezTo>
                    <a:pt x="40" y="180"/>
                    <a:pt x="49" y="166"/>
                    <a:pt x="57" y="151"/>
                  </a:cubicBezTo>
                  <a:cubicBezTo>
                    <a:pt x="57" y="152"/>
                    <a:pt x="49" y="190"/>
                    <a:pt x="60" y="181"/>
                  </a:cubicBezTo>
                  <a:cubicBezTo>
                    <a:pt x="68" y="174"/>
                    <a:pt x="70" y="129"/>
                    <a:pt x="73" y="117"/>
                  </a:cubicBezTo>
                  <a:cubicBezTo>
                    <a:pt x="78" y="105"/>
                    <a:pt x="103" y="59"/>
                    <a:pt x="97" y="47"/>
                  </a:cubicBezTo>
                  <a:cubicBezTo>
                    <a:pt x="93" y="40"/>
                    <a:pt x="68" y="106"/>
                    <a:pt x="66" y="114"/>
                  </a:cubicBezTo>
                  <a:cubicBezTo>
                    <a:pt x="56" y="136"/>
                    <a:pt x="44" y="159"/>
                    <a:pt x="29" y="182"/>
                  </a:cubicBezTo>
                  <a:cubicBezTo>
                    <a:pt x="36" y="166"/>
                    <a:pt x="96" y="3"/>
                    <a:pt x="76" y="1"/>
                  </a:cubicBezTo>
                  <a:close/>
                  <a:moveTo>
                    <a:pt x="26" y="156"/>
                  </a:moveTo>
                  <a:cubicBezTo>
                    <a:pt x="25" y="157"/>
                    <a:pt x="25" y="158"/>
                    <a:pt x="25" y="159"/>
                  </a:cubicBezTo>
                  <a:cubicBezTo>
                    <a:pt x="25" y="158"/>
                    <a:pt x="26" y="157"/>
                    <a:pt x="26" y="156"/>
                  </a:cubicBezTo>
                  <a:close/>
                  <a:moveTo>
                    <a:pt x="46" y="118"/>
                  </a:moveTo>
                  <a:cubicBezTo>
                    <a:pt x="43" y="118"/>
                    <a:pt x="40" y="122"/>
                    <a:pt x="38" y="127"/>
                  </a:cubicBezTo>
                  <a:cubicBezTo>
                    <a:pt x="45" y="110"/>
                    <a:pt x="52" y="92"/>
                    <a:pt x="59" y="75"/>
                  </a:cubicBezTo>
                  <a:cubicBezTo>
                    <a:pt x="55" y="89"/>
                    <a:pt x="51" y="103"/>
                    <a:pt x="46" y="11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1" name="Freeform 21"/>
            <p:cNvSpPr>
              <a:spLocks noEditPoints="1"/>
            </p:cNvSpPr>
            <p:nvPr>
              <p:custDataLst>
                <p:tags r:id="rId7"/>
              </p:custDataLst>
            </p:nvPr>
          </p:nvSpPr>
          <p:spPr bwMode="auto">
            <a:xfrm>
              <a:off x="3444794" y="2427054"/>
              <a:ext cx="374805" cy="542687"/>
            </a:xfrm>
            <a:custGeom>
              <a:cxnLst>
                <a:cxn ang="0">
                  <a:pos x="94" y="46"/>
                </a:cxn>
                <a:cxn ang="0">
                  <a:pos x="55" y="95"/>
                </a:cxn>
                <a:cxn ang="0">
                  <a:pos x="8" y="158"/>
                </a:cxn>
                <a:cxn ang="0">
                  <a:pos x="11" y="170"/>
                </a:cxn>
                <a:cxn ang="0">
                  <a:pos x="35" y="158"/>
                </a:cxn>
                <a:cxn ang="0">
                  <a:pos x="7" y="210"/>
                </a:cxn>
                <a:cxn ang="0">
                  <a:pos x="10" y="217"/>
                </a:cxn>
                <a:cxn ang="0">
                  <a:pos x="25" y="204"/>
                </a:cxn>
                <a:cxn ang="0">
                  <a:pos x="70" y="152"/>
                </a:cxn>
                <a:cxn ang="0">
                  <a:pos x="146" y="50"/>
                </a:cxn>
                <a:cxn ang="0">
                  <a:pos x="148" y="42"/>
                </a:cxn>
                <a:cxn ang="0">
                  <a:pos x="130" y="56"/>
                </a:cxn>
                <a:cxn ang="0">
                  <a:pos x="119" y="58"/>
                </a:cxn>
                <a:cxn ang="0">
                  <a:pos x="113" y="48"/>
                </a:cxn>
                <a:cxn ang="0">
                  <a:pos x="122" y="39"/>
                </a:cxn>
                <a:cxn ang="0">
                  <a:pos x="88" y="16"/>
                </a:cxn>
                <a:cxn ang="0">
                  <a:pos x="60" y="5"/>
                </a:cxn>
                <a:cxn ang="0">
                  <a:pos x="80" y="32"/>
                </a:cxn>
                <a:cxn ang="0">
                  <a:pos x="98" y="46"/>
                </a:cxn>
                <a:cxn ang="0">
                  <a:pos x="99" y="57"/>
                </a:cxn>
                <a:cxn ang="0">
                  <a:pos x="88" y="64"/>
                </a:cxn>
                <a:cxn ang="0">
                  <a:pos x="94" y="46"/>
                </a:cxn>
                <a:cxn ang="0">
                  <a:pos x="76" y="20"/>
                </a:cxn>
                <a:cxn ang="0">
                  <a:pos x="71" y="15"/>
                </a:cxn>
                <a:cxn ang="0">
                  <a:pos x="78" y="19"/>
                </a:cxn>
                <a:cxn ang="0">
                  <a:pos x="76" y="20"/>
                </a:cxn>
                <a:cxn ang="0">
                  <a:pos x="85" y="26"/>
                </a:cxn>
                <a:cxn ang="0">
                  <a:pos x="84" y="25"/>
                </a:cxn>
                <a:cxn ang="0">
                  <a:pos x="86" y="24"/>
                </a:cxn>
                <a:cxn ang="0">
                  <a:pos x="90" y="28"/>
                </a:cxn>
                <a:cxn ang="0">
                  <a:pos x="85" y="26"/>
                </a:cxn>
                <a:cxn ang="0">
                  <a:pos x="42" y="170"/>
                </a:cxn>
                <a:cxn ang="0">
                  <a:pos x="20" y="196"/>
                </a:cxn>
                <a:cxn ang="0">
                  <a:pos x="49" y="160"/>
                </a:cxn>
                <a:cxn ang="0">
                  <a:pos x="42" y="170"/>
                </a:cxn>
                <a:cxn ang="0">
                  <a:pos x="116" y="62"/>
                </a:cxn>
                <a:cxn ang="0">
                  <a:pos x="116" y="62"/>
                </a:cxn>
                <a:cxn ang="0">
                  <a:pos x="102" y="77"/>
                </a:cxn>
                <a:cxn ang="0">
                  <a:pos x="106" y="63"/>
                </a:cxn>
                <a:cxn ang="0">
                  <a:pos x="116" y="62"/>
                </a:cxn>
                <a:cxn ang="0">
                  <a:pos x="107" y="55"/>
                </a:cxn>
                <a:cxn ang="0">
                  <a:pos x="107" y="53"/>
                </a:cxn>
                <a:cxn ang="0">
                  <a:pos x="108" y="55"/>
                </a:cxn>
                <a:cxn ang="0">
                  <a:pos x="107" y="55"/>
                </a:cxn>
                <a:cxn ang="0">
                  <a:pos x="112" y="39"/>
                </a:cxn>
                <a:cxn ang="0">
                  <a:pos x="103" y="34"/>
                </a:cxn>
                <a:cxn ang="0">
                  <a:pos x="99" y="27"/>
                </a:cxn>
                <a:cxn ang="0">
                  <a:pos x="112" y="39"/>
                </a:cxn>
                <a:cxn ang="0">
                  <a:pos x="104" y="87"/>
                </a:cxn>
                <a:cxn ang="0">
                  <a:pos x="95" y="101"/>
                </a:cxn>
                <a:cxn ang="0">
                  <a:pos x="72" y="123"/>
                </a:cxn>
                <a:cxn ang="0">
                  <a:pos x="104" y="87"/>
                </a:cxn>
                <a:cxn ang="0">
                  <a:pos x="97" y="67"/>
                </a:cxn>
                <a:cxn ang="0">
                  <a:pos x="72" y="111"/>
                </a:cxn>
                <a:cxn ang="0">
                  <a:pos x="22" y="157"/>
                </a:cxn>
                <a:cxn ang="0">
                  <a:pos x="85" y="69"/>
                </a:cxn>
                <a:cxn ang="0">
                  <a:pos x="87" y="73"/>
                </a:cxn>
                <a:cxn ang="0">
                  <a:pos x="97" y="67"/>
                </a:cxn>
              </a:cxnLst>
              <a:rect l="0" t="0" r="r" b="b"/>
              <a:pathLst>
                <a:path w="150" h="216">
                  <a:moveTo>
                    <a:pt x="94" y="46"/>
                  </a:moveTo>
                  <a:cubicBezTo>
                    <a:pt x="84" y="38"/>
                    <a:pt x="59" y="88"/>
                    <a:pt x="55" y="95"/>
                  </a:cubicBezTo>
                  <a:cubicBezTo>
                    <a:pt x="39" y="115"/>
                    <a:pt x="20" y="134"/>
                    <a:pt x="8" y="158"/>
                  </a:cubicBezTo>
                  <a:cubicBezTo>
                    <a:pt x="0" y="172"/>
                    <a:pt x="0" y="196"/>
                    <a:pt x="11" y="170"/>
                  </a:cubicBezTo>
                  <a:cubicBezTo>
                    <a:pt x="14" y="174"/>
                    <a:pt x="24" y="168"/>
                    <a:pt x="35" y="158"/>
                  </a:cubicBezTo>
                  <a:cubicBezTo>
                    <a:pt x="19" y="175"/>
                    <a:pt x="7" y="194"/>
                    <a:pt x="7" y="210"/>
                  </a:cubicBezTo>
                  <a:cubicBezTo>
                    <a:pt x="5" y="212"/>
                    <a:pt x="6" y="217"/>
                    <a:pt x="10" y="217"/>
                  </a:cubicBezTo>
                  <a:cubicBezTo>
                    <a:pt x="15" y="217"/>
                    <a:pt x="22" y="207"/>
                    <a:pt x="25" y="204"/>
                  </a:cubicBezTo>
                  <a:cubicBezTo>
                    <a:pt x="42" y="189"/>
                    <a:pt x="57" y="171"/>
                    <a:pt x="70" y="152"/>
                  </a:cubicBezTo>
                  <a:cubicBezTo>
                    <a:pt x="79" y="141"/>
                    <a:pt x="150" y="51"/>
                    <a:pt x="146" y="50"/>
                  </a:cubicBezTo>
                  <a:cubicBezTo>
                    <a:pt x="149" y="48"/>
                    <a:pt x="149" y="46"/>
                    <a:pt x="148" y="42"/>
                  </a:cubicBezTo>
                  <a:cubicBezTo>
                    <a:pt x="143" y="37"/>
                    <a:pt x="133" y="53"/>
                    <a:pt x="130" y="56"/>
                  </a:cubicBezTo>
                  <a:cubicBezTo>
                    <a:pt x="129" y="48"/>
                    <a:pt x="121" y="56"/>
                    <a:pt x="119" y="58"/>
                  </a:cubicBezTo>
                  <a:cubicBezTo>
                    <a:pt x="119" y="54"/>
                    <a:pt x="116" y="50"/>
                    <a:pt x="113" y="48"/>
                  </a:cubicBezTo>
                  <a:cubicBezTo>
                    <a:pt x="122" y="52"/>
                    <a:pt x="128" y="52"/>
                    <a:pt x="122" y="39"/>
                  </a:cubicBezTo>
                  <a:cubicBezTo>
                    <a:pt x="116" y="27"/>
                    <a:pt x="102" y="16"/>
                    <a:pt x="88" y="16"/>
                  </a:cubicBezTo>
                  <a:cubicBezTo>
                    <a:pt x="84" y="12"/>
                    <a:pt x="65" y="0"/>
                    <a:pt x="60" y="5"/>
                  </a:cubicBezTo>
                  <a:cubicBezTo>
                    <a:pt x="52" y="14"/>
                    <a:pt x="76" y="29"/>
                    <a:pt x="80" y="32"/>
                  </a:cubicBezTo>
                  <a:cubicBezTo>
                    <a:pt x="86" y="37"/>
                    <a:pt x="92" y="41"/>
                    <a:pt x="98" y="46"/>
                  </a:cubicBezTo>
                  <a:cubicBezTo>
                    <a:pt x="99" y="49"/>
                    <a:pt x="99" y="53"/>
                    <a:pt x="99" y="57"/>
                  </a:cubicBezTo>
                  <a:cubicBezTo>
                    <a:pt x="94" y="59"/>
                    <a:pt x="91" y="61"/>
                    <a:pt x="88" y="64"/>
                  </a:cubicBezTo>
                  <a:cubicBezTo>
                    <a:pt x="90" y="61"/>
                    <a:pt x="99" y="50"/>
                    <a:pt x="94" y="46"/>
                  </a:cubicBezTo>
                  <a:close/>
                  <a:moveTo>
                    <a:pt x="76" y="20"/>
                  </a:moveTo>
                  <a:cubicBezTo>
                    <a:pt x="75" y="18"/>
                    <a:pt x="73" y="17"/>
                    <a:pt x="71" y="15"/>
                  </a:cubicBezTo>
                  <a:cubicBezTo>
                    <a:pt x="74" y="16"/>
                    <a:pt x="76" y="17"/>
                    <a:pt x="78" y="19"/>
                  </a:cubicBezTo>
                  <a:cubicBezTo>
                    <a:pt x="78" y="19"/>
                    <a:pt x="77" y="19"/>
                    <a:pt x="76" y="20"/>
                  </a:cubicBezTo>
                  <a:close/>
                  <a:moveTo>
                    <a:pt x="85" y="26"/>
                  </a:moveTo>
                  <a:cubicBezTo>
                    <a:pt x="85" y="25"/>
                    <a:pt x="84" y="25"/>
                    <a:pt x="84" y="25"/>
                  </a:cubicBezTo>
                  <a:cubicBezTo>
                    <a:pt x="85" y="24"/>
                    <a:pt x="85" y="24"/>
                    <a:pt x="86" y="24"/>
                  </a:cubicBezTo>
                  <a:cubicBezTo>
                    <a:pt x="87" y="25"/>
                    <a:pt x="89" y="27"/>
                    <a:pt x="90" y="28"/>
                  </a:cubicBezTo>
                  <a:cubicBezTo>
                    <a:pt x="88" y="27"/>
                    <a:pt x="87" y="26"/>
                    <a:pt x="85" y="26"/>
                  </a:cubicBezTo>
                  <a:close/>
                  <a:moveTo>
                    <a:pt x="42" y="170"/>
                  </a:moveTo>
                  <a:cubicBezTo>
                    <a:pt x="35" y="179"/>
                    <a:pt x="28" y="188"/>
                    <a:pt x="20" y="196"/>
                  </a:cubicBezTo>
                  <a:cubicBezTo>
                    <a:pt x="27" y="184"/>
                    <a:pt x="38" y="171"/>
                    <a:pt x="49" y="160"/>
                  </a:cubicBezTo>
                  <a:cubicBezTo>
                    <a:pt x="47" y="163"/>
                    <a:pt x="44" y="167"/>
                    <a:pt x="42" y="170"/>
                  </a:cubicBezTo>
                  <a:close/>
                  <a:moveTo>
                    <a:pt x="116" y="62"/>
                  </a:moveTo>
                  <a:cubicBezTo>
                    <a:pt x="116" y="62"/>
                    <a:pt x="116" y="62"/>
                    <a:pt x="116" y="62"/>
                  </a:cubicBezTo>
                  <a:cubicBezTo>
                    <a:pt x="111" y="67"/>
                    <a:pt x="107" y="72"/>
                    <a:pt x="102" y="77"/>
                  </a:cubicBezTo>
                  <a:cubicBezTo>
                    <a:pt x="104" y="73"/>
                    <a:pt x="105" y="68"/>
                    <a:pt x="106" y="63"/>
                  </a:cubicBezTo>
                  <a:cubicBezTo>
                    <a:pt x="109" y="62"/>
                    <a:pt x="113" y="62"/>
                    <a:pt x="116" y="62"/>
                  </a:cubicBezTo>
                  <a:close/>
                  <a:moveTo>
                    <a:pt x="107" y="55"/>
                  </a:moveTo>
                  <a:cubicBezTo>
                    <a:pt x="107" y="54"/>
                    <a:pt x="107" y="54"/>
                    <a:pt x="107" y="53"/>
                  </a:cubicBezTo>
                  <a:cubicBezTo>
                    <a:pt x="107" y="54"/>
                    <a:pt x="108" y="54"/>
                    <a:pt x="108" y="55"/>
                  </a:cubicBezTo>
                  <a:cubicBezTo>
                    <a:pt x="108" y="55"/>
                    <a:pt x="107" y="55"/>
                    <a:pt x="107" y="55"/>
                  </a:cubicBezTo>
                  <a:close/>
                  <a:moveTo>
                    <a:pt x="112" y="39"/>
                  </a:moveTo>
                  <a:cubicBezTo>
                    <a:pt x="109" y="37"/>
                    <a:pt x="106" y="36"/>
                    <a:pt x="103" y="34"/>
                  </a:cubicBezTo>
                  <a:cubicBezTo>
                    <a:pt x="102" y="32"/>
                    <a:pt x="101" y="29"/>
                    <a:pt x="99" y="27"/>
                  </a:cubicBezTo>
                  <a:cubicBezTo>
                    <a:pt x="104" y="30"/>
                    <a:pt x="109" y="34"/>
                    <a:pt x="112" y="39"/>
                  </a:cubicBezTo>
                  <a:close/>
                  <a:moveTo>
                    <a:pt x="104" y="87"/>
                  </a:moveTo>
                  <a:cubicBezTo>
                    <a:pt x="101" y="92"/>
                    <a:pt x="98" y="96"/>
                    <a:pt x="95" y="101"/>
                  </a:cubicBezTo>
                  <a:cubicBezTo>
                    <a:pt x="89" y="107"/>
                    <a:pt x="81" y="114"/>
                    <a:pt x="72" y="123"/>
                  </a:cubicBezTo>
                  <a:cubicBezTo>
                    <a:pt x="87" y="106"/>
                    <a:pt x="101" y="91"/>
                    <a:pt x="104" y="87"/>
                  </a:cubicBezTo>
                  <a:close/>
                  <a:moveTo>
                    <a:pt x="97" y="67"/>
                  </a:moveTo>
                  <a:cubicBezTo>
                    <a:pt x="95" y="75"/>
                    <a:pt x="70" y="107"/>
                    <a:pt x="72" y="111"/>
                  </a:cubicBezTo>
                  <a:cubicBezTo>
                    <a:pt x="57" y="128"/>
                    <a:pt x="40" y="144"/>
                    <a:pt x="22" y="157"/>
                  </a:cubicBezTo>
                  <a:cubicBezTo>
                    <a:pt x="37" y="125"/>
                    <a:pt x="66" y="98"/>
                    <a:pt x="85" y="69"/>
                  </a:cubicBezTo>
                  <a:cubicBezTo>
                    <a:pt x="85" y="70"/>
                    <a:pt x="86" y="72"/>
                    <a:pt x="87" y="73"/>
                  </a:cubicBezTo>
                  <a:cubicBezTo>
                    <a:pt x="91" y="73"/>
                    <a:pt x="95" y="71"/>
                    <a:pt x="97" y="6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2" name="Freeform 22"/>
            <p:cNvSpPr>
              <a:spLocks noEditPoints="1"/>
            </p:cNvSpPr>
            <p:nvPr>
              <p:custDataLst>
                <p:tags r:id="rId8"/>
              </p:custDataLst>
            </p:nvPr>
          </p:nvSpPr>
          <p:spPr bwMode="auto">
            <a:xfrm>
              <a:off x="2417983" y="3512428"/>
              <a:ext cx="443129" cy="694951"/>
            </a:xfrm>
            <a:custGeom>
              <a:cxnLst>
                <a:cxn ang="0">
                  <a:pos x="108" y="80"/>
                </a:cxn>
                <a:cxn ang="0">
                  <a:pos x="85" y="118"/>
                </a:cxn>
                <a:cxn ang="0">
                  <a:pos x="54" y="175"/>
                </a:cxn>
                <a:cxn ang="0">
                  <a:pos x="15" y="248"/>
                </a:cxn>
                <a:cxn ang="0">
                  <a:pos x="24" y="251"/>
                </a:cxn>
                <a:cxn ang="0">
                  <a:pos x="70" y="189"/>
                </a:cxn>
                <a:cxn ang="0">
                  <a:pos x="110" y="97"/>
                </a:cxn>
                <a:cxn ang="0">
                  <a:pos x="132" y="63"/>
                </a:cxn>
                <a:cxn ang="0">
                  <a:pos x="160" y="97"/>
                </a:cxn>
                <a:cxn ang="0">
                  <a:pos x="132" y="52"/>
                </a:cxn>
                <a:cxn ang="0">
                  <a:pos x="175" y="41"/>
                </a:cxn>
                <a:cxn ang="0">
                  <a:pos x="119" y="18"/>
                </a:cxn>
                <a:cxn ang="0">
                  <a:pos x="88" y="5"/>
                </a:cxn>
                <a:cxn ang="0">
                  <a:pos x="91" y="16"/>
                </a:cxn>
                <a:cxn ang="0">
                  <a:pos x="159" y="38"/>
                </a:cxn>
                <a:cxn ang="0">
                  <a:pos x="123" y="44"/>
                </a:cxn>
                <a:cxn ang="0">
                  <a:pos x="121" y="53"/>
                </a:cxn>
                <a:cxn ang="0">
                  <a:pos x="126" y="56"/>
                </a:cxn>
                <a:cxn ang="0">
                  <a:pos x="114" y="72"/>
                </a:cxn>
                <a:cxn ang="0">
                  <a:pos x="108" y="80"/>
                </a:cxn>
                <a:cxn ang="0">
                  <a:pos x="34" y="233"/>
                </a:cxn>
                <a:cxn ang="0">
                  <a:pos x="91" y="126"/>
                </a:cxn>
                <a:cxn ang="0">
                  <a:pos x="34" y="233"/>
                </a:cxn>
              </a:cxnLst>
              <a:rect l="0" t="0" r="r" b="b"/>
              <a:pathLst>
                <a:path w="177" h="278">
                  <a:moveTo>
                    <a:pt x="108" y="80"/>
                  </a:moveTo>
                  <a:cubicBezTo>
                    <a:pt x="99" y="92"/>
                    <a:pt x="92" y="105"/>
                    <a:pt x="85" y="118"/>
                  </a:cubicBezTo>
                  <a:cubicBezTo>
                    <a:pt x="81" y="126"/>
                    <a:pt x="48" y="171"/>
                    <a:pt x="54" y="175"/>
                  </a:cubicBezTo>
                  <a:cubicBezTo>
                    <a:pt x="41" y="199"/>
                    <a:pt x="28" y="224"/>
                    <a:pt x="15" y="248"/>
                  </a:cubicBezTo>
                  <a:cubicBezTo>
                    <a:pt x="0" y="277"/>
                    <a:pt x="8" y="278"/>
                    <a:pt x="24" y="251"/>
                  </a:cubicBezTo>
                  <a:cubicBezTo>
                    <a:pt x="31" y="260"/>
                    <a:pt x="67" y="196"/>
                    <a:pt x="70" y="189"/>
                  </a:cubicBezTo>
                  <a:cubicBezTo>
                    <a:pt x="76" y="177"/>
                    <a:pt x="118" y="107"/>
                    <a:pt x="110" y="97"/>
                  </a:cubicBezTo>
                  <a:cubicBezTo>
                    <a:pt x="118" y="86"/>
                    <a:pt x="125" y="74"/>
                    <a:pt x="132" y="63"/>
                  </a:cubicBezTo>
                  <a:cubicBezTo>
                    <a:pt x="135" y="67"/>
                    <a:pt x="154" y="102"/>
                    <a:pt x="160" y="97"/>
                  </a:cubicBezTo>
                  <a:cubicBezTo>
                    <a:pt x="167" y="92"/>
                    <a:pt x="136" y="56"/>
                    <a:pt x="132" y="52"/>
                  </a:cubicBezTo>
                  <a:cubicBezTo>
                    <a:pt x="138" y="51"/>
                    <a:pt x="174" y="48"/>
                    <a:pt x="175" y="41"/>
                  </a:cubicBezTo>
                  <a:cubicBezTo>
                    <a:pt x="177" y="30"/>
                    <a:pt x="126" y="20"/>
                    <a:pt x="119" y="18"/>
                  </a:cubicBezTo>
                  <a:cubicBezTo>
                    <a:pt x="108" y="15"/>
                    <a:pt x="97" y="11"/>
                    <a:pt x="88" y="5"/>
                  </a:cubicBezTo>
                  <a:cubicBezTo>
                    <a:pt x="80" y="0"/>
                    <a:pt x="85" y="13"/>
                    <a:pt x="91" y="16"/>
                  </a:cubicBezTo>
                  <a:cubicBezTo>
                    <a:pt x="113" y="27"/>
                    <a:pt x="137" y="29"/>
                    <a:pt x="159" y="38"/>
                  </a:cubicBezTo>
                  <a:cubicBezTo>
                    <a:pt x="147" y="41"/>
                    <a:pt x="135" y="44"/>
                    <a:pt x="123" y="44"/>
                  </a:cubicBezTo>
                  <a:cubicBezTo>
                    <a:pt x="97" y="29"/>
                    <a:pt x="86" y="53"/>
                    <a:pt x="121" y="53"/>
                  </a:cubicBezTo>
                  <a:cubicBezTo>
                    <a:pt x="123" y="54"/>
                    <a:pt x="124" y="55"/>
                    <a:pt x="126" y="56"/>
                  </a:cubicBezTo>
                  <a:cubicBezTo>
                    <a:pt x="122" y="62"/>
                    <a:pt x="118" y="67"/>
                    <a:pt x="114" y="72"/>
                  </a:cubicBezTo>
                  <a:cubicBezTo>
                    <a:pt x="109" y="73"/>
                    <a:pt x="107" y="75"/>
                    <a:pt x="108" y="80"/>
                  </a:cubicBezTo>
                  <a:close/>
                  <a:moveTo>
                    <a:pt x="34" y="233"/>
                  </a:moveTo>
                  <a:cubicBezTo>
                    <a:pt x="53" y="198"/>
                    <a:pt x="69" y="159"/>
                    <a:pt x="91" y="126"/>
                  </a:cubicBezTo>
                  <a:cubicBezTo>
                    <a:pt x="75" y="163"/>
                    <a:pt x="57" y="202"/>
                    <a:pt x="34" y="233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3" name="Freeform 23"/>
            <p:cNvSpPr>
              <a:spLocks noEditPoints="1"/>
            </p:cNvSpPr>
            <p:nvPr>
              <p:custDataLst>
                <p:tags r:id="rId9"/>
              </p:custDataLst>
            </p:nvPr>
          </p:nvSpPr>
          <p:spPr bwMode="auto">
            <a:xfrm>
              <a:off x="2000231" y="2114716"/>
              <a:ext cx="2123898" cy="3170227"/>
            </a:xfrm>
            <a:custGeom>
              <a:cxnLst>
                <a:cxn ang="0">
                  <a:pos x="467" y="52"/>
                </a:cxn>
                <a:cxn ang="0">
                  <a:pos x="692" y="104"/>
                </a:cxn>
                <a:cxn ang="0">
                  <a:pos x="777" y="241"/>
                </a:cxn>
                <a:cxn ang="0">
                  <a:pos x="605" y="411"/>
                </a:cxn>
                <a:cxn ang="0">
                  <a:pos x="269" y="446"/>
                </a:cxn>
                <a:cxn ang="0">
                  <a:pos x="456" y="626"/>
                </a:cxn>
                <a:cxn ang="0">
                  <a:pos x="427" y="694"/>
                </a:cxn>
                <a:cxn ang="0">
                  <a:pos x="219" y="1035"/>
                </a:cxn>
                <a:cxn ang="0">
                  <a:pos x="133" y="740"/>
                </a:cxn>
                <a:cxn ang="0">
                  <a:pos x="30" y="996"/>
                </a:cxn>
                <a:cxn ang="0">
                  <a:pos x="230" y="1073"/>
                </a:cxn>
                <a:cxn ang="0">
                  <a:pos x="474" y="651"/>
                </a:cxn>
                <a:cxn ang="0">
                  <a:pos x="812" y="175"/>
                </a:cxn>
                <a:cxn ang="0">
                  <a:pos x="233" y="557"/>
                </a:cxn>
                <a:cxn ang="0">
                  <a:pos x="84" y="960"/>
                </a:cxn>
                <a:cxn ang="0">
                  <a:pos x="125" y="777"/>
                </a:cxn>
                <a:cxn ang="0">
                  <a:pos x="80" y="960"/>
                </a:cxn>
                <a:cxn ang="0">
                  <a:pos x="44" y="972"/>
                </a:cxn>
                <a:cxn ang="0">
                  <a:pos x="25" y="1224"/>
                </a:cxn>
                <a:cxn ang="0">
                  <a:pos x="43" y="1158"/>
                </a:cxn>
                <a:cxn ang="0">
                  <a:pos x="41" y="1230"/>
                </a:cxn>
                <a:cxn ang="0">
                  <a:pos x="56" y="1194"/>
                </a:cxn>
                <a:cxn ang="0">
                  <a:pos x="70" y="1184"/>
                </a:cxn>
                <a:cxn ang="0">
                  <a:pos x="26" y="1151"/>
                </a:cxn>
                <a:cxn ang="0">
                  <a:pos x="130" y="993"/>
                </a:cxn>
                <a:cxn ang="0">
                  <a:pos x="176" y="1009"/>
                </a:cxn>
                <a:cxn ang="0">
                  <a:pos x="264" y="992"/>
                </a:cxn>
                <a:cxn ang="0">
                  <a:pos x="604" y="448"/>
                </a:cxn>
                <a:cxn ang="0">
                  <a:pos x="575" y="403"/>
                </a:cxn>
                <a:cxn ang="0">
                  <a:pos x="534" y="355"/>
                </a:cxn>
                <a:cxn ang="0">
                  <a:pos x="404" y="324"/>
                </a:cxn>
                <a:cxn ang="0">
                  <a:pos x="316" y="367"/>
                </a:cxn>
                <a:cxn ang="0">
                  <a:pos x="302" y="401"/>
                </a:cxn>
                <a:cxn ang="0">
                  <a:pos x="289" y="429"/>
                </a:cxn>
                <a:cxn ang="0">
                  <a:pos x="289" y="460"/>
                </a:cxn>
                <a:cxn ang="0">
                  <a:pos x="294" y="525"/>
                </a:cxn>
                <a:cxn ang="0">
                  <a:pos x="445" y="653"/>
                </a:cxn>
                <a:cxn ang="0">
                  <a:pos x="462" y="648"/>
                </a:cxn>
                <a:cxn ang="0">
                  <a:pos x="262" y="503"/>
                </a:cxn>
                <a:cxn ang="0">
                  <a:pos x="310" y="457"/>
                </a:cxn>
                <a:cxn ang="0">
                  <a:pos x="469" y="528"/>
                </a:cxn>
                <a:cxn ang="0">
                  <a:pos x="450" y="448"/>
                </a:cxn>
                <a:cxn ang="0">
                  <a:pos x="542" y="458"/>
                </a:cxn>
                <a:cxn ang="0">
                  <a:pos x="380" y="320"/>
                </a:cxn>
                <a:cxn ang="0">
                  <a:pos x="543" y="419"/>
                </a:cxn>
                <a:cxn ang="0">
                  <a:pos x="524" y="546"/>
                </a:cxn>
                <a:cxn ang="0">
                  <a:pos x="317" y="488"/>
                </a:cxn>
                <a:cxn ang="0">
                  <a:pos x="468" y="539"/>
                </a:cxn>
                <a:cxn ang="0">
                  <a:pos x="560" y="423"/>
                </a:cxn>
                <a:cxn ang="0">
                  <a:pos x="524" y="572"/>
                </a:cxn>
                <a:cxn ang="0">
                  <a:pos x="605" y="421"/>
                </a:cxn>
                <a:cxn ang="0">
                  <a:pos x="751" y="313"/>
                </a:cxn>
                <a:cxn ang="0">
                  <a:pos x="790" y="245"/>
                </a:cxn>
                <a:cxn ang="0">
                  <a:pos x="789" y="218"/>
                </a:cxn>
                <a:cxn ang="0">
                  <a:pos x="485" y="43"/>
                </a:cxn>
                <a:cxn ang="0">
                  <a:pos x="540" y="52"/>
                </a:cxn>
                <a:cxn ang="0">
                  <a:pos x="605" y="66"/>
                </a:cxn>
                <a:cxn ang="0">
                  <a:pos x="781" y="218"/>
                </a:cxn>
                <a:cxn ang="0">
                  <a:pos x="693" y="86"/>
                </a:cxn>
                <a:cxn ang="0">
                  <a:pos x="578" y="26"/>
                </a:cxn>
              </a:cxnLst>
              <a:rect l="0" t="0" r="r" b="b"/>
              <a:pathLst>
                <a:path w="849" h="1268">
                  <a:moveTo>
                    <a:pt x="488" y="22"/>
                  </a:moveTo>
                  <a:cubicBezTo>
                    <a:pt x="485" y="22"/>
                    <a:pt x="458" y="23"/>
                    <a:pt x="460" y="31"/>
                  </a:cubicBezTo>
                  <a:cubicBezTo>
                    <a:pt x="443" y="32"/>
                    <a:pt x="427" y="39"/>
                    <a:pt x="413" y="48"/>
                  </a:cubicBezTo>
                  <a:cubicBezTo>
                    <a:pt x="412" y="49"/>
                    <a:pt x="400" y="60"/>
                    <a:pt x="410" y="60"/>
                  </a:cubicBezTo>
                  <a:cubicBezTo>
                    <a:pt x="415" y="60"/>
                    <a:pt x="426" y="50"/>
                    <a:pt x="430" y="48"/>
                  </a:cubicBezTo>
                  <a:cubicBezTo>
                    <a:pt x="428" y="50"/>
                    <a:pt x="428" y="52"/>
                    <a:pt x="429" y="54"/>
                  </a:cubicBezTo>
                  <a:cubicBezTo>
                    <a:pt x="424" y="56"/>
                    <a:pt x="419" y="59"/>
                    <a:pt x="415" y="63"/>
                  </a:cubicBezTo>
                  <a:cubicBezTo>
                    <a:pt x="413" y="69"/>
                    <a:pt x="415" y="71"/>
                    <a:pt x="421" y="69"/>
                  </a:cubicBezTo>
                  <a:cubicBezTo>
                    <a:pt x="430" y="60"/>
                    <a:pt x="443" y="56"/>
                    <a:pt x="455" y="54"/>
                  </a:cubicBezTo>
                  <a:cubicBezTo>
                    <a:pt x="438" y="75"/>
                    <a:pt x="460" y="60"/>
                    <a:pt x="467" y="52"/>
                  </a:cubicBezTo>
                  <a:cubicBezTo>
                    <a:pt x="467" y="52"/>
                    <a:pt x="468" y="52"/>
                    <a:pt x="468" y="52"/>
                  </a:cubicBezTo>
                  <a:cubicBezTo>
                    <a:pt x="471" y="54"/>
                    <a:pt x="482" y="57"/>
                    <a:pt x="483" y="51"/>
                  </a:cubicBezTo>
                  <a:cubicBezTo>
                    <a:pt x="489" y="51"/>
                    <a:pt x="495" y="50"/>
                    <a:pt x="501" y="50"/>
                  </a:cubicBezTo>
                  <a:cubicBezTo>
                    <a:pt x="484" y="58"/>
                    <a:pt x="468" y="69"/>
                    <a:pt x="451" y="78"/>
                  </a:cubicBezTo>
                  <a:cubicBezTo>
                    <a:pt x="428" y="90"/>
                    <a:pt x="452" y="88"/>
                    <a:pt x="464" y="81"/>
                  </a:cubicBezTo>
                  <a:cubicBezTo>
                    <a:pt x="505" y="68"/>
                    <a:pt x="555" y="86"/>
                    <a:pt x="593" y="101"/>
                  </a:cubicBezTo>
                  <a:cubicBezTo>
                    <a:pt x="608" y="108"/>
                    <a:pt x="609" y="99"/>
                    <a:pt x="596" y="94"/>
                  </a:cubicBezTo>
                  <a:cubicBezTo>
                    <a:pt x="576" y="85"/>
                    <a:pt x="554" y="78"/>
                    <a:pt x="532" y="74"/>
                  </a:cubicBezTo>
                  <a:cubicBezTo>
                    <a:pt x="580" y="79"/>
                    <a:pt x="628" y="79"/>
                    <a:pt x="676" y="92"/>
                  </a:cubicBezTo>
                  <a:cubicBezTo>
                    <a:pt x="681" y="96"/>
                    <a:pt x="687" y="100"/>
                    <a:pt x="692" y="104"/>
                  </a:cubicBezTo>
                  <a:cubicBezTo>
                    <a:pt x="692" y="104"/>
                    <a:pt x="692" y="104"/>
                    <a:pt x="692" y="104"/>
                  </a:cubicBezTo>
                  <a:cubicBezTo>
                    <a:pt x="680" y="101"/>
                    <a:pt x="628" y="85"/>
                    <a:pt x="618" y="95"/>
                  </a:cubicBezTo>
                  <a:cubicBezTo>
                    <a:pt x="610" y="104"/>
                    <a:pt x="634" y="103"/>
                    <a:pt x="632" y="103"/>
                  </a:cubicBezTo>
                  <a:cubicBezTo>
                    <a:pt x="651" y="103"/>
                    <a:pt x="670" y="107"/>
                    <a:pt x="689" y="112"/>
                  </a:cubicBezTo>
                  <a:cubicBezTo>
                    <a:pt x="678" y="119"/>
                    <a:pt x="690" y="124"/>
                    <a:pt x="697" y="114"/>
                  </a:cubicBezTo>
                  <a:cubicBezTo>
                    <a:pt x="701" y="116"/>
                    <a:pt x="705" y="117"/>
                    <a:pt x="709" y="119"/>
                  </a:cubicBezTo>
                  <a:cubicBezTo>
                    <a:pt x="728" y="137"/>
                    <a:pt x="745" y="158"/>
                    <a:pt x="757" y="181"/>
                  </a:cubicBezTo>
                  <a:cubicBezTo>
                    <a:pt x="760" y="186"/>
                    <a:pt x="779" y="233"/>
                    <a:pt x="782" y="222"/>
                  </a:cubicBezTo>
                  <a:cubicBezTo>
                    <a:pt x="782" y="223"/>
                    <a:pt x="782" y="224"/>
                    <a:pt x="782" y="225"/>
                  </a:cubicBezTo>
                  <a:cubicBezTo>
                    <a:pt x="780" y="227"/>
                    <a:pt x="769" y="238"/>
                    <a:pt x="777" y="241"/>
                  </a:cubicBezTo>
                  <a:cubicBezTo>
                    <a:pt x="748" y="283"/>
                    <a:pt x="712" y="324"/>
                    <a:pt x="675" y="359"/>
                  </a:cubicBezTo>
                  <a:cubicBezTo>
                    <a:pt x="678" y="354"/>
                    <a:pt x="702" y="326"/>
                    <a:pt x="698" y="322"/>
                  </a:cubicBezTo>
                  <a:cubicBezTo>
                    <a:pt x="691" y="314"/>
                    <a:pt x="672" y="349"/>
                    <a:pt x="669" y="353"/>
                  </a:cubicBezTo>
                  <a:cubicBezTo>
                    <a:pt x="659" y="371"/>
                    <a:pt x="630" y="418"/>
                    <a:pt x="664" y="382"/>
                  </a:cubicBezTo>
                  <a:cubicBezTo>
                    <a:pt x="670" y="386"/>
                    <a:pt x="687" y="360"/>
                    <a:pt x="690" y="356"/>
                  </a:cubicBezTo>
                  <a:cubicBezTo>
                    <a:pt x="694" y="353"/>
                    <a:pt x="698" y="349"/>
                    <a:pt x="702" y="346"/>
                  </a:cubicBezTo>
                  <a:cubicBezTo>
                    <a:pt x="689" y="361"/>
                    <a:pt x="677" y="377"/>
                    <a:pt x="666" y="392"/>
                  </a:cubicBezTo>
                  <a:cubicBezTo>
                    <a:pt x="664" y="395"/>
                    <a:pt x="637" y="433"/>
                    <a:pt x="650" y="427"/>
                  </a:cubicBezTo>
                  <a:cubicBezTo>
                    <a:pt x="645" y="433"/>
                    <a:pt x="641" y="439"/>
                    <a:pt x="637" y="444"/>
                  </a:cubicBezTo>
                  <a:cubicBezTo>
                    <a:pt x="632" y="430"/>
                    <a:pt x="618" y="419"/>
                    <a:pt x="605" y="411"/>
                  </a:cubicBezTo>
                  <a:cubicBezTo>
                    <a:pt x="588" y="400"/>
                    <a:pt x="574" y="381"/>
                    <a:pt x="559" y="366"/>
                  </a:cubicBezTo>
                  <a:cubicBezTo>
                    <a:pt x="531" y="337"/>
                    <a:pt x="490" y="322"/>
                    <a:pt x="451" y="317"/>
                  </a:cubicBezTo>
                  <a:cubicBezTo>
                    <a:pt x="442" y="315"/>
                    <a:pt x="433" y="314"/>
                    <a:pt x="424" y="314"/>
                  </a:cubicBezTo>
                  <a:cubicBezTo>
                    <a:pt x="397" y="302"/>
                    <a:pt x="355" y="307"/>
                    <a:pt x="328" y="318"/>
                  </a:cubicBezTo>
                  <a:cubicBezTo>
                    <a:pt x="325" y="314"/>
                    <a:pt x="321" y="318"/>
                    <a:pt x="320" y="321"/>
                  </a:cubicBezTo>
                  <a:cubicBezTo>
                    <a:pt x="313" y="325"/>
                    <a:pt x="291" y="349"/>
                    <a:pt x="312" y="342"/>
                  </a:cubicBezTo>
                  <a:cubicBezTo>
                    <a:pt x="307" y="356"/>
                    <a:pt x="302" y="370"/>
                    <a:pt x="297" y="384"/>
                  </a:cubicBezTo>
                  <a:cubicBezTo>
                    <a:pt x="294" y="386"/>
                    <a:pt x="288" y="390"/>
                    <a:pt x="287" y="394"/>
                  </a:cubicBezTo>
                  <a:cubicBezTo>
                    <a:pt x="280" y="395"/>
                    <a:pt x="278" y="424"/>
                    <a:pt x="277" y="430"/>
                  </a:cubicBezTo>
                  <a:cubicBezTo>
                    <a:pt x="274" y="435"/>
                    <a:pt x="271" y="440"/>
                    <a:pt x="269" y="446"/>
                  </a:cubicBezTo>
                  <a:cubicBezTo>
                    <a:pt x="267" y="446"/>
                    <a:pt x="251" y="456"/>
                    <a:pt x="264" y="456"/>
                  </a:cubicBezTo>
                  <a:cubicBezTo>
                    <a:pt x="261" y="464"/>
                    <a:pt x="258" y="471"/>
                    <a:pt x="255" y="478"/>
                  </a:cubicBezTo>
                  <a:cubicBezTo>
                    <a:pt x="248" y="484"/>
                    <a:pt x="245" y="491"/>
                    <a:pt x="249" y="500"/>
                  </a:cubicBezTo>
                  <a:cubicBezTo>
                    <a:pt x="248" y="503"/>
                    <a:pt x="245" y="512"/>
                    <a:pt x="247" y="516"/>
                  </a:cubicBezTo>
                  <a:cubicBezTo>
                    <a:pt x="209" y="543"/>
                    <a:pt x="280" y="536"/>
                    <a:pt x="294" y="533"/>
                  </a:cubicBezTo>
                  <a:cubicBezTo>
                    <a:pt x="323" y="543"/>
                    <a:pt x="354" y="545"/>
                    <a:pt x="384" y="555"/>
                  </a:cubicBezTo>
                  <a:cubicBezTo>
                    <a:pt x="400" y="565"/>
                    <a:pt x="415" y="578"/>
                    <a:pt x="425" y="594"/>
                  </a:cubicBezTo>
                  <a:cubicBezTo>
                    <a:pt x="431" y="597"/>
                    <a:pt x="433" y="595"/>
                    <a:pt x="432" y="589"/>
                  </a:cubicBezTo>
                  <a:cubicBezTo>
                    <a:pt x="428" y="582"/>
                    <a:pt x="422" y="576"/>
                    <a:pt x="416" y="570"/>
                  </a:cubicBezTo>
                  <a:cubicBezTo>
                    <a:pt x="437" y="584"/>
                    <a:pt x="448" y="603"/>
                    <a:pt x="456" y="626"/>
                  </a:cubicBezTo>
                  <a:cubicBezTo>
                    <a:pt x="456" y="627"/>
                    <a:pt x="456" y="628"/>
                    <a:pt x="455" y="628"/>
                  </a:cubicBezTo>
                  <a:cubicBezTo>
                    <a:pt x="452" y="632"/>
                    <a:pt x="448" y="636"/>
                    <a:pt x="445" y="640"/>
                  </a:cubicBezTo>
                  <a:cubicBezTo>
                    <a:pt x="444" y="637"/>
                    <a:pt x="433" y="592"/>
                    <a:pt x="428" y="606"/>
                  </a:cubicBezTo>
                  <a:cubicBezTo>
                    <a:pt x="426" y="611"/>
                    <a:pt x="435" y="627"/>
                    <a:pt x="436" y="633"/>
                  </a:cubicBezTo>
                  <a:cubicBezTo>
                    <a:pt x="438" y="644"/>
                    <a:pt x="437" y="656"/>
                    <a:pt x="435" y="668"/>
                  </a:cubicBezTo>
                  <a:cubicBezTo>
                    <a:pt x="416" y="692"/>
                    <a:pt x="392" y="712"/>
                    <a:pt x="372" y="736"/>
                  </a:cubicBezTo>
                  <a:cubicBezTo>
                    <a:pt x="371" y="740"/>
                    <a:pt x="372" y="742"/>
                    <a:pt x="375" y="742"/>
                  </a:cubicBezTo>
                  <a:cubicBezTo>
                    <a:pt x="380" y="742"/>
                    <a:pt x="388" y="730"/>
                    <a:pt x="391" y="727"/>
                  </a:cubicBezTo>
                  <a:cubicBezTo>
                    <a:pt x="404" y="714"/>
                    <a:pt x="417" y="701"/>
                    <a:pt x="430" y="686"/>
                  </a:cubicBezTo>
                  <a:cubicBezTo>
                    <a:pt x="429" y="689"/>
                    <a:pt x="428" y="691"/>
                    <a:pt x="427" y="694"/>
                  </a:cubicBezTo>
                  <a:cubicBezTo>
                    <a:pt x="423" y="700"/>
                    <a:pt x="400" y="721"/>
                    <a:pt x="401" y="728"/>
                  </a:cubicBezTo>
                  <a:cubicBezTo>
                    <a:pt x="400" y="729"/>
                    <a:pt x="399" y="731"/>
                    <a:pt x="398" y="732"/>
                  </a:cubicBezTo>
                  <a:cubicBezTo>
                    <a:pt x="396" y="733"/>
                    <a:pt x="396" y="734"/>
                    <a:pt x="395" y="735"/>
                  </a:cubicBezTo>
                  <a:cubicBezTo>
                    <a:pt x="354" y="789"/>
                    <a:pt x="315" y="845"/>
                    <a:pt x="277" y="900"/>
                  </a:cubicBezTo>
                  <a:cubicBezTo>
                    <a:pt x="267" y="915"/>
                    <a:pt x="274" y="919"/>
                    <a:pt x="284" y="905"/>
                  </a:cubicBezTo>
                  <a:cubicBezTo>
                    <a:pt x="292" y="892"/>
                    <a:pt x="301" y="879"/>
                    <a:pt x="310" y="866"/>
                  </a:cubicBezTo>
                  <a:cubicBezTo>
                    <a:pt x="331" y="836"/>
                    <a:pt x="353" y="805"/>
                    <a:pt x="375" y="775"/>
                  </a:cubicBezTo>
                  <a:cubicBezTo>
                    <a:pt x="363" y="798"/>
                    <a:pt x="220" y="1010"/>
                    <a:pt x="236" y="1019"/>
                  </a:cubicBezTo>
                  <a:cubicBezTo>
                    <a:pt x="231" y="1027"/>
                    <a:pt x="227" y="1035"/>
                    <a:pt x="224" y="1043"/>
                  </a:cubicBezTo>
                  <a:cubicBezTo>
                    <a:pt x="223" y="1040"/>
                    <a:pt x="221" y="1038"/>
                    <a:pt x="219" y="1035"/>
                  </a:cubicBezTo>
                  <a:cubicBezTo>
                    <a:pt x="214" y="1003"/>
                    <a:pt x="176" y="983"/>
                    <a:pt x="138" y="972"/>
                  </a:cubicBezTo>
                  <a:cubicBezTo>
                    <a:pt x="125" y="967"/>
                    <a:pt x="113" y="966"/>
                    <a:pt x="100" y="963"/>
                  </a:cubicBezTo>
                  <a:cubicBezTo>
                    <a:pt x="109" y="959"/>
                    <a:pt x="91" y="950"/>
                    <a:pt x="89" y="949"/>
                  </a:cubicBezTo>
                  <a:cubicBezTo>
                    <a:pt x="103" y="903"/>
                    <a:pt x="120" y="858"/>
                    <a:pt x="137" y="813"/>
                  </a:cubicBezTo>
                  <a:cubicBezTo>
                    <a:pt x="147" y="789"/>
                    <a:pt x="156" y="765"/>
                    <a:pt x="165" y="741"/>
                  </a:cubicBezTo>
                  <a:cubicBezTo>
                    <a:pt x="167" y="737"/>
                    <a:pt x="186" y="696"/>
                    <a:pt x="174" y="700"/>
                  </a:cubicBezTo>
                  <a:cubicBezTo>
                    <a:pt x="191" y="666"/>
                    <a:pt x="207" y="631"/>
                    <a:pt x="225" y="598"/>
                  </a:cubicBezTo>
                  <a:cubicBezTo>
                    <a:pt x="235" y="580"/>
                    <a:pt x="251" y="519"/>
                    <a:pt x="218" y="561"/>
                  </a:cubicBezTo>
                  <a:cubicBezTo>
                    <a:pt x="201" y="583"/>
                    <a:pt x="191" y="612"/>
                    <a:pt x="182" y="638"/>
                  </a:cubicBezTo>
                  <a:cubicBezTo>
                    <a:pt x="169" y="673"/>
                    <a:pt x="148" y="706"/>
                    <a:pt x="133" y="740"/>
                  </a:cubicBezTo>
                  <a:cubicBezTo>
                    <a:pt x="124" y="740"/>
                    <a:pt x="110" y="776"/>
                    <a:pt x="107" y="784"/>
                  </a:cubicBezTo>
                  <a:cubicBezTo>
                    <a:pt x="95" y="806"/>
                    <a:pt x="86" y="829"/>
                    <a:pt x="75" y="852"/>
                  </a:cubicBezTo>
                  <a:cubicBezTo>
                    <a:pt x="65" y="874"/>
                    <a:pt x="55" y="897"/>
                    <a:pt x="47" y="920"/>
                  </a:cubicBezTo>
                  <a:cubicBezTo>
                    <a:pt x="47" y="922"/>
                    <a:pt x="35" y="952"/>
                    <a:pt x="46" y="947"/>
                  </a:cubicBezTo>
                  <a:cubicBezTo>
                    <a:pt x="50" y="948"/>
                    <a:pt x="53" y="949"/>
                    <a:pt x="57" y="948"/>
                  </a:cubicBezTo>
                  <a:cubicBezTo>
                    <a:pt x="56" y="949"/>
                    <a:pt x="55" y="950"/>
                    <a:pt x="53" y="951"/>
                  </a:cubicBezTo>
                  <a:cubicBezTo>
                    <a:pt x="49" y="939"/>
                    <a:pt x="35" y="974"/>
                    <a:pt x="35" y="977"/>
                  </a:cubicBezTo>
                  <a:cubicBezTo>
                    <a:pt x="30" y="978"/>
                    <a:pt x="29" y="981"/>
                    <a:pt x="30" y="986"/>
                  </a:cubicBezTo>
                  <a:cubicBezTo>
                    <a:pt x="28" y="988"/>
                    <a:pt x="28" y="991"/>
                    <a:pt x="31" y="992"/>
                  </a:cubicBezTo>
                  <a:cubicBezTo>
                    <a:pt x="31" y="993"/>
                    <a:pt x="31" y="995"/>
                    <a:pt x="30" y="996"/>
                  </a:cubicBezTo>
                  <a:cubicBezTo>
                    <a:pt x="20" y="992"/>
                    <a:pt x="17" y="1046"/>
                    <a:pt x="17" y="1052"/>
                  </a:cubicBezTo>
                  <a:cubicBezTo>
                    <a:pt x="11" y="1076"/>
                    <a:pt x="12" y="1103"/>
                    <a:pt x="13" y="1127"/>
                  </a:cubicBezTo>
                  <a:cubicBezTo>
                    <a:pt x="14" y="1139"/>
                    <a:pt x="12" y="1228"/>
                    <a:pt x="20" y="1230"/>
                  </a:cubicBezTo>
                  <a:cubicBezTo>
                    <a:pt x="11" y="1241"/>
                    <a:pt x="0" y="1268"/>
                    <a:pt x="23" y="1253"/>
                  </a:cubicBezTo>
                  <a:cubicBezTo>
                    <a:pt x="49" y="1236"/>
                    <a:pt x="72" y="1216"/>
                    <a:pt x="94" y="1195"/>
                  </a:cubicBezTo>
                  <a:cubicBezTo>
                    <a:pt x="111" y="1178"/>
                    <a:pt x="128" y="1160"/>
                    <a:pt x="146" y="1145"/>
                  </a:cubicBezTo>
                  <a:cubicBezTo>
                    <a:pt x="161" y="1135"/>
                    <a:pt x="201" y="1111"/>
                    <a:pt x="206" y="1094"/>
                  </a:cubicBezTo>
                  <a:cubicBezTo>
                    <a:pt x="209" y="1093"/>
                    <a:pt x="216" y="1091"/>
                    <a:pt x="214" y="1086"/>
                  </a:cubicBezTo>
                  <a:cubicBezTo>
                    <a:pt x="217" y="1088"/>
                    <a:pt x="219" y="1084"/>
                    <a:pt x="220" y="1081"/>
                  </a:cubicBezTo>
                  <a:cubicBezTo>
                    <a:pt x="224" y="1079"/>
                    <a:pt x="228" y="1076"/>
                    <a:pt x="230" y="1073"/>
                  </a:cubicBezTo>
                  <a:cubicBezTo>
                    <a:pt x="236" y="1071"/>
                    <a:pt x="235" y="1054"/>
                    <a:pt x="234" y="1049"/>
                  </a:cubicBezTo>
                  <a:cubicBezTo>
                    <a:pt x="242" y="1036"/>
                    <a:pt x="322" y="930"/>
                    <a:pt x="316" y="927"/>
                  </a:cubicBezTo>
                  <a:cubicBezTo>
                    <a:pt x="311" y="923"/>
                    <a:pt x="290" y="958"/>
                    <a:pt x="286" y="963"/>
                  </a:cubicBezTo>
                  <a:cubicBezTo>
                    <a:pt x="288" y="959"/>
                    <a:pt x="289" y="955"/>
                    <a:pt x="291" y="951"/>
                  </a:cubicBezTo>
                  <a:cubicBezTo>
                    <a:pt x="314" y="917"/>
                    <a:pt x="335" y="880"/>
                    <a:pt x="357" y="845"/>
                  </a:cubicBezTo>
                  <a:cubicBezTo>
                    <a:pt x="370" y="826"/>
                    <a:pt x="382" y="807"/>
                    <a:pt x="394" y="788"/>
                  </a:cubicBezTo>
                  <a:cubicBezTo>
                    <a:pt x="401" y="778"/>
                    <a:pt x="408" y="767"/>
                    <a:pt x="415" y="757"/>
                  </a:cubicBezTo>
                  <a:cubicBezTo>
                    <a:pt x="415" y="756"/>
                    <a:pt x="437" y="722"/>
                    <a:pt x="424" y="729"/>
                  </a:cubicBezTo>
                  <a:cubicBezTo>
                    <a:pt x="426" y="725"/>
                    <a:pt x="428" y="721"/>
                    <a:pt x="430" y="717"/>
                  </a:cubicBezTo>
                  <a:cubicBezTo>
                    <a:pt x="444" y="697"/>
                    <a:pt x="470" y="676"/>
                    <a:pt x="474" y="651"/>
                  </a:cubicBezTo>
                  <a:cubicBezTo>
                    <a:pt x="477" y="646"/>
                    <a:pt x="481" y="641"/>
                    <a:pt x="484" y="636"/>
                  </a:cubicBezTo>
                  <a:cubicBezTo>
                    <a:pt x="489" y="645"/>
                    <a:pt x="511" y="615"/>
                    <a:pt x="514" y="611"/>
                  </a:cubicBezTo>
                  <a:cubicBezTo>
                    <a:pt x="530" y="594"/>
                    <a:pt x="547" y="578"/>
                    <a:pt x="565" y="561"/>
                  </a:cubicBezTo>
                  <a:cubicBezTo>
                    <a:pt x="580" y="546"/>
                    <a:pt x="594" y="529"/>
                    <a:pt x="603" y="510"/>
                  </a:cubicBezTo>
                  <a:cubicBezTo>
                    <a:pt x="611" y="499"/>
                    <a:pt x="646" y="463"/>
                    <a:pt x="643" y="449"/>
                  </a:cubicBezTo>
                  <a:cubicBezTo>
                    <a:pt x="675" y="406"/>
                    <a:pt x="711" y="367"/>
                    <a:pt x="748" y="328"/>
                  </a:cubicBezTo>
                  <a:cubicBezTo>
                    <a:pt x="766" y="309"/>
                    <a:pt x="778" y="285"/>
                    <a:pt x="796" y="267"/>
                  </a:cubicBezTo>
                  <a:cubicBezTo>
                    <a:pt x="802" y="261"/>
                    <a:pt x="842" y="204"/>
                    <a:pt x="815" y="221"/>
                  </a:cubicBezTo>
                  <a:cubicBezTo>
                    <a:pt x="828" y="208"/>
                    <a:pt x="781" y="151"/>
                    <a:pt x="774" y="140"/>
                  </a:cubicBezTo>
                  <a:cubicBezTo>
                    <a:pt x="788" y="150"/>
                    <a:pt x="801" y="162"/>
                    <a:pt x="812" y="175"/>
                  </a:cubicBezTo>
                  <a:cubicBezTo>
                    <a:pt x="817" y="180"/>
                    <a:pt x="832" y="209"/>
                    <a:pt x="838" y="209"/>
                  </a:cubicBezTo>
                  <a:cubicBezTo>
                    <a:pt x="849" y="209"/>
                    <a:pt x="803" y="142"/>
                    <a:pt x="797" y="134"/>
                  </a:cubicBezTo>
                  <a:cubicBezTo>
                    <a:pt x="777" y="110"/>
                    <a:pt x="752" y="90"/>
                    <a:pt x="725" y="75"/>
                  </a:cubicBezTo>
                  <a:cubicBezTo>
                    <a:pt x="694" y="59"/>
                    <a:pt x="659" y="39"/>
                    <a:pt x="626" y="31"/>
                  </a:cubicBezTo>
                  <a:cubicBezTo>
                    <a:pt x="586" y="17"/>
                    <a:pt x="529" y="0"/>
                    <a:pt x="488" y="22"/>
                  </a:cubicBezTo>
                  <a:close/>
                  <a:moveTo>
                    <a:pt x="233" y="557"/>
                  </a:moveTo>
                  <a:cubicBezTo>
                    <a:pt x="231" y="575"/>
                    <a:pt x="220" y="591"/>
                    <a:pt x="212" y="607"/>
                  </a:cubicBezTo>
                  <a:cubicBezTo>
                    <a:pt x="210" y="607"/>
                    <a:pt x="208" y="607"/>
                    <a:pt x="207" y="608"/>
                  </a:cubicBezTo>
                  <a:cubicBezTo>
                    <a:pt x="209" y="604"/>
                    <a:pt x="210" y="600"/>
                    <a:pt x="206" y="598"/>
                  </a:cubicBezTo>
                  <a:cubicBezTo>
                    <a:pt x="214" y="581"/>
                    <a:pt x="223" y="565"/>
                    <a:pt x="233" y="557"/>
                  </a:cubicBezTo>
                  <a:close/>
                  <a:moveTo>
                    <a:pt x="206" y="1022"/>
                  </a:moveTo>
                  <a:cubicBezTo>
                    <a:pt x="205" y="1022"/>
                    <a:pt x="205" y="1022"/>
                    <a:pt x="204" y="1022"/>
                  </a:cubicBezTo>
                  <a:cubicBezTo>
                    <a:pt x="201" y="1019"/>
                    <a:pt x="197" y="1015"/>
                    <a:pt x="192" y="1015"/>
                  </a:cubicBezTo>
                  <a:cubicBezTo>
                    <a:pt x="189" y="1010"/>
                    <a:pt x="186" y="1006"/>
                    <a:pt x="182" y="1003"/>
                  </a:cubicBezTo>
                  <a:cubicBezTo>
                    <a:pt x="182" y="1001"/>
                    <a:pt x="181" y="1000"/>
                    <a:pt x="180" y="999"/>
                  </a:cubicBezTo>
                  <a:cubicBezTo>
                    <a:pt x="176" y="997"/>
                    <a:pt x="176" y="997"/>
                    <a:pt x="176" y="997"/>
                  </a:cubicBezTo>
                  <a:cubicBezTo>
                    <a:pt x="176" y="996"/>
                    <a:pt x="175" y="995"/>
                    <a:pt x="174" y="995"/>
                  </a:cubicBezTo>
                  <a:cubicBezTo>
                    <a:pt x="188" y="1002"/>
                    <a:pt x="199" y="1011"/>
                    <a:pt x="206" y="1022"/>
                  </a:cubicBezTo>
                  <a:close/>
                  <a:moveTo>
                    <a:pt x="95" y="962"/>
                  </a:moveTo>
                  <a:cubicBezTo>
                    <a:pt x="91" y="961"/>
                    <a:pt x="87" y="961"/>
                    <a:pt x="84" y="960"/>
                  </a:cubicBezTo>
                  <a:cubicBezTo>
                    <a:pt x="85" y="959"/>
                    <a:pt x="86" y="958"/>
                    <a:pt x="86" y="957"/>
                  </a:cubicBezTo>
                  <a:cubicBezTo>
                    <a:pt x="89" y="958"/>
                    <a:pt x="92" y="960"/>
                    <a:pt x="95" y="962"/>
                  </a:cubicBezTo>
                  <a:close/>
                  <a:moveTo>
                    <a:pt x="167" y="715"/>
                  </a:moveTo>
                  <a:cubicBezTo>
                    <a:pt x="159" y="735"/>
                    <a:pt x="152" y="755"/>
                    <a:pt x="144" y="774"/>
                  </a:cubicBezTo>
                  <a:cubicBezTo>
                    <a:pt x="137" y="791"/>
                    <a:pt x="130" y="809"/>
                    <a:pt x="124" y="827"/>
                  </a:cubicBezTo>
                  <a:cubicBezTo>
                    <a:pt x="136" y="789"/>
                    <a:pt x="149" y="751"/>
                    <a:pt x="167" y="715"/>
                  </a:cubicBezTo>
                  <a:close/>
                  <a:moveTo>
                    <a:pt x="125" y="777"/>
                  </a:moveTo>
                  <a:cubicBezTo>
                    <a:pt x="120" y="790"/>
                    <a:pt x="115" y="803"/>
                    <a:pt x="110" y="815"/>
                  </a:cubicBezTo>
                  <a:cubicBezTo>
                    <a:pt x="110" y="814"/>
                    <a:pt x="109" y="813"/>
                    <a:pt x="109" y="812"/>
                  </a:cubicBezTo>
                  <a:cubicBezTo>
                    <a:pt x="114" y="800"/>
                    <a:pt x="119" y="788"/>
                    <a:pt x="125" y="777"/>
                  </a:cubicBezTo>
                  <a:close/>
                  <a:moveTo>
                    <a:pt x="112" y="837"/>
                  </a:moveTo>
                  <a:cubicBezTo>
                    <a:pt x="101" y="873"/>
                    <a:pt x="90" y="909"/>
                    <a:pt x="74" y="944"/>
                  </a:cubicBezTo>
                  <a:cubicBezTo>
                    <a:pt x="74" y="943"/>
                    <a:pt x="74" y="943"/>
                    <a:pt x="73" y="943"/>
                  </a:cubicBezTo>
                  <a:cubicBezTo>
                    <a:pt x="76" y="934"/>
                    <a:pt x="79" y="925"/>
                    <a:pt x="83" y="915"/>
                  </a:cubicBezTo>
                  <a:cubicBezTo>
                    <a:pt x="89" y="915"/>
                    <a:pt x="108" y="846"/>
                    <a:pt x="112" y="837"/>
                  </a:cubicBezTo>
                  <a:close/>
                  <a:moveTo>
                    <a:pt x="80" y="960"/>
                  </a:moveTo>
                  <a:cubicBezTo>
                    <a:pt x="78" y="960"/>
                    <a:pt x="77" y="960"/>
                    <a:pt x="75" y="960"/>
                  </a:cubicBezTo>
                  <a:cubicBezTo>
                    <a:pt x="76" y="958"/>
                    <a:pt x="78" y="956"/>
                    <a:pt x="79" y="953"/>
                  </a:cubicBezTo>
                  <a:cubicBezTo>
                    <a:pt x="79" y="953"/>
                    <a:pt x="79" y="953"/>
                    <a:pt x="79" y="953"/>
                  </a:cubicBezTo>
                  <a:cubicBezTo>
                    <a:pt x="78" y="956"/>
                    <a:pt x="78" y="958"/>
                    <a:pt x="80" y="960"/>
                  </a:cubicBezTo>
                  <a:close/>
                  <a:moveTo>
                    <a:pt x="95" y="845"/>
                  </a:moveTo>
                  <a:cubicBezTo>
                    <a:pt x="92" y="856"/>
                    <a:pt x="75" y="895"/>
                    <a:pt x="79" y="903"/>
                  </a:cubicBezTo>
                  <a:cubicBezTo>
                    <a:pt x="74" y="916"/>
                    <a:pt x="69" y="929"/>
                    <a:pt x="65" y="941"/>
                  </a:cubicBezTo>
                  <a:cubicBezTo>
                    <a:pt x="63" y="941"/>
                    <a:pt x="60" y="941"/>
                    <a:pt x="57" y="940"/>
                  </a:cubicBezTo>
                  <a:cubicBezTo>
                    <a:pt x="69" y="909"/>
                    <a:pt x="81" y="878"/>
                    <a:pt x="95" y="845"/>
                  </a:cubicBezTo>
                  <a:close/>
                  <a:moveTo>
                    <a:pt x="54" y="927"/>
                  </a:moveTo>
                  <a:cubicBezTo>
                    <a:pt x="57" y="917"/>
                    <a:pt x="60" y="907"/>
                    <a:pt x="64" y="896"/>
                  </a:cubicBezTo>
                  <a:cubicBezTo>
                    <a:pt x="65" y="897"/>
                    <a:pt x="65" y="897"/>
                    <a:pt x="65" y="897"/>
                  </a:cubicBezTo>
                  <a:cubicBezTo>
                    <a:pt x="61" y="907"/>
                    <a:pt x="57" y="917"/>
                    <a:pt x="54" y="927"/>
                  </a:cubicBezTo>
                  <a:close/>
                  <a:moveTo>
                    <a:pt x="44" y="972"/>
                  </a:moveTo>
                  <a:cubicBezTo>
                    <a:pt x="45" y="972"/>
                    <a:pt x="45" y="972"/>
                    <a:pt x="45" y="972"/>
                  </a:cubicBezTo>
                  <a:cubicBezTo>
                    <a:pt x="48" y="966"/>
                    <a:pt x="54" y="960"/>
                    <a:pt x="61" y="956"/>
                  </a:cubicBezTo>
                  <a:cubicBezTo>
                    <a:pt x="60" y="957"/>
                    <a:pt x="58" y="965"/>
                    <a:pt x="58" y="966"/>
                  </a:cubicBezTo>
                  <a:cubicBezTo>
                    <a:pt x="57" y="967"/>
                    <a:pt x="57" y="968"/>
                    <a:pt x="56" y="969"/>
                  </a:cubicBezTo>
                  <a:cubicBezTo>
                    <a:pt x="53" y="973"/>
                    <a:pt x="46" y="977"/>
                    <a:pt x="52" y="983"/>
                  </a:cubicBezTo>
                  <a:cubicBezTo>
                    <a:pt x="52" y="983"/>
                    <a:pt x="52" y="983"/>
                    <a:pt x="52" y="983"/>
                  </a:cubicBezTo>
                  <a:cubicBezTo>
                    <a:pt x="52" y="983"/>
                    <a:pt x="52" y="983"/>
                    <a:pt x="51" y="983"/>
                  </a:cubicBezTo>
                  <a:cubicBezTo>
                    <a:pt x="51" y="978"/>
                    <a:pt x="45" y="980"/>
                    <a:pt x="42" y="981"/>
                  </a:cubicBezTo>
                  <a:cubicBezTo>
                    <a:pt x="43" y="978"/>
                    <a:pt x="43" y="975"/>
                    <a:pt x="44" y="972"/>
                  </a:cubicBezTo>
                  <a:close/>
                  <a:moveTo>
                    <a:pt x="25" y="1224"/>
                  </a:moveTo>
                  <a:cubicBezTo>
                    <a:pt x="24" y="1216"/>
                    <a:pt x="24" y="1209"/>
                    <a:pt x="24" y="1201"/>
                  </a:cubicBezTo>
                  <a:cubicBezTo>
                    <a:pt x="27" y="1195"/>
                    <a:pt x="25" y="1181"/>
                    <a:pt x="25" y="1174"/>
                  </a:cubicBezTo>
                  <a:cubicBezTo>
                    <a:pt x="32" y="1176"/>
                    <a:pt x="32" y="1161"/>
                    <a:pt x="33" y="1158"/>
                  </a:cubicBezTo>
                  <a:cubicBezTo>
                    <a:pt x="35" y="1161"/>
                    <a:pt x="38" y="1164"/>
                    <a:pt x="41" y="1167"/>
                  </a:cubicBezTo>
                  <a:cubicBezTo>
                    <a:pt x="34" y="1174"/>
                    <a:pt x="34" y="1183"/>
                    <a:pt x="45" y="1182"/>
                  </a:cubicBezTo>
                  <a:cubicBezTo>
                    <a:pt x="45" y="1184"/>
                    <a:pt x="46" y="1186"/>
                    <a:pt x="46" y="1188"/>
                  </a:cubicBezTo>
                  <a:cubicBezTo>
                    <a:pt x="43" y="1192"/>
                    <a:pt x="27" y="1211"/>
                    <a:pt x="32" y="1215"/>
                  </a:cubicBezTo>
                  <a:cubicBezTo>
                    <a:pt x="30" y="1218"/>
                    <a:pt x="27" y="1221"/>
                    <a:pt x="25" y="1224"/>
                  </a:cubicBezTo>
                  <a:close/>
                  <a:moveTo>
                    <a:pt x="48" y="1162"/>
                  </a:moveTo>
                  <a:cubicBezTo>
                    <a:pt x="47" y="1161"/>
                    <a:pt x="45" y="1159"/>
                    <a:pt x="43" y="1158"/>
                  </a:cubicBezTo>
                  <a:cubicBezTo>
                    <a:pt x="47" y="1159"/>
                    <a:pt x="51" y="1160"/>
                    <a:pt x="55" y="1161"/>
                  </a:cubicBezTo>
                  <a:cubicBezTo>
                    <a:pt x="54" y="1161"/>
                    <a:pt x="53" y="1161"/>
                    <a:pt x="53" y="1162"/>
                  </a:cubicBezTo>
                  <a:cubicBezTo>
                    <a:pt x="52" y="1161"/>
                    <a:pt x="51" y="1161"/>
                    <a:pt x="51" y="1161"/>
                  </a:cubicBezTo>
                  <a:cubicBezTo>
                    <a:pt x="50" y="1161"/>
                    <a:pt x="49" y="1162"/>
                    <a:pt x="48" y="1162"/>
                  </a:cubicBezTo>
                  <a:close/>
                  <a:moveTo>
                    <a:pt x="49" y="1200"/>
                  </a:moveTo>
                  <a:cubicBezTo>
                    <a:pt x="48" y="1201"/>
                    <a:pt x="48" y="1201"/>
                    <a:pt x="47" y="1202"/>
                  </a:cubicBezTo>
                  <a:cubicBezTo>
                    <a:pt x="47" y="1202"/>
                    <a:pt x="47" y="1201"/>
                    <a:pt x="47" y="1201"/>
                  </a:cubicBezTo>
                  <a:cubicBezTo>
                    <a:pt x="47" y="1201"/>
                    <a:pt x="48" y="1200"/>
                    <a:pt x="48" y="1199"/>
                  </a:cubicBezTo>
                  <a:cubicBezTo>
                    <a:pt x="48" y="1200"/>
                    <a:pt x="49" y="1200"/>
                    <a:pt x="49" y="1200"/>
                  </a:cubicBezTo>
                  <a:close/>
                  <a:moveTo>
                    <a:pt x="41" y="1230"/>
                  </a:moveTo>
                  <a:cubicBezTo>
                    <a:pt x="41" y="1230"/>
                    <a:pt x="41" y="1230"/>
                    <a:pt x="41" y="1230"/>
                  </a:cubicBezTo>
                  <a:cubicBezTo>
                    <a:pt x="45" y="1225"/>
                    <a:pt x="50" y="1221"/>
                    <a:pt x="54" y="1216"/>
                  </a:cubicBezTo>
                  <a:cubicBezTo>
                    <a:pt x="54" y="1215"/>
                    <a:pt x="55" y="1215"/>
                    <a:pt x="55" y="1214"/>
                  </a:cubicBezTo>
                  <a:cubicBezTo>
                    <a:pt x="58" y="1214"/>
                    <a:pt x="59" y="1212"/>
                    <a:pt x="60" y="1210"/>
                  </a:cubicBezTo>
                  <a:cubicBezTo>
                    <a:pt x="62" y="1209"/>
                    <a:pt x="63" y="1207"/>
                    <a:pt x="65" y="1206"/>
                  </a:cubicBezTo>
                  <a:cubicBezTo>
                    <a:pt x="65" y="1207"/>
                    <a:pt x="66" y="1208"/>
                    <a:pt x="67" y="1208"/>
                  </a:cubicBezTo>
                  <a:cubicBezTo>
                    <a:pt x="58" y="1216"/>
                    <a:pt x="49" y="1223"/>
                    <a:pt x="41" y="1230"/>
                  </a:cubicBezTo>
                  <a:close/>
                  <a:moveTo>
                    <a:pt x="59" y="1187"/>
                  </a:moveTo>
                  <a:cubicBezTo>
                    <a:pt x="59" y="1189"/>
                    <a:pt x="59" y="1190"/>
                    <a:pt x="59" y="1192"/>
                  </a:cubicBezTo>
                  <a:cubicBezTo>
                    <a:pt x="58" y="1192"/>
                    <a:pt x="57" y="1193"/>
                    <a:pt x="56" y="1194"/>
                  </a:cubicBezTo>
                  <a:cubicBezTo>
                    <a:pt x="57" y="1192"/>
                    <a:pt x="58" y="1189"/>
                    <a:pt x="59" y="1187"/>
                  </a:cubicBezTo>
                  <a:close/>
                  <a:moveTo>
                    <a:pt x="58" y="1162"/>
                  </a:moveTo>
                  <a:cubicBezTo>
                    <a:pt x="58" y="1163"/>
                    <a:pt x="59" y="1163"/>
                    <a:pt x="60" y="1163"/>
                  </a:cubicBezTo>
                  <a:cubicBezTo>
                    <a:pt x="60" y="1164"/>
                    <a:pt x="60" y="1164"/>
                    <a:pt x="59" y="1165"/>
                  </a:cubicBezTo>
                  <a:cubicBezTo>
                    <a:pt x="59" y="1164"/>
                    <a:pt x="58" y="1163"/>
                    <a:pt x="58" y="1162"/>
                  </a:cubicBezTo>
                  <a:close/>
                  <a:moveTo>
                    <a:pt x="70" y="1184"/>
                  </a:moveTo>
                  <a:cubicBezTo>
                    <a:pt x="69" y="1181"/>
                    <a:pt x="68" y="1179"/>
                    <a:pt x="65" y="1177"/>
                  </a:cubicBezTo>
                  <a:cubicBezTo>
                    <a:pt x="67" y="1176"/>
                    <a:pt x="69" y="1175"/>
                    <a:pt x="71" y="1173"/>
                  </a:cubicBezTo>
                  <a:cubicBezTo>
                    <a:pt x="73" y="1175"/>
                    <a:pt x="75" y="1177"/>
                    <a:pt x="77" y="1179"/>
                  </a:cubicBezTo>
                  <a:cubicBezTo>
                    <a:pt x="75" y="1180"/>
                    <a:pt x="72" y="1182"/>
                    <a:pt x="70" y="1184"/>
                  </a:cubicBezTo>
                  <a:close/>
                  <a:moveTo>
                    <a:pt x="212" y="1077"/>
                  </a:moveTo>
                  <a:cubicBezTo>
                    <a:pt x="207" y="1080"/>
                    <a:pt x="202" y="1084"/>
                    <a:pt x="198" y="1089"/>
                  </a:cubicBezTo>
                  <a:cubicBezTo>
                    <a:pt x="156" y="1111"/>
                    <a:pt x="124" y="1147"/>
                    <a:pt x="86" y="1173"/>
                  </a:cubicBezTo>
                  <a:cubicBezTo>
                    <a:pt x="83" y="1169"/>
                    <a:pt x="81" y="1167"/>
                    <a:pt x="78" y="1164"/>
                  </a:cubicBezTo>
                  <a:cubicBezTo>
                    <a:pt x="77" y="1162"/>
                    <a:pt x="71" y="1160"/>
                    <a:pt x="69" y="1159"/>
                  </a:cubicBezTo>
                  <a:cubicBezTo>
                    <a:pt x="60" y="1148"/>
                    <a:pt x="46" y="1143"/>
                    <a:pt x="34" y="1146"/>
                  </a:cubicBezTo>
                  <a:cubicBezTo>
                    <a:pt x="35" y="1142"/>
                    <a:pt x="35" y="1138"/>
                    <a:pt x="35" y="1134"/>
                  </a:cubicBezTo>
                  <a:cubicBezTo>
                    <a:pt x="37" y="1134"/>
                    <a:pt x="38" y="1132"/>
                    <a:pt x="38" y="1130"/>
                  </a:cubicBezTo>
                  <a:cubicBezTo>
                    <a:pt x="38" y="1120"/>
                    <a:pt x="42" y="1074"/>
                    <a:pt x="35" y="1073"/>
                  </a:cubicBezTo>
                  <a:cubicBezTo>
                    <a:pt x="25" y="1073"/>
                    <a:pt x="27" y="1142"/>
                    <a:pt x="26" y="1151"/>
                  </a:cubicBezTo>
                  <a:cubicBezTo>
                    <a:pt x="26" y="1124"/>
                    <a:pt x="21" y="1096"/>
                    <a:pt x="23" y="1070"/>
                  </a:cubicBezTo>
                  <a:cubicBezTo>
                    <a:pt x="27" y="1067"/>
                    <a:pt x="25" y="1055"/>
                    <a:pt x="25" y="1051"/>
                  </a:cubicBezTo>
                  <a:cubicBezTo>
                    <a:pt x="29" y="1049"/>
                    <a:pt x="35" y="1009"/>
                    <a:pt x="31" y="1007"/>
                  </a:cubicBezTo>
                  <a:cubicBezTo>
                    <a:pt x="32" y="1005"/>
                    <a:pt x="32" y="1003"/>
                    <a:pt x="33" y="1001"/>
                  </a:cubicBezTo>
                  <a:cubicBezTo>
                    <a:pt x="34" y="1001"/>
                    <a:pt x="35" y="1001"/>
                    <a:pt x="37" y="1000"/>
                  </a:cubicBezTo>
                  <a:cubicBezTo>
                    <a:pt x="40" y="1002"/>
                    <a:pt x="46" y="998"/>
                    <a:pt x="42" y="994"/>
                  </a:cubicBezTo>
                  <a:cubicBezTo>
                    <a:pt x="43" y="994"/>
                    <a:pt x="43" y="993"/>
                    <a:pt x="43" y="992"/>
                  </a:cubicBezTo>
                  <a:cubicBezTo>
                    <a:pt x="63" y="991"/>
                    <a:pt x="84" y="991"/>
                    <a:pt x="103" y="994"/>
                  </a:cubicBezTo>
                  <a:cubicBezTo>
                    <a:pt x="121" y="997"/>
                    <a:pt x="144" y="1014"/>
                    <a:pt x="159" y="1014"/>
                  </a:cubicBezTo>
                  <a:cubicBezTo>
                    <a:pt x="175" y="1014"/>
                    <a:pt x="133" y="994"/>
                    <a:pt x="130" y="993"/>
                  </a:cubicBezTo>
                  <a:cubicBezTo>
                    <a:pt x="108" y="985"/>
                    <a:pt x="85" y="983"/>
                    <a:pt x="61" y="983"/>
                  </a:cubicBezTo>
                  <a:cubicBezTo>
                    <a:pt x="64" y="980"/>
                    <a:pt x="66" y="977"/>
                    <a:pt x="68" y="973"/>
                  </a:cubicBezTo>
                  <a:cubicBezTo>
                    <a:pt x="74" y="971"/>
                    <a:pt x="82" y="970"/>
                    <a:pt x="91" y="971"/>
                  </a:cubicBezTo>
                  <a:cubicBezTo>
                    <a:pt x="94" y="971"/>
                    <a:pt x="98" y="972"/>
                    <a:pt x="102" y="972"/>
                  </a:cubicBezTo>
                  <a:cubicBezTo>
                    <a:pt x="101" y="980"/>
                    <a:pt x="139" y="987"/>
                    <a:pt x="143" y="988"/>
                  </a:cubicBezTo>
                  <a:cubicBezTo>
                    <a:pt x="144" y="989"/>
                    <a:pt x="145" y="989"/>
                    <a:pt x="146" y="989"/>
                  </a:cubicBezTo>
                  <a:cubicBezTo>
                    <a:pt x="146" y="992"/>
                    <a:pt x="160" y="1007"/>
                    <a:pt x="161" y="997"/>
                  </a:cubicBezTo>
                  <a:cubicBezTo>
                    <a:pt x="163" y="999"/>
                    <a:pt x="166" y="1000"/>
                    <a:pt x="168" y="1001"/>
                  </a:cubicBezTo>
                  <a:cubicBezTo>
                    <a:pt x="168" y="1002"/>
                    <a:pt x="169" y="1002"/>
                    <a:pt x="169" y="1002"/>
                  </a:cubicBezTo>
                  <a:cubicBezTo>
                    <a:pt x="170" y="1004"/>
                    <a:pt x="172" y="1010"/>
                    <a:pt x="176" y="1009"/>
                  </a:cubicBezTo>
                  <a:cubicBezTo>
                    <a:pt x="186" y="1019"/>
                    <a:pt x="192" y="1050"/>
                    <a:pt x="206" y="1054"/>
                  </a:cubicBezTo>
                  <a:cubicBezTo>
                    <a:pt x="210" y="1066"/>
                    <a:pt x="212" y="1042"/>
                    <a:pt x="210" y="1037"/>
                  </a:cubicBezTo>
                  <a:cubicBezTo>
                    <a:pt x="211" y="1038"/>
                    <a:pt x="211" y="1038"/>
                    <a:pt x="211" y="1038"/>
                  </a:cubicBezTo>
                  <a:cubicBezTo>
                    <a:pt x="211" y="1041"/>
                    <a:pt x="212" y="1042"/>
                    <a:pt x="215" y="1043"/>
                  </a:cubicBezTo>
                  <a:cubicBezTo>
                    <a:pt x="217" y="1046"/>
                    <a:pt x="218" y="1049"/>
                    <a:pt x="219" y="1051"/>
                  </a:cubicBezTo>
                  <a:cubicBezTo>
                    <a:pt x="215" y="1059"/>
                    <a:pt x="213" y="1067"/>
                    <a:pt x="212" y="1077"/>
                  </a:cubicBezTo>
                  <a:close/>
                  <a:moveTo>
                    <a:pt x="264" y="992"/>
                  </a:moveTo>
                  <a:cubicBezTo>
                    <a:pt x="267" y="987"/>
                    <a:pt x="270" y="982"/>
                    <a:pt x="273" y="977"/>
                  </a:cubicBezTo>
                  <a:cubicBezTo>
                    <a:pt x="273" y="978"/>
                    <a:pt x="273" y="979"/>
                    <a:pt x="273" y="980"/>
                  </a:cubicBezTo>
                  <a:cubicBezTo>
                    <a:pt x="270" y="984"/>
                    <a:pt x="267" y="988"/>
                    <a:pt x="264" y="992"/>
                  </a:cubicBezTo>
                  <a:close/>
                  <a:moveTo>
                    <a:pt x="257" y="979"/>
                  </a:moveTo>
                  <a:cubicBezTo>
                    <a:pt x="255" y="983"/>
                    <a:pt x="253" y="987"/>
                    <a:pt x="251" y="991"/>
                  </a:cubicBezTo>
                  <a:cubicBezTo>
                    <a:pt x="257" y="976"/>
                    <a:pt x="265" y="962"/>
                    <a:pt x="274" y="948"/>
                  </a:cubicBezTo>
                  <a:cubicBezTo>
                    <a:pt x="268" y="958"/>
                    <a:pt x="263" y="969"/>
                    <a:pt x="257" y="979"/>
                  </a:cubicBezTo>
                  <a:close/>
                  <a:moveTo>
                    <a:pt x="601" y="431"/>
                  </a:moveTo>
                  <a:cubicBezTo>
                    <a:pt x="600" y="430"/>
                    <a:pt x="600" y="430"/>
                    <a:pt x="599" y="430"/>
                  </a:cubicBezTo>
                  <a:cubicBezTo>
                    <a:pt x="597" y="428"/>
                    <a:pt x="595" y="425"/>
                    <a:pt x="593" y="423"/>
                  </a:cubicBezTo>
                  <a:cubicBezTo>
                    <a:pt x="593" y="419"/>
                    <a:pt x="592" y="416"/>
                    <a:pt x="591" y="412"/>
                  </a:cubicBezTo>
                  <a:cubicBezTo>
                    <a:pt x="595" y="418"/>
                    <a:pt x="598" y="424"/>
                    <a:pt x="601" y="431"/>
                  </a:cubicBezTo>
                  <a:close/>
                  <a:moveTo>
                    <a:pt x="604" y="448"/>
                  </a:moveTo>
                  <a:cubicBezTo>
                    <a:pt x="598" y="456"/>
                    <a:pt x="591" y="463"/>
                    <a:pt x="584" y="470"/>
                  </a:cubicBezTo>
                  <a:cubicBezTo>
                    <a:pt x="589" y="461"/>
                    <a:pt x="594" y="452"/>
                    <a:pt x="599" y="443"/>
                  </a:cubicBezTo>
                  <a:cubicBezTo>
                    <a:pt x="601" y="444"/>
                    <a:pt x="602" y="446"/>
                    <a:pt x="604" y="448"/>
                  </a:cubicBezTo>
                  <a:close/>
                  <a:moveTo>
                    <a:pt x="585" y="426"/>
                  </a:moveTo>
                  <a:cubicBezTo>
                    <a:pt x="585" y="426"/>
                    <a:pt x="584" y="427"/>
                    <a:pt x="584" y="428"/>
                  </a:cubicBezTo>
                  <a:cubicBezTo>
                    <a:pt x="584" y="426"/>
                    <a:pt x="583" y="425"/>
                    <a:pt x="583" y="423"/>
                  </a:cubicBezTo>
                  <a:cubicBezTo>
                    <a:pt x="583" y="424"/>
                    <a:pt x="584" y="425"/>
                    <a:pt x="585" y="426"/>
                  </a:cubicBezTo>
                  <a:close/>
                  <a:moveTo>
                    <a:pt x="579" y="405"/>
                  </a:moveTo>
                  <a:cubicBezTo>
                    <a:pt x="580" y="407"/>
                    <a:pt x="580" y="408"/>
                    <a:pt x="581" y="410"/>
                  </a:cubicBezTo>
                  <a:cubicBezTo>
                    <a:pt x="579" y="407"/>
                    <a:pt x="577" y="405"/>
                    <a:pt x="575" y="403"/>
                  </a:cubicBezTo>
                  <a:cubicBezTo>
                    <a:pt x="577" y="404"/>
                    <a:pt x="578" y="404"/>
                    <a:pt x="579" y="405"/>
                  </a:cubicBezTo>
                  <a:close/>
                  <a:moveTo>
                    <a:pt x="567" y="387"/>
                  </a:moveTo>
                  <a:cubicBezTo>
                    <a:pt x="568" y="388"/>
                    <a:pt x="569" y="390"/>
                    <a:pt x="571" y="392"/>
                  </a:cubicBezTo>
                  <a:cubicBezTo>
                    <a:pt x="567" y="390"/>
                    <a:pt x="564" y="388"/>
                    <a:pt x="560" y="387"/>
                  </a:cubicBezTo>
                  <a:cubicBezTo>
                    <a:pt x="555" y="381"/>
                    <a:pt x="549" y="376"/>
                    <a:pt x="544" y="370"/>
                  </a:cubicBezTo>
                  <a:cubicBezTo>
                    <a:pt x="552" y="375"/>
                    <a:pt x="560" y="381"/>
                    <a:pt x="567" y="387"/>
                  </a:cubicBezTo>
                  <a:close/>
                  <a:moveTo>
                    <a:pt x="534" y="355"/>
                  </a:moveTo>
                  <a:cubicBezTo>
                    <a:pt x="528" y="352"/>
                    <a:pt x="522" y="349"/>
                    <a:pt x="516" y="347"/>
                  </a:cubicBezTo>
                  <a:cubicBezTo>
                    <a:pt x="513" y="345"/>
                    <a:pt x="510" y="342"/>
                    <a:pt x="507" y="340"/>
                  </a:cubicBezTo>
                  <a:cubicBezTo>
                    <a:pt x="516" y="345"/>
                    <a:pt x="526" y="350"/>
                    <a:pt x="534" y="355"/>
                  </a:cubicBezTo>
                  <a:close/>
                  <a:moveTo>
                    <a:pt x="531" y="374"/>
                  </a:moveTo>
                  <a:cubicBezTo>
                    <a:pt x="518" y="368"/>
                    <a:pt x="506" y="361"/>
                    <a:pt x="495" y="353"/>
                  </a:cubicBezTo>
                  <a:cubicBezTo>
                    <a:pt x="508" y="359"/>
                    <a:pt x="520" y="366"/>
                    <a:pt x="531" y="374"/>
                  </a:cubicBezTo>
                  <a:close/>
                  <a:moveTo>
                    <a:pt x="475" y="332"/>
                  </a:moveTo>
                  <a:cubicBezTo>
                    <a:pt x="467" y="330"/>
                    <a:pt x="460" y="328"/>
                    <a:pt x="452" y="326"/>
                  </a:cubicBezTo>
                  <a:cubicBezTo>
                    <a:pt x="451" y="326"/>
                    <a:pt x="451" y="325"/>
                    <a:pt x="450" y="325"/>
                  </a:cubicBezTo>
                  <a:cubicBezTo>
                    <a:pt x="459" y="327"/>
                    <a:pt x="467" y="329"/>
                    <a:pt x="475" y="332"/>
                  </a:cubicBezTo>
                  <a:close/>
                  <a:moveTo>
                    <a:pt x="408" y="324"/>
                  </a:moveTo>
                  <a:cubicBezTo>
                    <a:pt x="410" y="324"/>
                    <a:pt x="412" y="325"/>
                    <a:pt x="414" y="325"/>
                  </a:cubicBezTo>
                  <a:cubicBezTo>
                    <a:pt x="411" y="325"/>
                    <a:pt x="407" y="325"/>
                    <a:pt x="404" y="324"/>
                  </a:cubicBezTo>
                  <a:cubicBezTo>
                    <a:pt x="405" y="324"/>
                    <a:pt x="406" y="324"/>
                    <a:pt x="408" y="324"/>
                  </a:cubicBezTo>
                  <a:close/>
                  <a:moveTo>
                    <a:pt x="328" y="327"/>
                  </a:moveTo>
                  <a:cubicBezTo>
                    <a:pt x="331" y="325"/>
                    <a:pt x="335" y="324"/>
                    <a:pt x="338" y="323"/>
                  </a:cubicBezTo>
                  <a:cubicBezTo>
                    <a:pt x="335" y="324"/>
                    <a:pt x="331" y="326"/>
                    <a:pt x="328" y="327"/>
                  </a:cubicBezTo>
                  <a:cubicBezTo>
                    <a:pt x="328" y="327"/>
                    <a:pt x="328" y="327"/>
                    <a:pt x="328" y="327"/>
                  </a:cubicBezTo>
                  <a:close/>
                  <a:moveTo>
                    <a:pt x="316" y="367"/>
                  </a:moveTo>
                  <a:cubicBezTo>
                    <a:pt x="318" y="367"/>
                    <a:pt x="320" y="366"/>
                    <a:pt x="321" y="365"/>
                  </a:cubicBezTo>
                  <a:cubicBezTo>
                    <a:pt x="318" y="370"/>
                    <a:pt x="316" y="375"/>
                    <a:pt x="313" y="380"/>
                  </a:cubicBezTo>
                  <a:cubicBezTo>
                    <a:pt x="312" y="380"/>
                    <a:pt x="311" y="379"/>
                    <a:pt x="311" y="380"/>
                  </a:cubicBezTo>
                  <a:cubicBezTo>
                    <a:pt x="312" y="376"/>
                    <a:pt x="314" y="371"/>
                    <a:pt x="316" y="367"/>
                  </a:cubicBezTo>
                  <a:close/>
                  <a:moveTo>
                    <a:pt x="309" y="409"/>
                  </a:moveTo>
                  <a:cubicBezTo>
                    <a:pt x="308" y="408"/>
                    <a:pt x="308" y="408"/>
                    <a:pt x="308" y="408"/>
                  </a:cubicBezTo>
                  <a:cubicBezTo>
                    <a:pt x="315" y="392"/>
                    <a:pt x="322" y="377"/>
                    <a:pt x="332" y="364"/>
                  </a:cubicBezTo>
                  <a:cubicBezTo>
                    <a:pt x="333" y="364"/>
                    <a:pt x="333" y="364"/>
                    <a:pt x="334" y="365"/>
                  </a:cubicBezTo>
                  <a:cubicBezTo>
                    <a:pt x="331" y="383"/>
                    <a:pt x="322" y="401"/>
                    <a:pt x="313" y="418"/>
                  </a:cubicBezTo>
                  <a:cubicBezTo>
                    <a:pt x="313" y="417"/>
                    <a:pt x="313" y="416"/>
                    <a:pt x="312" y="415"/>
                  </a:cubicBezTo>
                  <a:cubicBezTo>
                    <a:pt x="312" y="413"/>
                    <a:pt x="312" y="409"/>
                    <a:pt x="309" y="409"/>
                  </a:cubicBezTo>
                  <a:close/>
                  <a:moveTo>
                    <a:pt x="306" y="389"/>
                  </a:moveTo>
                  <a:cubicBezTo>
                    <a:pt x="307" y="388"/>
                    <a:pt x="308" y="388"/>
                    <a:pt x="308" y="388"/>
                  </a:cubicBezTo>
                  <a:cubicBezTo>
                    <a:pt x="306" y="392"/>
                    <a:pt x="304" y="396"/>
                    <a:pt x="302" y="401"/>
                  </a:cubicBezTo>
                  <a:cubicBezTo>
                    <a:pt x="302" y="400"/>
                    <a:pt x="302" y="400"/>
                    <a:pt x="301" y="399"/>
                  </a:cubicBezTo>
                  <a:cubicBezTo>
                    <a:pt x="303" y="396"/>
                    <a:pt x="305" y="392"/>
                    <a:pt x="306" y="389"/>
                  </a:cubicBezTo>
                  <a:close/>
                  <a:moveTo>
                    <a:pt x="308" y="433"/>
                  </a:moveTo>
                  <a:cubicBezTo>
                    <a:pt x="308" y="433"/>
                    <a:pt x="308" y="433"/>
                    <a:pt x="307" y="433"/>
                  </a:cubicBezTo>
                  <a:cubicBezTo>
                    <a:pt x="307" y="433"/>
                    <a:pt x="308" y="433"/>
                    <a:pt x="308" y="433"/>
                  </a:cubicBezTo>
                  <a:cubicBezTo>
                    <a:pt x="308" y="433"/>
                    <a:pt x="308" y="433"/>
                    <a:pt x="308" y="433"/>
                  </a:cubicBezTo>
                  <a:close/>
                  <a:moveTo>
                    <a:pt x="289" y="428"/>
                  </a:moveTo>
                  <a:cubicBezTo>
                    <a:pt x="291" y="421"/>
                    <a:pt x="294" y="414"/>
                    <a:pt x="297" y="407"/>
                  </a:cubicBezTo>
                  <a:cubicBezTo>
                    <a:pt x="298" y="408"/>
                    <a:pt x="298" y="408"/>
                    <a:pt x="299" y="409"/>
                  </a:cubicBezTo>
                  <a:cubicBezTo>
                    <a:pt x="296" y="415"/>
                    <a:pt x="293" y="422"/>
                    <a:pt x="289" y="429"/>
                  </a:cubicBezTo>
                  <a:cubicBezTo>
                    <a:pt x="289" y="429"/>
                    <a:pt x="289" y="429"/>
                    <a:pt x="289" y="429"/>
                  </a:cubicBezTo>
                  <a:cubicBezTo>
                    <a:pt x="289" y="429"/>
                    <a:pt x="289" y="429"/>
                    <a:pt x="289" y="428"/>
                  </a:cubicBezTo>
                  <a:close/>
                  <a:moveTo>
                    <a:pt x="298" y="461"/>
                  </a:moveTo>
                  <a:cubicBezTo>
                    <a:pt x="297" y="461"/>
                    <a:pt x="297" y="461"/>
                    <a:pt x="297" y="461"/>
                  </a:cubicBezTo>
                  <a:cubicBezTo>
                    <a:pt x="297" y="461"/>
                    <a:pt x="297" y="461"/>
                    <a:pt x="297" y="461"/>
                  </a:cubicBezTo>
                  <a:cubicBezTo>
                    <a:pt x="297" y="461"/>
                    <a:pt x="297" y="461"/>
                    <a:pt x="298" y="461"/>
                  </a:cubicBezTo>
                  <a:close/>
                  <a:moveTo>
                    <a:pt x="289" y="460"/>
                  </a:moveTo>
                  <a:cubicBezTo>
                    <a:pt x="289" y="462"/>
                    <a:pt x="289" y="463"/>
                    <a:pt x="290" y="463"/>
                  </a:cubicBezTo>
                  <a:cubicBezTo>
                    <a:pt x="288" y="464"/>
                    <a:pt x="286" y="465"/>
                    <a:pt x="284" y="465"/>
                  </a:cubicBezTo>
                  <a:cubicBezTo>
                    <a:pt x="286" y="464"/>
                    <a:pt x="287" y="462"/>
                    <a:pt x="289" y="460"/>
                  </a:cubicBezTo>
                  <a:close/>
                  <a:moveTo>
                    <a:pt x="246" y="528"/>
                  </a:moveTo>
                  <a:cubicBezTo>
                    <a:pt x="250" y="523"/>
                    <a:pt x="255" y="520"/>
                    <a:pt x="261" y="518"/>
                  </a:cubicBezTo>
                  <a:cubicBezTo>
                    <a:pt x="266" y="522"/>
                    <a:pt x="272" y="525"/>
                    <a:pt x="279" y="528"/>
                  </a:cubicBezTo>
                  <a:cubicBezTo>
                    <a:pt x="267" y="529"/>
                    <a:pt x="257" y="530"/>
                    <a:pt x="246" y="528"/>
                  </a:cubicBezTo>
                  <a:close/>
                  <a:moveTo>
                    <a:pt x="342" y="537"/>
                  </a:moveTo>
                  <a:cubicBezTo>
                    <a:pt x="333" y="535"/>
                    <a:pt x="324" y="533"/>
                    <a:pt x="315" y="531"/>
                  </a:cubicBezTo>
                  <a:cubicBezTo>
                    <a:pt x="329" y="531"/>
                    <a:pt x="342" y="534"/>
                    <a:pt x="355" y="539"/>
                  </a:cubicBezTo>
                  <a:cubicBezTo>
                    <a:pt x="351" y="538"/>
                    <a:pt x="346" y="538"/>
                    <a:pt x="342" y="537"/>
                  </a:cubicBezTo>
                  <a:close/>
                  <a:moveTo>
                    <a:pt x="388" y="548"/>
                  </a:moveTo>
                  <a:cubicBezTo>
                    <a:pt x="358" y="529"/>
                    <a:pt x="329" y="520"/>
                    <a:pt x="294" y="525"/>
                  </a:cubicBezTo>
                  <a:cubicBezTo>
                    <a:pt x="286" y="522"/>
                    <a:pt x="278" y="519"/>
                    <a:pt x="271" y="515"/>
                  </a:cubicBezTo>
                  <a:cubicBezTo>
                    <a:pt x="311" y="507"/>
                    <a:pt x="356" y="528"/>
                    <a:pt x="390" y="548"/>
                  </a:cubicBezTo>
                  <a:cubicBezTo>
                    <a:pt x="389" y="548"/>
                    <a:pt x="388" y="548"/>
                    <a:pt x="388" y="548"/>
                  </a:cubicBezTo>
                  <a:close/>
                  <a:moveTo>
                    <a:pt x="365" y="526"/>
                  </a:moveTo>
                  <a:cubicBezTo>
                    <a:pt x="346" y="517"/>
                    <a:pt x="324" y="509"/>
                    <a:pt x="303" y="507"/>
                  </a:cubicBezTo>
                  <a:cubicBezTo>
                    <a:pt x="356" y="509"/>
                    <a:pt x="428" y="535"/>
                    <a:pt x="450" y="588"/>
                  </a:cubicBezTo>
                  <a:cubicBezTo>
                    <a:pt x="429" y="564"/>
                    <a:pt x="398" y="541"/>
                    <a:pt x="365" y="526"/>
                  </a:cubicBezTo>
                  <a:close/>
                  <a:moveTo>
                    <a:pt x="445" y="649"/>
                  </a:moveTo>
                  <a:cubicBezTo>
                    <a:pt x="446" y="650"/>
                    <a:pt x="446" y="649"/>
                    <a:pt x="447" y="649"/>
                  </a:cubicBezTo>
                  <a:cubicBezTo>
                    <a:pt x="446" y="651"/>
                    <a:pt x="446" y="652"/>
                    <a:pt x="445" y="653"/>
                  </a:cubicBezTo>
                  <a:cubicBezTo>
                    <a:pt x="445" y="652"/>
                    <a:pt x="445" y="651"/>
                    <a:pt x="445" y="649"/>
                  </a:cubicBezTo>
                  <a:close/>
                  <a:moveTo>
                    <a:pt x="441" y="688"/>
                  </a:moveTo>
                  <a:cubicBezTo>
                    <a:pt x="442" y="688"/>
                    <a:pt x="442" y="688"/>
                    <a:pt x="442" y="687"/>
                  </a:cubicBezTo>
                  <a:cubicBezTo>
                    <a:pt x="442" y="688"/>
                    <a:pt x="442" y="688"/>
                    <a:pt x="442" y="688"/>
                  </a:cubicBezTo>
                  <a:cubicBezTo>
                    <a:pt x="442" y="688"/>
                    <a:pt x="442" y="688"/>
                    <a:pt x="441" y="688"/>
                  </a:cubicBezTo>
                  <a:close/>
                  <a:moveTo>
                    <a:pt x="460" y="653"/>
                  </a:moveTo>
                  <a:cubicBezTo>
                    <a:pt x="453" y="659"/>
                    <a:pt x="447" y="666"/>
                    <a:pt x="442" y="674"/>
                  </a:cubicBezTo>
                  <a:cubicBezTo>
                    <a:pt x="442" y="673"/>
                    <a:pt x="442" y="672"/>
                    <a:pt x="442" y="671"/>
                  </a:cubicBezTo>
                  <a:cubicBezTo>
                    <a:pt x="450" y="661"/>
                    <a:pt x="456" y="651"/>
                    <a:pt x="460" y="640"/>
                  </a:cubicBezTo>
                  <a:cubicBezTo>
                    <a:pt x="461" y="643"/>
                    <a:pt x="461" y="645"/>
                    <a:pt x="462" y="648"/>
                  </a:cubicBezTo>
                  <a:cubicBezTo>
                    <a:pt x="461" y="649"/>
                    <a:pt x="460" y="651"/>
                    <a:pt x="460" y="653"/>
                  </a:cubicBezTo>
                  <a:close/>
                  <a:moveTo>
                    <a:pt x="485" y="620"/>
                  </a:moveTo>
                  <a:cubicBezTo>
                    <a:pt x="481" y="624"/>
                    <a:pt x="477" y="628"/>
                    <a:pt x="473" y="633"/>
                  </a:cubicBezTo>
                  <a:cubicBezTo>
                    <a:pt x="473" y="631"/>
                    <a:pt x="473" y="629"/>
                    <a:pt x="472" y="627"/>
                  </a:cubicBezTo>
                  <a:cubicBezTo>
                    <a:pt x="480" y="619"/>
                    <a:pt x="488" y="611"/>
                    <a:pt x="496" y="603"/>
                  </a:cubicBezTo>
                  <a:cubicBezTo>
                    <a:pt x="493" y="608"/>
                    <a:pt x="489" y="614"/>
                    <a:pt x="485" y="620"/>
                  </a:cubicBezTo>
                  <a:close/>
                  <a:moveTo>
                    <a:pt x="468" y="616"/>
                  </a:moveTo>
                  <a:cubicBezTo>
                    <a:pt x="465" y="609"/>
                    <a:pt x="461" y="602"/>
                    <a:pt x="456" y="596"/>
                  </a:cubicBezTo>
                  <a:cubicBezTo>
                    <a:pt x="458" y="595"/>
                    <a:pt x="460" y="593"/>
                    <a:pt x="459" y="590"/>
                  </a:cubicBezTo>
                  <a:cubicBezTo>
                    <a:pt x="437" y="521"/>
                    <a:pt x="328" y="485"/>
                    <a:pt x="262" y="503"/>
                  </a:cubicBezTo>
                  <a:cubicBezTo>
                    <a:pt x="266" y="496"/>
                    <a:pt x="269" y="490"/>
                    <a:pt x="271" y="482"/>
                  </a:cubicBezTo>
                  <a:cubicBezTo>
                    <a:pt x="276" y="487"/>
                    <a:pt x="279" y="478"/>
                    <a:pt x="279" y="476"/>
                  </a:cubicBezTo>
                  <a:cubicBezTo>
                    <a:pt x="286" y="473"/>
                    <a:pt x="293" y="471"/>
                    <a:pt x="300" y="468"/>
                  </a:cubicBezTo>
                  <a:cubicBezTo>
                    <a:pt x="296" y="476"/>
                    <a:pt x="296" y="480"/>
                    <a:pt x="305" y="484"/>
                  </a:cubicBezTo>
                  <a:cubicBezTo>
                    <a:pt x="305" y="485"/>
                    <a:pt x="305" y="486"/>
                    <a:pt x="305" y="487"/>
                  </a:cubicBezTo>
                  <a:cubicBezTo>
                    <a:pt x="306" y="488"/>
                    <a:pt x="307" y="489"/>
                    <a:pt x="308" y="490"/>
                  </a:cubicBezTo>
                  <a:cubicBezTo>
                    <a:pt x="307" y="494"/>
                    <a:pt x="310" y="499"/>
                    <a:pt x="314" y="496"/>
                  </a:cubicBezTo>
                  <a:cubicBezTo>
                    <a:pt x="325" y="501"/>
                    <a:pt x="326" y="486"/>
                    <a:pt x="326" y="480"/>
                  </a:cubicBezTo>
                  <a:cubicBezTo>
                    <a:pt x="332" y="473"/>
                    <a:pt x="333" y="463"/>
                    <a:pt x="322" y="466"/>
                  </a:cubicBezTo>
                  <a:cubicBezTo>
                    <a:pt x="320" y="461"/>
                    <a:pt x="316" y="455"/>
                    <a:pt x="310" y="457"/>
                  </a:cubicBezTo>
                  <a:cubicBezTo>
                    <a:pt x="307" y="455"/>
                    <a:pt x="304" y="454"/>
                    <a:pt x="301" y="453"/>
                  </a:cubicBezTo>
                  <a:cubicBezTo>
                    <a:pt x="301" y="453"/>
                    <a:pt x="302" y="452"/>
                    <a:pt x="302" y="452"/>
                  </a:cubicBezTo>
                  <a:cubicBezTo>
                    <a:pt x="305" y="452"/>
                    <a:pt x="307" y="452"/>
                    <a:pt x="310" y="452"/>
                  </a:cubicBezTo>
                  <a:cubicBezTo>
                    <a:pt x="310" y="459"/>
                    <a:pt x="317" y="454"/>
                    <a:pt x="319" y="452"/>
                  </a:cubicBezTo>
                  <a:cubicBezTo>
                    <a:pt x="334" y="451"/>
                    <a:pt x="349" y="452"/>
                    <a:pt x="364" y="454"/>
                  </a:cubicBezTo>
                  <a:cubicBezTo>
                    <a:pt x="360" y="464"/>
                    <a:pt x="377" y="456"/>
                    <a:pt x="377" y="456"/>
                  </a:cubicBezTo>
                  <a:cubicBezTo>
                    <a:pt x="386" y="458"/>
                    <a:pt x="395" y="460"/>
                    <a:pt x="404" y="464"/>
                  </a:cubicBezTo>
                  <a:cubicBezTo>
                    <a:pt x="426" y="481"/>
                    <a:pt x="436" y="519"/>
                    <a:pt x="464" y="528"/>
                  </a:cubicBezTo>
                  <a:cubicBezTo>
                    <a:pt x="459" y="529"/>
                    <a:pt x="441" y="542"/>
                    <a:pt x="451" y="547"/>
                  </a:cubicBezTo>
                  <a:cubicBezTo>
                    <a:pt x="463" y="583"/>
                    <a:pt x="513" y="532"/>
                    <a:pt x="469" y="528"/>
                  </a:cubicBezTo>
                  <a:cubicBezTo>
                    <a:pt x="474" y="524"/>
                    <a:pt x="470" y="507"/>
                    <a:pt x="470" y="501"/>
                  </a:cubicBezTo>
                  <a:cubicBezTo>
                    <a:pt x="476" y="512"/>
                    <a:pt x="485" y="522"/>
                    <a:pt x="493" y="532"/>
                  </a:cubicBezTo>
                  <a:cubicBezTo>
                    <a:pt x="502" y="543"/>
                    <a:pt x="508" y="538"/>
                    <a:pt x="499" y="527"/>
                  </a:cubicBezTo>
                  <a:cubicBezTo>
                    <a:pt x="489" y="513"/>
                    <a:pt x="476" y="500"/>
                    <a:pt x="470" y="484"/>
                  </a:cubicBezTo>
                  <a:cubicBezTo>
                    <a:pt x="462" y="463"/>
                    <a:pt x="459" y="475"/>
                    <a:pt x="460" y="490"/>
                  </a:cubicBezTo>
                  <a:cubicBezTo>
                    <a:pt x="445" y="474"/>
                    <a:pt x="427" y="463"/>
                    <a:pt x="408" y="456"/>
                  </a:cubicBezTo>
                  <a:cubicBezTo>
                    <a:pt x="395" y="447"/>
                    <a:pt x="383" y="450"/>
                    <a:pt x="369" y="445"/>
                  </a:cubicBezTo>
                  <a:cubicBezTo>
                    <a:pt x="367" y="441"/>
                    <a:pt x="364" y="438"/>
                    <a:pt x="359" y="438"/>
                  </a:cubicBezTo>
                  <a:cubicBezTo>
                    <a:pt x="361" y="438"/>
                    <a:pt x="363" y="438"/>
                    <a:pt x="366" y="438"/>
                  </a:cubicBezTo>
                  <a:cubicBezTo>
                    <a:pt x="393" y="438"/>
                    <a:pt x="423" y="441"/>
                    <a:pt x="450" y="448"/>
                  </a:cubicBezTo>
                  <a:cubicBezTo>
                    <a:pt x="458" y="451"/>
                    <a:pt x="514" y="489"/>
                    <a:pt x="516" y="487"/>
                  </a:cubicBezTo>
                  <a:cubicBezTo>
                    <a:pt x="530" y="474"/>
                    <a:pt x="495" y="456"/>
                    <a:pt x="485" y="451"/>
                  </a:cubicBezTo>
                  <a:cubicBezTo>
                    <a:pt x="435" y="429"/>
                    <a:pt x="377" y="425"/>
                    <a:pt x="323" y="432"/>
                  </a:cubicBezTo>
                  <a:cubicBezTo>
                    <a:pt x="323" y="429"/>
                    <a:pt x="320" y="428"/>
                    <a:pt x="317" y="428"/>
                  </a:cubicBezTo>
                  <a:cubicBezTo>
                    <a:pt x="326" y="408"/>
                    <a:pt x="338" y="389"/>
                    <a:pt x="342" y="367"/>
                  </a:cubicBezTo>
                  <a:cubicBezTo>
                    <a:pt x="356" y="372"/>
                    <a:pt x="371" y="376"/>
                    <a:pt x="385" y="381"/>
                  </a:cubicBezTo>
                  <a:cubicBezTo>
                    <a:pt x="405" y="393"/>
                    <a:pt x="422" y="408"/>
                    <a:pt x="441" y="420"/>
                  </a:cubicBezTo>
                  <a:cubicBezTo>
                    <a:pt x="470" y="439"/>
                    <a:pt x="463" y="417"/>
                    <a:pt x="445" y="402"/>
                  </a:cubicBezTo>
                  <a:cubicBezTo>
                    <a:pt x="451" y="404"/>
                    <a:pt x="483" y="425"/>
                    <a:pt x="488" y="421"/>
                  </a:cubicBezTo>
                  <a:cubicBezTo>
                    <a:pt x="503" y="436"/>
                    <a:pt x="520" y="452"/>
                    <a:pt x="542" y="458"/>
                  </a:cubicBezTo>
                  <a:cubicBezTo>
                    <a:pt x="545" y="459"/>
                    <a:pt x="549" y="453"/>
                    <a:pt x="545" y="451"/>
                  </a:cubicBezTo>
                  <a:cubicBezTo>
                    <a:pt x="533" y="442"/>
                    <a:pt x="521" y="433"/>
                    <a:pt x="509" y="424"/>
                  </a:cubicBezTo>
                  <a:cubicBezTo>
                    <a:pt x="469" y="392"/>
                    <a:pt x="428" y="365"/>
                    <a:pt x="376" y="358"/>
                  </a:cubicBezTo>
                  <a:cubicBezTo>
                    <a:pt x="365" y="356"/>
                    <a:pt x="353" y="354"/>
                    <a:pt x="343" y="354"/>
                  </a:cubicBezTo>
                  <a:cubicBezTo>
                    <a:pt x="342" y="340"/>
                    <a:pt x="334" y="348"/>
                    <a:pt x="329" y="355"/>
                  </a:cubicBezTo>
                  <a:cubicBezTo>
                    <a:pt x="328" y="355"/>
                    <a:pt x="328" y="355"/>
                    <a:pt x="327" y="356"/>
                  </a:cubicBezTo>
                  <a:cubicBezTo>
                    <a:pt x="325" y="356"/>
                    <a:pt x="323" y="356"/>
                    <a:pt x="320" y="355"/>
                  </a:cubicBezTo>
                  <a:cubicBezTo>
                    <a:pt x="322" y="349"/>
                    <a:pt x="324" y="343"/>
                    <a:pt x="326" y="337"/>
                  </a:cubicBezTo>
                  <a:cubicBezTo>
                    <a:pt x="340" y="331"/>
                    <a:pt x="353" y="324"/>
                    <a:pt x="367" y="320"/>
                  </a:cubicBezTo>
                  <a:cubicBezTo>
                    <a:pt x="372" y="320"/>
                    <a:pt x="376" y="320"/>
                    <a:pt x="380" y="320"/>
                  </a:cubicBezTo>
                  <a:cubicBezTo>
                    <a:pt x="377" y="321"/>
                    <a:pt x="367" y="322"/>
                    <a:pt x="365" y="325"/>
                  </a:cubicBezTo>
                  <a:cubicBezTo>
                    <a:pt x="361" y="327"/>
                    <a:pt x="344" y="331"/>
                    <a:pt x="348" y="337"/>
                  </a:cubicBezTo>
                  <a:cubicBezTo>
                    <a:pt x="351" y="344"/>
                    <a:pt x="367" y="333"/>
                    <a:pt x="371" y="332"/>
                  </a:cubicBezTo>
                  <a:cubicBezTo>
                    <a:pt x="398" y="331"/>
                    <a:pt x="426" y="334"/>
                    <a:pt x="452" y="340"/>
                  </a:cubicBezTo>
                  <a:cubicBezTo>
                    <a:pt x="478" y="359"/>
                    <a:pt x="503" y="384"/>
                    <a:pt x="519" y="412"/>
                  </a:cubicBezTo>
                  <a:cubicBezTo>
                    <a:pt x="523" y="420"/>
                    <a:pt x="526" y="408"/>
                    <a:pt x="521" y="401"/>
                  </a:cubicBezTo>
                  <a:cubicBezTo>
                    <a:pt x="510" y="383"/>
                    <a:pt x="496" y="367"/>
                    <a:pt x="480" y="353"/>
                  </a:cubicBezTo>
                  <a:cubicBezTo>
                    <a:pt x="503" y="369"/>
                    <a:pt x="527" y="380"/>
                    <a:pt x="552" y="392"/>
                  </a:cubicBezTo>
                  <a:cubicBezTo>
                    <a:pt x="556" y="396"/>
                    <a:pt x="563" y="411"/>
                    <a:pt x="571" y="423"/>
                  </a:cubicBezTo>
                  <a:cubicBezTo>
                    <a:pt x="563" y="414"/>
                    <a:pt x="551" y="402"/>
                    <a:pt x="543" y="419"/>
                  </a:cubicBezTo>
                  <a:cubicBezTo>
                    <a:pt x="538" y="430"/>
                    <a:pt x="546" y="437"/>
                    <a:pt x="547" y="430"/>
                  </a:cubicBezTo>
                  <a:cubicBezTo>
                    <a:pt x="547" y="430"/>
                    <a:pt x="550" y="417"/>
                    <a:pt x="554" y="418"/>
                  </a:cubicBezTo>
                  <a:cubicBezTo>
                    <a:pt x="537" y="432"/>
                    <a:pt x="579" y="440"/>
                    <a:pt x="573" y="426"/>
                  </a:cubicBezTo>
                  <a:cubicBezTo>
                    <a:pt x="580" y="437"/>
                    <a:pt x="587" y="443"/>
                    <a:pt x="591" y="433"/>
                  </a:cubicBezTo>
                  <a:cubicBezTo>
                    <a:pt x="592" y="434"/>
                    <a:pt x="593" y="435"/>
                    <a:pt x="594" y="436"/>
                  </a:cubicBezTo>
                  <a:cubicBezTo>
                    <a:pt x="588" y="446"/>
                    <a:pt x="582" y="455"/>
                    <a:pt x="577" y="465"/>
                  </a:cubicBezTo>
                  <a:cubicBezTo>
                    <a:pt x="569" y="467"/>
                    <a:pt x="557" y="493"/>
                    <a:pt x="553" y="500"/>
                  </a:cubicBezTo>
                  <a:cubicBezTo>
                    <a:pt x="541" y="513"/>
                    <a:pt x="530" y="527"/>
                    <a:pt x="518" y="541"/>
                  </a:cubicBezTo>
                  <a:cubicBezTo>
                    <a:pt x="515" y="545"/>
                    <a:pt x="486" y="570"/>
                    <a:pt x="493" y="575"/>
                  </a:cubicBezTo>
                  <a:cubicBezTo>
                    <a:pt x="500" y="581"/>
                    <a:pt x="520" y="550"/>
                    <a:pt x="524" y="546"/>
                  </a:cubicBezTo>
                  <a:cubicBezTo>
                    <a:pt x="508" y="572"/>
                    <a:pt x="490" y="595"/>
                    <a:pt x="468" y="616"/>
                  </a:cubicBezTo>
                  <a:close/>
                  <a:moveTo>
                    <a:pt x="306" y="476"/>
                  </a:moveTo>
                  <a:cubicBezTo>
                    <a:pt x="309" y="466"/>
                    <a:pt x="312" y="465"/>
                    <a:pt x="312" y="465"/>
                  </a:cubicBezTo>
                  <a:cubicBezTo>
                    <a:pt x="312" y="465"/>
                    <a:pt x="314" y="466"/>
                    <a:pt x="315" y="470"/>
                  </a:cubicBezTo>
                  <a:cubicBezTo>
                    <a:pt x="313" y="472"/>
                    <a:pt x="311" y="474"/>
                    <a:pt x="309" y="477"/>
                  </a:cubicBezTo>
                  <a:cubicBezTo>
                    <a:pt x="308" y="477"/>
                    <a:pt x="307" y="476"/>
                    <a:pt x="306" y="476"/>
                  </a:cubicBezTo>
                  <a:close/>
                  <a:moveTo>
                    <a:pt x="317" y="488"/>
                  </a:moveTo>
                  <a:cubicBezTo>
                    <a:pt x="317" y="487"/>
                    <a:pt x="318" y="486"/>
                    <a:pt x="318" y="484"/>
                  </a:cubicBezTo>
                  <a:cubicBezTo>
                    <a:pt x="318" y="484"/>
                    <a:pt x="318" y="484"/>
                    <a:pt x="318" y="484"/>
                  </a:cubicBezTo>
                  <a:cubicBezTo>
                    <a:pt x="318" y="486"/>
                    <a:pt x="318" y="488"/>
                    <a:pt x="317" y="488"/>
                  </a:cubicBezTo>
                  <a:cubicBezTo>
                    <a:pt x="317" y="488"/>
                    <a:pt x="317" y="488"/>
                    <a:pt x="317" y="488"/>
                  </a:cubicBezTo>
                  <a:close/>
                  <a:moveTo>
                    <a:pt x="423" y="472"/>
                  </a:moveTo>
                  <a:cubicBezTo>
                    <a:pt x="438" y="480"/>
                    <a:pt x="451" y="490"/>
                    <a:pt x="462" y="505"/>
                  </a:cubicBezTo>
                  <a:cubicBezTo>
                    <a:pt x="462" y="510"/>
                    <a:pt x="463" y="515"/>
                    <a:pt x="463" y="519"/>
                  </a:cubicBezTo>
                  <a:cubicBezTo>
                    <a:pt x="445" y="509"/>
                    <a:pt x="435" y="487"/>
                    <a:pt x="423" y="472"/>
                  </a:cubicBezTo>
                  <a:close/>
                  <a:moveTo>
                    <a:pt x="468" y="539"/>
                  </a:moveTo>
                  <a:cubicBezTo>
                    <a:pt x="470" y="540"/>
                    <a:pt x="472" y="539"/>
                    <a:pt x="472" y="537"/>
                  </a:cubicBezTo>
                  <a:cubicBezTo>
                    <a:pt x="484" y="544"/>
                    <a:pt x="474" y="553"/>
                    <a:pt x="465" y="550"/>
                  </a:cubicBezTo>
                  <a:cubicBezTo>
                    <a:pt x="466" y="550"/>
                    <a:pt x="467" y="550"/>
                    <a:pt x="469" y="550"/>
                  </a:cubicBezTo>
                  <a:cubicBezTo>
                    <a:pt x="477" y="549"/>
                    <a:pt x="469" y="541"/>
                    <a:pt x="468" y="539"/>
                  </a:cubicBezTo>
                  <a:close/>
                  <a:moveTo>
                    <a:pt x="379" y="367"/>
                  </a:moveTo>
                  <a:cubicBezTo>
                    <a:pt x="409" y="374"/>
                    <a:pt x="440" y="385"/>
                    <a:pt x="466" y="403"/>
                  </a:cubicBezTo>
                  <a:cubicBezTo>
                    <a:pt x="439" y="389"/>
                    <a:pt x="408" y="377"/>
                    <a:pt x="379" y="367"/>
                  </a:cubicBezTo>
                  <a:close/>
                  <a:moveTo>
                    <a:pt x="414" y="391"/>
                  </a:moveTo>
                  <a:cubicBezTo>
                    <a:pt x="427" y="398"/>
                    <a:pt x="438" y="405"/>
                    <a:pt x="446" y="414"/>
                  </a:cubicBezTo>
                  <a:cubicBezTo>
                    <a:pt x="435" y="407"/>
                    <a:pt x="425" y="399"/>
                    <a:pt x="414" y="391"/>
                  </a:cubicBezTo>
                  <a:close/>
                  <a:moveTo>
                    <a:pt x="562" y="425"/>
                  </a:moveTo>
                  <a:cubicBezTo>
                    <a:pt x="561" y="425"/>
                    <a:pt x="560" y="424"/>
                    <a:pt x="559" y="424"/>
                  </a:cubicBezTo>
                  <a:cubicBezTo>
                    <a:pt x="559" y="424"/>
                    <a:pt x="559" y="424"/>
                    <a:pt x="559" y="424"/>
                  </a:cubicBezTo>
                  <a:cubicBezTo>
                    <a:pt x="560" y="424"/>
                    <a:pt x="560" y="423"/>
                    <a:pt x="560" y="423"/>
                  </a:cubicBezTo>
                  <a:cubicBezTo>
                    <a:pt x="561" y="423"/>
                    <a:pt x="561" y="424"/>
                    <a:pt x="562" y="425"/>
                  </a:cubicBezTo>
                  <a:close/>
                  <a:moveTo>
                    <a:pt x="574" y="502"/>
                  </a:moveTo>
                  <a:cubicBezTo>
                    <a:pt x="564" y="513"/>
                    <a:pt x="554" y="526"/>
                    <a:pt x="545" y="538"/>
                  </a:cubicBezTo>
                  <a:cubicBezTo>
                    <a:pt x="548" y="533"/>
                    <a:pt x="551" y="527"/>
                    <a:pt x="554" y="522"/>
                  </a:cubicBezTo>
                  <a:cubicBezTo>
                    <a:pt x="557" y="519"/>
                    <a:pt x="559" y="516"/>
                    <a:pt x="561" y="513"/>
                  </a:cubicBezTo>
                  <a:cubicBezTo>
                    <a:pt x="566" y="509"/>
                    <a:pt x="570" y="506"/>
                    <a:pt x="574" y="502"/>
                  </a:cubicBezTo>
                  <a:close/>
                  <a:moveTo>
                    <a:pt x="596" y="505"/>
                  </a:moveTo>
                  <a:cubicBezTo>
                    <a:pt x="577" y="530"/>
                    <a:pt x="555" y="554"/>
                    <a:pt x="534" y="578"/>
                  </a:cubicBezTo>
                  <a:cubicBezTo>
                    <a:pt x="525" y="585"/>
                    <a:pt x="516" y="592"/>
                    <a:pt x="508" y="600"/>
                  </a:cubicBezTo>
                  <a:cubicBezTo>
                    <a:pt x="513" y="590"/>
                    <a:pt x="519" y="581"/>
                    <a:pt x="524" y="572"/>
                  </a:cubicBezTo>
                  <a:cubicBezTo>
                    <a:pt x="549" y="545"/>
                    <a:pt x="571" y="507"/>
                    <a:pt x="602" y="487"/>
                  </a:cubicBezTo>
                  <a:cubicBezTo>
                    <a:pt x="601" y="493"/>
                    <a:pt x="599" y="500"/>
                    <a:pt x="596" y="505"/>
                  </a:cubicBezTo>
                  <a:close/>
                  <a:moveTo>
                    <a:pt x="625" y="465"/>
                  </a:moveTo>
                  <a:cubicBezTo>
                    <a:pt x="620" y="473"/>
                    <a:pt x="615" y="480"/>
                    <a:pt x="610" y="487"/>
                  </a:cubicBezTo>
                  <a:cubicBezTo>
                    <a:pt x="612" y="483"/>
                    <a:pt x="612" y="480"/>
                    <a:pt x="610" y="476"/>
                  </a:cubicBezTo>
                  <a:cubicBezTo>
                    <a:pt x="605" y="473"/>
                    <a:pt x="597" y="480"/>
                    <a:pt x="595" y="482"/>
                  </a:cubicBezTo>
                  <a:cubicBezTo>
                    <a:pt x="597" y="480"/>
                    <a:pt x="618" y="450"/>
                    <a:pt x="604" y="461"/>
                  </a:cubicBezTo>
                  <a:cubicBezTo>
                    <a:pt x="606" y="458"/>
                    <a:pt x="608" y="456"/>
                    <a:pt x="610" y="453"/>
                  </a:cubicBezTo>
                  <a:cubicBezTo>
                    <a:pt x="615" y="454"/>
                    <a:pt x="616" y="445"/>
                    <a:pt x="613" y="442"/>
                  </a:cubicBezTo>
                  <a:cubicBezTo>
                    <a:pt x="611" y="435"/>
                    <a:pt x="609" y="428"/>
                    <a:pt x="605" y="421"/>
                  </a:cubicBezTo>
                  <a:cubicBezTo>
                    <a:pt x="620" y="431"/>
                    <a:pt x="631" y="443"/>
                    <a:pt x="631" y="453"/>
                  </a:cubicBezTo>
                  <a:cubicBezTo>
                    <a:pt x="627" y="457"/>
                    <a:pt x="625" y="461"/>
                    <a:pt x="625" y="465"/>
                  </a:cubicBezTo>
                  <a:close/>
                  <a:moveTo>
                    <a:pt x="709" y="356"/>
                  </a:moveTo>
                  <a:cubicBezTo>
                    <a:pt x="703" y="361"/>
                    <a:pt x="697" y="367"/>
                    <a:pt x="691" y="373"/>
                  </a:cubicBezTo>
                  <a:cubicBezTo>
                    <a:pt x="706" y="353"/>
                    <a:pt x="721" y="335"/>
                    <a:pt x="738" y="318"/>
                  </a:cubicBezTo>
                  <a:cubicBezTo>
                    <a:pt x="729" y="331"/>
                    <a:pt x="719" y="343"/>
                    <a:pt x="709" y="356"/>
                  </a:cubicBezTo>
                  <a:close/>
                  <a:moveTo>
                    <a:pt x="751" y="313"/>
                  </a:moveTo>
                  <a:cubicBezTo>
                    <a:pt x="754" y="308"/>
                    <a:pt x="757" y="303"/>
                    <a:pt x="760" y="299"/>
                  </a:cubicBezTo>
                  <a:cubicBezTo>
                    <a:pt x="762" y="297"/>
                    <a:pt x="765" y="295"/>
                    <a:pt x="767" y="293"/>
                  </a:cubicBezTo>
                  <a:cubicBezTo>
                    <a:pt x="762" y="299"/>
                    <a:pt x="757" y="306"/>
                    <a:pt x="751" y="313"/>
                  </a:cubicBezTo>
                  <a:close/>
                  <a:moveTo>
                    <a:pt x="810" y="221"/>
                  </a:moveTo>
                  <a:cubicBezTo>
                    <a:pt x="811" y="222"/>
                    <a:pt x="812" y="222"/>
                    <a:pt x="814" y="222"/>
                  </a:cubicBezTo>
                  <a:cubicBezTo>
                    <a:pt x="809" y="225"/>
                    <a:pt x="804" y="229"/>
                    <a:pt x="801" y="233"/>
                  </a:cubicBezTo>
                  <a:cubicBezTo>
                    <a:pt x="801" y="226"/>
                    <a:pt x="801" y="219"/>
                    <a:pt x="800" y="211"/>
                  </a:cubicBezTo>
                  <a:cubicBezTo>
                    <a:pt x="803" y="215"/>
                    <a:pt x="806" y="218"/>
                    <a:pt x="810" y="221"/>
                  </a:cubicBezTo>
                  <a:close/>
                  <a:moveTo>
                    <a:pt x="798" y="248"/>
                  </a:moveTo>
                  <a:cubicBezTo>
                    <a:pt x="804" y="241"/>
                    <a:pt x="809" y="235"/>
                    <a:pt x="816" y="230"/>
                  </a:cubicBezTo>
                  <a:cubicBezTo>
                    <a:pt x="811" y="239"/>
                    <a:pt x="804" y="248"/>
                    <a:pt x="795" y="257"/>
                  </a:cubicBezTo>
                  <a:cubicBezTo>
                    <a:pt x="796" y="254"/>
                    <a:pt x="797" y="251"/>
                    <a:pt x="798" y="248"/>
                  </a:cubicBezTo>
                  <a:close/>
                  <a:moveTo>
                    <a:pt x="790" y="245"/>
                  </a:moveTo>
                  <a:cubicBezTo>
                    <a:pt x="789" y="246"/>
                    <a:pt x="781" y="253"/>
                    <a:pt x="787" y="256"/>
                  </a:cubicBezTo>
                  <a:cubicBezTo>
                    <a:pt x="785" y="261"/>
                    <a:pt x="783" y="266"/>
                    <a:pt x="781" y="271"/>
                  </a:cubicBezTo>
                  <a:cubicBezTo>
                    <a:pt x="773" y="277"/>
                    <a:pt x="766" y="283"/>
                    <a:pt x="759" y="289"/>
                  </a:cubicBezTo>
                  <a:cubicBezTo>
                    <a:pt x="751" y="288"/>
                    <a:pt x="733" y="311"/>
                    <a:pt x="726" y="316"/>
                  </a:cubicBezTo>
                  <a:cubicBezTo>
                    <a:pt x="750" y="289"/>
                    <a:pt x="774" y="261"/>
                    <a:pt x="792" y="231"/>
                  </a:cubicBezTo>
                  <a:cubicBezTo>
                    <a:pt x="792" y="236"/>
                    <a:pt x="791" y="240"/>
                    <a:pt x="790" y="245"/>
                  </a:cubicBezTo>
                  <a:close/>
                  <a:moveTo>
                    <a:pt x="789" y="218"/>
                  </a:moveTo>
                  <a:cubicBezTo>
                    <a:pt x="788" y="210"/>
                    <a:pt x="788" y="202"/>
                    <a:pt x="787" y="194"/>
                  </a:cubicBezTo>
                  <a:cubicBezTo>
                    <a:pt x="790" y="201"/>
                    <a:pt x="792" y="208"/>
                    <a:pt x="792" y="215"/>
                  </a:cubicBezTo>
                  <a:cubicBezTo>
                    <a:pt x="791" y="216"/>
                    <a:pt x="790" y="217"/>
                    <a:pt x="789" y="218"/>
                  </a:cubicBezTo>
                  <a:close/>
                  <a:moveTo>
                    <a:pt x="791" y="180"/>
                  </a:moveTo>
                  <a:cubicBezTo>
                    <a:pt x="791" y="180"/>
                    <a:pt x="791" y="180"/>
                    <a:pt x="790" y="180"/>
                  </a:cubicBezTo>
                  <a:cubicBezTo>
                    <a:pt x="789" y="178"/>
                    <a:pt x="788" y="176"/>
                    <a:pt x="787" y="174"/>
                  </a:cubicBezTo>
                  <a:cubicBezTo>
                    <a:pt x="789" y="176"/>
                    <a:pt x="790" y="178"/>
                    <a:pt x="791" y="180"/>
                  </a:cubicBezTo>
                  <a:close/>
                  <a:moveTo>
                    <a:pt x="485" y="34"/>
                  </a:moveTo>
                  <a:cubicBezTo>
                    <a:pt x="487" y="33"/>
                    <a:pt x="489" y="31"/>
                    <a:pt x="491" y="30"/>
                  </a:cubicBezTo>
                  <a:cubicBezTo>
                    <a:pt x="494" y="30"/>
                    <a:pt x="498" y="31"/>
                    <a:pt x="500" y="32"/>
                  </a:cubicBezTo>
                  <a:cubicBezTo>
                    <a:pt x="495" y="33"/>
                    <a:pt x="490" y="34"/>
                    <a:pt x="485" y="35"/>
                  </a:cubicBezTo>
                  <a:cubicBezTo>
                    <a:pt x="485" y="35"/>
                    <a:pt x="485" y="34"/>
                    <a:pt x="485" y="34"/>
                  </a:cubicBezTo>
                  <a:close/>
                  <a:moveTo>
                    <a:pt x="485" y="43"/>
                  </a:moveTo>
                  <a:cubicBezTo>
                    <a:pt x="500" y="40"/>
                    <a:pt x="517" y="37"/>
                    <a:pt x="533" y="36"/>
                  </a:cubicBezTo>
                  <a:cubicBezTo>
                    <a:pt x="542" y="36"/>
                    <a:pt x="551" y="36"/>
                    <a:pt x="561" y="36"/>
                  </a:cubicBezTo>
                  <a:cubicBezTo>
                    <a:pt x="548" y="37"/>
                    <a:pt x="535" y="40"/>
                    <a:pt x="522" y="43"/>
                  </a:cubicBezTo>
                  <a:cubicBezTo>
                    <a:pt x="511" y="42"/>
                    <a:pt x="498" y="42"/>
                    <a:pt x="485" y="43"/>
                  </a:cubicBezTo>
                  <a:close/>
                  <a:moveTo>
                    <a:pt x="483" y="69"/>
                  </a:moveTo>
                  <a:cubicBezTo>
                    <a:pt x="486" y="68"/>
                    <a:pt x="489" y="66"/>
                    <a:pt x="492" y="64"/>
                  </a:cubicBezTo>
                  <a:cubicBezTo>
                    <a:pt x="494" y="67"/>
                    <a:pt x="496" y="68"/>
                    <a:pt x="499" y="69"/>
                  </a:cubicBezTo>
                  <a:cubicBezTo>
                    <a:pt x="493" y="69"/>
                    <a:pt x="488" y="69"/>
                    <a:pt x="483" y="69"/>
                  </a:cubicBezTo>
                  <a:close/>
                  <a:moveTo>
                    <a:pt x="523" y="51"/>
                  </a:moveTo>
                  <a:cubicBezTo>
                    <a:pt x="529" y="51"/>
                    <a:pt x="535" y="52"/>
                    <a:pt x="540" y="52"/>
                  </a:cubicBezTo>
                  <a:cubicBezTo>
                    <a:pt x="530" y="53"/>
                    <a:pt x="520" y="55"/>
                    <a:pt x="510" y="56"/>
                  </a:cubicBezTo>
                  <a:cubicBezTo>
                    <a:pt x="514" y="54"/>
                    <a:pt x="519" y="52"/>
                    <a:pt x="523" y="51"/>
                  </a:cubicBezTo>
                  <a:close/>
                  <a:moveTo>
                    <a:pt x="577" y="68"/>
                  </a:moveTo>
                  <a:cubicBezTo>
                    <a:pt x="558" y="66"/>
                    <a:pt x="539" y="65"/>
                    <a:pt x="520" y="63"/>
                  </a:cubicBezTo>
                  <a:cubicBezTo>
                    <a:pt x="538" y="61"/>
                    <a:pt x="557" y="58"/>
                    <a:pt x="575" y="58"/>
                  </a:cubicBezTo>
                  <a:cubicBezTo>
                    <a:pt x="583" y="61"/>
                    <a:pt x="589" y="63"/>
                    <a:pt x="595" y="68"/>
                  </a:cubicBezTo>
                  <a:cubicBezTo>
                    <a:pt x="589" y="68"/>
                    <a:pt x="583" y="68"/>
                    <a:pt x="577" y="68"/>
                  </a:cubicBezTo>
                  <a:close/>
                  <a:moveTo>
                    <a:pt x="609" y="72"/>
                  </a:moveTo>
                  <a:cubicBezTo>
                    <a:pt x="609" y="71"/>
                    <a:pt x="608" y="69"/>
                    <a:pt x="608" y="68"/>
                  </a:cubicBezTo>
                  <a:cubicBezTo>
                    <a:pt x="607" y="67"/>
                    <a:pt x="606" y="67"/>
                    <a:pt x="605" y="66"/>
                  </a:cubicBezTo>
                  <a:cubicBezTo>
                    <a:pt x="619" y="69"/>
                    <a:pt x="632" y="73"/>
                    <a:pt x="645" y="77"/>
                  </a:cubicBezTo>
                  <a:cubicBezTo>
                    <a:pt x="633" y="75"/>
                    <a:pt x="621" y="73"/>
                    <a:pt x="609" y="72"/>
                  </a:cubicBezTo>
                  <a:close/>
                  <a:moveTo>
                    <a:pt x="713" y="111"/>
                  </a:moveTo>
                  <a:cubicBezTo>
                    <a:pt x="708" y="107"/>
                    <a:pt x="704" y="103"/>
                    <a:pt x="699" y="99"/>
                  </a:cubicBezTo>
                  <a:cubicBezTo>
                    <a:pt x="699" y="99"/>
                    <a:pt x="699" y="99"/>
                    <a:pt x="699" y="99"/>
                  </a:cubicBezTo>
                  <a:cubicBezTo>
                    <a:pt x="713" y="104"/>
                    <a:pt x="726" y="110"/>
                    <a:pt x="738" y="117"/>
                  </a:cubicBezTo>
                  <a:cubicBezTo>
                    <a:pt x="741" y="120"/>
                    <a:pt x="744" y="124"/>
                    <a:pt x="747" y="127"/>
                  </a:cubicBezTo>
                  <a:cubicBezTo>
                    <a:pt x="736" y="121"/>
                    <a:pt x="725" y="115"/>
                    <a:pt x="713" y="111"/>
                  </a:cubicBezTo>
                  <a:close/>
                  <a:moveTo>
                    <a:pt x="777" y="172"/>
                  </a:moveTo>
                  <a:cubicBezTo>
                    <a:pt x="780" y="187"/>
                    <a:pt x="780" y="203"/>
                    <a:pt x="781" y="218"/>
                  </a:cubicBezTo>
                  <a:cubicBezTo>
                    <a:pt x="771" y="185"/>
                    <a:pt x="753" y="154"/>
                    <a:pt x="728" y="127"/>
                  </a:cubicBezTo>
                  <a:cubicBezTo>
                    <a:pt x="741" y="133"/>
                    <a:pt x="753" y="141"/>
                    <a:pt x="764" y="150"/>
                  </a:cubicBezTo>
                  <a:cubicBezTo>
                    <a:pt x="769" y="157"/>
                    <a:pt x="773" y="165"/>
                    <a:pt x="777" y="172"/>
                  </a:cubicBezTo>
                  <a:close/>
                  <a:moveTo>
                    <a:pt x="797" y="149"/>
                  </a:moveTo>
                  <a:cubicBezTo>
                    <a:pt x="783" y="136"/>
                    <a:pt x="768" y="125"/>
                    <a:pt x="752" y="115"/>
                  </a:cubicBezTo>
                  <a:cubicBezTo>
                    <a:pt x="732" y="103"/>
                    <a:pt x="718" y="85"/>
                    <a:pt x="699" y="71"/>
                  </a:cubicBezTo>
                  <a:cubicBezTo>
                    <a:pt x="743" y="91"/>
                    <a:pt x="774" y="115"/>
                    <a:pt x="797" y="149"/>
                  </a:cubicBezTo>
                  <a:close/>
                  <a:moveTo>
                    <a:pt x="689" y="74"/>
                  </a:moveTo>
                  <a:cubicBezTo>
                    <a:pt x="699" y="81"/>
                    <a:pt x="709" y="89"/>
                    <a:pt x="717" y="97"/>
                  </a:cubicBezTo>
                  <a:cubicBezTo>
                    <a:pt x="710" y="93"/>
                    <a:pt x="702" y="89"/>
                    <a:pt x="693" y="86"/>
                  </a:cubicBezTo>
                  <a:cubicBezTo>
                    <a:pt x="691" y="82"/>
                    <a:pt x="688" y="78"/>
                    <a:pt x="686" y="75"/>
                  </a:cubicBezTo>
                  <a:cubicBezTo>
                    <a:pt x="687" y="75"/>
                    <a:pt x="688" y="75"/>
                    <a:pt x="689" y="74"/>
                  </a:cubicBezTo>
                  <a:close/>
                  <a:moveTo>
                    <a:pt x="637" y="50"/>
                  </a:moveTo>
                  <a:cubicBezTo>
                    <a:pt x="653" y="57"/>
                    <a:pt x="668" y="67"/>
                    <a:pt x="680" y="81"/>
                  </a:cubicBezTo>
                  <a:cubicBezTo>
                    <a:pt x="636" y="64"/>
                    <a:pt x="597" y="51"/>
                    <a:pt x="550" y="45"/>
                  </a:cubicBezTo>
                  <a:cubicBezTo>
                    <a:pt x="578" y="41"/>
                    <a:pt x="607" y="43"/>
                    <a:pt x="637" y="50"/>
                  </a:cubicBezTo>
                  <a:close/>
                  <a:moveTo>
                    <a:pt x="513" y="30"/>
                  </a:moveTo>
                  <a:cubicBezTo>
                    <a:pt x="511" y="30"/>
                    <a:pt x="509" y="31"/>
                    <a:pt x="507" y="31"/>
                  </a:cubicBezTo>
                  <a:cubicBezTo>
                    <a:pt x="509" y="28"/>
                    <a:pt x="506" y="26"/>
                    <a:pt x="503" y="25"/>
                  </a:cubicBezTo>
                  <a:cubicBezTo>
                    <a:pt x="524" y="18"/>
                    <a:pt x="551" y="20"/>
                    <a:pt x="578" y="26"/>
                  </a:cubicBezTo>
                  <a:cubicBezTo>
                    <a:pt x="569" y="26"/>
                    <a:pt x="517" y="21"/>
                    <a:pt x="513" y="3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4" name="Freeform 24"/>
            <p:cNvSpPr/>
            <p:nvPr>
              <p:custDataLst>
                <p:tags r:id="rId10"/>
              </p:custDataLst>
            </p:nvPr>
          </p:nvSpPr>
          <p:spPr bwMode="auto">
            <a:xfrm>
              <a:off x="2269622" y="4730543"/>
              <a:ext cx="216685" cy="195210"/>
            </a:xfrm>
            <a:custGeom>
              <a:cxnLst>
                <a:cxn ang="0">
                  <a:pos x="73" y="14"/>
                </a:cxn>
                <a:cxn ang="0">
                  <a:pos x="69" y="15"/>
                </a:cxn>
                <a:cxn ang="0">
                  <a:pos x="59" y="12"/>
                </a:cxn>
                <a:cxn ang="0">
                  <a:pos x="21" y="48"/>
                </a:cxn>
                <a:cxn ang="0">
                  <a:pos x="5" y="71"/>
                </a:cxn>
                <a:cxn ang="0">
                  <a:pos x="27" y="57"/>
                </a:cxn>
                <a:cxn ang="0">
                  <a:pos x="32" y="63"/>
                </a:cxn>
                <a:cxn ang="0">
                  <a:pos x="56" y="35"/>
                </a:cxn>
                <a:cxn ang="0">
                  <a:pos x="73" y="14"/>
                </a:cxn>
              </a:cxnLst>
              <a:rect l="0" t="0" r="r" b="b"/>
              <a:pathLst>
                <a:path w="87" h="78">
                  <a:moveTo>
                    <a:pt x="73" y="14"/>
                  </a:moveTo>
                  <a:cubicBezTo>
                    <a:pt x="72" y="14"/>
                    <a:pt x="70" y="14"/>
                    <a:pt x="69" y="15"/>
                  </a:cubicBezTo>
                  <a:cubicBezTo>
                    <a:pt x="75" y="6"/>
                    <a:pt x="61" y="11"/>
                    <a:pt x="59" y="12"/>
                  </a:cubicBezTo>
                  <a:cubicBezTo>
                    <a:pt x="59" y="0"/>
                    <a:pt x="24" y="44"/>
                    <a:pt x="21" y="48"/>
                  </a:cubicBezTo>
                  <a:cubicBezTo>
                    <a:pt x="18" y="51"/>
                    <a:pt x="0" y="66"/>
                    <a:pt x="5" y="71"/>
                  </a:cubicBezTo>
                  <a:cubicBezTo>
                    <a:pt x="11" y="78"/>
                    <a:pt x="24" y="60"/>
                    <a:pt x="27" y="57"/>
                  </a:cubicBezTo>
                  <a:cubicBezTo>
                    <a:pt x="25" y="60"/>
                    <a:pt x="27" y="68"/>
                    <a:pt x="32" y="63"/>
                  </a:cubicBezTo>
                  <a:cubicBezTo>
                    <a:pt x="41" y="54"/>
                    <a:pt x="48" y="44"/>
                    <a:pt x="56" y="35"/>
                  </a:cubicBezTo>
                  <a:cubicBezTo>
                    <a:pt x="57" y="35"/>
                    <a:pt x="87" y="12"/>
                    <a:pt x="73" y="1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5" name="Freeform 25"/>
            <p:cNvSpPr/>
            <p:nvPr>
              <p:custDataLst>
                <p:tags r:id="rId11"/>
              </p:custDataLst>
            </p:nvPr>
          </p:nvSpPr>
          <p:spPr bwMode="auto">
            <a:xfrm>
              <a:off x="2033417" y="5076072"/>
              <a:ext cx="1417233" cy="562207"/>
            </a:xfrm>
            <a:custGeom>
              <a:cxnLst>
                <a:cxn ang="0">
                  <a:pos x="555" y="219"/>
                </a:cxn>
                <a:cxn ang="0">
                  <a:pos x="565" y="182"/>
                </a:cxn>
                <a:cxn ang="0">
                  <a:pos x="536" y="156"/>
                </a:cxn>
                <a:cxn ang="0">
                  <a:pos x="428" y="146"/>
                </a:cxn>
                <a:cxn ang="0">
                  <a:pos x="279" y="149"/>
                </a:cxn>
                <a:cxn ang="0">
                  <a:pos x="148" y="147"/>
                </a:cxn>
                <a:cxn ang="0">
                  <a:pos x="300" y="87"/>
                </a:cxn>
                <a:cxn ang="0">
                  <a:pos x="488" y="41"/>
                </a:cxn>
                <a:cxn ang="0">
                  <a:pos x="539" y="9"/>
                </a:cxn>
                <a:cxn ang="0">
                  <a:pos x="440" y="1"/>
                </a:cxn>
                <a:cxn ang="0">
                  <a:pos x="240" y="33"/>
                </a:cxn>
                <a:cxn ang="0">
                  <a:pos x="46" y="74"/>
                </a:cxn>
                <a:cxn ang="0">
                  <a:pos x="7" y="83"/>
                </a:cxn>
                <a:cxn ang="0">
                  <a:pos x="23" y="87"/>
                </a:cxn>
                <a:cxn ang="0">
                  <a:pos x="132" y="63"/>
                </a:cxn>
                <a:cxn ang="0">
                  <a:pos x="335" y="22"/>
                </a:cxn>
                <a:cxn ang="0">
                  <a:pos x="528" y="15"/>
                </a:cxn>
                <a:cxn ang="0">
                  <a:pos x="411" y="49"/>
                </a:cxn>
                <a:cxn ang="0">
                  <a:pos x="277" y="86"/>
                </a:cxn>
                <a:cxn ang="0">
                  <a:pos x="175" y="120"/>
                </a:cxn>
                <a:cxn ang="0">
                  <a:pos x="137" y="149"/>
                </a:cxn>
                <a:cxn ang="0">
                  <a:pos x="190" y="159"/>
                </a:cxn>
                <a:cxn ang="0">
                  <a:pos x="428" y="154"/>
                </a:cxn>
                <a:cxn ang="0">
                  <a:pos x="522" y="160"/>
                </a:cxn>
                <a:cxn ang="0">
                  <a:pos x="555" y="179"/>
                </a:cxn>
                <a:cxn ang="0">
                  <a:pos x="555" y="219"/>
                </a:cxn>
              </a:cxnLst>
              <a:rect l="0" t="0" r="r" b="b"/>
              <a:pathLst>
                <a:path w="567" h="225">
                  <a:moveTo>
                    <a:pt x="555" y="219"/>
                  </a:moveTo>
                  <a:cubicBezTo>
                    <a:pt x="567" y="225"/>
                    <a:pt x="567" y="187"/>
                    <a:pt x="565" y="182"/>
                  </a:cubicBezTo>
                  <a:cubicBezTo>
                    <a:pt x="561" y="168"/>
                    <a:pt x="548" y="161"/>
                    <a:pt x="536" y="156"/>
                  </a:cubicBezTo>
                  <a:cubicBezTo>
                    <a:pt x="502" y="143"/>
                    <a:pt x="463" y="145"/>
                    <a:pt x="428" y="146"/>
                  </a:cubicBezTo>
                  <a:cubicBezTo>
                    <a:pt x="378" y="148"/>
                    <a:pt x="329" y="148"/>
                    <a:pt x="279" y="149"/>
                  </a:cubicBezTo>
                  <a:cubicBezTo>
                    <a:pt x="239" y="150"/>
                    <a:pt x="188" y="158"/>
                    <a:pt x="148" y="147"/>
                  </a:cubicBezTo>
                  <a:cubicBezTo>
                    <a:pt x="185" y="113"/>
                    <a:pt x="253" y="101"/>
                    <a:pt x="300" y="87"/>
                  </a:cubicBezTo>
                  <a:cubicBezTo>
                    <a:pt x="362" y="68"/>
                    <a:pt x="426" y="59"/>
                    <a:pt x="488" y="41"/>
                  </a:cubicBezTo>
                  <a:cubicBezTo>
                    <a:pt x="494" y="39"/>
                    <a:pt x="552" y="12"/>
                    <a:pt x="539" y="9"/>
                  </a:cubicBezTo>
                  <a:cubicBezTo>
                    <a:pt x="507" y="1"/>
                    <a:pt x="473" y="0"/>
                    <a:pt x="440" y="1"/>
                  </a:cubicBezTo>
                  <a:cubicBezTo>
                    <a:pt x="372" y="4"/>
                    <a:pt x="306" y="20"/>
                    <a:pt x="240" y="33"/>
                  </a:cubicBezTo>
                  <a:cubicBezTo>
                    <a:pt x="175" y="46"/>
                    <a:pt x="111" y="61"/>
                    <a:pt x="46" y="74"/>
                  </a:cubicBezTo>
                  <a:cubicBezTo>
                    <a:pt x="39" y="76"/>
                    <a:pt x="11" y="77"/>
                    <a:pt x="7" y="83"/>
                  </a:cubicBezTo>
                  <a:cubicBezTo>
                    <a:pt x="0" y="93"/>
                    <a:pt x="26" y="86"/>
                    <a:pt x="23" y="87"/>
                  </a:cubicBezTo>
                  <a:cubicBezTo>
                    <a:pt x="60" y="80"/>
                    <a:pt x="96" y="71"/>
                    <a:pt x="132" y="63"/>
                  </a:cubicBezTo>
                  <a:cubicBezTo>
                    <a:pt x="199" y="47"/>
                    <a:pt x="267" y="34"/>
                    <a:pt x="335" y="22"/>
                  </a:cubicBezTo>
                  <a:cubicBezTo>
                    <a:pt x="398" y="11"/>
                    <a:pt x="465" y="2"/>
                    <a:pt x="528" y="15"/>
                  </a:cubicBezTo>
                  <a:cubicBezTo>
                    <a:pt x="494" y="37"/>
                    <a:pt x="450" y="42"/>
                    <a:pt x="411" y="49"/>
                  </a:cubicBezTo>
                  <a:cubicBezTo>
                    <a:pt x="366" y="58"/>
                    <a:pt x="321" y="72"/>
                    <a:pt x="277" y="86"/>
                  </a:cubicBezTo>
                  <a:cubicBezTo>
                    <a:pt x="243" y="96"/>
                    <a:pt x="207" y="106"/>
                    <a:pt x="175" y="120"/>
                  </a:cubicBezTo>
                  <a:cubicBezTo>
                    <a:pt x="168" y="124"/>
                    <a:pt x="135" y="139"/>
                    <a:pt x="137" y="149"/>
                  </a:cubicBezTo>
                  <a:cubicBezTo>
                    <a:pt x="140" y="161"/>
                    <a:pt x="181" y="159"/>
                    <a:pt x="190" y="159"/>
                  </a:cubicBezTo>
                  <a:cubicBezTo>
                    <a:pt x="269" y="158"/>
                    <a:pt x="349" y="157"/>
                    <a:pt x="428" y="154"/>
                  </a:cubicBezTo>
                  <a:cubicBezTo>
                    <a:pt x="459" y="153"/>
                    <a:pt x="491" y="152"/>
                    <a:pt x="522" y="160"/>
                  </a:cubicBezTo>
                  <a:cubicBezTo>
                    <a:pt x="534" y="163"/>
                    <a:pt x="548" y="168"/>
                    <a:pt x="555" y="179"/>
                  </a:cubicBezTo>
                  <a:cubicBezTo>
                    <a:pt x="561" y="188"/>
                    <a:pt x="551" y="217"/>
                    <a:pt x="555" y="21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cxnSp>
        <p:nvCxnSpPr>
          <p:cNvPr id="16" name="直接连接符 12"/>
          <p:cNvCxnSpPr/>
          <p:nvPr>
            <p:custDataLst>
              <p:tags r:id="rId12"/>
            </p:custDataLst>
          </p:nvPr>
        </p:nvCxnSpPr>
        <p:spPr>
          <a:xfrm>
            <a:off x="-35983" y="5837238"/>
            <a:ext cx="1206500" cy="466725"/>
          </a:xfrm>
          <a:prstGeom prst="line">
            <a:avLst/>
          </a:prstGeom>
          <a:ln w="127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>
            <p:custDataLst>
              <p:tags r:id="rId13"/>
            </p:custDataLst>
          </p:nvPr>
        </p:nvCxnSpPr>
        <p:spPr>
          <a:xfrm>
            <a:off x="1151467" y="6303963"/>
            <a:ext cx="9829800" cy="0"/>
          </a:xfrm>
          <a:prstGeom prst="line">
            <a:avLst/>
          </a:prstGeom>
          <a:ln w="127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46" name="Picture 21"/>
          <p:cNvPicPr>
            <a:picLocks noChangeAspect="1"/>
          </p:cNvPicPr>
          <p:nvPr userDrawn="1">
            <p:custDataLst>
              <p:tags r:id="rId1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10564284" y="6184900"/>
            <a:ext cx="1625600" cy="6731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9" name="日期占位符 1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0" name="页脚占位符 2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1" name="灯片编号占位符 3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8FEA46BC-C603-47D8-9E93-A7A9AB6012F4}" type="slidenum"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ea"/>
              </a:rPr>
              <a:t/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ea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tags" Target="../tags/tag94.xml" /><Relationship Id="rId14" Type="http://schemas.openxmlformats.org/officeDocument/2006/relationships/tags" Target="../tags/tag95.xml" /><Relationship Id="rId15" Type="http://schemas.openxmlformats.org/officeDocument/2006/relationships/tags" Target="../tags/tag96.xml" /><Relationship Id="rId16" Type="http://schemas.openxmlformats.org/officeDocument/2006/relationships/tags" Target="../tags/tag97.xml" /><Relationship Id="rId17" Type="http://schemas.openxmlformats.org/officeDocument/2006/relationships/tags" Target="../tags/tag98.xml" /><Relationship Id="rId18" Type="http://schemas.openxmlformats.org/officeDocument/2006/relationships/tags" Target="../tags/tag99.xml" /><Relationship Id="rId19" Type="http://schemas.openxmlformats.org/officeDocument/2006/relationships/image" Target="../media/image3.png" /><Relationship Id="rId2" Type="http://schemas.openxmlformats.org/officeDocument/2006/relationships/slideLayout" Target="../slideLayouts/slideLayout2.xml" /><Relationship Id="rId20" Type="http://schemas.openxmlformats.org/officeDocument/2006/relationships/tags" Target="../tags/tag100.xml" /><Relationship Id="rId21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>
          <p:custDataLst>
            <p:tags r:id="rId13"/>
          </p:custDataLst>
        </p:nvPr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288E0-7875-42C4-84C8-98DBBD3BF4D2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BB5D0-35E4-459D-AEF3-FE4D7C45CC19}" type="slidenum">
              <a:rPr lang="zh-CN" altLang="en-US" smtClean="0"/>
              <a:t/>
            </a:fld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 userDrawn="1">
            <p:custDataLst>
              <p:tags r:id="rId20"/>
            </p:custDataLst>
          </p:nvPr>
        </p:nvPicPr>
        <p:blipFill>
          <a:blip r:embed="rId19"/>
          <a:stretch>
            <a:fillRect/>
          </a:stretch>
        </p:blipFill>
        <p:spPr>
          <a:xfrm>
            <a:off x="45085" y="-8255"/>
            <a:ext cx="12058650" cy="687387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10" Type="http://schemas.openxmlformats.org/officeDocument/2006/relationships/image" Target="../media/image4.wmf" /><Relationship Id="rId11" Type="http://schemas.openxmlformats.org/officeDocument/2006/relationships/tags" Target="../tags/tag115.xml" /><Relationship Id="rId12" Type="http://schemas.openxmlformats.org/officeDocument/2006/relationships/tags" Target="../tags/tag116.xml" /><Relationship Id="rId13" Type="http://schemas.openxmlformats.org/officeDocument/2006/relationships/oleObject" Target="../embeddings/oleObject2.bin" TargetMode="Internal" /><Relationship Id="rId14" Type="http://schemas.openxmlformats.org/officeDocument/2006/relationships/image" Target="../media/image5.wmf" /><Relationship Id="rId15" Type="http://schemas.openxmlformats.org/officeDocument/2006/relationships/tags" Target="../tags/tag117.xml" /><Relationship Id="rId16" Type="http://schemas.openxmlformats.org/officeDocument/2006/relationships/oleObject" Target="../embeddings/oleObject3.bin" TargetMode="Internal" /><Relationship Id="rId17" Type="http://schemas.openxmlformats.org/officeDocument/2006/relationships/image" Target="../media/image6.wmf" /><Relationship Id="rId18" Type="http://schemas.openxmlformats.org/officeDocument/2006/relationships/tags" Target="../tags/tag118.xml" /><Relationship Id="rId19" Type="http://schemas.openxmlformats.org/officeDocument/2006/relationships/tags" Target="../tags/tag119.xml" /><Relationship Id="rId2" Type="http://schemas.openxmlformats.org/officeDocument/2006/relationships/tags" Target="../tags/tag108.xml" /><Relationship Id="rId20" Type="http://schemas.openxmlformats.org/officeDocument/2006/relationships/oleObject" Target="../embeddings/oleObject4.bin" TargetMode="Internal" /><Relationship Id="rId21" Type="http://schemas.openxmlformats.org/officeDocument/2006/relationships/image" Target="../media/image7.wmf" /><Relationship Id="rId22" Type="http://schemas.openxmlformats.org/officeDocument/2006/relationships/tags" Target="../tags/tag120.xml" /><Relationship Id="rId23" Type="http://schemas.openxmlformats.org/officeDocument/2006/relationships/tags" Target="../tags/tag121.xml" /><Relationship Id="rId24" Type="http://schemas.openxmlformats.org/officeDocument/2006/relationships/tags" Target="../tags/tag122.xml" /><Relationship Id="rId25" Type="http://schemas.openxmlformats.org/officeDocument/2006/relationships/oleObject" Target="../embeddings/oleObject5.bin" TargetMode="Internal" /><Relationship Id="rId26" Type="http://schemas.openxmlformats.org/officeDocument/2006/relationships/image" Target="../media/image8.wmf" /><Relationship Id="rId27" Type="http://schemas.openxmlformats.org/officeDocument/2006/relationships/vmlDrawing" Target="../drawings/vmlDrawing1.vml" /><Relationship Id="rId3" Type="http://schemas.openxmlformats.org/officeDocument/2006/relationships/tags" Target="../tags/tag109.xml" /><Relationship Id="rId4" Type="http://schemas.openxmlformats.org/officeDocument/2006/relationships/tags" Target="../tags/tag110.xml" /><Relationship Id="rId5" Type="http://schemas.openxmlformats.org/officeDocument/2006/relationships/tags" Target="../tags/tag111.xml" /><Relationship Id="rId6" Type="http://schemas.openxmlformats.org/officeDocument/2006/relationships/tags" Target="../tags/tag112.xml" /><Relationship Id="rId7" Type="http://schemas.openxmlformats.org/officeDocument/2006/relationships/tags" Target="../tags/tag113.xml" /><Relationship Id="rId8" Type="http://schemas.openxmlformats.org/officeDocument/2006/relationships/tags" Target="../tags/tag114.xml" /><Relationship Id="rId9" Type="http://schemas.openxmlformats.org/officeDocument/2006/relationships/oleObject" Target="../embeddings/oleObject1.bin" TargetMode="Interna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10" Type="http://schemas.openxmlformats.org/officeDocument/2006/relationships/tags" Target="../tags/tag131.xml" /><Relationship Id="rId11" Type="http://schemas.openxmlformats.org/officeDocument/2006/relationships/oleObject" Target="../embeddings/oleObject6.bin" TargetMode="Internal" /><Relationship Id="rId12" Type="http://schemas.openxmlformats.org/officeDocument/2006/relationships/image" Target="../media/image9.wmf" /><Relationship Id="rId13" Type="http://schemas.openxmlformats.org/officeDocument/2006/relationships/tags" Target="../tags/tag132.xml" /><Relationship Id="rId14" Type="http://schemas.openxmlformats.org/officeDocument/2006/relationships/tags" Target="../tags/tag133.xml" /><Relationship Id="rId15" Type="http://schemas.openxmlformats.org/officeDocument/2006/relationships/oleObject" Target="../embeddings/oleObject7.bin" TargetMode="Internal" /><Relationship Id="rId16" Type="http://schemas.openxmlformats.org/officeDocument/2006/relationships/image" Target="../media/image10.wmf" /><Relationship Id="rId17" Type="http://schemas.openxmlformats.org/officeDocument/2006/relationships/tags" Target="../tags/tag134.xml" /><Relationship Id="rId18" Type="http://schemas.openxmlformats.org/officeDocument/2006/relationships/oleObject" Target="../embeddings/oleObject8.bin" TargetMode="Internal" /><Relationship Id="rId19" Type="http://schemas.openxmlformats.org/officeDocument/2006/relationships/image" Target="../media/image11.wmf" /><Relationship Id="rId2" Type="http://schemas.openxmlformats.org/officeDocument/2006/relationships/tags" Target="../tags/tag123.xml" /><Relationship Id="rId20" Type="http://schemas.openxmlformats.org/officeDocument/2006/relationships/tags" Target="../tags/tag135.xml" /><Relationship Id="rId21" Type="http://schemas.openxmlformats.org/officeDocument/2006/relationships/oleObject" Target="../embeddings/oleObject9.bin" TargetMode="Internal" /><Relationship Id="rId22" Type="http://schemas.openxmlformats.org/officeDocument/2006/relationships/image" Target="../media/image12.wmf" /><Relationship Id="rId23" Type="http://schemas.openxmlformats.org/officeDocument/2006/relationships/tags" Target="../tags/tag136.xml" /><Relationship Id="rId24" Type="http://schemas.openxmlformats.org/officeDocument/2006/relationships/oleObject" Target="../embeddings/oleObject10.bin" TargetMode="Internal" /><Relationship Id="rId25" Type="http://schemas.openxmlformats.org/officeDocument/2006/relationships/image" Target="../media/image13.wmf" /><Relationship Id="rId26" Type="http://schemas.openxmlformats.org/officeDocument/2006/relationships/tags" Target="../tags/tag137.xml" /><Relationship Id="rId27" Type="http://schemas.openxmlformats.org/officeDocument/2006/relationships/oleObject" Target="../embeddings/oleObject11.bin" TargetMode="Internal" /><Relationship Id="rId28" Type="http://schemas.openxmlformats.org/officeDocument/2006/relationships/image" Target="../media/image14.wmf" /><Relationship Id="rId29" Type="http://schemas.openxmlformats.org/officeDocument/2006/relationships/tags" Target="../tags/tag138.xml" /><Relationship Id="rId3" Type="http://schemas.openxmlformats.org/officeDocument/2006/relationships/tags" Target="../tags/tag124.xml" /><Relationship Id="rId30" Type="http://schemas.openxmlformats.org/officeDocument/2006/relationships/oleObject" Target="../embeddings/oleObject12.bin" TargetMode="Internal" /><Relationship Id="rId31" Type="http://schemas.openxmlformats.org/officeDocument/2006/relationships/image" Target="../media/image15.wmf" /><Relationship Id="rId32" Type="http://schemas.openxmlformats.org/officeDocument/2006/relationships/tags" Target="../tags/tag139.xml" /><Relationship Id="rId33" Type="http://schemas.openxmlformats.org/officeDocument/2006/relationships/oleObject" Target="../embeddings/oleObject13.bin" TargetMode="Internal" /><Relationship Id="rId34" Type="http://schemas.openxmlformats.org/officeDocument/2006/relationships/image" Target="../media/image16.wmf" /><Relationship Id="rId35" Type="http://schemas.openxmlformats.org/officeDocument/2006/relationships/tags" Target="../tags/tag140.xml" /><Relationship Id="rId36" Type="http://schemas.openxmlformats.org/officeDocument/2006/relationships/oleObject" Target="../embeddings/oleObject14.bin" TargetMode="Internal" /><Relationship Id="rId37" Type="http://schemas.openxmlformats.org/officeDocument/2006/relationships/image" Target="../media/image17.wmf" /><Relationship Id="rId38" Type="http://schemas.openxmlformats.org/officeDocument/2006/relationships/vmlDrawing" Target="../drawings/vmlDrawing2.vml" /><Relationship Id="rId4" Type="http://schemas.openxmlformats.org/officeDocument/2006/relationships/tags" Target="../tags/tag125.xml" /><Relationship Id="rId5" Type="http://schemas.openxmlformats.org/officeDocument/2006/relationships/tags" Target="../tags/tag126.xml" /><Relationship Id="rId6" Type="http://schemas.openxmlformats.org/officeDocument/2006/relationships/tags" Target="../tags/tag127.xml" /><Relationship Id="rId7" Type="http://schemas.openxmlformats.org/officeDocument/2006/relationships/tags" Target="../tags/tag128.xml" /><Relationship Id="rId8" Type="http://schemas.openxmlformats.org/officeDocument/2006/relationships/tags" Target="../tags/tag129.xml" /><Relationship Id="rId9" Type="http://schemas.openxmlformats.org/officeDocument/2006/relationships/tags" Target="../tags/tag130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10" Type="http://schemas.openxmlformats.org/officeDocument/2006/relationships/image" Target="NULL" TargetMode="External" /><Relationship Id="rId11" Type="http://schemas.openxmlformats.org/officeDocument/2006/relationships/image" Target="../media/image21.jpeg" /><Relationship Id="rId12" Type="http://schemas.openxmlformats.org/officeDocument/2006/relationships/tags" Target="../tags/tag146.xml" /><Relationship Id="rId13" Type="http://schemas.openxmlformats.org/officeDocument/2006/relationships/tags" Target="../tags/tag147.xml" /><Relationship Id="rId14" Type="http://schemas.openxmlformats.org/officeDocument/2006/relationships/tags" Target="../tags/tag148.xml" /><Relationship Id="rId15" Type="http://schemas.openxmlformats.org/officeDocument/2006/relationships/tags" Target="../tags/tag149.xml" /><Relationship Id="rId2" Type="http://schemas.openxmlformats.org/officeDocument/2006/relationships/tags" Target="../tags/tag141.xml" /><Relationship Id="rId3" Type="http://schemas.openxmlformats.org/officeDocument/2006/relationships/image" Target="../media/image18.jpeg" /><Relationship Id="rId4" Type="http://schemas.openxmlformats.org/officeDocument/2006/relationships/tags" Target="../tags/tag142.xml" /><Relationship Id="rId5" Type="http://schemas.openxmlformats.org/officeDocument/2006/relationships/tags" Target="../tags/tag143.xml" /><Relationship Id="rId6" Type="http://schemas.openxmlformats.org/officeDocument/2006/relationships/image" Target="../media/image19.jpeg" /><Relationship Id="rId7" Type="http://schemas.openxmlformats.org/officeDocument/2006/relationships/tags" Target="../tags/tag144.xml" /><Relationship Id="rId8" Type="http://schemas.openxmlformats.org/officeDocument/2006/relationships/image" Target="../media/image20.png" /><Relationship Id="rId9" Type="http://schemas.openxmlformats.org/officeDocument/2006/relationships/tags" Target="../tags/tag145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10" Type="http://schemas.openxmlformats.org/officeDocument/2006/relationships/hyperlink" Target="../../../DOCUME~1/ADMINI~1/LOCALS~1/Temp/Rar$DIa0.046/&#21387;&#24378;&#35745;.asf" TargetMode="External" /><Relationship Id="rId11" Type="http://schemas.openxmlformats.org/officeDocument/2006/relationships/tags" Target="../tags/tag155.xml" /><Relationship Id="rId12" Type="http://schemas.openxmlformats.org/officeDocument/2006/relationships/tags" Target="../tags/tag156.xml" /><Relationship Id="rId13" Type="http://schemas.openxmlformats.org/officeDocument/2006/relationships/image" Target="../media/image23.gif" /><Relationship Id="rId14" Type="http://schemas.openxmlformats.org/officeDocument/2006/relationships/tags" Target="../tags/tag157.xml" /><Relationship Id="rId15" Type="http://schemas.openxmlformats.org/officeDocument/2006/relationships/tags" Target="../tags/tag158.xml" /><Relationship Id="rId2" Type="http://schemas.openxmlformats.org/officeDocument/2006/relationships/tags" Target="../tags/tag150.xml" /><Relationship Id="rId3" Type="http://schemas.openxmlformats.org/officeDocument/2006/relationships/image" Target="../media/image22.png" /><Relationship Id="rId4" Type="http://schemas.openxmlformats.org/officeDocument/2006/relationships/tags" Target="../tags/tag151.xml" /><Relationship Id="rId5" Type="http://schemas.openxmlformats.org/officeDocument/2006/relationships/video" Target="file:///D:\&#36213;&#20964;&#27468;\&#35270;&#39057;\pl2_07.avi" TargetMode="External" /><Relationship Id="rId6" Type="http://schemas.microsoft.com/office/2007/relationships/media" Target="file:///D:\&#36213;&#20964;&#27468;\&#35270;&#39057;\pl2_07.avi" TargetMode="External" /><Relationship Id="rId7" Type="http://schemas.openxmlformats.org/officeDocument/2006/relationships/tags" Target="../tags/tag152.xml" /><Relationship Id="rId8" Type="http://schemas.openxmlformats.org/officeDocument/2006/relationships/tags" Target="../tags/tag153.xml" /><Relationship Id="rId9" Type="http://schemas.openxmlformats.org/officeDocument/2006/relationships/tags" Target="../tags/tag154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10" Type="http://schemas.openxmlformats.org/officeDocument/2006/relationships/image" Target="../media/image25.jpeg" /><Relationship Id="rId11" Type="http://schemas.openxmlformats.org/officeDocument/2006/relationships/tags" Target="../tags/tag166.xml" /><Relationship Id="rId12" Type="http://schemas.openxmlformats.org/officeDocument/2006/relationships/tags" Target="../tags/tag167.xml" /><Relationship Id="rId13" Type="http://schemas.openxmlformats.org/officeDocument/2006/relationships/tags" Target="../tags/tag168.xml" /><Relationship Id="rId14" Type="http://schemas.openxmlformats.org/officeDocument/2006/relationships/tags" Target="../tags/tag169.xml" /><Relationship Id="rId15" Type="http://schemas.openxmlformats.org/officeDocument/2006/relationships/tags" Target="../tags/tag170.xml" /><Relationship Id="rId16" Type="http://schemas.openxmlformats.org/officeDocument/2006/relationships/tags" Target="../tags/tag171.xml" /><Relationship Id="rId17" Type="http://schemas.openxmlformats.org/officeDocument/2006/relationships/tags" Target="../tags/tag172.xml" /><Relationship Id="rId18" Type="http://schemas.openxmlformats.org/officeDocument/2006/relationships/tags" Target="../tags/tag173.xml" /><Relationship Id="rId19" Type="http://schemas.openxmlformats.org/officeDocument/2006/relationships/tags" Target="../tags/tag174.xml" /><Relationship Id="rId2" Type="http://schemas.openxmlformats.org/officeDocument/2006/relationships/tags" Target="../tags/tag159.xml" /><Relationship Id="rId20" Type="http://schemas.openxmlformats.org/officeDocument/2006/relationships/tags" Target="../tags/tag175.xml" /><Relationship Id="rId21" Type="http://schemas.openxmlformats.org/officeDocument/2006/relationships/tags" Target="../tags/tag176.xml" /><Relationship Id="rId22" Type="http://schemas.openxmlformats.org/officeDocument/2006/relationships/tags" Target="../tags/tag177.xml" /><Relationship Id="rId23" Type="http://schemas.openxmlformats.org/officeDocument/2006/relationships/tags" Target="../tags/tag178.xml" /><Relationship Id="rId24" Type="http://schemas.openxmlformats.org/officeDocument/2006/relationships/tags" Target="../tags/tag179.xml" /><Relationship Id="rId25" Type="http://schemas.openxmlformats.org/officeDocument/2006/relationships/tags" Target="../tags/tag180.xml" /><Relationship Id="rId26" Type="http://schemas.openxmlformats.org/officeDocument/2006/relationships/tags" Target="../tags/tag181.xml" /><Relationship Id="rId27" Type="http://schemas.openxmlformats.org/officeDocument/2006/relationships/tags" Target="../tags/tag182.xml" /><Relationship Id="rId28" Type="http://schemas.openxmlformats.org/officeDocument/2006/relationships/tags" Target="../tags/tag183.xml" /><Relationship Id="rId29" Type="http://schemas.openxmlformats.org/officeDocument/2006/relationships/tags" Target="../tags/tag184.xml" /><Relationship Id="rId3" Type="http://schemas.openxmlformats.org/officeDocument/2006/relationships/tags" Target="../tags/tag160.xml" /><Relationship Id="rId30" Type="http://schemas.openxmlformats.org/officeDocument/2006/relationships/tags" Target="../tags/tag185.xml" /><Relationship Id="rId31" Type="http://schemas.openxmlformats.org/officeDocument/2006/relationships/tags" Target="../tags/tag186.xml" /><Relationship Id="rId32" Type="http://schemas.openxmlformats.org/officeDocument/2006/relationships/tags" Target="../tags/tag187.xml" /><Relationship Id="rId33" Type="http://schemas.openxmlformats.org/officeDocument/2006/relationships/tags" Target="../tags/tag188.xml" /><Relationship Id="rId34" Type="http://schemas.openxmlformats.org/officeDocument/2006/relationships/tags" Target="../tags/tag189.xml" /><Relationship Id="rId35" Type="http://schemas.openxmlformats.org/officeDocument/2006/relationships/tags" Target="../tags/tag190.xml" /><Relationship Id="rId36" Type="http://schemas.openxmlformats.org/officeDocument/2006/relationships/tags" Target="../tags/tag191.xml" /><Relationship Id="rId37" Type="http://schemas.openxmlformats.org/officeDocument/2006/relationships/tags" Target="../tags/tag192.xml" /><Relationship Id="rId38" Type="http://schemas.openxmlformats.org/officeDocument/2006/relationships/image" Target="../media/image26.png" /><Relationship Id="rId39" Type="http://schemas.openxmlformats.org/officeDocument/2006/relationships/tags" Target="../tags/tag193.xml" /><Relationship Id="rId4" Type="http://schemas.openxmlformats.org/officeDocument/2006/relationships/tags" Target="../tags/tag161.xml" /><Relationship Id="rId5" Type="http://schemas.openxmlformats.org/officeDocument/2006/relationships/tags" Target="../tags/tag162.xml" /><Relationship Id="rId6" Type="http://schemas.openxmlformats.org/officeDocument/2006/relationships/tags" Target="../tags/tag163.xml" /><Relationship Id="rId7" Type="http://schemas.openxmlformats.org/officeDocument/2006/relationships/tags" Target="../tags/tag164.xml" /><Relationship Id="rId8" Type="http://schemas.openxmlformats.org/officeDocument/2006/relationships/image" Target="../media/image24.jpeg" /><Relationship Id="rId9" Type="http://schemas.openxmlformats.org/officeDocument/2006/relationships/tags" Target="../tags/tag165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10" Type="http://schemas.openxmlformats.org/officeDocument/2006/relationships/image" Target="../media/image29.png" /><Relationship Id="rId11" Type="http://schemas.openxmlformats.org/officeDocument/2006/relationships/tags" Target="../tags/tag200.xml" /><Relationship Id="rId12" Type="http://schemas.openxmlformats.org/officeDocument/2006/relationships/image" Target="../media/image30.png" /><Relationship Id="rId13" Type="http://schemas.openxmlformats.org/officeDocument/2006/relationships/tags" Target="../tags/tag201.xml" /><Relationship Id="rId14" Type="http://schemas.openxmlformats.org/officeDocument/2006/relationships/image" Target="../media/image31.gif" /><Relationship Id="rId15" Type="http://schemas.openxmlformats.org/officeDocument/2006/relationships/tags" Target="../tags/tag202.xml" /><Relationship Id="rId16" Type="http://schemas.openxmlformats.org/officeDocument/2006/relationships/tags" Target="../tags/tag203.xml" /><Relationship Id="rId2" Type="http://schemas.openxmlformats.org/officeDocument/2006/relationships/tags" Target="../tags/tag194.xml" /><Relationship Id="rId3" Type="http://schemas.openxmlformats.org/officeDocument/2006/relationships/tags" Target="../tags/tag195.xml" /><Relationship Id="rId4" Type="http://schemas.openxmlformats.org/officeDocument/2006/relationships/tags" Target="../tags/tag196.xml" /><Relationship Id="rId5" Type="http://schemas.openxmlformats.org/officeDocument/2006/relationships/tags" Target="../tags/tag197.xml" /><Relationship Id="rId6" Type="http://schemas.openxmlformats.org/officeDocument/2006/relationships/image" Target="../media/image27.png" /><Relationship Id="rId7" Type="http://schemas.openxmlformats.org/officeDocument/2006/relationships/tags" Target="../tags/tag198.xml" /><Relationship Id="rId8" Type="http://schemas.openxmlformats.org/officeDocument/2006/relationships/image" Target="../media/image28.png" /><Relationship Id="rId9" Type="http://schemas.openxmlformats.org/officeDocument/2006/relationships/tags" Target="../tags/tag199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10" Type="http://schemas.openxmlformats.org/officeDocument/2006/relationships/tags" Target="../tags/tag209.xml" /><Relationship Id="rId11" Type="http://schemas.openxmlformats.org/officeDocument/2006/relationships/tags" Target="../tags/tag210.xml" /><Relationship Id="rId12" Type="http://schemas.openxmlformats.org/officeDocument/2006/relationships/tags" Target="../tags/tag211.xml" /><Relationship Id="rId13" Type="http://schemas.openxmlformats.org/officeDocument/2006/relationships/image" Target="../media/image34.gif" /><Relationship Id="rId14" Type="http://schemas.openxmlformats.org/officeDocument/2006/relationships/tags" Target="../tags/tag212.xml" /><Relationship Id="rId2" Type="http://schemas.openxmlformats.org/officeDocument/2006/relationships/tags" Target="../tags/tag204.xml" /><Relationship Id="rId3" Type="http://schemas.openxmlformats.org/officeDocument/2006/relationships/image" Target="../media/image27.png" /><Relationship Id="rId4" Type="http://schemas.openxmlformats.org/officeDocument/2006/relationships/tags" Target="../tags/tag205.xml" /><Relationship Id="rId5" Type="http://schemas.openxmlformats.org/officeDocument/2006/relationships/image" Target="../media/image32.png" /><Relationship Id="rId6" Type="http://schemas.openxmlformats.org/officeDocument/2006/relationships/tags" Target="../tags/tag206.xml" /><Relationship Id="rId7" Type="http://schemas.openxmlformats.org/officeDocument/2006/relationships/image" Target="../media/image33.png" /><Relationship Id="rId8" Type="http://schemas.openxmlformats.org/officeDocument/2006/relationships/tags" Target="../tags/tag207.xml" /><Relationship Id="rId9" Type="http://schemas.openxmlformats.org/officeDocument/2006/relationships/tags" Target="../tags/tag208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10" Type="http://schemas.openxmlformats.org/officeDocument/2006/relationships/tags" Target="../tags/tag220.xml" /><Relationship Id="rId11" Type="http://schemas.openxmlformats.org/officeDocument/2006/relationships/tags" Target="../tags/tag221.xml" /><Relationship Id="rId12" Type="http://schemas.openxmlformats.org/officeDocument/2006/relationships/tags" Target="../tags/tag222.xml" /><Relationship Id="rId13" Type="http://schemas.openxmlformats.org/officeDocument/2006/relationships/tags" Target="../tags/tag223.xml" /><Relationship Id="rId14" Type="http://schemas.openxmlformats.org/officeDocument/2006/relationships/tags" Target="../tags/tag224.xml" /><Relationship Id="rId15" Type="http://schemas.openxmlformats.org/officeDocument/2006/relationships/tags" Target="../tags/tag225.xml" /><Relationship Id="rId16" Type="http://schemas.openxmlformats.org/officeDocument/2006/relationships/tags" Target="../tags/tag226.xml" /><Relationship Id="rId17" Type="http://schemas.openxmlformats.org/officeDocument/2006/relationships/tags" Target="../tags/tag227.xml" /><Relationship Id="rId18" Type="http://schemas.openxmlformats.org/officeDocument/2006/relationships/tags" Target="../tags/tag228.xml" /><Relationship Id="rId19" Type="http://schemas.openxmlformats.org/officeDocument/2006/relationships/tags" Target="../tags/tag229.xml" /><Relationship Id="rId2" Type="http://schemas.openxmlformats.org/officeDocument/2006/relationships/tags" Target="../tags/tag213.xml" /><Relationship Id="rId3" Type="http://schemas.openxmlformats.org/officeDocument/2006/relationships/tags" Target="../tags/tag214.xml" /><Relationship Id="rId4" Type="http://schemas.openxmlformats.org/officeDocument/2006/relationships/tags" Target="../tags/tag215.xml" /><Relationship Id="rId5" Type="http://schemas.openxmlformats.org/officeDocument/2006/relationships/tags" Target="../tags/tag216.xml" /><Relationship Id="rId6" Type="http://schemas.openxmlformats.org/officeDocument/2006/relationships/tags" Target="../tags/tag217.xml" /><Relationship Id="rId7" Type="http://schemas.openxmlformats.org/officeDocument/2006/relationships/image" Target="../media/image35.png" /><Relationship Id="rId8" Type="http://schemas.openxmlformats.org/officeDocument/2006/relationships/tags" Target="../tags/tag218.xml" /><Relationship Id="rId9" Type="http://schemas.openxmlformats.org/officeDocument/2006/relationships/tags" Target="../tags/tag219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tags" Target="../tags/tag230.xml" /><Relationship Id="rId3" Type="http://schemas.openxmlformats.org/officeDocument/2006/relationships/tags" Target="../tags/tag231.xml" /><Relationship Id="rId4" Type="http://schemas.openxmlformats.org/officeDocument/2006/relationships/tags" Target="../tags/tag232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10" Type="http://schemas.openxmlformats.org/officeDocument/2006/relationships/tags" Target="../tags/tag240.xml" /><Relationship Id="rId11" Type="http://schemas.openxmlformats.org/officeDocument/2006/relationships/vmlDrawing" Target="../drawings/vmlDrawing3.v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236.xml" /><Relationship Id="rId4" Type="http://schemas.openxmlformats.org/officeDocument/2006/relationships/tags" Target="../tags/tag237.xml" /><Relationship Id="rId5" Type="http://schemas.openxmlformats.org/officeDocument/2006/relationships/image" Target="../media/image36.png" /><Relationship Id="rId6" Type="http://schemas.openxmlformats.org/officeDocument/2006/relationships/tags" Target="../tags/tag238.xml" /><Relationship Id="rId7" Type="http://schemas.openxmlformats.org/officeDocument/2006/relationships/tags" Target="../tags/tag239.xml" /><Relationship Id="rId8" Type="http://schemas.openxmlformats.org/officeDocument/2006/relationships/oleObject" Target="../embeddings/oleObject15.bin" TargetMode="Internal" /><Relationship Id="rId9" Type="http://schemas.openxmlformats.org/officeDocument/2006/relationships/image" Target="../media/image37.wmf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10" Type="http://schemas.openxmlformats.org/officeDocument/2006/relationships/image" Target="../media/image40.png" /><Relationship Id="rId11" Type="http://schemas.openxmlformats.org/officeDocument/2006/relationships/tags" Target="../tags/tag247.xml" /><Relationship Id="rId12" Type="http://schemas.openxmlformats.org/officeDocument/2006/relationships/tags" Target="../tags/tag248.xml" /><Relationship Id="rId13" Type="http://schemas.openxmlformats.org/officeDocument/2006/relationships/tags" Target="../tags/tag249.xml" /><Relationship Id="rId14" Type="http://schemas.openxmlformats.org/officeDocument/2006/relationships/tags" Target="../tags/tag250.xml" /><Relationship Id="rId2" Type="http://schemas.openxmlformats.org/officeDocument/2006/relationships/tags" Target="../tags/tag241.xml" /><Relationship Id="rId3" Type="http://schemas.openxmlformats.org/officeDocument/2006/relationships/tags" Target="../tags/tag242.xml" /><Relationship Id="rId4" Type="http://schemas.openxmlformats.org/officeDocument/2006/relationships/image" Target="../media/image38.png" /><Relationship Id="rId5" Type="http://schemas.openxmlformats.org/officeDocument/2006/relationships/tags" Target="../tags/tag243.xml" /><Relationship Id="rId6" Type="http://schemas.openxmlformats.org/officeDocument/2006/relationships/image" Target="../media/image39.png" /><Relationship Id="rId7" Type="http://schemas.openxmlformats.org/officeDocument/2006/relationships/tags" Target="../tags/tag244.xml" /><Relationship Id="rId8" Type="http://schemas.openxmlformats.org/officeDocument/2006/relationships/tags" Target="../tags/tag245.xml" /><Relationship Id="rId9" Type="http://schemas.openxmlformats.org/officeDocument/2006/relationships/tags" Target="../tags/tag246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tags" Target="../tags/tag251.xml" /><Relationship Id="rId3" Type="http://schemas.openxmlformats.org/officeDocument/2006/relationships/tags" Target="../tags/tag252.xml" /><Relationship Id="rId4" Type="http://schemas.openxmlformats.org/officeDocument/2006/relationships/tags" Target="../tags/tag253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tags" Target="../tags/tag254.xml" /><Relationship Id="rId3" Type="http://schemas.openxmlformats.org/officeDocument/2006/relationships/tags" Target="../tags/tag255.xml" /><Relationship Id="rId4" Type="http://schemas.openxmlformats.org/officeDocument/2006/relationships/image" Target="../media/image41.png" /><Relationship Id="rId5" Type="http://schemas.openxmlformats.org/officeDocument/2006/relationships/tags" Target="../tags/tag256.xml" /><Relationship Id="rId6" Type="http://schemas.openxmlformats.org/officeDocument/2006/relationships/tags" Target="../tags/tag257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tags" Target="../tags/tag258.xml" /><Relationship Id="rId3" Type="http://schemas.openxmlformats.org/officeDocument/2006/relationships/tags" Target="../tags/tag259.xml" /><Relationship Id="rId4" Type="http://schemas.openxmlformats.org/officeDocument/2006/relationships/tags" Target="../tags/tag260.xml" /><Relationship Id="rId5" Type="http://schemas.openxmlformats.org/officeDocument/2006/relationships/tags" Target="../tags/tag261.xml" /><Relationship Id="rId6" Type="http://schemas.openxmlformats.org/officeDocument/2006/relationships/oleObject" Target="../embeddings/oleObject16.bin" TargetMode="Internal" /><Relationship Id="rId7" Type="http://schemas.openxmlformats.org/officeDocument/2006/relationships/image" Target="../media/image42.wmf" /><Relationship Id="rId8" Type="http://schemas.openxmlformats.org/officeDocument/2006/relationships/vmlDrawing" Target="../drawings/vmlDrawing4.v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10" Type="http://schemas.openxmlformats.org/officeDocument/2006/relationships/vmlDrawing" Target="../drawings/vmlDrawing5.vml" /><Relationship Id="rId2" Type="http://schemas.openxmlformats.org/officeDocument/2006/relationships/tags" Target="../tags/tag262.xml" /><Relationship Id="rId3" Type="http://schemas.openxmlformats.org/officeDocument/2006/relationships/tags" Target="../tags/tag263.xml" /><Relationship Id="rId4" Type="http://schemas.openxmlformats.org/officeDocument/2006/relationships/tags" Target="../tags/tag264.xml" /><Relationship Id="rId5" Type="http://schemas.openxmlformats.org/officeDocument/2006/relationships/oleObject" Target="../embeddings/oleObject17.bin" TargetMode="Internal" /><Relationship Id="rId6" Type="http://schemas.openxmlformats.org/officeDocument/2006/relationships/image" Target="../media/image43.wmf" /><Relationship Id="rId7" Type="http://schemas.openxmlformats.org/officeDocument/2006/relationships/tags" Target="../tags/tag265.xml" /><Relationship Id="rId8" Type="http://schemas.openxmlformats.org/officeDocument/2006/relationships/image" Target="../media/image44.png" /><Relationship Id="rId9" Type="http://schemas.openxmlformats.org/officeDocument/2006/relationships/tags" Target="../tags/tag266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tags" Target="../tags/tag267.xml" /><Relationship Id="rId3" Type="http://schemas.openxmlformats.org/officeDocument/2006/relationships/tags" Target="../tags/tag268.xml" /><Relationship Id="rId4" Type="http://schemas.openxmlformats.org/officeDocument/2006/relationships/image" Target="../media/image45.png" /><Relationship Id="rId5" Type="http://schemas.openxmlformats.org/officeDocument/2006/relationships/tags" Target="../tags/tag269.xml" /><Relationship Id="rId6" Type="http://schemas.openxmlformats.org/officeDocument/2006/relationships/tags" Target="../tags/tag270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tags" Target="../tags/tag271.xml" /><Relationship Id="rId3" Type="http://schemas.openxmlformats.org/officeDocument/2006/relationships/tags" Target="../tags/tag272.xml" /><Relationship Id="rId4" Type="http://schemas.openxmlformats.org/officeDocument/2006/relationships/image" Target="../media/image46.png" /><Relationship Id="rId5" Type="http://schemas.openxmlformats.org/officeDocument/2006/relationships/tags" Target="../tags/tag273.xml" /><Relationship Id="rId6" Type="http://schemas.openxmlformats.org/officeDocument/2006/relationships/tags" Target="../tags/tag274.xml" /><Relationship Id="rId7" Type="http://schemas.openxmlformats.org/officeDocument/2006/relationships/tags" Target="../tags/tag275.xml" /><Relationship Id="rId8" Type="http://schemas.openxmlformats.org/officeDocument/2006/relationships/audio" Target="../media/audio11.wav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10" Type="http://schemas.openxmlformats.org/officeDocument/2006/relationships/image" Target="../media/image48.wmf" /><Relationship Id="rId11" Type="http://schemas.openxmlformats.org/officeDocument/2006/relationships/vmlDrawing" Target="../drawings/vmlDrawing6.vml" /><Relationship Id="rId2" Type="http://schemas.openxmlformats.org/officeDocument/2006/relationships/tags" Target="../tags/tag276.xml" /><Relationship Id="rId3" Type="http://schemas.openxmlformats.org/officeDocument/2006/relationships/tags" Target="../tags/tag277.xml" /><Relationship Id="rId4" Type="http://schemas.openxmlformats.org/officeDocument/2006/relationships/image" Target="../media/image47.png" /><Relationship Id="rId5" Type="http://schemas.openxmlformats.org/officeDocument/2006/relationships/tags" Target="../tags/tag278.xml" /><Relationship Id="rId6" Type="http://schemas.openxmlformats.org/officeDocument/2006/relationships/tags" Target="../tags/tag279.xml" /><Relationship Id="rId7" Type="http://schemas.openxmlformats.org/officeDocument/2006/relationships/tags" Target="../tags/tag280.xml" /><Relationship Id="rId8" Type="http://schemas.openxmlformats.org/officeDocument/2006/relationships/tags" Target="../tags/tag281.xml" /><Relationship Id="rId9" Type="http://schemas.openxmlformats.org/officeDocument/2006/relationships/oleObject" Target="../embeddings/oleObject18.bin" TargetMode="In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4" name="矩形 3"/>
          <p:cNvSpPr/>
          <p:nvPr>
            <p:custDataLst>
              <p:tags r:id="rId3"/>
            </p:custDataLst>
          </p:nvPr>
        </p:nvSpPr>
        <p:spPr>
          <a:xfrm>
            <a:off x="-28575" y="1270"/>
            <a:ext cx="2631440" cy="82994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algn="ctr"/>
            <a:r>
              <a:rPr lang="zh-CN" altLang="en-US" sz="4800" b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温故知新</a:t>
            </a:r>
            <a:endParaRPr lang="zh-CN" altLang="en-US" sz="4800" b="1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100" name="文本框 99"/>
          <p:cNvSpPr txBox="1"/>
          <p:nvPr>
            <p:custDataLst>
              <p:tags r:id="rId4"/>
            </p:custDataLst>
          </p:nvPr>
        </p:nvSpPr>
        <p:spPr>
          <a:xfrm>
            <a:off x="85725" y="679450"/>
            <a:ext cx="11837670" cy="13709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294640" fontAlgn="auto">
              <a:lnSpc>
                <a:spcPct val="130000"/>
              </a:lnSpc>
            </a:pPr>
            <a:r>
              <a:rPr lang="zh-CN" altLang="en-US" sz="3200"/>
              <a:t>一、压强</a:t>
            </a:r>
            <a:endParaRPr lang="zh-CN" altLang="en-US" sz="3200"/>
          </a:p>
          <a:p>
            <a:pPr indent="294640" fontAlgn="auto">
              <a:lnSpc>
                <a:spcPct val="130000"/>
              </a:lnSpc>
            </a:pPr>
            <a:r>
              <a:rPr lang="en-US" altLang="zh-CN" sz="3200"/>
              <a:t>1.</a:t>
            </a:r>
            <a:r>
              <a:rPr lang="zh-CN" altLang="en-US" sz="3200"/>
              <a:t>定义：</a:t>
            </a:r>
            <a:r>
              <a:rPr lang="zh-CN" altLang="en-US" sz="32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在物理学中，把物体所受的</a:t>
            </a:r>
            <a:r>
              <a:rPr lang="en-US" altLang="zh-CN" sz="32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______</a:t>
            </a:r>
            <a:r>
              <a:rPr lang="zh-CN" altLang="en-US" sz="32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与</a:t>
            </a:r>
            <a:r>
              <a:rPr lang="en-US" altLang="zh-CN" sz="32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___________</a:t>
            </a:r>
            <a:r>
              <a:rPr lang="zh-CN" altLang="en-US" sz="32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的比。</a:t>
            </a:r>
            <a:endParaRPr lang="en-US" altLang="zh-CN" sz="32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3" name="文本框 2"/>
          <p:cNvSpPr txBox="1"/>
          <p:nvPr>
            <p:custDataLst>
              <p:tags r:id="rId5"/>
            </p:custDataLst>
          </p:nvPr>
        </p:nvSpPr>
        <p:spPr>
          <a:xfrm>
            <a:off x="85725" y="2153920"/>
            <a:ext cx="11837670" cy="7308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294640" fontAlgn="auto">
              <a:lnSpc>
                <a:spcPct val="130000"/>
              </a:lnSpc>
            </a:pPr>
            <a:r>
              <a:rPr lang="en-US" altLang="zh-CN" sz="3200"/>
              <a:t>2.</a:t>
            </a:r>
            <a:r>
              <a:rPr lang="zh-CN" altLang="en-US" sz="3200"/>
              <a:t>公式：</a:t>
            </a:r>
            <a:endParaRPr lang="zh-CN" altLang="en-US" sz="3200"/>
          </a:p>
        </p:txBody>
      </p:sp>
      <p:sp>
        <p:nvSpPr>
          <p:cNvPr id="10" name="文本框 9"/>
          <p:cNvSpPr txBox="1"/>
          <p:nvPr>
            <p:custDataLst>
              <p:tags r:id="rId6"/>
            </p:custDataLst>
          </p:nvPr>
        </p:nvSpPr>
        <p:spPr>
          <a:xfrm>
            <a:off x="6652895" y="1238885"/>
            <a:ext cx="1701800" cy="8115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294640" fontAlgn="auto">
              <a:lnSpc>
                <a:spcPct val="130000"/>
              </a:lnSpc>
            </a:pPr>
            <a:r>
              <a:rPr lang="zh-CN" altLang="en-US" sz="3600" b="1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压力</a:t>
            </a:r>
            <a:endParaRPr lang="zh-CN" altLang="en-US" sz="3600" b="1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7"/>
            </p:custDataLst>
          </p:nvPr>
        </p:nvSpPr>
        <p:spPr>
          <a:xfrm>
            <a:off x="8268970" y="1238885"/>
            <a:ext cx="3126740" cy="8115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294640" fontAlgn="auto">
              <a:lnSpc>
                <a:spcPct val="130000"/>
              </a:lnSpc>
            </a:pPr>
            <a:r>
              <a:rPr lang="zh-CN" altLang="en-US" sz="3600" b="1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受力面积</a:t>
            </a:r>
            <a:endParaRPr lang="zh-CN" altLang="en-US" sz="3600" b="1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aphicFrame>
        <p:nvGraphicFramePr>
          <p:cNvPr id="8" name="对象 -2147482621"/>
          <p:cNvGraphicFramePr>
            <a:graphicFrameLocks noChangeAspect="1"/>
          </p:cNvGraphicFramePr>
          <p:nvPr>
            <p:custDataLst>
              <p:tags r:id="rId8"/>
            </p:custDataLst>
          </p:nvPr>
        </p:nvGraphicFramePr>
        <p:xfrm>
          <a:off x="1934210" y="2153920"/>
          <a:ext cx="1131570" cy="1002665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38" r:id="rId9" imgW="444500" imgH="393700" progId="Equation.KSEE3">
                  <p:embed/>
                </p:oleObj>
              </mc:Choice>
              <mc:Fallback>
                <p:oleObj r:id="rId9" imgW="444500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934210" y="2153920"/>
                        <a:ext cx="1131570" cy="1002665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右箭头 1"/>
          <p:cNvSpPr/>
          <p:nvPr>
            <p:custDataLst>
              <p:tags r:id="rId11"/>
            </p:custDataLst>
          </p:nvPr>
        </p:nvSpPr>
        <p:spPr>
          <a:xfrm>
            <a:off x="3185160" y="2457450"/>
            <a:ext cx="655320" cy="3962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5" name="对象 -2147482621"/>
          <p:cNvGraphicFramePr>
            <a:graphicFrameLocks noChangeAspect="1"/>
          </p:cNvGraphicFramePr>
          <p:nvPr>
            <p:custDataLst>
              <p:tags r:id="rId12"/>
            </p:custDataLst>
          </p:nvPr>
        </p:nvGraphicFramePr>
        <p:xfrm>
          <a:off x="4100195" y="2122170"/>
          <a:ext cx="1099820" cy="1067435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39" r:id="rId13" imgW="431800" imgH="419100" progId="Equation.KSEE3">
                  <p:embed/>
                </p:oleObj>
              </mc:Choice>
              <mc:Fallback>
                <p:oleObj r:id="rId13" imgW="431800" imgH="4191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4100195" y="2122170"/>
                        <a:ext cx="1099820" cy="1067435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-2147482621"/>
          <p:cNvGraphicFramePr>
            <a:graphicFrameLocks noChangeAspect="1"/>
          </p:cNvGraphicFramePr>
          <p:nvPr>
            <p:custDataLst>
              <p:tags r:id="rId15"/>
            </p:custDataLst>
          </p:nvPr>
        </p:nvGraphicFramePr>
        <p:xfrm>
          <a:off x="6135688" y="2396808"/>
          <a:ext cx="1261745" cy="51816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0" r:id="rId16" imgW="495300" imgH="203200" progId="Equation.KSEE3">
                  <p:embed/>
                </p:oleObj>
              </mc:Choice>
              <mc:Fallback>
                <p:oleObj r:id="rId16" imgW="495300" imgH="2032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6135688" y="2396808"/>
                        <a:ext cx="1261745" cy="518160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文本框 16"/>
          <p:cNvSpPr txBox="1"/>
          <p:nvPr>
            <p:custDataLst>
              <p:tags r:id="rId18"/>
            </p:custDataLst>
          </p:nvPr>
        </p:nvSpPr>
        <p:spPr>
          <a:xfrm>
            <a:off x="290195" y="4041140"/>
            <a:ext cx="3041015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 b="1">
                <a:latin typeface="+mn-ea"/>
                <a:sym typeface="+mn-ea"/>
              </a:rPr>
              <a:t>二、密度公式？</a:t>
            </a:r>
            <a:endParaRPr lang="zh-CN" altLang="en-US" sz="3200" b="1">
              <a:latin typeface="+mn-ea"/>
              <a:sym typeface="+mn-ea"/>
            </a:endParaRPr>
          </a:p>
        </p:txBody>
      </p:sp>
      <p:graphicFrame>
        <p:nvGraphicFramePr>
          <p:cNvPr id="25" name="对象 24">
            <a:hlinkClick action="ppaction://ole?verb="/>
          </p:cNvPr>
          <p:cNvGraphicFramePr>
            <a:graphicFrameLocks noChangeAspect="1"/>
          </p:cNvGraphicFramePr>
          <p:nvPr>
            <p:custDataLst>
              <p:tags r:id="rId19"/>
            </p:custDataLst>
          </p:nvPr>
        </p:nvGraphicFramePr>
        <p:xfrm>
          <a:off x="3154045" y="4888865"/>
          <a:ext cx="1505585" cy="133350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1" r:id="rId20" imgW="444500" imgH="393700" progId="Equation.KSEE3">
                  <p:embed/>
                </p:oleObj>
              </mc:Choice>
              <mc:Fallback>
                <p:oleObj r:id="rId20" imgW="444500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3154045" y="4888865"/>
                        <a:ext cx="1505585" cy="1333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右箭头 27"/>
          <p:cNvSpPr/>
          <p:nvPr>
            <p:custDataLst>
              <p:tags r:id="rId22"/>
            </p:custDataLst>
          </p:nvPr>
        </p:nvSpPr>
        <p:spPr>
          <a:xfrm>
            <a:off x="4556125" y="5522595"/>
            <a:ext cx="1987550" cy="2095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文本框 28"/>
          <p:cNvSpPr txBox="1"/>
          <p:nvPr>
            <p:custDataLst>
              <p:tags r:id="rId23"/>
            </p:custDataLst>
          </p:nvPr>
        </p:nvSpPr>
        <p:spPr>
          <a:xfrm>
            <a:off x="4795520" y="5107940"/>
            <a:ext cx="174815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/>
              <a:t>求质量</a:t>
            </a:r>
            <a:endParaRPr lang="zh-CN" altLang="en-US" sz="2800"/>
          </a:p>
        </p:txBody>
      </p:sp>
      <p:graphicFrame>
        <p:nvGraphicFramePr>
          <p:cNvPr id="30" name="对象 29">
            <a:hlinkClick action="ppaction://ole?verb="/>
          </p:cNvPr>
          <p:cNvGraphicFramePr>
            <a:graphicFrameLocks noChangeAspect="1"/>
          </p:cNvGraphicFramePr>
          <p:nvPr>
            <p:custDataLst>
              <p:tags r:id="rId24"/>
            </p:custDataLst>
          </p:nvPr>
        </p:nvGraphicFramePr>
        <p:xfrm>
          <a:off x="6692900" y="5175885"/>
          <a:ext cx="2312035" cy="902335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2" r:id="rId25" imgW="520700" imgH="203200" progId="Equation.KSEE3">
                  <p:embed/>
                </p:oleObj>
              </mc:Choice>
              <mc:Fallback>
                <p:oleObj r:id="rId25" imgW="520700" imgH="2032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6692900" y="5175885"/>
                        <a:ext cx="2312035" cy="9023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0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0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8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9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 nodeType="clickPar">
                      <p:stCondLst>
                        <p:cond delay="indefinite"/>
                      </p:stCondLst>
                      <p:childTnLst>
                        <p:par>
                          <p:cTn id="7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" grpId="0"/>
      <p:bldP spid="3" grpId="0"/>
      <p:bldP spid="10" grpId="0"/>
      <p:bldP spid="11" grpId="0"/>
      <p:bldP spid="17" grpId="0"/>
      <p:bldP spid="29" grpId="0"/>
      <p:bldP spid="28" grpId="0"/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="0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9210040" y="-146685"/>
            <a:ext cx="2995295" cy="1325880"/>
          </a:xfrm>
        </p:spPr>
        <p:txBody>
          <a:bodyPr/>
          <a:lstStyle/>
          <a:p>
            <a:r>
              <a:rPr lang="zh-CN" altLang="en-US" sz="480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</a:rPr>
              <a:t>预习检测</a:t>
            </a:r>
            <a:endParaRPr lang="zh-CN" altLang="en-US" sz="4800">
              <a:ln>
                <a:solidFill>
                  <a:sysClr val="windowText" lastClr="000000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392430" y="877570"/>
            <a:ext cx="11593830" cy="3160395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zh-CN" altLang="en-US" sz="3200" b="1"/>
              <a:t>(1)液体内部向____________都有压强。</a:t>
            </a:r>
            <a:endParaRPr lang="zh-CN" altLang="en-US" sz="3200" b="1"/>
          </a:p>
          <a:p>
            <a:pPr marL="0" indent="0">
              <a:lnSpc>
                <a:spcPct val="100000"/>
              </a:lnSpc>
              <a:buNone/>
            </a:pPr>
            <a:r>
              <a:rPr lang="zh-CN" altLang="en-US" sz="3200" b="1"/>
              <a:t>(2)液体的压强随__________的增加而增大，在同种液体</a:t>
            </a:r>
            <a:endParaRPr lang="zh-CN" altLang="en-US" sz="3200" b="1"/>
          </a:p>
          <a:p>
            <a:pPr marL="0" indent="0">
              <a:lnSpc>
                <a:spcPct val="100000"/>
              </a:lnSpc>
              <a:buNone/>
            </a:pPr>
            <a:r>
              <a:rPr lang="zh-CN" altLang="en-US" sz="3200" b="1"/>
              <a:t>     的同一深度，液体   向各个方向的压强相等。</a:t>
            </a:r>
            <a:endParaRPr lang="zh-CN" altLang="en-US" sz="3200" b="1"/>
          </a:p>
          <a:p>
            <a:pPr marL="0" indent="0">
              <a:lnSpc>
                <a:spcPct val="100000"/>
              </a:lnSpc>
              <a:buNone/>
            </a:pPr>
            <a:r>
              <a:rPr lang="zh-CN" altLang="en-US" sz="3200" b="1"/>
              <a:t>(3)不同液体的压强还与它的密度有关，当深度相同时，</a:t>
            </a:r>
            <a:endParaRPr lang="zh-CN" altLang="en-US" sz="3200" b="1"/>
          </a:p>
          <a:p>
            <a:pPr marL="0" indent="0">
              <a:lnSpc>
                <a:spcPct val="100000"/>
              </a:lnSpc>
              <a:buNone/>
            </a:pPr>
            <a:r>
              <a:rPr lang="zh-CN" altLang="en-US" sz="3200" b="1"/>
              <a:t>     液体的密度越大，压强越______________。</a:t>
            </a:r>
            <a:endParaRPr lang="zh-CN" altLang="en-US" sz="3200" b="1"/>
          </a:p>
        </p:txBody>
      </p:sp>
      <p:sp>
        <p:nvSpPr>
          <p:cNvPr id="10" name="文本框 9"/>
          <p:cNvSpPr txBox="1"/>
          <p:nvPr>
            <p:custDataLst>
              <p:tags r:id="rId5"/>
            </p:custDataLst>
          </p:nvPr>
        </p:nvSpPr>
        <p:spPr>
          <a:xfrm>
            <a:off x="2820035" y="598805"/>
            <a:ext cx="2569845" cy="89154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</a:bodyPr>
          <a:lstStyle/>
          <a:p>
            <a:pPr indent="294640" fontAlgn="auto">
              <a:lnSpc>
                <a:spcPct val="130000"/>
              </a:lnSpc>
            </a:pPr>
            <a:r>
              <a:rPr lang="zh-CN" altLang="en-US" sz="4000" b="1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各个方向</a:t>
            </a:r>
            <a:endParaRPr lang="zh-CN" altLang="en-US" sz="4000" b="1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6"/>
            </p:custDataLst>
          </p:nvPr>
        </p:nvSpPr>
        <p:spPr>
          <a:xfrm>
            <a:off x="3074670" y="1192530"/>
            <a:ext cx="2569845" cy="89154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</a:bodyPr>
          <a:lstStyle/>
          <a:p>
            <a:pPr indent="294640" fontAlgn="auto">
              <a:lnSpc>
                <a:spcPct val="130000"/>
              </a:lnSpc>
            </a:pPr>
            <a:r>
              <a:rPr lang="zh-CN" altLang="en-US" sz="4000" b="1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液体深度</a:t>
            </a:r>
            <a:endParaRPr lang="zh-CN" altLang="en-US" sz="4000" b="1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文本框 4"/>
          <p:cNvSpPr txBox="1"/>
          <p:nvPr>
            <p:custDataLst>
              <p:tags r:id="rId7"/>
            </p:custDataLst>
          </p:nvPr>
        </p:nvSpPr>
        <p:spPr>
          <a:xfrm>
            <a:off x="5880100" y="3072130"/>
            <a:ext cx="2569845" cy="89154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</a:bodyPr>
          <a:lstStyle/>
          <a:p>
            <a:pPr indent="294640" fontAlgn="auto">
              <a:lnSpc>
                <a:spcPct val="130000"/>
              </a:lnSpc>
            </a:pPr>
            <a:r>
              <a:rPr lang="zh-CN" altLang="en-US" sz="4000" b="1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大</a:t>
            </a:r>
            <a:endParaRPr lang="zh-CN" altLang="en-US" sz="4000" b="1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8"/>
            </p:custDataLst>
          </p:nvPr>
        </p:nvSpPr>
        <p:spPr>
          <a:xfrm>
            <a:off x="43180" y="137160"/>
            <a:ext cx="4674235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 b="1">
                <a:latin typeface="+mn-ea"/>
                <a:sym typeface="+mn-ea"/>
              </a:rPr>
              <a:t>一、液体内部压强的特点</a:t>
            </a:r>
            <a:endParaRPr lang="zh-CN" altLang="en-US" sz="3200" b="1">
              <a:latin typeface="+mn-ea"/>
              <a:sym typeface="+mn-ea"/>
            </a:endParaRPr>
          </a:p>
        </p:txBody>
      </p:sp>
      <p:sp>
        <p:nvSpPr>
          <p:cNvPr id="6" name="文本框 5"/>
          <p:cNvSpPr txBox="1"/>
          <p:nvPr>
            <p:custDataLst>
              <p:tags r:id="rId9"/>
            </p:custDataLst>
          </p:nvPr>
        </p:nvSpPr>
        <p:spPr>
          <a:xfrm>
            <a:off x="43180" y="4099560"/>
            <a:ext cx="9389745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 b="1">
                <a:latin typeface="+mn-ea"/>
                <a:sym typeface="+mn-ea"/>
              </a:rPr>
              <a:t>二、液体压强的计算公式：</a:t>
            </a:r>
            <a:r>
              <a:rPr lang="en-US" altLang="zh-CN" sz="3200" b="1">
                <a:latin typeface="+mn-ea"/>
                <a:sym typeface="+mn-ea"/>
              </a:rPr>
              <a:t>_____________________</a:t>
            </a:r>
            <a:endParaRPr lang="en-US" altLang="zh-CN" sz="3200" b="1">
              <a:latin typeface="+mn-ea"/>
              <a:sym typeface="+mn-ea"/>
            </a:endParaRPr>
          </a:p>
        </p:txBody>
      </p:sp>
      <p:graphicFrame>
        <p:nvGraphicFramePr>
          <p:cNvPr id="7" name="对象 6">
            <a:hlinkClick action="ppaction://ole?verb="/>
          </p:cNvPr>
          <p:cNvGraphicFramePr>
            <a:graphicFrameLocks noChangeAspect="1"/>
          </p:cNvGraphicFramePr>
          <p:nvPr>
            <p:custDataLst>
              <p:tags r:id="rId10"/>
            </p:custDataLst>
          </p:nvPr>
        </p:nvGraphicFramePr>
        <p:xfrm>
          <a:off x="5269230" y="3890010"/>
          <a:ext cx="2038985" cy="75946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3" r:id="rId11" imgW="545465" imgH="203200" progId="Equation.KSEE3">
                  <p:embed/>
                </p:oleObj>
              </mc:Choice>
              <mc:Fallback>
                <p:oleObj r:id="rId11" imgW="545465" imgH="2032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5269230" y="3890010"/>
                        <a:ext cx="2038985" cy="759460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表格 7"/>
          <p:cNvGraphicFramePr>
            <a:graphicFrameLocks noGrp="1"/>
          </p:cNvGraphicFramePr>
          <p:nvPr>
            <p:custDataLst>
              <p:tags r:id="rId13"/>
            </p:custDataLst>
          </p:nvPr>
        </p:nvGraphicFramePr>
        <p:xfrm>
          <a:off x="2999105" y="4649470"/>
          <a:ext cx="8235950" cy="213360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5350"/>
                <a:gridCol w="2990850"/>
                <a:gridCol w="4349750"/>
              </a:tblGrid>
              <a:tr h="382270"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zh-CN" altLang="en-US" sz="2800" b="1">
                          <a:latin typeface="楷体" panose="02010609060101010101" charset="-122"/>
                          <a:ea typeface="楷体" panose="02010609060101010101" charset="-122"/>
                          <a:cs typeface="宋体" panose="02010600030101010101" pitchFamily="2" charset="-122"/>
                        </a:rPr>
                        <a:t>字母</a:t>
                      </a:r>
                      <a:endParaRPr lang="zh-CN" altLang="en-US" sz="2800" b="1">
                        <a:latin typeface="楷体" panose="02010609060101010101" charset="-122"/>
                        <a:ea typeface="楷体" panose="02010609060101010101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zh-CN" altLang="en-US" sz="2800" b="1">
                          <a:latin typeface="楷体" panose="02010609060101010101" charset="-122"/>
                          <a:ea typeface="楷体" panose="02010609060101010101" charset="-122"/>
                          <a:cs typeface="宋体" panose="02010600030101010101" pitchFamily="2" charset="-122"/>
                        </a:rPr>
                        <a:t>物理量</a:t>
                      </a:r>
                      <a:endParaRPr lang="zh-CN" altLang="en-US" sz="2800" b="1">
                        <a:latin typeface="楷体" panose="02010609060101010101" charset="-122"/>
                        <a:ea typeface="楷体" panose="02010609060101010101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zh-CN" altLang="en-US" sz="2800" b="1">
                          <a:latin typeface="楷体" panose="02010609060101010101" charset="-122"/>
                          <a:ea typeface="楷体" panose="02010609060101010101" charset="-122"/>
                          <a:cs typeface="宋体" panose="02010600030101010101" pitchFamily="2" charset="-122"/>
                        </a:rPr>
                        <a:t>国际单位</a:t>
                      </a:r>
                      <a:endParaRPr lang="zh-CN" altLang="en-US" sz="2800" b="1">
                        <a:latin typeface="楷体" panose="02010609060101010101" charset="-122"/>
                        <a:ea typeface="楷体" panose="02010609060101010101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2270"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endParaRPr lang="zh-CN" altLang="en-US" sz="2800" b="1">
                        <a:latin typeface="楷体" panose="02010609060101010101" charset="-122"/>
                        <a:ea typeface="楷体" panose="02010609060101010101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zh-CN" altLang="en-US" sz="2800" b="1">
                          <a:latin typeface="楷体" panose="02010609060101010101" charset="-122"/>
                          <a:ea typeface="楷体" panose="02010609060101010101" charset="-122"/>
                          <a:cs typeface="宋体" panose="02010600030101010101" pitchFamily="2" charset="-122"/>
                        </a:rPr>
                        <a:t>压强</a:t>
                      </a:r>
                      <a:endParaRPr lang="zh-CN" altLang="en-US" sz="2800" b="1">
                        <a:latin typeface="楷体" panose="02010609060101010101" charset="-122"/>
                        <a:ea typeface="楷体" panose="02010609060101010101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altLang="zh-CN" sz="2800" b="1">
                          <a:latin typeface="楷体" panose="02010609060101010101" charset="-122"/>
                          <a:ea typeface="楷体" panose="02010609060101010101" charset="-122"/>
                          <a:cs typeface="宋体" panose="02010600030101010101" pitchFamily="2" charset="-122"/>
                        </a:rPr>
                        <a:t> </a:t>
                      </a:r>
                      <a:endParaRPr lang="en-US" altLang="zh-CN" sz="2800" b="1">
                        <a:latin typeface="楷体" panose="02010609060101010101" charset="-122"/>
                        <a:ea typeface="楷体" panose="02010609060101010101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2270"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endParaRPr lang="zh-CN" altLang="en-US" sz="2800" b="1">
                        <a:latin typeface="楷体" panose="02010609060101010101" charset="-122"/>
                        <a:ea typeface="楷体" panose="02010609060101010101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zh-CN" altLang="en-US" sz="2800" b="1">
                          <a:latin typeface="楷体" panose="02010609060101010101" charset="-122"/>
                          <a:ea typeface="楷体" panose="02010609060101010101" charset="-122"/>
                          <a:cs typeface="宋体" panose="02010600030101010101" pitchFamily="2" charset="-122"/>
                        </a:rPr>
                        <a:t>液体密度</a:t>
                      </a:r>
                      <a:endParaRPr lang="zh-CN" altLang="en-US" sz="2800" b="1">
                        <a:latin typeface="楷体" panose="02010609060101010101" charset="-122"/>
                        <a:ea typeface="楷体" panose="02010609060101010101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en-US" altLang="zh-CN" sz="2800" b="1">
                          <a:latin typeface="楷体" panose="02010609060101010101" charset="-122"/>
                          <a:ea typeface="楷体" panose="02010609060101010101" charset="-122"/>
                          <a:cs typeface="宋体" panose="02010600030101010101" pitchFamily="2" charset="-122"/>
                        </a:rPr>
                        <a:t> </a:t>
                      </a:r>
                      <a:endParaRPr lang="en-US" altLang="zh-CN" sz="2800" b="1">
                        <a:latin typeface="楷体" panose="02010609060101010101" charset="-122"/>
                        <a:ea typeface="楷体" panose="02010609060101010101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2270"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endParaRPr lang="zh-CN" altLang="en-US" sz="2800" b="1">
                        <a:latin typeface="楷体" panose="02010609060101010101" charset="-122"/>
                        <a:ea typeface="楷体" panose="02010609060101010101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zh-CN" altLang="en-US" sz="2800" b="1">
                          <a:latin typeface="楷体" panose="02010609060101010101" charset="-122"/>
                          <a:ea typeface="楷体" panose="02010609060101010101" charset="-122"/>
                          <a:cs typeface="宋体" panose="02010600030101010101" pitchFamily="2" charset="-122"/>
                        </a:rPr>
                        <a:t>常数</a:t>
                      </a:r>
                      <a:endParaRPr lang="zh-CN" altLang="en-US" sz="2800" b="1">
                        <a:latin typeface="楷体" panose="02010609060101010101" charset="-122"/>
                        <a:ea typeface="楷体" panose="02010609060101010101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endParaRPr lang="zh-CN" altLang="en-US" sz="2800" b="1">
                        <a:latin typeface="楷体" panose="02010609060101010101" charset="-122"/>
                        <a:ea typeface="楷体" panose="02010609060101010101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2270"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endParaRPr lang="zh-CN" altLang="en-US" sz="2800" b="1">
                        <a:latin typeface="楷体" panose="02010609060101010101" charset="-122"/>
                        <a:ea typeface="楷体" panose="02010609060101010101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r>
                        <a:rPr lang="zh-CN" altLang="en-US" sz="2800" b="1">
                          <a:latin typeface="楷体" panose="02010609060101010101" charset="-122"/>
                          <a:ea typeface="楷体" panose="02010609060101010101" charset="-122"/>
                          <a:cs typeface="宋体" panose="02010600030101010101" pitchFamily="2" charset="-122"/>
                        </a:rPr>
                        <a:t>液体深度</a:t>
                      </a:r>
                      <a:endParaRPr lang="zh-CN" altLang="en-US" sz="2800" b="1">
                        <a:latin typeface="楷体" panose="02010609060101010101" charset="-122"/>
                        <a:ea typeface="楷体" panose="02010609060101010101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indent="0" algn="ctr">
                        <a:buNone/>
                      </a:pPr>
                      <a:endParaRPr lang="zh-CN" altLang="en-US" sz="2800" b="1">
                        <a:latin typeface="楷体" panose="02010609060101010101" charset="-122"/>
                        <a:ea typeface="楷体" panose="02010609060101010101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1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5" name="对象 14">
            <a:hlinkClick action="ppaction://ole?verb="/>
          </p:cNvPr>
          <p:cNvGraphicFramePr>
            <a:graphicFrameLocks noChangeAspect="1"/>
          </p:cNvGraphicFramePr>
          <p:nvPr>
            <p:custDataLst>
              <p:tags r:id="rId14"/>
            </p:custDataLst>
          </p:nvPr>
        </p:nvGraphicFramePr>
        <p:xfrm>
          <a:off x="8048943" y="6335078"/>
          <a:ext cx="1424305" cy="54229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4" r:id="rId15" imgW="533400" imgH="203200" progId="Equation.KSEE3">
                  <p:embed/>
                </p:oleObj>
              </mc:Choice>
              <mc:Fallback>
                <p:oleObj r:id="rId15" imgW="533400" imgH="2032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8048943" y="6335078"/>
                        <a:ext cx="1424305" cy="5422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对象 15">
            <a:hlinkClick action="ppaction://ole?verb="/>
          </p:cNvPr>
          <p:cNvGraphicFramePr>
            <a:graphicFrameLocks noChangeAspect="1"/>
          </p:cNvGraphicFramePr>
          <p:nvPr>
            <p:custDataLst>
              <p:tags r:id="rId17"/>
            </p:custDataLst>
          </p:nvPr>
        </p:nvGraphicFramePr>
        <p:xfrm>
          <a:off x="3254693" y="5080318"/>
          <a:ext cx="407035" cy="44069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5" r:id="rId18" imgW="152400" imgH="165100" progId="Equation.KSEE3">
                  <p:embed/>
                </p:oleObj>
              </mc:Choice>
              <mc:Fallback>
                <p:oleObj r:id="rId18" imgW="152400" imgH="1651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3254693" y="5080318"/>
                        <a:ext cx="407035" cy="4406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对象 17">
            <a:hlinkClick action="ppaction://ole?verb="/>
          </p:cNvPr>
          <p:cNvGraphicFramePr>
            <a:graphicFrameLocks noChangeAspect="1"/>
          </p:cNvGraphicFramePr>
          <p:nvPr>
            <p:custDataLst>
              <p:tags r:id="rId20"/>
            </p:custDataLst>
          </p:nvPr>
        </p:nvGraphicFramePr>
        <p:xfrm>
          <a:off x="3254693" y="5495608"/>
          <a:ext cx="407035" cy="44069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6" r:id="rId21" imgW="152400" imgH="165100" progId="Equation.KSEE3">
                  <p:embed/>
                </p:oleObj>
              </mc:Choice>
              <mc:Fallback>
                <p:oleObj r:id="rId21" imgW="152400" imgH="1651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3254693" y="5495608"/>
                        <a:ext cx="407035" cy="4406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对象 19">
            <a:hlinkClick action="ppaction://ole?verb="/>
          </p:cNvPr>
          <p:cNvGraphicFramePr>
            <a:graphicFrameLocks noChangeAspect="1"/>
          </p:cNvGraphicFramePr>
          <p:nvPr>
            <p:custDataLst>
              <p:tags r:id="rId23"/>
            </p:custDataLst>
          </p:nvPr>
        </p:nvGraphicFramePr>
        <p:xfrm>
          <a:off x="3271521" y="5894388"/>
          <a:ext cx="373380" cy="44069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7" r:id="rId24" imgW="139700" imgH="165100" progId="Equation.KSEE3">
                  <p:embed/>
                </p:oleObj>
              </mc:Choice>
              <mc:Fallback>
                <p:oleObj r:id="rId24" imgW="139700" imgH="1651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3271521" y="5894388"/>
                        <a:ext cx="373380" cy="4406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对象 21">
            <a:hlinkClick action="ppaction://ole?verb="/>
          </p:cNvPr>
          <p:cNvGraphicFramePr>
            <a:graphicFrameLocks noChangeAspect="1"/>
          </p:cNvGraphicFramePr>
          <p:nvPr>
            <p:custDataLst>
              <p:tags r:id="rId26"/>
            </p:custDataLst>
          </p:nvPr>
        </p:nvGraphicFramePr>
        <p:xfrm>
          <a:off x="3288348" y="6318886"/>
          <a:ext cx="339725" cy="473075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8" r:id="rId27" imgW="127000" imgH="177165" progId="Equation.KSEE3">
                  <p:embed/>
                </p:oleObj>
              </mc:Choice>
              <mc:Fallback>
                <p:oleObj r:id="rId27" imgW="127000" imgH="177165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8"/>
                      <a:stretch>
                        <a:fillRect/>
                      </a:stretch>
                    </p:blipFill>
                    <p:spPr>
                      <a:xfrm>
                        <a:off x="3288348" y="6318886"/>
                        <a:ext cx="339725" cy="4730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对象 23">
            <a:hlinkClick action="ppaction://ole?verb="/>
          </p:cNvPr>
          <p:cNvGraphicFramePr>
            <a:graphicFrameLocks noChangeAspect="1"/>
          </p:cNvGraphicFramePr>
          <p:nvPr>
            <p:custDataLst>
              <p:tags r:id="rId29"/>
            </p:custDataLst>
          </p:nvPr>
        </p:nvGraphicFramePr>
        <p:xfrm>
          <a:off x="7846061" y="5012373"/>
          <a:ext cx="2067560" cy="57658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49" r:id="rId30" imgW="774065" imgH="215900" progId="Equation.KSEE3">
                  <p:embed/>
                </p:oleObj>
              </mc:Choice>
              <mc:Fallback>
                <p:oleObj r:id="rId30" imgW="774065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1"/>
                      <a:stretch>
                        <a:fillRect/>
                      </a:stretch>
                    </p:blipFill>
                    <p:spPr>
                      <a:xfrm>
                        <a:off x="7846061" y="5012373"/>
                        <a:ext cx="2067560" cy="5765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对象 25">
            <a:hlinkClick action="ppaction://ole?verb="/>
          </p:cNvPr>
          <p:cNvGraphicFramePr>
            <a:graphicFrameLocks noChangeAspect="1"/>
          </p:cNvGraphicFramePr>
          <p:nvPr>
            <p:custDataLst>
              <p:tags r:id="rId32"/>
            </p:custDataLst>
          </p:nvPr>
        </p:nvGraphicFramePr>
        <p:xfrm>
          <a:off x="7307898" y="5410518"/>
          <a:ext cx="3054985" cy="61087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50" r:id="rId33" imgW="1143000" imgH="228600" progId="Equation.KSEE3">
                  <p:embed/>
                </p:oleObj>
              </mc:Choice>
              <mc:Fallback>
                <p:oleObj r:id="rId33" imgW="1143000" imgH="228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4"/>
                      <a:stretch>
                        <a:fillRect/>
                      </a:stretch>
                    </p:blipFill>
                    <p:spPr>
                      <a:xfrm>
                        <a:off x="7307898" y="5410518"/>
                        <a:ext cx="3054985" cy="61087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对象 27">
            <a:hlinkClick action="ppaction://ole?verb="/>
          </p:cNvPr>
          <p:cNvGraphicFramePr>
            <a:graphicFrameLocks noChangeAspect="1"/>
          </p:cNvGraphicFramePr>
          <p:nvPr>
            <p:custDataLst>
              <p:tags r:id="rId35"/>
            </p:custDataLst>
          </p:nvPr>
        </p:nvGraphicFramePr>
        <p:xfrm>
          <a:off x="7974966" y="5867083"/>
          <a:ext cx="1456690" cy="57658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51" r:id="rId36" imgW="545465" imgH="215900" progId="Equation.KSEE3">
                  <p:embed/>
                </p:oleObj>
              </mc:Choice>
              <mc:Fallback>
                <p:oleObj r:id="rId36" imgW="545465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7"/>
                      <a:stretch>
                        <a:fillRect/>
                      </a:stretch>
                    </p:blipFill>
                    <p:spPr>
                      <a:xfrm>
                        <a:off x="7974966" y="5867083"/>
                        <a:ext cx="1456690" cy="5765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 nodeType="clickPar">
                      <p:stCondLst>
                        <p:cond delay="indefinite"/>
                      </p:stCondLst>
                      <p:childTnLst>
                        <p:par>
                          <p:cTn id="7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 nodeType="clickPar">
                      <p:stCondLst>
                        <p:cond delay="indefinite"/>
                      </p:stCondLst>
                      <p:childTnLst>
                        <p:par>
                          <p:cTn id="8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4" grpId="0"/>
      <p:bldP spid="5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pic>
        <p:nvPicPr>
          <p:cNvPr id="3075" name="Picture 3" descr="死带鱼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2837180" y="7620"/>
            <a:ext cx="4257675" cy="22574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076" name="Text Box 4"/>
          <p:cNvSpPr txBox="1"/>
          <p:nvPr>
            <p:custDataLst>
              <p:tags r:id="rId5"/>
            </p:custDataLst>
          </p:nvPr>
        </p:nvSpPr>
        <p:spPr>
          <a:xfrm>
            <a:off x="2789555" y="2056130"/>
            <a:ext cx="4353560" cy="1568450"/>
          </a:xfrm>
          <a:prstGeom prst="rect">
            <a:avLst/>
          </a:prstGeom>
          <a:solidFill>
            <a:schemeClr val="accent2"/>
          </a:solidFill>
          <a:ln w="9525">
            <a:noFill/>
          </a:ln>
        </p:spPr>
        <p:txBody>
          <a:bodyPr vert="horz"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2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带鱼生活在深海中，为什么我们在鱼市上却看不到活带鱼？</a:t>
            </a:r>
            <a:endParaRPr lang="zh-CN" altLang="en-US" sz="3200" b="1">
              <a:solidFill>
                <a:schemeClr val="tx1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2" name="Picture 2" descr="E:\教案\说课\液体压强\带鱼1.jpg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252730" y="7620"/>
            <a:ext cx="2584450" cy="327469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6385" name="Picture 2" descr="25-10-01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7298055" y="7620"/>
            <a:ext cx="5034280" cy="519811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098" name="Picture 2" descr="http://bbsdown.sinoaec.com/forum/AttachFile/2004/6/13/338805.jpg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1" r:link="rId10"/>
          <a:stretch>
            <a:fillRect/>
          </a:stretch>
        </p:blipFill>
        <p:spPr>
          <a:xfrm>
            <a:off x="-118745" y="3783330"/>
            <a:ext cx="5255260" cy="304101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123" name="Text Box 3"/>
          <p:cNvSpPr txBox="1"/>
          <p:nvPr>
            <p:custDataLst>
              <p:tags r:id="rId13"/>
            </p:custDataLst>
          </p:nvPr>
        </p:nvSpPr>
        <p:spPr>
          <a:xfrm>
            <a:off x="7670800" y="5448935"/>
            <a:ext cx="4527550" cy="1076325"/>
          </a:xfrm>
          <a:prstGeom prst="rect">
            <a:avLst/>
          </a:prstGeom>
          <a:solidFill>
            <a:schemeClr val="accent2"/>
          </a:solidFill>
          <a:ln w="9525">
            <a:noFill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200" b="1">
                <a:latin typeface="微软雅黑" panose="020b0503020204020204" charset="-122"/>
                <a:ea typeface="微软雅黑" panose="020b0503020204020204" charset="-122"/>
              </a:rPr>
              <a:t>潜水员潜至不同深度为什么要穿不同的潜水服</a:t>
            </a:r>
            <a:r>
              <a:rPr lang="zh-CN" altLang="zh-CN" sz="3200" b="1">
                <a:latin typeface="微软雅黑" panose="020b0503020204020204" charset="-122"/>
                <a:ea typeface="微软雅黑" panose="020b0503020204020204" charset="-122"/>
              </a:rPr>
              <a:t>?</a:t>
            </a:r>
            <a:endParaRPr lang="zh-CN" altLang="zh-CN" sz="3200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099" name="Text Box 3"/>
          <p:cNvSpPr txBox="1"/>
          <p:nvPr>
            <p:custDataLst>
              <p:tags r:id="rId14"/>
            </p:custDataLst>
          </p:nvPr>
        </p:nvSpPr>
        <p:spPr>
          <a:xfrm>
            <a:off x="5136515" y="3409315"/>
            <a:ext cx="2006600" cy="3415030"/>
          </a:xfrm>
          <a:prstGeom prst="rect">
            <a:avLst/>
          </a:prstGeom>
          <a:solidFill>
            <a:schemeClr val="accent2"/>
          </a:solidFill>
          <a:ln w="9525">
            <a:noFill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sz="36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拦河坝为什么要设计成下宽上窄的形状？</a:t>
            </a:r>
            <a:endParaRPr lang="zh-CN" altLang="en-US" sz="3600" b="1">
              <a:solidFill>
                <a:schemeClr val="tx1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" name="Text Box 3"/>
          <p:cNvSpPr txBox="1"/>
          <p:nvPr>
            <p:custDataLst>
              <p:tags r:id="rId15"/>
            </p:custDataLst>
          </p:nvPr>
        </p:nvSpPr>
        <p:spPr>
          <a:xfrm>
            <a:off x="131445" y="7620"/>
            <a:ext cx="11928475" cy="2646045"/>
          </a:xfrm>
          <a:prstGeom prst="rect">
            <a:avLst/>
          </a:prstGeom>
          <a:solidFill>
            <a:srgbClr val="FFFF00"/>
          </a:solidFill>
          <a:ln w="9525">
            <a:noFill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sz="166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液体的压强</a:t>
            </a:r>
            <a:endParaRPr lang="zh-CN" altLang="en-US" sz="16600" b="1">
              <a:solidFill>
                <a:schemeClr val="tx1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pic>
        <p:nvPicPr>
          <p:cNvPr id="11266" name="pl2_07.avi">
            <a:hlinkClick action="ppaction://media"/>
          </p:cNvPr>
          <p:cNvPicPr>
            <a:picLocks noRot="1" noChangeAspect="1"/>
          </p:cNvPicPr>
          <p:nvPr>
            <p:ph sz="half" idx="1"/>
            <a:videoFile r:link="rId5"/>
            <p:custDataLst>
              <p:tags r:id="rId4"/>
            </p:custDataLst>
            <p:extLst>
              <p:ext uri="{DAA4B4D4-6D71-4841-9C94-3DE7FCFB9230}">
                <p14:media xmlns:p14="http://schemas.microsoft.com/office/powerpoint/2010/main" r:link="rId6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8555990" y="123825"/>
            <a:ext cx="3484245" cy="3364230"/>
          </a:xfrm>
          <a:prstGeom prst="rect">
            <a:avLst/>
          </a:prstGeom>
        </p:spPr>
      </p:pic>
      <p:sp>
        <p:nvSpPr>
          <p:cNvPr id="11267" name="Rectangle 2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1316673" y="197803"/>
            <a:ext cx="8167687" cy="1143000"/>
          </a:xfrm>
        </p:spPr>
        <p:txBody>
          <a:bodyPr vert="horz" wrap="square" anchor="ctr"/>
          <a:lstStyle/>
          <a:p>
            <a:r>
              <a:rPr lang="en-US" altLang="x-none" sz="4000" b="1">
                <a:solidFill>
                  <a:schemeClr val="bg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lang="zh-CN" altLang="en-US" sz="3600" b="1">
                <a:solidFill>
                  <a:schemeClr val="tx1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压强计</a:t>
            </a:r>
            <a:r>
              <a:rPr lang="en-US" altLang="x-none" sz="4000" b="1">
                <a:solidFill>
                  <a:schemeClr val="bg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—</a:t>
            </a:r>
            <a:r>
              <a:rPr lang="zh-CN" altLang="en-US" sz="3200" b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测定液体压强的</a:t>
            </a:r>
            <a:r>
              <a:rPr lang="en-US" altLang="x-none" sz="3200" b="1" err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仪器</a:t>
            </a:r>
            <a:endParaRPr lang="zh-CN" altLang="en-US" sz="3200" b="1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1268" name="Text Box 5"/>
          <p:cNvSpPr txBox="1"/>
          <p:nvPr>
            <p:custDataLst>
              <p:tags r:id="rId8"/>
            </p:custDataLst>
          </p:nvPr>
        </p:nvSpPr>
        <p:spPr>
          <a:xfrm>
            <a:off x="446405" y="1405255"/>
            <a:ext cx="8743315" cy="106299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x-none" sz="2800" b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1.</a:t>
            </a:r>
            <a:r>
              <a:rPr lang="zh-CN" altLang="en-US" sz="2800" b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构造：</a:t>
            </a:r>
            <a:endParaRPr lang="zh-CN" altLang="en-US" sz="2800" b="1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spcBef>
                <a:spcPct val="10000"/>
              </a:spcBef>
            </a:pPr>
            <a:r>
              <a:rPr lang="en-US" altLang="x-none" sz="3200" b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U</a:t>
            </a:r>
            <a:r>
              <a:rPr lang="zh-CN" altLang="en-US" sz="3200" b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型玻璃管、金属盒、橡皮膜、塑料管等</a:t>
            </a:r>
            <a:r>
              <a:rPr lang="zh-CN" altLang="en-US" sz="2000" b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endParaRPr lang="zh-CN" altLang="en-US" sz="2000" b="1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1269" name="Text Box 6">
            <a:hlinkClick r:id="rId10" action="ppaction://hlinkfile"/>
          </p:cNvPr>
          <p:cNvSpPr txBox="1"/>
          <p:nvPr>
            <p:custDataLst>
              <p:tags r:id="rId9"/>
            </p:custDataLst>
          </p:nvPr>
        </p:nvSpPr>
        <p:spPr>
          <a:xfrm>
            <a:off x="446088" y="2778125"/>
            <a:ext cx="3095625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x-none" sz="2800" b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2.</a:t>
            </a:r>
            <a:r>
              <a:rPr lang="zh-CN" altLang="en-US" sz="2800" b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使用方法： </a:t>
            </a:r>
            <a:endParaRPr lang="zh-CN" altLang="en-US" sz="2800" b="1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1270" name="Text Box 7"/>
          <p:cNvSpPr txBox="1"/>
          <p:nvPr>
            <p:custDataLst>
              <p:tags r:id="rId11"/>
            </p:custDataLst>
          </p:nvPr>
        </p:nvSpPr>
        <p:spPr>
          <a:xfrm>
            <a:off x="1027430" y="3394710"/>
            <a:ext cx="6724015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观察</a:t>
            </a:r>
            <a:r>
              <a:rPr lang="en-US" altLang="x-none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U</a:t>
            </a:r>
            <a:r>
              <a:rPr lang="zh-CN" altLang="en-US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型玻璃管两边液面的高度差</a:t>
            </a:r>
            <a:endParaRPr lang="zh-CN" altLang="en-US" sz="3200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1271" name="TextBox 8"/>
          <p:cNvSpPr txBox="1"/>
          <p:nvPr>
            <p:custDataLst>
              <p:tags r:id="rId12"/>
            </p:custDataLst>
          </p:nvPr>
        </p:nvSpPr>
        <p:spPr>
          <a:xfrm>
            <a:off x="3548380" y="4220528"/>
            <a:ext cx="8491538" cy="108204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271780" eaLnBrk="0" hangingPunct="0"/>
            <a:r>
              <a:rPr lang="en-US" altLang="x-none" sz="2800" b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3.</a:t>
            </a:r>
            <a:r>
              <a:rPr lang="zh-CN" altLang="en-US" sz="2800" b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原理：</a:t>
            </a:r>
            <a:endParaRPr lang="zh-CN" altLang="en-US" sz="2800" b="1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indent="271780" eaLnBrk="0" hangingPunct="0">
              <a:lnSpc>
                <a:spcPct val="130000"/>
              </a:lnSpc>
            </a:pPr>
            <a:r>
              <a:rPr lang="zh-CN" altLang="en-US" sz="2800" b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2800" b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压强越大，液面高度差越大</a:t>
            </a:r>
            <a:endParaRPr lang="zh-CN" altLang="en-US" sz="2800" b="1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0249" name="Picture 9" descr="h5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238443" y="3978275"/>
            <a:ext cx="2881312" cy="28797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文本框 6"/>
          <p:cNvSpPr txBox="1"/>
          <p:nvPr>
            <p:custDataLst>
              <p:tags r:id="rId15"/>
            </p:custDataLst>
          </p:nvPr>
        </p:nvSpPr>
        <p:spPr>
          <a:xfrm>
            <a:off x="4944745" y="5641340"/>
            <a:ext cx="709549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b="1">
                <a:solidFill>
                  <a:srgbClr val="FF0000"/>
                </a:solidFill>
              </a:rPr>
              <a:t>装置的气密性问题</a:t>
            </a:r>
            <a:endParaRPr lang="zh-CN" altLang="en-US" sz="6000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2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1266"/>
                </p:tgtEl>
              </p:cMediaNode>
            </p:video>
          </p:childTnLst>
        </p:cTn>
      </p:par>
    </p:tnLst>
    <p:bldLst>
      <p:bldP spid="11270" grpId="0"/>
      <p:bldP spid="11271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8674" name="AutoShape 2"/>
          <p:cNvSpPr/>
          <p:nvPr>
            <p:custDataLst>
              <p:tags r:id="rId3"/>
            </p:custDataLst>
          </p:nvPr>
        </p:nvSpPr>
        <p:spPr>
          <a:xfrm flipH="1">
            <a:off x="1801495" y="227965"/>
            <a:ext cx="3061970" cy="441325"/>
          </a:xfrm>
          <a:prstGeom prst="roundRect">
            <a:avLst>
              <a:gd name="adj" fmla="val 47681"/>
            </a:avLst>
          </a:prstGeom>
          <a:solidFill>
            <a:srgbClr val="008000"/>
          </a:solidFill>
          <a:ln w="9525">
            <a:noFill/>
          </a:ln>
        </p:spPr>
        <p:txBody>
          <a:bodyPr wrap="none" anchor="ctr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endParaRPr lang="zh-CN" altLang="en-US" sz="2400">
              <a:latin typeface="Arial" panose="020b0604020202020204" pitchFamily="34" charset="0"/>
            </a:endParaRPr>
          </a:p>
        </p:txBody>
      </p:sp>
      <p:sp>
        <p:nvSpPr>
          <p:cNvPr id="28675" name="AutoShape 2"/>
          <p:cNvSpPr/>
          <p:nvPr>
            <p:custDataLst>
              <p:tags r:id="rId4"/>
            </p:custDataLst>
          </p:nvPr>
        </p:nvSpPr>
        <p:spPr>
          <a:xfrm flipH="1">
            <a:off x="167640" y="211773"/>
            <a:ext cx="1720850" cy="441325"/>
          </a:xfrm>
          <a:prstGeom prst="roundRect">
            <a:avLst>
              <a:gd name="adj" fmla="val 47681"/>
            </a:avLst>
          </a:prstGeom>
          <a:gradFill rotWithShape="1">
            <a:gsLst>
              <a:gs pos="0">
                <a:srgbClr val="FF0000"/>
              </a:gs>
              <a:gs pos="100000">
                <a:srgbClr val="FF6600"/>
              </a:gs>
            </a:gsLst>
            <a:lin ang="0" scaled="1"/>
          </a:gradFill>
          <a:ln w="9525">
            <a:noFill/>
          </a:ln>
        </p:spPr>
        <p:txBody>
          <a:bodyPr wrap="none" anchor="ctr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endParaRPr lang="zh-CN" altLang="en-US" sz="2400">
              <a:latin typeface="Arial" panose="020b0604020202020204" pitchFamily="34" charset="0"/>
            </a:endParaRPr>
          </a:p>
        </p:txBody>
      </p:sp>
      <p:sp>
        <p:nvSpPr>
          <p:cNvPr id="28676" name="AutoShape 11"/>
          <p:cNvSpPr/>
          <p:nvPr>
            <p:custDataLst>
              <p:tags r:id="rId5"/>
            </p:custDataLst>
          </p:nvPr>
        </p:nvSpPr>
        <p:spPr>
          <a:xfrm>
            <a:off x="1682433" y="27623"/>
            <a:ext cx="777875" cy="777875"/>
          </a:xfrm>
          <a:prstGeom prst="diamond">
            <a:avLst/>
          </a:prstGeom>
          <a:solidFill>
            <a:srgbClr val="FF6600"/>
          </a:solidFill>
          <a:ln w="3810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  <a:effectLst>
            <a:outerShdw sy="50000" rotWithShape="0">
              <a:srgbClr val="808080">
                <a:alpha val="50000"/>
              </a:srgbClr>
            </a:outerShdw>
          </a:effectLst>
        </p:spPr>
        <p:txBody>
          <a:bodyPr wrap="none" anchor="ctr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buNone/>
            </a:pPr>
            <a:r>
              <a:rPr lang="en-US" altLang="zh-CN" sz="3600" b="1">
                <a:solidFill>
                  <a:srgbClr val="FFFFFF"/>
                </a:solidFill>
                <a:latin typeface="Arial" panose="020b0604020202020204" pitchFamily="34" charset="0"/>
                <a:ea typeface="Gulim" panose="020b0600000101010101" pitchFamily="34" charset="-127"/>
              </a:rPr>
              <a:t>1</a:t>
            </a:r>
            <a:endParaRPr lang="en-US" altLang="zh-CN" sz="3600" b="1">
              <a:solidFill>
                <a:srgbClr val="FFFFFF"/>
              </a:solidFill>
              <a:latin typeface="Arial" panose="020b0604020202020204" pitchFamily="34" charset="0"/>
              <a:ea typeface="Gulim" panose="020b0600000101010101" pitchFamily="34" charset="-127"/>
            </a:endParaRPr>
          </a:p>
        </p:txBody>
      </p:sp>
      <p:sp>
        <p:nvSpPr>
          <p:cNvPr id="28677" name="文本框 27"/>
          <p:cNvSpPr txBox="1"/>
          <p:nvPr>
            <p:custDataLst>
              <p:tags r:id="rId6"/>
            </p:custDataLst>
          </p:nvPr>
        </p:nvSpPr>
        <p:spPr>
          <a:xfrm>
            <a:off x="280353" y="160973"/>
            <a:ext cx="1407795" cy="5835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知识点</a:t>
            </a:r>
            <a:endParaRPr lang="zh-CN" altLang="en-US" b="1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8678" name="文本框 28"/>
          <p:cNvSpPr txBox="1"/>
          <p:nvPr>
            <p:custDataLst>
              <p:tags r:id="rId7"/>
            </p:custDataLst>
          </p:nvPr>
        </p:nvSpPr>
        <p:spPr>
          <a:xfrm>
            <a:off x="2378393" y="125095"/>
            <a:ext cx="2224405" cy="5835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b="1">
                <a:solidFill>
                  <a:srgbClr val="FFFF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液体的压强</a:t>
            </a:r>
            <a:endParaRPr lang="zh-CN" altLang="en-US" b="1">
              <a:solidFill>
                <a:srgbClr val="FFFF00"/>
              </a:solidFill>
              <a:latin typeface="黑体" panose="02010609060101010101" pitchFamily="49" charset="-122"/>
              <a:ea typeface="黑体" panose="02010609060101010101" pitchFamily="49" charset="-122"/>
              <a:sym typeface="Arial" panose="020b0604020202020204" pitchFamily="34" charset="0"/>
            </a:endParaRPr>
          </a:p>
        </p:txBody>
      </p:sp>
      <p:pic>
        <p:nvPicPr>
          <p:cNvPr id="14" name="图片 13" descr="Snap16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3234690" y="814070"/>
            <a:ext cx="1239520" cy="39306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8" name="图片 17" descr="Snap20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573405" y="868680"/>
            <a:ext cx="1228090" cy="37242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" name="文本框 4104"/>
          <p:cNvSpPr txBox="1"/>
          <p:nvPr>
            <p:custDataLst>
              <p:tags r:id="rId12"/>
            </p:custDataLst>
          </p:nvPr>
        </p:nvSpPr>
        <p:spPr>
          <a:xfrm>
            <a:off x="1765300" y="923925"/>
            <a:ext cx="613410" cy="3764915"/>
          </a:xfrm>
          <a:prstGeom prst="rect">
            <a:avLst/>
          </a:prstGeom>
          <a:noFill/>
          <a:ln w="9525">
            <a:noFill/>
          </a:ln>
        </p:spPr>
        <p:txBody>
          <a:bodyPr vert="eaVert"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b="1">
                <a:latin typeface="Arial" panose="020b0604020202020204" pitchFamily="34" charset="0"/>
              </a:rPr>
              <a:t>没有水时，橡皮膜平坦</a:t>
            </a:r>
            <a:endParaRPr lang="zh-CN" altLang="en-US" sz="2800" b="1">
              <a:latin typeface="Arial" panose="020b0604020202020204" pitchFamily="34" charset="0"/>
            </a:endParaRPr>
          </a:p>
        </p:txBody>
      </p:sp>
      <p:sp>
        <p:nvSpPr>
          <p:cNvPr id="21" name="文本框 4105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167640" y="6024880"/>
            <a:ext cx="5305425" cy="6451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0" lang="zh-CN" altLang="en-US" sz="3600" b="1" kern="1200" cap="none" spc="0" normalizeH="0" baseline="0" noProof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液体对容器</a:t>
            </a:r>
            <a:r>
              <a:rPr kumimoji="0" lang="en-US" altLang="zh-CN" sz="3600" b="1" kern="1200" cap="none" spc="0" normalizeH="0" baseline="0" noProof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______</a:t>
            </a:r>
            <a:r>
              <a:rPr kumimoji="0" lang="zh-CN" altLang="en-US" sz="3600" b="1" kern="1200" cap="none" spc="0" normalizeH="0" baseline="0" noProof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有压强</a:t>
            </a:r>
            <a:endParaRPr kumimoji="0" lang="zh-CN" altLang="en-US" sz="3600" b="1" kern="1200" cap="none" spc="0" normalizeH="0" baseline="0" noProof="0">
              <a:solidFill>
                <a:srgbClr val="FF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2" name="矩形 4106"/>
          <p:cNvSpPr/>
          <p:nvPr>
            <p:custDataLst>
              <p:tags r:id="rId14"/>
            </p:custDataLst>
          </p:nvPr>
        </p:nvSpPr>
        <p:spPr>
          <a:xfrm>
            <a:off x="167640" y="4925695"/>
            <a:ext cx="5637530" cy="7067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4000" b="1">
                <a:solidFill>
                  <a:schemeClr val="tx1"/>
                </a:solidFill>
                <a:latin typeface="Arial" panose="020b0604020202020204" pitchFamily="34" charset="0"/>
              </a:rPr>
              <a:t>因为液体受到</a:t>
            </a:r>
            <a:r>
              <a:rPr lang="zh-CN" altLang="en-US" sz="4000" b="1">
                <a:solidFill>
                  <a:srgbClr val="FF0000"/>
                </a:solidFill>
                <a:latin typeface="Arial" panose="020b0604020202020204" pitchFamily="34" charset="0"/>
              </a:rPr>
              <a:t>重力</a:t>
            </a:r>
            <a:r>
              <a:rPr lang="zh-CN" altLang="en-US" sz="4000" b="1">
                <a:solidFill>
                  <a:schemeClr val="tx1"/>
                </a:solidFill>
                <a:latin typeface="Arial" panose="020b0604020202020204" pitchFamily="34" charset="0"/>
              </a:rPr>
              <a:t>作用</a:t>
            </a:r>
            <a:endParaRPr lang="zh-CN" altLang="en-US" sz="4000" b="1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grpSp>
        <p:nvGrpSpPr>
          <p:cNvPr id="3" name="Group 51"/>
          <p:cNvGrpSpPr/>
          <p:nvPr>
            <p:custDataLst>
              <p:tags r:id="rId15"/>
            </p:custDataLst>
          </p:nvPr>
        </p:nvGrpSpPr>
        <p:grpSpPr>
          <a:xfrm>
            <a:off x="7535228" y="575310"/>
            <a:ext cx="1933575" cy="3836988"/>
            <a:chOff x="4830" y="2024"/>
            <a:chExt cx="288" cy="530"/>
          </a:xfrm>
        </p:grpSpPr>
        <p:sp>
          <p:nvSpPr>
            <p:cNvPr id="17413" name="Oval 52"/>
            <p:cNvSpPr/>
            <p:nvPr>
              <p:custDataLst>
                <p:tags r:id="rId16"/>
              </p:custDataLst>
            </p:nvPr>
          </p:nvSpPr>
          <p:spPr>
            <a:xfrm>
              <a:off x="5027" y="2373"/>
              <a:ext cx="91" cy="124"/>
            </a:xfrm>
            <a:prstGeom prst="ellipse">
              <a:avLst/>
            </a:prstGeom>
            <a:solidFill>
              <a:srgbClr val="FFFFFF"/>
            </a:solidFill>
            <a:ln w="3810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t"/>
            <a:lstStyle/>
            <a:p>
              <a:endParaRPr lang="zh-CN" altLang="en-US">
                <a:latin typeface="Garamond" panose="02020404030301010803" pitchFamily="18" charset="0"/>
                <a:ea typeface="华文行楷" panose="02010800040101010101" charset="-122"/>
              </a:endParaRPr>
            </a:p>
          </p:txBody>
        </p:sp>
        <p:sp>
          <p:nvSpPr>
            <p:cNvPr id="17414" name="Rectangle 53"/>
            <p:cNvSpPr/>
            <p:nvPr>
              <p:custDataLst>
                <p:tags r:id="rId17"/>
              </p:custDataLst>
            </p:nvPr>
          </p:nvSpPr>
          <p:spPr>
            <a:xfrm>
              <a:off x="4830" y="2057"/>
              <a:ext cx="151" cy="490"/>
            </a:xfrm>
            <a:prstGeom prst="rect">
              <a:avLst/>
            </a:prstGeom>
            <a:solidFill>
              <a:srgbClr val="FFFFFF"/>
            </a:solidFill>
            <a:ln w="38100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t"/>
            <a:lstStyle/>
            <a:p>
              <a:endParaRPr lang="zh-CN" altLang="en-US">
                <a:latin typeface="Garamond" panose="02020404030301010803" pitchFamily="18" charset="0"/>
                <a:ea typeface="华文行楷" panose="02010800040101010101" charset="-122"/>
              </a:endParaRPr>
            </a:p>
          </p:txBody>
        </p:sp>
        <p:sp>
          <p:nvSpPr>
            <p:cNvPr id="17415" name="Oval 54"/>
            <p:cNvSpPr/>
            <p:nvPr>
              <p:custDataLst>
                <p:tags r:id="rId18"/>
              </p:custDataLst>
            </p:nvPr>
          </p:nvSpPr>
          <p:spPr>
            <a:xfrm>
              <a:off x="4830" y="2024"/>
              <a:ext cx="151" cy="66"/>
            </a:xfrm>
            <a:prstGeom prst="ellipse">
              <a:avLst/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t"/>
            <a:lstStyle/>
            <a:p>
              <a:endParaRPr lang="zh-CN" altLang="en-US">
                <a:latin typeface="Garamond" panose="02020404030301010803" pitchFamily="18" charset="0"/>
                <a:ea typeface="华文行楷" panose="02010800040101010101" charset="-122"/>
              </a:endParaRPr>
            </a:p>
          </p:txBody>
        </p:sp>
        <p:sp>
          <p:nvSpPr>
            <p:cNvPr id="17416" name="Line 55"/>
            <p:cNvSpPr/>
            <p:nvPr>
              <p:custDataLst>
                <p:tags r:id="rId19"/>
              </p:custDataLst>
            </p:nvPr>
          </p:nvSpPr>
          <p:spPr>
            <a:xfrm>
              <a:off x="4830" y="2554"/>
              <a:ext cx="151" cy="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17417" name="Line 56"/>
            <p:cNvSpPr/>
            <p:nvPr>
              <p:custDataLst>
                <p:tags r:id="rId20"/>
              </p:custDataLst>
            </p:nvPr>
          </p:nvSpPr>
          <p:spPr>
            <a:xfrm>
              <a:off x="4850" y="2192"/>
              <a:ext cx="132" cy="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dash"/>
              <a:round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17418" name="Line 57"/>
            <p:cNvSpPr/>
            <p:nvPr>
              <p:custDataLst>
                <p:tags r:id="rId21"/>
              </p:custDataLst>
            </p:nvPr>
          </p:nvSpPr>
          <p:spPr>
            <a:xfrm>
              <a:off x="4839" y="2238"/>
              <a:ext cx="131" cy="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dash"/>
              <a:round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17419" name="Line 58"/>
            <p:cNvSpPr/>
            <p:nvPr>
              <p:custDataLst>
                <p:tags r:id="rId22"/>
              </p:custDataLst>
            </p:nvPr>
          </p:nvSpPr>
          <p:spPr>
            <a:xfrm>
              <a:off x="4845" y="2281"/>
              <a:ext cx="131" cy="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dash"/>
              <a:round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17420" name="Line 59"/>
            <p:cNvSpPr/>
            <p:nvPr>
              <p:custDataLst>
                <p:tags r:id="rId23"/>
              </p:custDataLst>
            </p:nvPr>
          </p:nvSpPr>
          <p:spPr>
            <a:xfrm>
              <a:off x="4846" y="2327"/>
              <a:ext cx="131" cy="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dash"/>
              <a:round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17421" name="Oval 60"/>
            <p:cNvSpPr/>
            <p:nvPr>
              <p:custDataLst>
                <p:tags r:id="rId24"/>
              </p:custDataLst>
            </p:nvPr>
          </p:nvSpPr>
          <p:spPr>
            <a:xfrm>
              <a:off x="4836" y="2142"/>
              <a:ext cx="138" cy="57"/>
            </a:xfrm>
            <a:prstGeom prst="ellipse">
              <a:avLst/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dash"/>
              <a:round/>
              <a:headEnd type="none" w="med" len="med"/>
              <a:tailEnd type="none" w="med" len="med"/>
            </a:ln>
          </p:spPr>
          <p:txBody>
            <a:bodyPr anchor="t"/>
            <a:lstStyle/>
            <a:p>
              <a:endParaRPr lang="zh-CN" altLang="en-US">
                <a:latin typeface="Garamond" panose="02020404030301010803" pitchFamily="18" charset="0"/>
                <a:ea typeface="华文行楷" panose="02010800040101010101" charset="-122"/>
              </a:endParaRPr>
            </a:p>
          </p:txBody>
        </p:sp>
        <p:sp>
          <p:nvSpPr>
            <p:cNvPr id="17422" name="Line 61"/>
            <p:cNvSpPr/>
            <p:nvPr>
              <p:custDataLst>
                <p:tags r:id="rId25"/>
              </p:custDataLst>
            </p:nvPr>
          </p:nvSpPr>
          <p:spPr>
            <a:xfrm>
              <a:off x="4830" y="2377"/>
              <a:ext cx="138" cy="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dash"/>
              <a:round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17423" name="Line 62"/>
            <p:cNvSpPr/>
            <p:nvPr>
              <p:custDataLst>
                <p:tags r:id="rId26"/>
              </p:custDataLst>
            </p:nvPr>
          </p:nvSpPr>
          <p:spPr>
            <a:xfrm>
              <a:off x="4846" y="2515"/>
              <a:ext cx="131" cy="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dash"/>
              <a:round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17424" name="Rectangle 63"/>
            <p:cNvSpPr/>
            <p:nvPr>
              <p:custDataLst>
                <p:tags r:id="rId27"/>
              </p:custDataLst>
            </p:nvPr>
          </p:nvSpPr>
          <p:spPr>
            <a:xfrm>
              <a:off x="4980" y="2386"/>
              <a:ext cx="85" cy="98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t"/>
            <a:lstStyle/>
            <a:p>
              <a:endParaRPr lang="zh-CN" altLang="en-US">
                <a:latin typeface="Garamond" panose="02020404030301010803" pitchFamily="18" charset="0"/>
                <a:ea typeface="华文行楷" panose="02010800040101010101" charset="-122"/>
              </a:endParaRPr>
            </a:p>
          </p:txBody>
        </p:sp>
        <p:sp>
          <p:nvSpPr>
            <p:cNvPr id="17425" name="Freeform 64"/>
            <p:cNvSpPr/>
            <p:nvPr>
              <p:custDataLst>
                <p:tags r:id="rId28"/>
              </p:custDataLst>
            </p:nvPr>
          </p:nvSpPr>
          <p:spPr>
            <a:xfrm>
              <a:off x="5000" y="2353"/>
              <a:ext cx="72" cy="172"/>
            </a:xfrm>
            <a:custGeom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l" t="t" r="r" b="b"/>
              <a:pathLst>
                <a:path w="179" h="429">
                  <a:moveTo>
                    <a:pt x="146" y="49"/>
                  </a:moveTo>
                  <a:cubicBezTo>
                    <a:pt x="130" y="33"/>
                    <a:pt x="120" y="0"/>
                    <a:pt x="97" y="0"/>
                  </a:cubicBezTo>
                  <a:cubicBezTo>
                    <a:pt x="32" y="0"/>
                    <a:pt x="77" y="86"/>
                    <a:pt x="81" y="98"/>
                  </a:cubicBezTo>
                  <a:cubicBezTo>
                    <a:pt x="42" y="215"/>
                    <a:pt x="19" y="177"/>
                    <a:pt x="97" y="229"/>
                  </a:cubicBezTo>
                  <a:cubicBezTo>
                    <a:pt x="92" y="245"/>
                    <a:pt x="93" y="266"/>
                    <a:pt x="81" y="278"/>
                  </a:cubicBezTo>
                  <a:cubicBezTo>
                    <a:pt x="31" y="327"/>
                    <a:pt x="0" y="249"/>
                    <a:pt x="64" y="343"/>
                  </a:cubicBezTo>
                  <a:cubicBezTo>
                    <a:pt x="59" y="365"/>
                    <a:pt x="32" y="393"/>
                    <a:pt x="48" y="409"/>
                  </a:cubicBezTo>
                  <a:cubicBezTo>
                    <a:pt x="68" y="429"/>
                    <a:pt x="153" y="360"/>
                    <a:pt x="179" y="360"/>
                  </a:cubicBezTo>
                </a:path>
              </a:pathLst>
            </a:cu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26" name="Line 65"/>
            <p:cNvSpPr/>
            <p:nvPr>
              <p:custDataLst>
                <p:tags r:id="rId29"/>
              </p:custDataLst>
            </p:nvPr>
          </p:nvSpPr>
          <p:spPr>
            <a:xfrm flipH="1">
              <a:off x="5072" y="2379"/>
              <a:ext cx="0" cy="111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17427" name="Rectangle 66"/>
            <p:cNvSpPr/>
            <p:nvPr>
              <p:custDataLst>
                <p:tags r:id="rId30"/>
              </p:custDataLst>
            </p:nvPr>
          </p:nvSpPr>
          <p:spPr>
            <a:xfrm>
              <a:off x="4968" y="2386"/>
              <a:ext cx="28" cy="98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 anchor="t"/>
            <a:lstStyle/>
            <a:p>
              <a:endParaRPr lang="zh-CN" altLang="en-US">
                <a:latin typeface="Garamond" panose="02020404030301010803" pitchFamily="18" charset="0"/>
                <a:ea typeface="华文行楷" panose="02010800040101010101" charset="-122"/>
              </a:endParaRPr>
            </a:p>
          </p:txBody>
        </p:sp>
        <p:sp>
          <p:nvSpPr>
            <p:cNvPr id="17428" name="Line 67"/>
            <p:cNvSpPr/>
            <p:nvPr>
              <p:custDataLst>
                <p:tags r:id="rId31"/>
              </p:custDataLst>
            </p:nvPr>
          </p:nvSpPr>
          <p:spPr>
            <a:xfrm>
              <a:off x="4836" y="2425"/>
              <a:ext cx="170" cy="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dash"/>
              <a:round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17429" name="Line 68"/>
            <p:cNvSpPr/>
            <p:nvPr>
              <p:custDataLst>
                <p:tags r:id="rId32"/>
              </p:custDataLst>
            </p:nvPr>
          </p:nvSpPr>
          <p:spPr>
            <a:xfrm>
              <a:off x="4842" y="2471"/>
              <a:ext cx="164" cy="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dash"/>
              <a:round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</p:grpSp>
      <p:sp>
        <p:nvSpPr>
          <p:cNvPr id="7176" name="Text Box 11"/>
          <p:cNvSpPr txBox="1"/>
          <p:nvPr>
            <p:custDataLst>
              <p:tags r:id="rId33"/>
            </p:custDataLst>
          </p:nvPr>
        </p:nvSpPr>
        <p:spPr>
          <a:xfrm>
            <a:off x="9833610" y="1415415"/>
            <a:ext cx="675005" cy="2996565"/>
          </a:xfrm>
          <a:prstGeom prst="rect">
            <a:avLst/>
          </a:prstGeom>
          <a:noFill/>
          <a:ln w="9525">
            <a:noFill/>
          </a:ln>
        </p:spPr>
        <p:txBody>
          <a:bodyPr vert="eaVert"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2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橡皮膜向外凸出</a:t>
            </a:r>
            <a:endParaRPr lang="zh-CN" altLang="en-US" sz="3200" b="1">
              <a:solidFill>
                <a:srgbClr val="0000FF"/>
              </a:solidFill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  <p:sp>
        <p:nvSpPr>
          <p:cNvPr id="12" name="文本框 79879"/>
          <p:cNvSpPr txBox="1"/>
          <p:nvPr>
            <p:custDataLst>
              <p:tags r:id="rId34"/>
            </p:custDataLst>
          </p:nvPr>
        </p:nvSpPr>
        <p:spPr>
          <a:xfrm>
            <a:off x="6297930" y="5954395"/>
            <a:ext cx="5485765" cy="6451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</a:rPr>
              <a:t>液体对容器</a:t>
            </a: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</a:rPr>
              <a:t>_______</a:t>
            </a:r>
            <a:r>
              <a: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</a:rPr>
              <a:t>有压强</a:t>
            </a:r>
            <a:endParaRPr lang="zh-CN" altLang="en-US" sz="3600" b="1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" name="文本框 79877"/>
          <p:cNvSpPr txBox="1"/>
          <p:nvPr>
            <p:custDataLst>
              <p:tags r:id="rId35"/>
            </p:custDataLst>
          </p:nvPr>
        </p:nvSpPr>
        <p:spPr>
          <a:xfrm>
            <a:off x="6760529" y="4925695"/>
            <a:ext cx="4314825" cy="64516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>
              <a:spcBef>
                <a:spcPct val="0"/>
              </a:spcBef>
              <a:buNone/>
            </a:pPr>
            <a:r>
              <a:rPr lang="zh-CN" altLang="en-US" sz="3600" b="1">
                <a:latin typeface="Times New Roman" panose="02020603050405020304" pitchFamily="18" charset="0"/>
              </a:rPr>
              <a:t>因为液体具有</a:t>
            </a:r>
            <a:r>
              <a: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</a:rPr>
              <a:t>流动性</a:t>
            </a:r>
            <a:endParaRPr lang="zh-CN" altLang="en-US" sz="3600" b="1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4" name="文本框 3"/>
          <p:cNvSpPr txBox="1"/>
          <p:nvPr>
            <p:custDataLst>
              <p:tags r:id="rId36"/>
            </p:custDataLst>
          </p:nvPr>
        </p:nvSpPr>
        <p:spPr>
          <a:xfrm>
            <a:off x="2832735" y="5954395"/>
            <a:ext cx="999490" cy="583565"/>
          </a:xfrm>
          <a:prstGeom prst="rect">
            <a:avLst/>
          </a:prstGeom>
          <a:noFill/>
        </p:spPr>
        <p:txBody>
          <a:bodyPr wrap="none" rtlCol="0" anchor="t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3200" b="1" noProof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底部</a:t>
            </a:r>
            <a:endParaRPr lang="zh-CN" altLang="en-US" sz="3200" b="1" noProof="0">
              <a:ln w="22225">
                <a:solidFill>
                  <a:sysClr val="windowText" lastClr="000000"/>
                </a:solidFill>
                <a:prstDash val="solid"/>
              </a:ln>
              <a:solidFill>
                <a:srgbClr val="FF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5" name="文本框 4"/>
          <p:cNvSpPr txBox="1"/>
          <p:nvPr>
            <p:custDataLst>
              <p:tags r:id="rId37"/>
            </p:custDataLst>
          </p:nvPr>
        </p:nvSpPr>
        <p:spPr>
          <a:xfrm>
            <a:off x="8857615" y="5767705"/>
            <a:ext cx="1203960" cy="706755"/>
          </a:xfrm>
          <a:prstGeom prst="rect">
            <a:avLst/>
          </a:prstGeom>
          <a:noFill/>
        </p:spPr>
        <p:txBody>
          <a:bodyPr wrap="none" rtlCol="0" anchor="t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4000" b="1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sym typeface="+mn-ea"/>
              </a:rPr>
              <a:t>侧壁</a:t>
            </a:r>
            <a:endParaRPr lang="zh-CN" altLang="en-US" sz="4000" b="1">
              <a:ln w="22225">
                <a:solidFill>
                  <a:sysClr val="windowText" lastClr="000000"/>
                </a:solidFill>
                <a:prstDash val="solid"/>
              </a:ln>
              <a:solidFill>
                <a:srgbClr val="FF0000"/>
              </a:solidFill>
              <a:effectLst/>
              <a:latin typeface="Times New Roman" panose="02020603050405020304" pitchFamily="18" charset="0"/>
              <a:sym typeface="+mn-ea"/>
            </a:endParaRPr>
          </a:p>
        </p:txBody>
      </p:sp>
      <p:pic>
        <p:nvPicPr>
          <p:cNvPr id="28679" name="New picture"/>
          <p:cNvPicPr/>
          <p:nvPr>
            <p:custDataLst>
              <p:tags r:id="rId39"/>
            </p:custDataLst>
          </p:nvPr>
        </p:nvPicPr>
        <p:blipFill>
          <a:blip r:embed="rId38"/>
          <a:stretch>
            <a:fillRect/>
          </a:stretch>
        </p:blipFill>
        <p:spPr>
          <a:xfrm>
            <a:off x="10337800" y="12547600"/>
            <a:ext cx="342900" cy="254000"/>
          </a:xfrm>
          <a:prstGeom prst="cube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7" dur="8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8" dur="8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8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7176" grpId="0"/>
      <p:bldP spid="12" grpId="0"/>
      <p:bldP spid="2" grpId="0"/>
      <p:bldP spid="4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11267" name="Text Box 3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87630" y="-4445"/>
            <a:ext cx="5883275" cy="7683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r>
              <a:rPr lang="zh-CN" altLang="en-US" sz="4400" b="1">
                <a:solidFill>
                  <a:srgbClr val="FF33CC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imes New Roman" panose="02020603050405020304" pitchFamily="18" charset="0"/>
                <a:ea typeface="楷体_GB2312" pitchFamily="49" charset="-122"/>
              </a:rPr>
              <a:t>探究实验</a:t>
            </a:r>
            <a:r>
              <a:rPr lang="en-US" altLang="zh-CN" sz="4400" b="1">
                <a:solidFill>
                  <a:srgbClr val="FF33CC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imes New Roman" panose="02020603050405020304" pitchFamily="18" charset="0"/>
                <a:ea typeface="楷体_GB2312" pitchFamily="49" charset="-122"/>
              </a:rPr>
              <a:t>1</a:t>
            </a:r>
            <a:endParaRPr lang="en-US" altLang="zh-CN" sz="4400" b="1">
              <a:solidFill>
                <a:srgbClr val="FF33CC"/>
              </a:solidFill>
              <a:effectLst>
                <a:outerShdw blurRad="38100" dist="38100" dir="2700000">
                  <a:srgbClr val="C0C0C0"/>
                </a:outerShdw>
              </a:effectLst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24589" name="Text Box 4"/>
          <p:cNvSpPr txBox="1"/>
          <p:nvPr>
            <p:custDataLst>
              <p:tags r:id="rId4"/>
            </p:custDataLst>
          </p:nvPr>
        </p:nvSpPr>
        <p:spPr>
          <a:xfrm>
            <a:off x="3077845" y="67945"/>
            <a:ext cx="7639685" cy="64516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 sz="36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探究液体不同方向的压强大小关系：</a:t>
            </a:r>
            <a:endParaRPr lang="zh-CN" altLang="en-US" sz="3600" b="1">
              <a:solidFill>
                <a:schemeClr val="tx1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4587" name="Text Box 2"/>
          <p:cNvSpPr txBox="1"/>
          <p:nvPr>
            <p:custDataLst>
              <p:tags r:id="rId5"/>
            </p:custDataLst>
          </p:nvPr>
        </p:nvSpPr>
        <p:spPr>
          <a:xfrm>
            <a:off x="6734810" y="1789430"/>
            <a:ext cx="5010785" cy="95313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anchor="t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zh-CN" sz="2800" b="1">
                <a:latin typeface="Times New Roman" panose="02020603050405020304" pitchFamily="18" charset="0"/>
                <a:ea typeface="宋体" panose="02010600030101010101" pitchFamily="2" charset="-122"/>
              </a:rPr>
              <a:t>同种液体，探头的深度相同，改变压强计探头的方向</a:t>
            </a:r>
            <a:endParaRPr lang="zh-CN" altLang="zh-CN" sz="2800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pic>
        <p:nvPicPr>
          <p:cNvPr id="2" name="Picture 7" descr="GCT5_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4019550" y="950595"/>
            <a:ext cx="2630488" cy="26304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0178" name="Picture 4" descr="GCT6_1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3692525" y="4226878"/>
            <a:ext cx="2590800" cy="25257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0179" name="Picture 5" descr="GCT6_2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6650355" y="4279583"/>
            <a:ext cx="2525713" cy="25257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0180" name="Picture 6" descr="GCT6_3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9318625" y="4200208"/>
            <a:ext cx="2487613" cy="25257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291" name="Picture 3" descr="l8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388620" y="763905"/>
            <a:ext cx="2967990" cy="361124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483" name="Text Box 3"/>
          <p:cNvSpPr txBox="1"/>
          <p:nvPr>
            <p:custDataLst>
              <p:tags r:id="rId16"/>
            </p:custDataLst>
          </p:nvPr>
        </p:nvSpPr>
        <p:spPr>
          <a:xfrm>
            <a:off x="1123950" y="1731010"/>
            <a:ext cx="10621645" cy="1850390"/>
          </a:xfrm>
          <a:prstGeom prst="rect">
            <a:avLst/>
          </a:prstGeom>
          <a:solidFill>
            <a:srgbClr val="FFFF00"/>
          </a:solidFill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4400" b="1"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r>
              <a:rPr lang="zh-CN" altLang="en-US" sz="4400" b="1">
                <a:latin typeface="黑体" panose="02010609060101010101" pitchFamily="49" charset="-122"/>
                <a:ea typeface="黑体" panose="02010609060101010101" pitchFamily="49" charset="-122"/>
              </a:rPr>
              <a:t>、同种液体在同一深度，各个方向</a:t>
            </a:r>
            <a:r>
              <a:rPr lang="zh-CN" altLang="en-US" sz="4400" b="1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都有压强，且</a:t>
            </a:r>
            <a:r>
              <a:rPr lang="zh-CN" altLang="en-US" sz="4400" b="1">
                <a:latin typeface="黑体" panose="02010609060101010101" pitchFamily="49" charset="-122"/>
                <a:ea typeface="黑体" panose="02010609060101010101" pitchFamily="49" charset="-122"/>
              </a:rPr>
              <a:t>压强相等</a:t>
            </a:r>
            <a:r>
              <a:rPr lang="en-US" altLang="x-none" sz="4400" b="1">
                <a:latin typeface="黑体" panose="02010609060101010101" pitchFamily="49" charset="-122"/>
                <a:ea typeface="黑体" panose="02010609060101010101" pitchFamily="49" charset="-122"/>
              </a:rPr>
              <a:t>;</a:t>
            </a:r>
            <a:endParaRPr lang="en-US" altLang="x-none" sz="44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0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0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0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0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04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04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7" grpId="0"/>
      <p:bldP spid="2048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pic>
        <p:nvPicPr>
          <p:cNvPr id="134151" name="Picture 7" descr="GCT5_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262255" y="2698115"/>
            <a:ext cx="2630488" cy="26304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4152" name="Picture 8" descr="GCT5_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3076575" y="2576830"/>
            <a:ext cx="2655888" cy="2663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4153" name="Picture 9" descr="GCT5_5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6110605" y="2576830"/>
            <a:ext cx="2657475" cy="26574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488" name="矩形 20487"/>
          <p:cNvSpPr/>
          <p:nvPr>
            <p:custDataLst>
              <p:tags r:id="rId9"/>
            </p:custDataLst>
          </p:nvPr>
        </p:nvSpPr>
        <p:spPr>
          <a:xfrm>
            <a:off x="1509395" y="5361940"/>
            <a:ext cx="9166860" cy="768350"/>
          </a:xfrm>
          <a:prstGeom prst="rect">
            <a:avLst/>
          </a:prstGeom>
          <a:solidFill>
            <a:srgbClr val="FFFF00"/>
          </a:solidFill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en-US" altLang="zh-CN" sz="4400" b="1"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en-US" altLang="x-none" sz="4400" b="1">
                <a:latin typeface="黑体" panose="02010609060101010101" pitchFamily="49" charset="-122"/>
                <a:ea typeface="黑体" panose="02010609060101010101" pitchFamily="49" charset="-122"/>
              </a:rPr>
              <a:t>.</a:t>
            </a:r>
            <a:r>
              <a:rPr lang="zh-CN" altLang="en-US" sz="4400" b="1">
                <a:latin typeface="黑体" panose="02010609060101010101" pitchFamily="49" charset="-122"/>
                <a:ea typeface="黑体" panose="02010609060101010101" pitchFamily="49" charset="-122"/>
              </a:rPr>
              <a:t>同种液体中，深度越大，压强越大</a:t>
            </a:r>
            <a:endParaRPr lang="zh-CN" altLang="en-US" sz="44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" name="Text Box 2"/>
          <p:cNvSpPr txBox="1"/>
          <p:nvPr>
            <p:custDataLst>
              <p:tags r:id="rId10"/>
            </p:custDataLst>
          </p:nvPr>
        </p:nvSpPr>
        <p:spPr>
          <a:xfrm>
            <a:off x="1309370" y="1338580"/>
            <a:ext cx="5617845" cy="95313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anchor="t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zh-CN" sz="2800" b="1">
                <a:latin typeface="Times New Roman" panose="02020603050405020304" pitchFamily="18" charset="0"/>
                <a:ea typeface="宋体" panose="02010600030101010101" pitchFamily="2" charset="-122"/>
              </a:rPr>
              <a:t>同种液体，探头的方向相同，改变压强计探头的深度</a:t>
            </a:r>
            <a:endParaRPr lang="zh-CN" altLang="zh-CN" sz="2800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7" name="Text Box 3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172085" y="100330"/>
            <a:ext cx="2810510" cy="7683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r>
              <a:rPr lang="zh-CN" altLang="en-US" sz="4400" b="1">
                <a:solidFill>
                  <a:srgbClr val="FF33CC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imes New Roman" panose="02020603050405020304" pitchFamily="18" charset="0"/>
                <a:ea typeface="楷体_GB2312" pitchFamily="49" charset="-122"/>
              </a:rPr>
              <a:t>探究实验</a:t>
            </a:r>
            <a:r>
              <a:rPr lang="en-US" altLang="zh-CN" sz="4400" b="1">
                <a:solidFill>
                  <a:srgbClr val="FF33CC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imes New Roman" panose="02020603050405020304" pitchFamily="18" charset="0"/>
                <a:ea typeface="楷体_GB2312" pitchFamily="49" charset="-122"/>
              </a:rPr>
              <a:t>2</a:t>
            </a:r>
            <a:endParaRPr lang="en-US" altLang="zh-CN" sz="4400" b="1">
              <a:solidFill>
                <a:srgbClr val="FF33CC"/>
              </a:solidFill>
              <a:effectLst>
                <a:outerShdw blurRad="38100" dist="38100" dir="2700000">
                  <a:srgbClr val="C0C0C0"/>
                </a:outerShdw>
              </a:effectLst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8" name="Text Box 4"/>
          <p:cNvSpPr txBox="1"/>
          <p:nvPr>
            <p:custDataLst>
              <p:tags r:id="rId12"/>
            </p:custDataLst>
          </p:nvPr>
        </p:nvSpPr>
        <p:spPr>
          <a:xfrm>
            <a:off x="2887345" y="223520"/>
            <a:ext cx="7124700" cy="64516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 sz="36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同种液体压强与深度的关系：</a:t>
            </a:r>
            <a:endParaRPr lang="zh-CN" altLang="en-US" sz="3600" b="1">
              <a:solidFill>
                <a:schemeClr val="tx1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7172" name="Picture 4" descr="l9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9145270" y="205740"/>
            <a:ext cx="2885440" cy="387096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4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4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4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4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4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4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048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6625" name="Text Box 2"/>
          <p:cNvSpPr txBox="1"/>
          <p:nvPr>
            <p:custDataLst>
              <p:tags r:id="rId3"/>
            </p:custDataLst>
          </p:nvPr>
        </p:nvSpPr>
        <p:spPr>
          <a:xfrm>
            <a:off x="3276600" y="914400"/>
            <a:ext cx="5410200" cy="4603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spcBef>
                <a:spcPct val="50000"/>
              </a:spcBef>
            </a:pPr>
            <a:endParaRPr lang="zh-CN" altLang="zh-CN" sz="24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28003" name="Text Box 3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367983" y="84138"/>
            <a:ext cx="3097213" cy="70675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ea typeface="华文行楷" panose="02010800040101010101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ea typeface="华文行楷" panose="02010800040101010101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ea typeface="华文行楷" panose="02010800040101010101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ea typeface="华文行楷" panose="02010800040101010101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anose="02020404030301010803" pitchFamily="18" charset="0"/>
                <a:ea typeface="华文行楷" panose="0201080004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ea typeface="华文行楷" panose="0201080004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ea typeface="华文行楷" panose="0201080004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ea typeface="华文行楷" panose="0201080004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ea typeface="华文行楷" panose="02010800040101010101" charset="-122"/>
              </a:defRPr>
            </a:lvl9pPr>
          </a:lstStyle>
          <a:p>
            <a:pPr lvl="0" algn="l" eaLnBrk="1" hangingPunct="1">
              <a:buClrTx/>
              <a:buSzTx/>
              <a:buFontTx/>
            </a:pPr>
            <a:r>
              <a:rPr lang="zh-CN" altLang="en-US" sz="4400" b="1">
                <a:solidFill>
                  <a:srgbClr val="FF33CC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imes New Roman" panose="02020603050405020304" pitchFamily="18" charset="0"/>
                <a:ea typeface="楷体_GB2312" pitchFamily="49" charset="-122"/>
                <a:sym typeface="+mn-ea"/>
              </a:rPr>
              <a:t>探究实验3</a:t>
            </a:r>
            <a:endParaRPr lang="zh-CN" altLang="en-US" sz="4400" b="1">
              <a:solidFill>
                <a:srgbClr val="FF33CC"/>
              </a:solidFill>
              <a:effectLst>
                <a:outerShdw blurRad="38100" dist="38100" dir="2700000">
                  <a:srgbClr val="C0C0C0"/>
                </a:outerShdw>
              </a:effectLst>
              <a:latin typeface="Times New Roman" panose="02020603050405020304" pitchFamily="18" charset="0"/>
              <a:ea typeface="楷体_GB2312" pitchFamily="49" charset="-122"/>
              <a:sym typeface="+mn-ea"/>
            </a:endParaRPr>
          </a:p>
        </p:txBody>
      </p:sp>
      <p:sp>
        <p:nvSpPr>
          <p:cNvPr id="26627" name="Text Box 4"/>
          <p:cNvSpPr txBox="1"/>
          <p:nvPr>
            <p:custDataLst>
              <p:tags r:id="rId5"/>
            </p:custDataLst>
          </p:nvPr>
        </p:nvSpPr>
        <p:spPr>
          <a:xfrm>
            <a:off x="2961958" y="207328"/>
            <a:ext cx="9290050" cy="64516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r>
              <a:rPr lang="zh-CN" altLang="en-US" sz="3600" b="1">
                <a:latin typeface="Times New Roman" panose="02020603050405020304" pitchFamily="18" charset="0"/>
                <a:ea typeface="黑体" panose="02010609060101010101" pitchFamily="49" charset="-122"/>
              </a:rPr>
              <a:t>研究液体内部压强与不同液体密度的关系。</a:t>
            </a:r>
            <a:endParaRPr lang="zh-CN" altLang="en-US" sz="36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pSp>
        <p:nvGrpSpPr>
          <p:cNvPr id="26629" name="Group 6"/>
          <p:cNvGrpSpPr/>
          <p:nvPr>
            <p:custDataLst>
              <p:tags r:id="rId6"/>
            </p:custDataLst>
          </p:nvPr>
        </p:nvGrpSpPr>
        <p:grpSpPr>
          <a:xfrm>
            <a:off x="2145603" y="1764030"/>
            <a:ext cx="2932810" cy="3097213"/>
            <a:chOff x="129" y="192"/>
            <a:chExt cx="2367" cy="2256"/>
          </a:xfrm>
        </p:grpSpPr>
        <p:pic>
          <p:nvPicPr>
            <p:cNvPr id="26630" name="Picture 7" descr="GCT5_3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7"/>
            <a:stretch>
              <a:fillRect/>
            </a:stretch>
          </p:blipFill>
          <p:spPr>
            <a:xfrm>
              <a:off x="240" y="192"/>
              <a:ext cx="2256" cy="2256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6631" name="Text Box 8"/>
            <p:cNvSpPr txBox="1"/>
            <p:nvPr>
              <p:custDataLst>
                <p:tags r:id="rId9"/>
              </p:custDataLst>
            </p:nvPr>
          </p:nvSpPr>
          <p:spPr>
            <a:xfrm>
              <a:off x="129" y="1392"/>
              <a:ext cx="495" cy="336"/>
            </a:xfrm>
            <a:prstGeom prst="rect">
              <a:avLst/>
            </a:prstGeom>
            <a:solidFill>
              <a:srgbClr val="FFFF00"/>
            </a:solidFill>
            <a:ln w="9525">
              <a:noFill/>
            </a:ln>
          </p:spPr>
          <p:txBody>
            <a:bodyPr vert="eaVert" anchor="t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sz="28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水</a:t>
              </a:r>
              <a:endPara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26632" name="Group 9"/>
          <p:cNvGrpSpPr/>
          <p:nvPr>
            <p:custDataLst>
              <p:tags r:id="rId10"/>
            </p:custDataLst>
          </p:nvPr>
        </p:nvGrpSpPr>
        <p:grpSpPr>
          <a:xfrm>
            <a:off x="6180971" y="1729423"/>
            <a:ext cx="3227189" cy="3167062"/>
            <a:chOff x="2499" y="210"/>
            <a:chExt cx="2730" cy="2256"/>
          </a:xfrm>
        </p:grpSpPr>
        <p:pic>
          <p:nvPicPr>
            <p:cNvPr id="26633" name="Picture 10" descr="GCT5_3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7"/>
            <a:stretch>
              <a:fillRect/>
            </a:stretch>
          </p:blipFill>
          <p:spPr>
            <a:xfrm>
              <a:off x="2925" y="210"/>
              <a:ext cx="2304" cy="2256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6634" name="Rectangle 11"/>
            <p:cNvSpPr/>
            <p:nvPr>
              <p:custDataLst>
                <p:tags r:id="rId12"/>
              </p:custDataLst>
            </p:nvPr>
          </p:nvSpPr>
          <p:spPr>
            <a:xfrm>
              <a:off x="4753" y="1071"/>
              <a:ext cx="85" cy="193"/>
            </a:xfrm>
            <a:prstGeom prst="rect">
              <a:avLst/>
            </a:prstGeom>
            <a:solidFill>
              <a:schemeClr val="bg1"/>
            </a:solidFill>
            <a:ln w="9525" cap="flat" cmpd="sng">
              <a:solidFill>
                <a:schemeClr val="bg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zh-CN" altLang="en-US">
                <a:latin typeface="Garamond" panose="02020404030301010803" pitchFamily="18" charset="0"/>
                <a:ea typeface="华文行楷" panose="02010800040101010101" charset="-122"/>
              </a:endParaRPr>
            </a:p>
          </p:txBody>
        </p:sp>
        <p:sp>
          <p:nvSpPr>
            <p:cNvPr id="26635" name="Line 12"/>
            <p:cNvSpPr/>
            <p:nvPr>
              <p:custDataLst>
                <p:tags r:id="rId13"/>
              </p:custDataLst>
            </p:nvPr>
          </p:nvSpPr>
          <p:spPr>
            <a:xfrm flipH="1">
              <a:off x="4738" y="944"/>
              <a:ext cx="0" cy="1074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26636" name="Text Box 13"/>
            <p:cNvSpPr txBox="1"/>
            <p:nvPr>
              <p:custDataLst>
                <p:tags r:id="rId14"/>
              </p:custDataLst>
            </p:nvPr>
          </p:nvSpPr>
          <p:spPr>
            <a:xfrm>
              <a:off x="2499" y="1344"/>
              <a:ext cx="884" cy="526"/>
            </a:xfrm>
            <a:prstGeom prst="rect">
              <a:avLst/>
            </a:prstGeom>
            <a:solidFill>
              <a:srgbClr val="FFFF00"/>
            </a:solidFill>
            <a:ln w="9525">
              <a:noFill/>
            </a:ln>
          </p:spPr>
          <p:txBody>
            <a:bodyPr vert="eaVert" anchor="t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sz="28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水盐</a:t>
              </a:r>
              <a:endPara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6637" name="Line 14"/>
            <p:cNvSpPr/>
            <p:nvPr>
              <p:custDataLst>
                <p:tags r:id="rId15"/>
              </p:custDataLst>
            </p:nvPr>
          </p:nvSpPr>
          <p:spPr>
            <a:xfrm flipH="1">
              <a:off x="4740" y="1162"/>
              <a:ext cx="0" cy="182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</p:grpSp>
      <p:sp>
        <p:nvSpPr>
          <p:cNvPr id="26638" name="Line 15"/>
          <p:cNvSpPr/>
          <p:nvPr>
            <p:custDataLst>
              <p:tags r:id="rId16"/>
            </p:custDataLst>
          </p:nvPr>
        </p:nvSpPr>
        <p:spPr>
          <a:xfrm>
            <a:off x="2282508" y="4193540"/>
            <a:ext cx="5976937" cy="0"/>
          </a:xfrm>
          <a:prstGeom prst="line">
            <a:avLst/>
          </a:prstGeom>
          <a:ln w="57150" cap="flat" cmpd="sng">
            <a:solidFill>
              <a:srgbClr val="FF0000"/>
            </a:solidFill>
            <a:prstDash val="sysDot"/>
            <a:round/>
            <a:headEnd type="none" w="sm" len="sm"/>
            <a:tailEnd type="none" w="sm" len="sm"/>
          </a:ln>
        </p:spPr>
        <p:txBody>
          <a:bodyPr/>
          <a:lstStyle/>
          <a:p/>
        </p:txBody>
      </p:sp>
      <p:sp>
        <p:nvSpPr>
          <p:cNvPr id="2" name="Rectangle 11"/>
          <p:cNvSpPr/>
          <p:nvPr>
            <p:custDataLst>
              <p:tags r:id="rId17"/>
            </p:custDataLst>
          </p:nvPr>
        </p:nvSpPr>
        <p:spPr>
          <a:xfrm>
            <a:off x="8457565" y="4193540"/>
            <a:ext cx="91440" cy="311150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en-US">
              <a:latin typeface="Garamond" panose="02020404030301010803" pitchFamily="18" charset="0"/>
              <a:ea typeface="华文行楷" panose="02010800040101010101" charset="-122"/>
            </a:endParaRPr>
          </a:p>
        </p:txBody>
      </p:sp>
      <p:sp>
        <p:nvSpPr>
          <p:cNvPr id="20487" name="矩形 20486"/>
          <p:cNvSpPr/>
          <p:nvPr>
            <p:custDataLst>
              <p:tags r:id="rId18"/>
            </p:custDataLst>
          </p:nvPr>
        </p:nvSpPr>
        <p:spPr>
          <a:xfrm>
            <a:off x="1367790" y="4846955"/>
            <a:ext cx="8517255" cy="2011045"/>
          </a:xfrm>
          <a:prstGeom prst="rect">
            <a:avLst/>
          </a:prstGeom>
          <a:solidFill>
            <a:srgbClr val="FFFF00"/>
          </a:solidFill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4800" b="1">
                <a:latin typeface="黑体" panose="02010609060101010101" pitchFamily="49" charset="-122"/>
                <a:ea typeface="黑体" panose="02010609060101010101" pitchFamily="49" charset="-122"/>
              </a:rPr>
              <a:t>3</a:t>
            </a:r>
            <a:r>
              <a:rPr lang="en-US" altLang="x-none" sz="4800" b="1">
                <a:latin typeface="黑体" panose="02010609060101010101" pitchFamily="49" charset="-122"/>
                <a:ea typeface="黑体" panose="02010609060101010101" pitchFamily="49" charset="-122"/>
              </a:rPr>
              <a:t>.</a:t>
            </a:r>
            <a:r>
              <a:rPr lang="zh-CN" altLang="en-US" sz="4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在深度相同时，液体密度越大，压强越大</a:t>
            </a:r>
            <a:endParaRPr lang="zh-CN" altLang="en-US" sz="4800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" name="Text Box 2"/>
          <p:cNvSpPr txBox="1"/>
          <p:nvPr>
            <p:custDataLst>
              <p:tags r:id="rId19"/>
            </p:custDataLst>
          </p:nvPr>
        </p:nvSpPr>
        <p:spPr>
          <a:xfrm>
            <a:off x="1577340" y="1011555"/>
            <a:ext cx="8602345" cy="5835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anchor="t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zh-CN" sz="3200" b="1">
                <a:latin typeface="Times New Roman" panose="02020603050405020304" pitchFamily="18" charset="0"/>
                <a:ea typeface="宋体" panose="02010600030101010101" pitchFamily="2" charset="-122"/>
              </a:rPr>
              <a:t>控制探头的方向和深度相同，改变液体的密度</a:t>
            </a:r>
            <a:endParaRPr lang="zh-CN" altLang="zh-CN" sz="3200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66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66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66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66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4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4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048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100" name="文本框 99"/>
          <p:cNvSpPr txBox="1"/>
          <p:nvPr>
            <p:custDataLst>
              <p:tags r:id="rId3"/>
            </p:custDataLst>
          </p:nvPr>
        </p:nvSpPr>
        <p:spPr>
          <a:xfrm>
            <a:off x="599440" y="1125855"/>
            <a:ext cx="10993120" cy="347662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>
              <a:lnSpc>
                <a:spcPct val="110000"/>
              </a:lnSpc>
            </a:pPr>
            <a:r>
              <a:rPr lang="en-US" altLang="zh-CN" sz="40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1.</a:t>
            </a:r>
            <a:r>
              <a:rPr lang="zh-CN" altLang="en-US" sz="40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下列说法正确的是</a:t>
            </a:r>
            <a:r>
              <a:rPr lang="en-US" altLang="zh-CN" sz="40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(    )</a:t>
            </a:r>
            <a:r>
              <a:rPr lang="en-US" altLang="zh-CN" sz="40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A.</a:t>
            </a:r>
            <a:r>
              <a:rPr lang="zh-CN" altLang="en-US" sz="40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液体内部没有压强       </a:t>
            </a:r>
            <a:r>
              <a:rPr lang="zh-CN" altLang="en-US" sz="40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
</a:t>
            </a:r>
            <a:endParaRPr lang="zh-CN" altLang="en-US" sz="40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indent="0">
              <a:lnSpc>
                <a:spcPct val="110000"/>
              </a:lnSpc>
            </a:pPr>
            <a:r>
              <a:rPr lang="en-US" altLang="zh-CN" sz="40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B.</a:t>
            </a:r>
            <a:r>
              <a:rPr lang="zh-CN" altLang="en-US" sz="40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液体对容器底部有压强，对容器侧壁没有压强</a:t>
            </a:r>
            <a:endParaRPr lang="zh-CN" altLang="en-US" sz="40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indent="0">
              <a:lnSpc>
                <a:spcPct val="110000"/>
              </a:lnSpc>
            </a:pPr>
            <a:r>
              <a:rPr lang="en-US" altLang="zh-CN" sz="40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C.</a:t>
            </a:r>
            <a:r>
              <a:rPr lang="zh-CN" altLang="en-US" sz="40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同种液体内部同一深度处，各个方向压强相等  </a:t>
            </a:r>
            <a:endParaRPr lang="zh-CN" altLang="en-US" sz="40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indent="0">
              <a:lnSpc>
                <a:spcPct val="110000"/>
              </a:lnSpc>
            </a:pPr>
            <a:r>
              <a:rPr lang="en-US" altLang="zh-CN" sz="40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D.</a:t>
            </a:r>
            <a:r>
              <a:rPr lang="zh-CN" altLang="en-US" sz="40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液体压强与深度有关，跟液体密度无关 </a:t>
            </a:r>
            <a:endParaRPr lang="zh-CN" altLang="en-US" sz="40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>
            <p:custDataLst>
              <p:tags r:id="rId4"/>
            </p:custDataLst>
          </p:nvPr>
        </p:nvSpPr>
        <p:spPr>
          <a:xfrm>
            <a:off x="5833745" y="748030"/>
            <a:ext cx="1539240" cy="186118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en-US" altLang="zh-CN" sz="1150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C</a:t>
            </a:r>
            <a:endParaRPr lang="en-US" altLang="zh-CN" sz="11500">
              <a:ln w="22225">
                <a:solidFill>
                  <a:sysClr val="windowText" lastClr="000000"/>
                </a:solidFill>
                <a:prstDash val="solid"/>
              </a:ln>
              <a:solidFill>
                <a:srgbClr val="FF0000"/>
              </a:solidFill>
              <a:effectLst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76815" name="Text Box 15"/>
          <p:cNvSpPr txBox="1"/>
          <p:nvPr>
            <p:custDataLst>
              <p:tags r:id="rId4"/>
            </p:custDataLst>
          </p:nvPr>
        </p:nvSpPr>
        <p:spPr>
          <a:xfrm>
            <a:off x="371158" y="156845"/>
            <a:ext cx="3736975" cy="7683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4400" b="1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公式推导步骤</a:t>
            </a:r>
            <a:r>
              <a:rPr lang="en-US" altLang="x-none" sz="4400" b="1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:</a:t>
            </a:r>
            <a:endParaRPr lang="en-US" altLang="x-none" sz="4400" b="1">
              <a:solidFill>
                <a:srgbClr val="FF0000"/>
              </a:solidFill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  <p:pic>
        <p:nvPicPr>
          <p:cNvPr id="76816" name="Picture 16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rcRect t="10455" r="53109"/>
          <a:stretch>
            <a:fillRect/>
          </a:stretch>
        </p:blipFill>
        <p:spPr>
          <a:xfrm>
            <a:off x="473075" y="1271905"/>
            <a:ext cx="3209290" cy="5476875"/>
          </a:xfrm>
          <a:prstGeom prst="rect">
            <a:avLst/>
          </a:prstGeom>
          <a:noFill/>
          <a:ln w="9525">
            <a:noFill/>
          </a:ln>
        </p:spPr>
      </p:pic>
      <p:graphicFrame>
        <p:nvGraphicFramePr>
          <p:cNvPr id="26630" name="对象 26629"/>
          <p:cNvGraphicFramePr>
            <a:graphicFrameLocks noChangeAspect="1"/>
          </p:cNvGraphicFramePr>
          <p:nvPr>
            <p:custDataLst>
              <p:tags r:id="rId7"/>
            </p:custDataLst>
          </p:nvPr>
        </p:nvGraphicFramePr>
        <p:xfrm>
          <a:off x="5218272" y="250666"/>
          <a:ext cx="3110230" cy="109347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52" r:id="rId8" imgW="572135" imgH="203200" progId="Equation.DSMT4">
                  <p:embed/>
                </p:oleObj>
              </mc:Choice>
              <mc:Fallback>
                <p:oleObj r:id="rId8" imgW="572135" imgH="2032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5218272" y="250666"/>
                        <a:ext cx="3110230" cy="109347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文本框 3"/>
          <p:cNvSpPr txBox="1"/>
          <p:nvPr>
            <p:custDataLst>
              <p:tags r:id="rId10"/>
            </p:custDataLst>
          </p:nvPr>
        </p:nvSpPr>
        <p:spPr>
          <a:xfrm>
            <a:off x="1693545" y="4898390"/>
            <a:ext cx="768350" cy="110680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en-US" altLang="zh-CN" sz="66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</a:t>
            </a:r>
            <a:endParaRPr lang="en-US" altLang="zh-CN" sz="66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30722" name="Text Box 6"/>
          <p:cNvSpPr txBox="1"/>
          <p:nvPr>
            <p:custDataLst>
              <p:tags r:id="rId3"/>
            </p:custDataLst>
          </p:nvPr>
        </p:nvSpPr>
        <p:spPr>
          <a:xfrm>
            <a:off x="7376795" y="169545"/>
            <a:ext cx="720090" cy="341503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 sz="5400" b="1">
                <a:solidFill>
                  <a:srgbClr val="FF0000"/>
                </a:solidFill>
                <a:latin typeface="+mn-ea"/>
              </a:rPr>
              <a:t>竖直距离</a:t>
            </a:r>
            <a:endParaRPr lang="zh-CN" altLang="en-US" sz="5400" b="1">
              <a:solidFill>
                <a:srgbClr val="FF0000"/>
              </a:solidFill>
              <a:latin typeface="+mn-ea"/>
            </a:endParaRPr>
          </a:p>
        </p:txBody>
      </p:sp>
      <p:pic>
        <p:nvPicPr>
          <p:cNvPr id="8" name="Picture 2" descr="深度2"/>
          <p:cNvPicPr/>
          <p:nvPr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287780" y="-635"/>
            <a:ext cx="3263265" cy="33369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" name="Picture 3" descr="深度2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/>
          <a:srcRect l="24498"/>
          <a:stretch>
            <a:fillRect/>
          </a:stretch>
        </p:blipFill>
        <p:spPr>
          <a:xfrm>
            <a:off x="9104630" y="257175"/>
            <a:ext cx="2887345" cy="3327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0726" name="Text Box 6"/>
          <p:cNvSpPr txBox="1"/>
          <p:nvPr>
            <p:custDataLst>
              <p:tags r:id="rId8"/>
            </p:custDataLst>
          </p:nvPr>
        </p:nvSpPr>
        <p:spPr>
          <a:xfrm>
            <a:off x="204470" y="2165668"/>
            <a:ext cx="838200" cy="304609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r>
              <a:rPr lang="zh-CN" altLang="en-US" sz="4800" b="1">
                <a:solidFill>
                  <a:srgbClr val="FF0000"/>
                </a:solidFill>
                <a:latin typeface="Arial" panose="020b0604020202020204" pitchFamily="34" charset="0"/>
                <a:ea typeface="隶书" panose="02010509060101010101" pitchFamily="49" charset="-122"/>
              </a:rPr>
              <a:t>理解深度</a:t>
            </a:r>
            <a:endParaRPr lang="zh-CN" altLang="en-US" sz="4800" b="1">
              <a:solidFill>
                <a:srgbClr val="FF0000"/>
              </a:solidFill>
              <a:latin typeface="Arial" panose="020b0604020202020204" pitchFamily="34" charset="0"/>
              <a:ea typeface="隶书" panose="02010509060101010101" pitchFamily="49" charset="-122"/>
            </a:endParaRPr>
          </a:p>
        </p:txBody>
      </p:sp>
      <p:sp>
        <p:nvSpPr>
          <p:cNvPr id="13" name="Text Box 8"/>
          <p:cNvSpPr txBox="1"/>
          <p:nvPr>
            <p:custDataLst>
              <p:tags r:id="rId9"/>
            </p:custDataLst>
          </p:nvPr>
        </p:nvSpPr>
        <p:spPr>
          <a:xfrm>
            <a:off x="1528128" y="4118610"/>
            <a:ext cx="2782887" cy="138366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r>
              <a:rPr lang="en-US" altLang="zh-CN"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2. h</a:t>
            </a:r>
            <a:r>
              <a:rPr lang="en-US" altLang="zh-CN" sz="2800" b="1" baseline="-25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r>
              <a:rPr lang="zh-CN" altLang="en-US" sz="2800" b="1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rPr>
              <a:t>和</a:t>
            </a:r>
            <a:r>
              <a:rPr lang="en-US" altLang="zh-CN"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h</a:t>
            </a:r>
            <a:r>
              <a:rPr lang="en-US" altLang="zh-CN" sz="2800" b="1" baseline="-25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zh-CN" altLang="en-US" sz="2800" b="1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rPr>
              <a:t>哪个是图中</a:t>
            </a:r>
            <a:r>
              <a:rPr lang="en-US" altLang="zh-CN" sz="2800" b="1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rPr>
              <a:t>A</a:t>
            </a:r>
            <a:r>
              <a:rPr lang="zh-CN" altLang="en-US" sz="2800" b="1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rPr>
              <a:t>点处液体的深度？</a:t>
            </a:r>
            <a:endParaRPr lang="zh-CN" altLang="en-US" sz="2800" b="1">
              <a:solidFill>
                <a:schemeClr val="tx1"/>
              </a:solidFill>
              <a:latin typeface="Arial" panose="020b0604020202020204" pitchFamily="34" charset="0"/>
              <a:ea typeface="隶书" panose="02010509060101010101" pitchFamily="49" charset="-122"/>
            </a:endParaRPr>
          </a:p>
        </p:txBody>
      </p:sp>
      <p:pic>
        <p:nvPicPr>
          <p:cNvPr id="14" name="Picture 9" descr="深度1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4311015" y="3986530"/>
            <a:ext cx="5875020" cy="27305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6" name="Rectangle 12"/>
          <p:cNvSpPr/>
          <p:nvPr>
            <p:custDataLst>
              <p:tags r:id="rId12"/>
            </p:custDataLst>
          </p:nvPr>
        </p:nvSpPr>
        <p:spPr>
          <a:xfrm>
            <a:off x="7376478" y="5803900"/>
            <a:ext cx="360362" cy="52197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r>
              <a:rPr lang="en-US" altLang="zh-CN" sz="2800" b="1">
                <a:solidFill>
                  <a:srgbClr val="000514"/>
                </a:solidFill>
                <a:latin typeface="Arial" panose="020b0604020202020204" pitchFamily="34" charset="0"/>
                <a:ea typeface="隶书" panose="02010509060101010101" pitchFamily="49" charset="-122"/>
              </a:rPr>
              <a:t>A</a:t>
            </a:r>
            <a:endParaRPr lang="en-US" altLang="zh-CN" sz="2800" b="1">
              <a:solidFill>
                <a:srgbClr val="000514"/>
              </a:solidFill>
              <a:latin typeface="Arial" panose="020b0604020202020204" pitchFamily="34" charset="0"/>
              <a:ea typeface="隶书" panose="02010509060101010101" pitchFamily="49" charset="-122"/>
            </a:endParaRPr>
          </a:p>
        </p:txBody>
      </p:sp>
      <p:sp>
        <p:nvSpPr>
          <p:cNvPr id="17" name="Text Box 4"/>
          <p:cNvSpPr txBox="1"/>
          <p:nvPr>
            <p:custDataLst>
              <p:tags r:id="rId13"/>
            </p:custDataLst>
          </p:nvPr>
        </p:nvSpPr>
        <p:spPr>
          <a:xfrm>
            <a:off x="4418648" y="388938"/>
            <a:ext cx="2627312" cy="156845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r>
              <a:rPr lang="en-US" altLang="zh-CN" sz="3200" b="1">
                <a:solidFill>
                  <a:schemeClr val="tx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1.</a:t>
            </a:r>
            <a:r>
              <a:rPr lang="zh-CN" altLang="en-US" sz="3200" b="1">
                <a:solidFill>
                  <a:schemeClr val="tx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容器底部的深度是</a:t>
            </a:r>
            <a:r>
              <a:rPr lang="en-US" altLang="zh-CN" sz="3200" b="1"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rPr>
              <a:t>h</a:t>
            </a:r>
            <a:r>
              <a:rPr lang="en-US" altLang="zh-CN" sz="3200" b="1" baseline="-25000"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rPr>
              <a:t>1</a:t>
            </a:r>
            <a:r>
              <a:rPr lang="zh-CN" altLang="en-US" sz="3200" b="1"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rPr>
              <a:t>，</a:t>
            </a:r>
            <a:r>
              <a:rPr lang="zh-CN" altLang="en-US" sz="3200" b="1">
                <a:solidFill>
                  <a:schemeClr val="tx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还是</a:t>
            </a:r>
            <a:r>
              <a:rPr lang="en-US" altLang="zh-CN" sz="3200" b="1"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rPr>
              <a:t>h</a:t>
            </a:r>
            <a:r>
              <a:rPr lang="en-US" altLang="zh-CN" sz="3200" b="1" baseline="-25000">
                <a:solidFill>
                  <a:schemeClr val="tx1"/>
                </a:solidFill>
                <a:latin typeface="Times New Roman" panose="02020603050405020304" pitchFamily="18" charset="0"/>
                <a:ea typeface="隶书" panose="02010509060101010101" pitchFamily="49" charset="-122"/>
              </a:rPr>
              <a:t>2</a:t>
            </a:r>
            <a:endParaRPr lang="en-US" altLang="zh-CN" sz="3200" b="1" baseline="-25000">
              <a:solidFill>
                <a:schemeClr val="tx1"/>
              </a:solidFill>
              <a:latin typeface="Times New Roman" panose="02020603050405020304" pitchFamily="18" charset="0"/>
              <a:ea typeface="隶书" panose="02010509060101010101" pitchFamily="49" charset="-122"/>
            </a:endParaRPr>
          </a:p>
        </p:txBody>
      </p:sp>
      <p:sp>
        <p:nvSpPr>
          <p:cNvPr id="2" name="文本框 1"/>
          <p:cNvSpPr txBox="1"/>
          <p:nvPr>
            <p:custDataLst>
              <p:tags r:id="rId14"/>
            </p:custDataLst>
          </p:nvPr>
        </p:nvSpPr>
        <p:spPr>
          <a:xfrm>
            <a:off x="4808220" y="1866265"/>
            <a:ext cx="1539240" cy="186118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en-US" altLang="zh-CN" sz="1150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h</a:t>
            </a:r>
            <a:r>
              <a:rPr lang="en-US" altLang="zh-CN" sz="11500" baseline="-2500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1</a:t>
            </a:r>
            <a:endParaRPr lang="en-US" altLang="zh-CN" sz="11500" baseline="-25000">
              <a:ln w="22225">
                <a:solidFill>
                  <a:sysClr val="windowText" lastClr="000000"/>
                </a:solidFill>
                <a:prstDash val="solid"/>
              </a:ln>
              <a:solidFill>
                <a:srgbClr val="FF0000"/>
              </a:solidFill>
              <a:effectLst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6" grpId="0"/>
      <p:bldP spid="30722" grpId="0"/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100" name="文本框 99"/>
          <p:cNvSpPr txBox="1"/>
          <p:nvPr>
            <p:custDataLst>
              <p:tags r:id="rId3"/>
            </p:custDataLst>
          </p:nvPr>
        </p:nvSpPr>
        <p:spPr>
          <a:xfrm>
            <a:off x="599440" y="361315"/>
            <a:ext cx="10993120" cy="48310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>
              <a:lnSpc>
                <a:spcPct val="110000"/>
              </a:lnSpc>
            </a:pPr>
            <a:r>
              <a:rPr sz="40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2.如图所示，将压强计的金属盒放在水中，下列做法能够使压强计U形管两边液面的高度差减小的是(    )</a:t>
            </a:r>
            <a:endParaRPr sz="40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indent="0">
              <a:lnSpc>
                <a:spcPct val="110000"/>
              </a:lnSpc>
            </a:pPr>
            <a:r>
              <a:rPr sz="40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A.将压强计的金属盒向下移动一段距离    </a:t>
            </a:r>
            <a:endParaRPr sz="40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indent="0">
              <a:lnSpc>
                <a:spcPct val="110000"/>
              </a:lnSpc>
            </a:pPr>
            <a:r>
              <a:rPr sz="40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B.将压强计的金属盒向上移动一段距离</a:t>
            </a:r>
            <a:endParaRPr sz="40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indent="0">
              <a:lnSpc>
                <a:spcPct val="110000"/>
              </a:lnSpc>
            </a:pPr>
            <a:r>
              <a:rPr sz="40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C.将压强计的金属盒在原位置转动 </a:t>
            </a:r>
            <a:endParaRPr sz="40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indent="0">
              <a:lnSpc>
                <a:spcPct val="110000"/>
              </a:lnSpc>
            </a:pPr>
            <a:r>
              <a:rPr sz="40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D.将压强计的金属盒放在同样深度的食盐水中   </a:t>
            </a:r>
            <a:endParaRPr lang="zh-CN" altLang="en-US" sz="40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>
            <p:custDataLst>
              <p:tags r:id="rId4"/>
            </p:custDataLst>
          </p:nvPr>
        </p:nvSpPr>
        <p:spPr>
          <a:xfrm>
            <a:off x="3977640" y="1203325"/>
            <a:ext cx="1539240" cy="186118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en-US" altLang="zh-CN" sz="1150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B</a:t>
            </a:r>
            <a:endParaRPr lang="en-US" altLang="zh-CN" sz="11500">
              <a:ln w="22225">
                <a:solidFill>
                  <a:sysClr val="windowText" lastClr="000000"/>
                </a:solidFill>
                <a:prstDash val="solid"/>
              </a:ln>
              <a:solidFill>
                <a:srgbClr val="FF0000"/>
              </a:solidFill>
              <a:effectLst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>
            <p:custDataLst>
              <p:tags r:id="rId3"/>
            </p:custDataLst>
          </p:nvPr>
        </p:nvSpPr>
        <p:spPr>
          <a:xfrm>
            <a:off x="435610" y="316230"/>
            <a:ext cx="11136630" cy="44615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4000"/>
              <a:t>3</a:t>
            </a:r>
            <a:r>
              <a:rPr lang="zh-CN" altLang="en-US" sz="4000"/>
              <a:t>、如图所示，盛有水的容器中有A、B、C三点，它们受到水的压强分别为pA、pB和pC，则（     ）</a:t>
            </a:r>
            <a:endParaRPr lang="zh-CN" altLang="en-US" sz="4000"/>
          </a:p>
          <a:p>
            <a:endParaRPr lang="zh-CN" altLang="en-US" sz="4400"/>
          </a:p>
          <a:p>
            <a:r>
              <a:rPr lang="zh-CN" altLang="en-US" sz="4000"/>
              <a:t>A.p</a:t>
            </a:r>
            <a:r>
              <a:rPr lang="zh-CN" altLang="en-US" sz="4000" baseline="-25000"/>
              <a:t>A</a:t>
            </a:r>
            <a:r>
              <a:rPr lang="zh-CN" altLang="en-US" sz="4000"/>
              <a:t>=p</a:t>
            </a:r>
            <a:r>
              <a:rPr lang="zh-CN" altLang="en-US" sz="4000" baseline="-25000"/>
              <a:t>B</a:t>
            </a:r>
            <a:r>
              <a:rPr lang="zh-CN" altLang="en-US" sz="4000"/>
              <a:t>＞p</a:t>
            </a:r>
            <a:r>
              <a:rPr lang="zh-CN" altLang="en-US" sz="4000" baseline="-25000"/>
              <a:t>C</a:t>
            </a:r>
            <a:endParaRPr lang="zh-CN" altLang="en-US" sz="4000" baseline="-25000"/>
          </a:p>
          <a:p>
            <a:r>
              <a:rPr lang="zh-CN" altLang="en-US" sz="4000"/>
              <a:t>B.p</a:t>
            </a:r>
            <a:r>
              <a:rPr lang="zh-CN" altLang="en-US" sz="4000" baseline="-25000"/>
              <a:t>A</a:t>
            </a:r>
            <a:r>
              <a:rPr lang="zh-CN" altLang="en-US" sz="4000"/>
              <a:t>＞p</a:t>
            </a:r>
            <a:r>
              <a:rPr lang="zh-CN" altLang="en-US" sz="4000" baseline="-25000"/>
              <a:t>B</a:t>
            </a:r>
            <a:r>
              <a:rPr lang="zh-CN" altLang="en-US" sz="4000"/>
              <a:t>=p</a:t>
            </a:r>
            <a:r>
              <a:rPr lang="zh-CN" altLang="en-US" sz="4000" baseline="-25000"/>
              <a:t>C</a:t>
            </a:r>
            <a:endParaRPr lang="zh-CN" altLang="en-US" sz="4000" baseline="-25000"/>
          </a:p>
          <a:p>
            <a:r>
              <a:rPr lang="zh-CN" altLang="en-US" sz="4000"/>
              <a:t>C.p</a:t>
            </a:r>
            <a:r>
              <a:rPr lang="zh-CN" altLang="en-US" sz="4000" baseline="-25000"/>
              <a:t>A</a:t>
            </a:r>
            <a:r>
              <a:rPr lang="zh-CN" altLang="en-US" sz="4000"/>
              <a:t>＜p</a:t>
            </a:r>
            <a:r>
              <a:rPr lang="zh-CN" altLang="en-US" sz="4000" baseline="-25000"/>
              <a:t>B</a:t>
            </a:r>
            <a:r>
              <a:rPr lang="zh-CN" altLang="en-US" sz="4000"/>
              <a:t>=p</a:t>
            </a:r>
            <a:r>
              <a:rPr lang="zh-CN" altLang="en-US" sz="4000" baseline="-25000"/>
              <a:t>C</a:t>
            </a:r>
            <a:endParaRPr lang="zh-CN" altLang="en-US" sz="4000" baseline="-25000"/>
          </a:p>
          <a:p>
            <a:r>
              <a:rPr lang="zh-CN" altLang="en-US" sz="4000"/>
              <a:t>D.p</a:t>
            </a:r>
            <a:r>
              <a:rPr lang="zh-CN" altLang="en-US" sz="4000" baseline="-25000"/>
              <a:t>C</a:t>
            </a:r>
            <a:r>
              <a:rPr lang="zh-CN" altLang="en-US" sz="4000"/>
              <a:t>＜p</a:t>
            </a:r>
            <a:r>
              <a:rPr lang="zh-CN" altLang="en-US" sz="4000" baseline="-25000"/>
              <a:t>A</a:t>
            </a:r>
            <a:r>
              <a:rPr lang="zh-CN" altLang="en-US" sz="4000"/>
              <a:t>＜p</a:t>
            </a:r>
            <a:r>
              <a:rPr lang="zh-CN" altLang="en-US" sz="4000" baseline="-25000"/>
              <a:t>B</a:t>
            </a:r>
            <a:endParaRPr lang="zh-CN" altLang="en-US" sz="4000" baseline="-25000"/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6322060" y="2012950"/>
            <a:ext cx="3340100" cy="3822700"/>
          </a:xfrm>
          <a:prstGeom prst="rect">
            <a:avLst/>
          </a:prstGeom>
        </p:spPr>
      </p:pic>
      <p:sp>
        <p:nvSpPr>
          <p:cNvPr id="4" name="文本框 3"/>
          <p:cNvSpPr txBox="1"/>
          <p:nvPr>
            <p:custDataLst>
              <p:tags r:id="rId6"/>
            </p:custDataLst>
          </p:nvPr>
        </p:nvSpPr>
        <p:spPr>
          <a:xfrm>
            <a:off x="10114280" y="817880"/>
            <a:ext cx="1539240" cy="186118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en-US" altLang="zh-CN" sz="1150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A</a:t>
            </a:r>
            <a:endParaRPr lang="en-US" altLang="zh-CN" sz="11500">
              <a:ln w="22225">
                <a:solidFill>
                  <a:sysClr val="windowText" lastClr="000000"/>
                </a:solidFill>
                <a:prstDash val="solid"/>
              </a:ln>
              <a:solidFill>
                <a:srgbClr val="FF0000"/>
              </a:solidFill>
              <a:effectLst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422275" y="179705"/>
            <a:ext cx="11428730" cy="5800725"/>
          </a:xfrm>
        </p:spPr>
        <p:txBody>
          <a:bodyPr/>
          <a:lstStyle/>
          <a:p>
            <a:pPr marL="0" indent="0" fontAlgn="auto">
              <a:lnSpc>
                <a:spcPct val="150000"/>
              </a:lnSpc>
              <a:buNone/>
            </a:pPr>
            <a:r>
              <a:rPr lang="en-US" altLang="zh-CN" sz="4000"/>
              <a:t>4.</a:t>
            </a:r>
            <a:r>
              <a:rPr lang="zh-CN" altLang="en-US" sz="4000"/>
              <a:t>我国“蛟龙”号潜水器在下潜试验中成功突破水深大关，“蛟龙”号随着下潜深度的增加，所受水的压强将_____（选填“变大”“变小”或“不变”），若海水的密度为</a:t>
            </a:r>
            <a:r>
              <a:rPr lang="en-US" altLang="zh-CN" sz="4000"/>
              <a:t>1.03X10</a:t>
            </a:r>
            <a:r>
              <a:rPr lang="en-US" altLang="zh-CN" sz="4000" baseline="30000"/>
              <a:t>3</a:t>
            </a:r>
            <a:r>
              <a:rPr lang="en-US" altLang="zh-CN" sz="4000"/>
              <a:t>kg/m</a:t>
            </a:r>
            <a:r>
              <a:rPr lang="en-US" altLang="zh-CN" sz="4000" baseline="30000"/>
              <a:t>3</a:t>
            </a:r>
            <a:r>
              <a:rPr lang="en-US" altLang="zh-CN" sz="4000"/>
              <a:t>   </a:t>
            </a:r>
            <a:r>
              <a:rPr lang="zh-CN" altLang="en-US" sz="4000"/>
              <a:t>，“蛟龙”号在深处</a:t>
            </a:r>
            <a:r>
              <a:rPr lang="en-US" altLang="zh-CN" sz="4000"/>
              <a:t>7000m</a:t>
            </a:r>
            <a:r>
              <a:rPr lang="zh-CN" altLang="en-US" sz="4000"/>
              <a:t>所受海水的压强为___</a:t>
            </a:r>
            <a:r>
              <a:rPr lang="en-US" altLang="zh-CN" sz="4000"/>
              <a:t>_____</a:t>
            </a:r>
            <a:r>
              <a:rPr lang="zh-CN" altLang="en-US" sz="4000"/>
              <a:t>__</a:t>
            </a:r>
            <a:r>
              <a:rPr lang="en-US" altLang="zh-CN" sz="4000"/>
              <a:t>Pa</a:t>
            </a:r>
            <a:r>
              <a:rPr lang="zh-CN" altLang="en-US" sz="4000"/>
              <a:t>。（</a:t>
            </a:r>
            <a:r>
              <a:rPr lang="en-US" altLang="zh-CN" sz="4000"/>
              <a:t>g</a:t>
            </a:r>
            <a:r>
              <a:rPr lang="zh-CN" altLang="en-US" sz="4000"/>
              <a:t>取</a:t>
            </a:r>
            <a:r>
              <a:rPr lang="en-US" altLang="zh-CN" sz="4000"/>
              <a:t>10N/kg</a:t>
            </a:r>
            <a:r>
              <a:rPr lang="zh-CN" altLang="en-US" sz="4000"/>
              <a:t>）</a:t>
            </a:r>
            <a:endParaRPr lang="zh-CN" altLang="en-US" sz="4000"/>
          </a:p>
        </p:txBody>
      </p:sp>
      <p:sp>
        <p:nvSpPr>
          <p:cNvPr id="5" name="文本框 4"/>
          <p:cNvSpPr txBox="1"/>
          <p:nvPr>
            <p:custDataLst>
              <p:tags r:id="rId4"/>
            </p:custDataLst>
          </p:nvPr>
        </p:nvSpPr>
        <p:spPr>
          <a:xfrm>
            <a:off x="2904490" y="2116455"/>
            <a:ext cx="117856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>
                <a:solidFill>
                  <a:srgbClr val="FF0000"/>
                </a:solidFill>
              </a:rPr>
              <a:t>变大</a:t>
            </a:r>
            <a:endParaRPr lang="zh-CN" altLang="en-US" sz="3600">
              <a:solidFill>
                <a:srgbClr val="FF0000"/>
              </a:solidFill>
            </a:endParaRPr>
          </a:p>
        </p:txBody>
      </p:sp>
      <p:graphicFrame>
        <p:nvGraphicFramePr>
          <p:cNvPr id="7" name="对象 6">
            <a:hlinkClick action="ppaction://ole?verb="/>
          </p:cNvPr>
          <p:cNvGraphicFramePr>
            <a:graphicFrameLocks noChangeAspect="1"/>
          </p:cNvGraphicFramePr>
          <p:nvPr>
            <p:custDataLst>
              <p:tags r:id="rId5"/>
            </p:custDataLst>
          </p:nvPr>
        </p:nvGraphicFramePr>
        <p:xfrm>
          <a:off x="8208645" y="3979545"/>
          <a:ext cx="1972945" cy="657860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53" r:id="rId6" imgW="609600" imgH="203200" progId="Equation.KSEE3">
                  <p:embed/>
                </p:oleObj>
              </mc:Choice>
              <mc:Fallback>
                <p:oleObj r:id="rId6" imgW="609600" imgH="2032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8208645" y="3979545"/>
                        <a:ext cx="1972945" cy="6578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287655" y="376555"/>
            <a:ext cx="10993120" cy="41541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>
              <a:lnSpc>
                <a:spcPct val="110000"/>
              </a:lnSpc>
            </a:pPr>
            <a:r>
              <a:rPr lang="en-US" sz="40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5</a:t>
            </a:r>
            <a:r>
              <a:rPr sz="40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.如图所示，在容器中装满水，容器底部受到的压力(    )</a:t>
            </a:r>
            <a:endParaRPr sz="40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indent="0">
              <a:lnSpc>
                <a:spcPct val="110000"/>
              </a:lnSpc>
            </a:pPr>
            <a:r>
              <a:rPr sz="40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A.大于水的重力           </a:t>
            </a:r>
            <a:endParaRPr sz="40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indent="0">
              <a:lnSpc>
                <a:spcPct val="110000"/>
              </a:lnSpc>
            </a:pPr>
            <a:r>
              <a:rPr sz="40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B.等于水的重力</a:t>
            </a:r>
            <a:endParaRPr sz="40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indent="0">
              <a:lnSpc>
                <a:spcPct val="110000"/>
              </a:lnSpc>
            </a:pPr>
            <a:r>
              <a:rPr sz="40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C.小于水的重力           </a:t>
            </a:r>
            <a:endParaRPr sz="40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indent="0">
              <a:lnSpc>
                <a:spcPct val="110000"/>
              </a:lnSpc>
            </a:pPr>
            <a:r>
              <a:rPr sz="40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D.等于</a:t>
            </a:r>
            <a:endParaRPr lang="zh-CN" altLang="en-US" sz="40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graphicFrame>
        <p:nvGraphicFramePr>
          <p:cNvPr id="2" name="对象 -2147482595"/>
          <p:cNvGraphicFramePr>
            <a:graphicFrameLocks noChangeAspect="1"/>
          </p:cNvGraphicFramePr>
          <p:nvPr>
            <p:custDataLst>
              <p:tags r:id="rId4"/>
            </p:custDataLst>
          </p:nvPr>
        </p:nvGraphicFramePr>
        <p:xfrm>
          <a:off x="2421255" y="3796030"/>
          <a:ext cx="1056640" cy="734695"/>
        </p:xfrm>
        <a:graphic>
          <a:graphicData uri="http://schemas.openxmlformats.org/presentationml/2006/ole">
            <mc:AlternateContent>
              <mc:Choice xmlns:v="urn:schemas-microsoft-com:vml" Requires="v">
                <p:oleObj spid="_x0000_s1054" r:id="rId5" imgW="292100" imgH="203200" progId="Equation.KSEE3">
                  <p:embed/>
                </p:oleObj>
              </mc:Choice>
              <mc:Fallback>
                <p:oleObj r:id="rId5" imgW="292100" imgH="2032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421255" y="3796030"/>
                        <a:ext cx="1056640" cy="73469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文本框 6"/>
          <p:cNvSpPr txBox="1"/>
          <p:nvPr>
            <p:custDataLst>
              <p:tags r:id="rId7"/>
            </p:custDataLst>
          </p:nvPr>
        </p:nvSpPr>
        <p:spPr>
          <a:xfrm>
            <a:off x="5014595" y="1044575"/>
            <a:ext cx="1539240" cy="186118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en-US" altLang="zh-CN" sz="1150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C</a:t>
            </a:r>
            <a:endParaRPr lang="en-US" altLang="zh-CN" sz="11500">
              <a:ln w="22225">
                <a:solidFill>
                  <a:sysClr val="windowText" lastClr="000000"/>
                </a:solidFill>
                <a:prstDash val="solid"/>
              </a:ln>
              <a:solidFill>
                <a:srgbClr val="FF0000"/>
              </a:solidFill>
              <a:effectLst/>
            </a:endParaRPr>
          </a:p>
        </p:txBody>
      </p:sp>
      <p:pic>
        <p:nvPicPr>
          <p:cNvPr id="13314" name="图片 -2147482168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6790" b="15440"/>
          <a:stretch>
            <a:fillRect/>
          </a:stretch>
        </p:blipFill>
        <p:spPr>
          <a:xfrm>
            <a:off x="7986395" y="2332355"/>
            <a:ext cx="3231515" cy="325628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45057" name="矩形 320513"/>
          <p:cNvSpPr/>
          <p:nvPr>
            <p:custDataLst>
              <p:tags r:id="rId3"/>
            </p:custDataLst>
          </p:nvPr>
        </p:nvSpPr>
        <p:spPr>
          <a:xfrm>
            <a:off x="442913" y="3670300"/>
            <a:ext cx="11476037" cy="250825"/>
          </a:xfrm>
          <a:prstGeom prst="rect">
            <a:avLst/>
          </a:prstGeom>
          <a:noFill/>
          <a:ln w="19050" cap="flat" cmpd="sng">
            <a:solidFill>
              <a:srgbClr val="FFFFFF"/>
            </a:solidFill>
            <a:prstDash val="sysDot"/>
            <a:miter/>
            <a:headEnd type="none" w="med" len="med"/>
            <a:tailEnd type="none" w="med" len="med"/>
          </a:ln>
        </p:spPr>
        <p:txBody>
          <a:bodyPr lIns="119955" tIns="62376" rIns="119955" bIns="62376" anchor="ctr">
            <a:spAutoFit/>
          </a:bodyPr>
          <a:lstStyle/>
          <a:p>
            <a:pPr indent="266700">
              <a:lnSpc>
                <a:spcPct val="140000"/>
              </a:lnSpc>
            </a:pPr>
            <a:r>
              <a:rPr lang="en-US" altLang="zh-CN" sz="100">
                <a:solidFill>
                  <a:schemeClr val="bg1"/>
                </a:solidFill>
                <a:latin typeface="Times New Roman" panose="02020603050405020304" pitchFamily="18" charset="0"/>
                <a:ea typeface="仿宋_GB2312" pitchFamily="49" charset="-122"/>
              </a:rPr>
              <a:t>(3)</a:t>
            </a:r>
            <a:r>
              <a:rPr lang="zh-CN" altLang="en-US" sz="100">
                <a:solidFill>
                  <a:schemeClr val="bg1"/>
                </a:solidFill>
                <a:latin typeface="Times New Roman" panose="02020603050405020304" pitchFamily="18" charset="0"/>
                <a:ea typeface="仿宋_GB2312" pitchFamily="49" charset="-122"/>
              </a:rPr>
              <a:t>液体对容器底的压力和液体重力大小的关系</a:t>
            </a:r>
            <a:endParaRPr lang="zh-CN" altLang="en-US" sz="100">
              <a:solidFill>
                <a:schemeClr val="bg1"/>
              </a:solidFill>
              <a:latin typeface="Times New Roman" panose="02020603050405020304" pitchFamily="18" charset="0"/>
              <a:ea typeface="仿宋_GB2312" pitchFamily="49" charset="-122"/>
            </a:endParaRPr>
          </a:p>
          <a:p>
            <a:pPr indent="266700">
              <a:lnSpc>
                <a:spcPct val="140000"/>
              </a:lnSpc>
            </a:pPr>
            <a:endParaRPr lang="zh-CN" altLang="en-US" sz="100">
              <a:solidFill>
                <a:schemeClr val="bg1"/>
              </a:solidFill>
              <a:latin typeface="Times New Roman" panose="02020603050405020304" pitchFamily="18" charset="0"/>
              <a:ea typeface="仿宋_GB2312" pitchFamily="49" charset="-122"/>
            </a:endParaRPr>
          </a:p>
          <a:p>
            <a:pPr indent="266700">
              <a:lnSpc>
                <a:spcPct val="140000"/>
              </a:lnSpc>
            </a:pPr>
            <a:endParaRPr lang="zh-CN" altLang="en-US" sz="100">
              <a:solidFill>
                <a:schemeClr val="bg1"/>
              </a:solidFill>
              <a:latin typeface="Times New Roman" panose="02020603050405020304" pitchFamily="18" charset="0"/>
              <a:ea typeface="仿宋_GB2312" pitchFamily="49" charset="-122"/>
            </a:endParaRPr>
          </a:p>
          <a:p>
            <a:pPr indent="266700">
              <a:lnSpc>
                <a:spcPct val="140000"/>
              </a:lnSpc>
            </a:pPr>
            <a:endParaRPr lang="zh-CN" altLang="en-US" sz="100">
              <a:solidFill>
                <a:schemeClr val="bg1"/>
              </a:solidFill>
              <a:latin typeface="Times New Roman" panose="02020603050405020304" pitchFamily="18" charset="0"/>
              <a:ea typeface="仿宋_GB2312" pitchFamily="49" charset="-122"/>
            </a:endParaRPr>
          </a:p>
          <a:p>
            <a:pPr indent="266700">
              <a:lnSpc>
                <a:spcPct val="140000"/>
              </a:lnSpc>
            </a:pPr>
            <a:r>
              <a:rPr lang="zh-CN" altLang="en-US" sz="100">
                <a:solidFill>
                  <a:schemeClr val="bg1"/>
                </a:solidFill>
                <a:latin typeface="Times New Roman" panose="02020603050405020304" pitchFamily="18" charset="0"/>
                <a:ea typeface="仿宋_GB2312" pitchFamily="49" charset="-122"/>
              </a:rPr>
              <a:t>                       </a:t>
            </a:r>
            <a:endParaRPr lang="zh-CN" altLang="en-US" sz="100">
              <a:solidFill>
                <a:schemeClr val="bg1"/>
              </a:solidFill>
              <a:latin typeface="Times New Roman" panose="02020603050405020304" pitchFamily="18" charset="0"/>
              <a:ea typeface="仿宋_GB2312" pitchFamily="49" charset="-122"/>
            </a:endParaRPr>
          </a:p>
          <a:p>
            <a:pPr indent="266700">
              <a:lnSpc>
                <a:spcPct val="140000"/>
              </a:lnSpc>
            </a:pPr>
            <a:endParaRPr lang="zh-CN" altLang="en-US" sz="100">
              <a:solidFill>
                <a:schemeClr val="bg1"/>
              </a:solidFill>
              <a:latin typeface="Times New Roman" panose="02020603050405020304" pitchFamily="18" charset="0"/>
              <a:ea typeface="仿宋_GB2312" pitchFamily="49" charset="-122"/>
            </a:endParaRPr>
          </a:p>
        </p:txBody>
      </p:sp>
      <p:pic>
        <p:nvPicPr>
          <p:cNvPr id="45059" name="图片 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596900" y="1188085"/>
            <a:ext cx="10998835" cy="385826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6084" name="文本框 5"/>
          <p:cNvSpPr txBox="1"/>
          <p:nvPr>
            <p:custDataLst>
              <p:tags r:id="rId6"/>
            </p:custDataLst>
          </p:nvPr>
        </p:nvSpPr>
        <p:spPr>
          <a:xfrm>
            <a:off x="933450" y="5304790"/>
            <a:ext cx="11258550" cy="101473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en-US" altLang="zh-CN" sz="6000" b="1">
                <a:latin typeface="Arial" panose="020b0604020202020204" pitchFamily="34" charset="0"/>
                <a:ea typeface="宋体" panose="02010600030101010101" pitchFamily="2" charset="-122"/>
              </a:rPr>
              <a:t>  </a:t>
            </a:r>
            <a:r>
              <a:rPr lang="en-US" altLang="zh-CN" sz="60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F=G </a:t>
            </a:r>
            <a:r>
              <a:rPr lang="zh-CN" altLang="en-US" sz="6000" b="1" baseline="-2500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液</a:t>
            </a:r>
            <a:r>
              <a:rPr lang="en-US" altLang="zh-CN" sz="6000" b="1" baseline="-2500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</a:t>
            </a:r>
            <a:r>
              <a:rPr lang="en-US" altLang="zh-CN" sz="60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     F&lt;G </a:t>
            </a:r>
            <a:r>
              <a:rPr lang="zh-CN" altLang="en-US" sz="6000" b="1" baseline="-2500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液</a:t>
            </a:r>
            <a:r>
              <a:rPr lang="zh-CN" altLang="en-US" sz="60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      </a:t>
            </a:r>
            <a:r>
              <a:rPr lang="en-US" altLang="zh-CN" sz="60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 F&gt;G</a:t>
            </a:r>
            <a:r>
              <a:rPr lang="zh-CN" altLang="en-US" sz="6000" b="1" baseline="-2500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液</a:t>
            </a:r>
            <a:endParaRPr lang="zh-CN" altLang="en-US" sz="6000" b="1" baseline="-25000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60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60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>
            <p:custDataLst>
              <p:tags r:id="rId3"/>
            </p:custDataLst>
          </p:nvPr>
        </p:nvSpPr>
        <p:spPr>
          <a:xfrm>
            <a:off x="427990" y="307975"/>
            <a:ext cx="11564620" cy="4761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3200" b="1">
                <a:sym typeface="+mn-ea"/>
              </a:rPr>
              <a:t>8.如图所示，质量和底面积相同且厚度忽略不计的三个容器，分别装有</a:t>
            </a:r>
            <a:r>
              <a:rPr lang="zh-CN" altLang="en-US" sz="3600" b="1">
                <a:solidFill>
                  <a:srgbClr val="FF0000"/>
                </a:solidFill>
                <a:sym typeface="+mn-ea"/>
              </a:rPr>
              <a:t>质量和深度相等的甲、乙、丙三种不同液体</a:t>
            </a:r>
            <a:r>
              <a:rPr lang="zh-CN" altLang="en-US" sz="3200" b="1">
                <a:sym typeface="+mn-ea"/>
              </a:rPr>
              <a:t>，放在水平桌面上，下列说法正确的是（　　）</a:t>
            </a:r>
            <a:endParaRPr lang="zh-CN" altLang="en-US" sz="3200" b="1"/>
          </a:p>
          <a:p>
            <a:pPr fontAlgn="auto">
              <a:lnSpc>
                <a:spcPct val="150000"/>
              </a:lnSpc>
            </a:pPr>
            <a:r>
              <a:rPr lang="zh-CN" altLang="en-US" sz="3200" b="1">
                <a:sym typeface="+mn-ea"/>
              </a:rPr>
              <a:t>A．三容器对桌面的压强大小不相等</a:t>
            </a:r>
            <a:endParaRPr lang="zh-CN" altLang="en-US" sz="3200" b="1"/>
          </a:p>
          <a:p>
            <a:pPr>
              <a:lnSpc>
                <a:spcPct val="110000"/>
              </a:lnSpc>
            </a:pPr>
            <a:r>
              <a:rPr lang="zh-CN" altLang="en-US" sz="3200" b="1">
                <a:sym typeface="+mn-ea"/>
              </a:rPr>
              <a:t>B．三容器对桌面的压力大小不相等</a:t>
            </a:r>
            <a:endParaRPr lang="zh-CN" altLang="en-US" sz="3200" b="1"/>
          </a:p>
          <a:p>
            <a:pPr>
              <a:lnSpc>
                <a:spcPct val="110000"/>
              </a:lnSpc>
            </a:pPr>
            <a:r>
              <a:rPr lang="zh-CN" altLang="en-US" sz="3200" b="1">
                <a:sym typeface="+mn-ea"/>
              </a:rPr>
              <a:t>C．三容器底部受到液体的压力大小相等</a:t>
            </a:r>
            <a:endParaRPr lang="zh-CN" altLang="en-US" sz="3200" b="1"/>
          </a:p>
          <a:p>
            <a:pPr>
              <a:lnSpc>
                <a:spcPct val="110000"/>
              </a:lnSpc>
            </a:pPr>
            <a:r>
              <a:rPr lang="zh-CN" altLang="en-US" sz="3200" b="1">
                <a:sym typeface="+mn-ea"/>
              </a:rPr>
              <a:t>D．甲液体对容器底部的压强最小</a:t>
            </a:r>
            <a:endParaRPr lang="en-US" altLang="zh-CN" sz="3200" b="1"/>
          </a:p>
        </p:txBody>
      </p:sp>
      <p:pic>
        <p:nvPicPr>
          <p:cNvPr id="74" name="图片 40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7717155" y="4364990"/>
            <a:ext cx="4149090" cy="146558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文本框 6"/>
          <p:cNvSpPr txBox="1"/>
          <p:nvPr>
            <p:custDataLst>
              <p:tags r:id="rId6"/>
            </p:custDataLst>
          </p:nvPr>
        </p:nvSpPr>
        <p:spPr>
          <a:xfrm>
            <a:off x="6806565" y="1928495"/>
            <a:ext cx="67564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b="1">
                <a:solidFill>
                  <a:srgbClr val="FF0000"/>
                </a:solidFill>
              </a:rPr>
              <a:t>D</a:t>
            </a:r>
            <a:endParaRPr lang="en-US" altLang="zh-CN" sz="4800" b="1">
              <a:solidFill>
                <a:srgbClr val="FF0000"/>
              </a:solidFill>
            </a:endParaRPr>
          </a:p>
        </p:txBody>
      </p:sp>
    </p:spTree>
    <p:custDataLst>
      <p:tags r:id="rId7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84000">
                                        <p:cTn display="1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100" name="文本框 99"/>
          <p:cNvSpPr txBox="1"/>
          <p:nvPr>
            <p:custDataLst>
              <p:tags r:id="rId3"/>
            </p:custDataLst>
          </p:nvPr>
        </p:nvSpPr>
        <p:spPr>
          <a:xfrm>
            <a:off x="307340" y="24130"/>
            <a:ext cx="10824210" cy="267652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/>
            <a:r>
              <a:rPr 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【两压强计算公式的典例】一只重2N，底面积为0.02m</a:t>
            </a:r>
            <a:r>
              <a:rPr lang="en-US" sz="2800" baseline="30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的平底薄壁容器放在面积为</a:t>
            </a:r>
            <a:r>
              <a:rPr lang="en-US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0.8m</a:t>
            </a:r>
            <a:r>
              <a:rPr lang="en-US" sz="2800" baseline="30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的水平桌面中央，容器内所盛的水重12N，容器高为15cm，容器中水深为12cm。求：</a:t>
            </a:r>
            <a:endParaRPr lang="zh-CN" sz="28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indent="0"/>
            <a:r>
              <a:rPr 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①容器底受到水的压强</a:t>
            </a: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P</a:t>
            </a:r>
            <a:r>
              <a:rPr 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；</a:t>
            </a:r>
            <a:r>
              <a:rPr 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②容器底受到水的压力；</a:t>
            </a:r>
            <a:r>
              <a:rPr 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③桌面受到盛水容器的压强</a:t>
            </a: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P</a:t>
            </a:r>
            <a:r>
              <a:rPr lang="en-US" altLang="zh-CN" sz="2800" baseline="-25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2</a:t>
            </a:r>
            <a:r>
              <a:rPr 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。</a:t>
            </a:r>
            <a:r>
              <a:rPr lang="zh-CN" sz="28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
</a:t>
            </a:r>
            <a:endParaRPr lang="zh-CN" altLang="en-US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图片 1"/>
          <p:cNvPicPr/>
          <p:nvPr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825865" y="1062990"/>
            <a:ext cx="2453640" cy="147066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2" name="组合 11"/>
          <p:cNvGrpSpPr/>
          <p:nvPr>
            <p:custDataLst>
              <p:tags r:id="rId6"/>
            </p:custDataLst>
          </p:nvPr>
        </p:nvGrpSpPr>
        <p:grpSpPr>
          <a:xfrm>
            <a:off x="1711960" y="2700655"/>
            <a:ext cx="9333230" cy="4130675"/>
            <a:chOff x="1428" y="4409"/>
            <a:chExt cx="14698" cy="6505"/>
          </a:xfrm>
        </p:grpSpPr>
        <p:sp>
          <p:nvSpPr>
            <p:cNvPr id="4" name="矩形 3"/>
            <p:cNvSpPr/>
            <p:nvPr>
              <p:custDataLst>
                <p:tags r:id="rId7"/>
              </p:custDataLst>
            </p:nvPr>
          </p:nvSpPr>
          <p:spPr>
            <a:xfrm>
              <a:off x="1428" y="4409"/>
              <a:ext cx="14698" cy="6505"/>
            </a:xfrm>
            <a:prstGeom prst="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aphicFrame>
          <p:nvGraphicFramePr>
            <p:cNvPr id="3" name="对象 2">
              <a:hlinkClick action="ppaction://ole?verb="/>
            </p:cNvPr>
            <p:cNvGraphicFramePr>
              <a:graphicFrameLocks noChangeAspect="1"/>
            </p:cNvGraphicFramePr>
            <p:nvPr>
              <p:custDataLst>
                <p:tags r:id="rId8"/>
              </p:custDataLst>
            </p:nvPr>
          </p:nvGraphicFramePr>
          <p:xfrm>
            <a:off x="2400" y="4730"/>
            <a:ext cx="13266" cy="5864"/>
          </p:xfrm>
          <a:graphic>
            <a:graphicData uri="http://schemas.openxmlformats.org/presentationml/2006/ole">
              <mc:AlternateContent>
                <mc:Choice xmlns:v="urn:schemas-microsoft-com:vml" Requires="v">
                  <p:oleObj spid="_x0000_s1055" r:id="rId9" imgW="3683000" imgH="1625600" progId="Equation.KSEE3">
                    <p:embed/>
                  </p:oleObj>
                </mc:Choice>
                <mc:Fallback>
                  <p:oleObj r:id="rId9" imgW="3683000" imgH="1625600" progId="Equation.KSEE3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2400" y="4730"/>
                          <a:ext cx="13266" cy="5864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p="http://schemas.openxmlformats.org/presentationml/2006/main">
  <p:tag name="AS_UNIQUEID" val="123"/>
</p:tagLst>
</file>

<file path=ppt/tags/tag2.xml><?xml version="1.0" encoding="utf-8"?>
<p:tagLst xmlns:p="http://schemas.openxmlformats.org/presentationml/2006/main">
  <p:tag name="AS_UNIQUEID" val="124"/>
</p:tagLst>
</file>

<file path=ppt/tags/tag3.xml><?xml version="1.0" encoding="utf-8"?>
<p:tagLst xmlns:p="http://schemas.openxmlformats.org/presentationml/2006/main">
  <p:tag name="AS_UNIQUEID" val="125"/>
</p:tagLst>
</file>

<file path=ppt/tags/tag4.xml><?xml version="1.0" encoding="utf-8"?>
<p:tagLst xmlns:p="http://schemas.openxmlformats.org/presentationml/2006/main">
  <p:tag name="AS_UNIQUEID" val="126"/>
</p:tagLst>
</file>

<file path=ppt/tags/tag5.xml><?xml version="1.0" encoding="utf-8"?>
<p:tagLst xmlns:p="http://schemas.openxmlformats.org/presentationml/2006/main">
  <p:tag name="AS_UNIQUEID" val="127"/>
</p:tagLst>
</file>

<file path=ppt/tags/tag6.xml><?xml version="1.0" encoding="utf-8"?>
<p:tagLst xmlns:p="http://schemas.openxmlformats.org/presentationml/2006/main">
  <p:tag name="AS_UNIQUEID" val="128"/>
</p:tagLst>
</file>

<file path=ppt/tags/tag7.xml><?xml version="1.0" encoding="utf-8"?>
<p:tagLst xmlns:p="http://schemas.openxmlformats.org/presentationml/2006/main">
  <p:tag name="AS_UNIQUEID" val="129"/>
</p:tagLst>
</file>

<file path=ppt/tags/tag8.xml><?xml version="1.0" encoding="utf-8"?>
<p:tagLst xmlns:p="http://schemas.openxmlformats.org/presentationml/2006/main">
  <p:tag name="AS_UNIQUEID" val="130"/>
</p:tagLst>
</file>

<file path=ppt/tags/tag9.xml><?xml version="1.0" encoding="utf-8"?>
<p:tagLst xmlns:p="http://schemas.openxmlformats.org/presentationml/2006/main">
  <p:tag name="AS_UNIQUEID" val="131"/>
</p:tagLst>
</file>

<file path=ppt/tags/tag10.xml><?xml version="1.0" encoding="utf-8"?>
<p:tagLst xmlns:p="http://schemas.openxmlformats.org/presentationml/2006/main">
  <p:tag name="AS_UNIQUEID" val="132"/>
</p:tagLst>
</file>

<file path=ppt/tags/tag11.xml><?xml version="1.0" encoding="utf-8"?>
<p:tagLst xmlns:p="http://schemas.openxmlformats.org/presentationml/2006/main">
  <p:tag name="AS_UNIQUEID" val="133"/>
</p:tagLst>
</file>

<file path=ppt/tags/tag12.xml><?xml version="1.0" encoding="utf-8"?>
<p:tagLst xmlns:p="http://schemas.openxmlformats.org/presentationml/2006/main">
  <p:tag name="AS_UNIQUEID" val="134"/>
</p:tagLst>
</file>

<file path=ppt/tags/tag13.xml><?xml version="1.0" encoding="utf-8"?>
<p:tagLst xmlns:p="http://schemas.openxmlformats.org/presentationml/2006/main">
  <p:tag name="AS_UNIQUEID" val="135"/>
</p:tagLst>
</file>

<file path=ppt/tags/tag14.xml><?xml version="1.0" encoding="utf-8"?>
<p:tagLst xmlns:p="http://schemas.openxmlformats.org/presentationml/2006/main">
  <p:tag name="AS_UNIQUEID" val="136"/>
</p:tagLst>
</file>

<file path=ppt/tags/tag15.xml><?xml version="1.0" encoding="utf-8"?>
<p:tagLst xmlns:p="http://schemas.openxmlformats.org/presentationml/2006/main">
  <p:tag name="AS_UNIQUEID" val="137"/>
</p:tagLst>
</file>

<file path=ppt/tags/tag16.xml><?xml version="1.0" encoding="utf-8"?>
<p:tagLst xmlns:p="http://schemas.openxmlformats.org/presentationml/2006/main">
  <p:tag name="AS_UNIQUEID" val="138"/>
</p:tagLst>
</file>

<file path=ppt/tags/tag17.xml><?xml version="1.0" encoding="utf-8"?>
<p:tagLst xmlns:p="http://schemas.openxmlformats.org/presentationml/2006/main">
  <p:tag name="AS_UNIQUEID" val="139"/>
</p:tagLst>
</file>

<file path=ppt/tags/tag18.xml><?xml version="1.0" encoding="utf-8"?>
<p:tagLst xmlns:p="http://schemas.openxmlformats.org/presentationml/2006/main">
  <p:tag name="AS_UNIQUEID" val="140"/>
</p:tagLst>
</file>

<file path=ppt/tags/tag19.xml><?xml version="1.0" encoding="utf-8"?>
<p:tagLst xmlns:p="http://schemas.openxmlformats.org/presentationml/2006/main">
  <p:tag name="AS_UNIQUEID" val="141"/>
</p:tagLst>
</file>

<file path=ppt/tags/tag20.xml><?xml version="1.0" encoding="utf-8"?>
<p:tagLst xmlns:p="http://schemas.openxmlformats.org/presentationml/2006/main">
  <p:tag name="AS_UNIQUEID" val="142"/>
</p:tagLst>
</file>

<file path=ppt/tags/tag21.xml><?xml version="1.0" encoding="utf-8"?>
<p:tagLst xmlns:p="http://schemas.openxmlformats.org/presentationml/2006/main">
  <p:tag name="AS_UNIQUEID" val="143"/>
</p:tagLst>
</file>

<file path=ppt/tags/tag22.xml><?xml version="1.0" encoding="utf-8"?>
<p:tagLst xmlns:p="http://schemas.openxmlformats.org/presentationml/2006/main">
  <p:tag name="AS_UNIQUEID" val="144"/>
</p:tagLst>
</file>

<file path=ppt/tags/tag23.xml><?xml version="1.0" encoding="utf-8"?>
<p:tagLst xmlns:p="http://schemas.openxmlformats.org/presentationml/2006/main">
  <p:tag name="AS_UNIQUEID" val="145"/>
</p:tagLst>
</file>

<file path=ppt/tags/tag24.xml><?xml version="1.0" encoding="utf-8"?>
<p:tagLst xmlns:p="http://schemas.openxmlformats.org/presentationml/2006/main">
  <p:tag name="AS_UNIQUEID" val="146"/>
</p:tagLst>
</file>

<file path=ppt/tags/tag25.xml><?xml version="1.0" encoding="utf-8"?>
<p:tagLst xmlns:p="http://schemas.openxmlformats.org/presentationml/2006/main">
  <p:tag name="AS_UNIQUEID" val="147"/>
</p:tagLst>
</file>

<file path=ppt/tags/tag26.xml><?xml version="1.0" encoding="utf-8"?>
<p:tagLst xmlns:p="http://schemas.openxmlformats.org/presentationml/2006/main">
  <p:tag name="AS_UNIQUEID" val="148"/>
</p:tagLst>
</file>

<file path=ppt/tags/tag27.xml><?xml version="1.0" encoding="utf-8"?>
<p:tagLst xmlns:p="http://schemas.openxmlformats.org/presentationml/2006/main">
  <p:tag name="AS_UNIQUEID" val="149"/>
</p:tagLst>
</file>

<file path=ppt/tags/tag28.xml><?xml version="1.0" encoding="utf-8"?>
<p:tagLst xmlns:p="http://schemas.openxmlformats.org/presentationml/2006/main">
  <p:tag name="AS_UNIQUEID" val="150"/>
</p:tagLst>
</file>

<file path=ppt/tags/tag29.xml><?xml version="1.0" encoding="utf-8"?>
<p:tagLst xmlns:p="http://schemas.openxmlformats.org/presentationml/2006/main">
  <p:tag name="AS_UNIQUEID" val="151"/>
</p:tagLst>
</file>

<file path=ppt/tags/tag30.xml><?xml version="1.0" encoding="utf-8"?>
<p:tagLst xmlns:p="http://schemas.openxmlformats.org/presentationml/2006/main">
  <p:tag name="AS_UNIQUEID" val="152"/>
</p:tagLst>
</file>

<file path=ppt/tags/tag31.xml><?xml version="1.0" encoding="utf-8"?>
<p:tagLst xmlns:p="http://schemas.openxmlformats.org/presentationml/2006/main">
  <p:tag name="AS_UNIQUEID" val="153"/>
</p:tagLst>
</file>

<file path=ppt/tags/tag32.xml><?xml version="1.0" encoding="utf-8"?>
<p:tagLst xmlns:p="http://schemas.openxmlformats.org/presentationml/2006/main">
  <p:tag name="AS_UNIQUEID" val="154"/>
</p:tagLst>
</file>

<file path=ppt/tags/tag33.xml><?xml version="1.0" encoding="utf-8"?>
<p:tagLst xmlns:p="http://schemas.openxmlformats.org/presentationml/2006/main">
  <p:tag name="AS_UNIQUEID" val="155"/>
</p:tagLst>
</file>

<file path=ppt/tags/tag34.xml><?xml version="1.0" encoding="utf-8"?>
<p:tagLst xmlns:p="http://schemas.openxmlformats.org/presentationml/2006/main">
  <p:tag name="AS_UNIQUEID" val="156"/>
</p:tagLst>
</file>

<file path=ppt/tags/tag35.xml><?xml version="1.0" encoding="utf-8"?>
<p:tagLst xmlns:p="http://schemas.openxmlformats.org/presentationml/2006/main">
  <p:tag name="AS_UNIQUEID" val="157"/>
</p:tagLst>
</file>

<file path=ppt/tags/tag36.xml><?xml version="1.0" encoding="utf-8"?>
<p:tagLst xmlns:p="http://schemas.openxmlformats.org/presentationml/2006/main">
  <p:tag name="AS_UNIQUEID" val="158"/>
</p:tagLst>
</file>

<file path=ppt/tags/tag37.xml><?xml version="1.0" encoding="utf-8"?>
<p:tagLst xmlns:p="http://schemas.openxmlformats.org/presentationml/2006/main">
  <p:tag name="AS_UNIQUEID" val="159"/>
</p:tagLst>
</file>

<file path=ppt/tags/tag38.xml><?xml version="1.0" encoding="utf-8"?>
<p:tagLst xmlns:p="http://schemas.openxmlformats.org/presentationml/2006/main">
  <p:tag name="AS_UNIQUEID" val="160"/>
</p:tagLst>
</file>

<file path=ppt/tags/tag39.xml><?xml version="1.0" encoding="utf-8"?>
<p:tagLst xmlns:p="http://schemas.openxmlformats.org/presentationml/2006/main">
  <p:tag name="AS_UNIQUEID" val="161"/>
</p:tagLst>
</file>

<file path=ppt/tags/tag40.xml><?xml version="1.0" encoding="utf-8"?>
<p:tagLst xmlns:p="http://schemas.openxmlformats.org/presentationml/2006/main">
  <p:tag name="AS_UNIQUEID" val="162"/>
</p:tagLst>
</file>

<file path=ppt/tags/tag41.xml><?xml version="1.0" encoding="utf-8"?>
<p:tagLst xmlns:p="http://schemas.openxmlformats.org/presentationml/2006/main">
  <p:tag name="AS_UNIQUEID" val="163"/>
</p:tagLst>
</file>

<file path=ppt/tags/tag42.xml><?xml version="1.0" encoding="utf-8"?>
<p:tagLst xmlns:p="http://schemas.openxmlformats.org/presentationml/2006/main">
  <p:tag name="AS_UNIQUEID" val="164"/>
</p:tagLst>
</file>

<file path=ppt/tags/tag43.xml><?xml version="1.0" encoding="utf-8"?>
<p:tagLst xmlns:p="http://schemas.openxmlformats.org/presentationml/2006/main">
  <p:tag name="AS_UNIQUEID" val="165"/>
</p:tagLst>
</file>

<file path=ppt/tags/tag44.xml><?xml version="1.0" encoding="utf-8"?>
<p:tagLst xmlns:p="http://schemas.openxmlformats.org/presentationml/2006/main">
  <p:tag name="AS_UNIQUEID" val="166"/>
</p:tagLst>
</file>

<file path=ppt/tags/tag45.xml><?xml version="1.0" encoding="utf-8"?>
<p:tagLst xmlns:p="http://schemas.openxmlformats.org/presentationml/2006/main">
  <p:tag name="AS_UNIQUEID" val="167"/>
</p:tagLst>
</file>

<file path=ppt/tags/tag46.xml><?xml version="1.0" encoding="utf-8"?>
<p:tagLst xmlns:p="http://schemas.openxmlformats.org/presentationml/2006/main">
  <p:tag name="AS_UNIQUEID" val="168"/>
</p:tagLst>
</file>

<file path=ppt/tags/tag47.xml><?xml version="1.0" encoding="utf-8"?>
<p:tagLst xmlns:p="http://schemas.openxmlformats.org/presentationml/2006/main">
  <p:tag name="AS_UNIQUEID" val="169"/>
</p:tagLst>
</file>

<file path=ppt/tags/tag48.xml><?xml version="1.0" encoding="utf-8"?>
<p:tagLst xmlns:p="http://schemas.openxmlformats.org/presentationml/2006/main">
  <p:tag name="AS_UNIQUEID" val="170"/>
</p:tagLst>
</file>

<file path=ppt/tags/tag49.xml><?xml version="1.0" encoding="utf-8"?>
<p:tagLst xmlns:p="http://schemas.openxmlformats.org/presentationml/2006/main">
  <p:tag name="AS_UNIQUEID" val="171"/>
</p:tagLst>
</file>

<file path=ppt/tags/tag50.xml><?xml version="1.0" encoding="utf-8"?>
<p:tagLst xmlns:p="http://schemas.openxmlformats.org/presentationml/2006/main">
  <p:tag name="AS_UNIQUEID" val="172"/>
</p:tagLst>
</file>

<file path=ppt/tags/tag51.xml><?xml version="1.0" encoding="utf-8"?>
<p:tagLst xmlns:p="http://schemas.openxmlformats.org/presentationml/2006/main">
  <p:tag name="AS_UNIQUEID" val="173"/>
</p:tagLst>
</file>

<file path=ppt/tags/tag52.xml><?xml version="1.0" encoding="utf-8"?>
<p:tagLst xmlns:p="http://schemas.openxmlformats.org/presentationml/2006/main">
  <p:tag name="AS_UNIQUEID" val="174"/>
</p:tagLst>
</file>

<file path=ppt/tags/tag53.xml><?xml version="1.0" encoding="utf-8"?>
<p:tagLst xmlns:p="http://schemas.openxmlformats.org/presentationml/2006/main">
  <p:tag name="AS_UNIQUEID" val="175"/>
</p:tagLst>
</file>

<file path=ppt/tags/tag54.xml><?xml version="1.0" encoding="utf-8"?>
<p:tagLst xmlns:p="http://schemas.openxmlformats.org/presentationml/2006/main">
  <p:tag name="AS_UNIQUEID" val="176"/>
</p:tagLst>
</file>

<file path=ppt/tags/tag55.xml><?xml version="1.0" encoding="utf-8"?>
<p:tagLst xmlns:p="http://schemas.openxmlformats.org/presentationml/2006/main">
  <p:tag name="AS_UNIQUEID" val="177"/>
</p:tagLst>
</file>

<file path=ppt/tags/tag56.xml><?xml version="1.0" encoding="utf-8"?>
<p:tagLst xmlns:p="http://schemas.openxmlformats.org/presentationml/2006/main">
  <p:tag name="AS_UNIQUEID" val="178"/>
</p:tagLst>
</file>

<file path=ppt/tags/tag57.xml><?xml version="1.0" encoding="utf-8"?>
<p:tagLst xmlns:p="http://schemas.openxmlformats.org/presentationml/2006/main">
  <p:tag name="AS_UNIQUEID" val="179"/>
</p:tagLst>
</file>

<file path=ppt/tags/tag58.xml><?xml version="1.0" encoding="utf-8"?>
<p:tagLst xmlns:p="http://schemas.openxmlformats.org/presentationml/2006/main">
  <p:tag name="AS_UNIQUEID" val="180"/>
</p:tagLst>
</file>

<file path=ppt/tags/tag59.xml><?xml version="1.0" encoding="utf-8"?>
<p:tagLst xmlns:p="http://schemas.openxmlformats.org/presentationml/2006/main">
  <p:tag name="AS_UNIQUEID" val="181"/>
</p:tagLst>
</file>

<file path=ppt/tags/tag60.xml><?xml version="1.0" encoding="utf-8"?>
<p:tagLst xmlns:p="http://schemas.openxmlformats.org/presentationml/2006/main">
  <p:tag name="AS_UNIQUEID" val="182"/>
</p:tagLst>
</file>

<file path=ppt/tags/tag61.xml><?xml version="1.0" encoding="utf-8"?>
<p:tagLst xmlns:p="http://schemas.openxmlformats.org/presentationml/2006/main">
  <p:tag name="AS_UNIQUEID" val="183"/>
</p:tagLst>
</file>

<file path=ppt/tags/tag62.xml><?xml version="1.0" encoding="utf-8"?>
<p:tagLst xmlns:p="http://schemas.openxmlformats.org/presentationml/2006/main">
  <p:tag name="AS_UNIQUEID" val="184"/>
</p:tagLst>
</file>

<file path=ppt/tags/tag63.xml><?xml version="1.0" encoding="utf-8"?>
<p:tagLst xmlns:p="http://schemas.openxmlformats.org/presentationml/2006/main">
  <p:tag name="AS_UNIQUEID" val="185"/>
</p:tagLst>
</file>

<file path=ppt/tags/tag64.xml><?xml version="1.0" encoding="utf-8"?>
<p:tagLst xmlns:p="http://schemas.openxmlformats.org/presentationml/2006/main">
  <p:tag name="AS_UNIQUEID" val="186"/>
</p:tagLst>
</file>

<file path=ppt/tags/tag65.xml><?xml version="1.0" encoding="utf-8"?>
<p:tagLst xmlns:p="http://schemas.openxmlformats.org/presentationml/2006/main">
  <p:tag name="AS_UNIQUEID" val="187"/>
</p:tagLst>
</file>

<file path=ppt/tags/tag66.xml><?xml version="1.0" encoding="utf-8"?>
<p:tagLst xmlns:p="http://schemas.openxmlformats.org/presentationml/2006/main">
  <p:tag name="AS_UNIQUEID" val="188"/>
</p:tagLst>
</file>

<file path=ppt/tags/tag67.xml><?xml version="1.0" encoding="utf-8"?>
<p:tagLst xmlns:p="http://schemas.openxmlformats.org/presentationml/2006/main">
  <p:tag name="AS_UNIQUEID" val="189"/>
</p:tagLst>
</file>

<file path=ppt/tags/tag68.xml><?xml version="1.0" encoding="utf-8"?>
<p:tagLst xmlns:p="http://schemas.openxmlformats.org/presentationml/2006/main">
  <p:tag name="AS_UNIQUEID" val="190"/>
</p:tagLst>
</file>

<file path=ppt/tags/tag69.xml><?xml version="1.0" encoding="utf-8"?>
<p:tagLst xmlns:p="http://schemas.openxmlformats.org/presentationml/2006/main">
  <p:tag name="AS_UNIQUEID" val="191"/>
</p:tagLst>
</file>

<file path=ppt/tags/tag70.xml><?xml version="1.0" encoding="utf-8"?>
<p:tagLst xmlns:p="http://schemas.openxmlformats.org/presentationml/2006/main">
  <p:tag name="AS_UNIQUEID" val="192"/>
</p:tagLst>
</file>

<file path=ppt/tags/tag71.xml><?xml version="1.0" encoding="utf-8"?>
<p:tagLst xmlns:p="http://schemas.openxmlformats.org/presentationml/2006/main">
  <p:tag name="AS_UNIQUEID" val="193"/>
</p:tagLst>
</file>

<file path=ppt/tags/tag72.xml><?xml version="1.0" encoding="utf-8"?>
<p:tagLst xmlns:p="http://schemas.openxmlformats.org/presentationml/2006/main">
  <p:tag name="AS_UNIQUEID" val="194"/>
</p:tagLst>
</file>

<file path=ppt/tags/tag73.xml><?xml version="1.0" encoding="utf-8"?>
<p:tagLst xmlns:p="http://schemas.openxmlformats.org/presentationml/2006/main">
  <p:tag name="AS_UNIQUEID" val="195"/>
</p:tagLst>
</file>

<file path=ppt/tags/tag74.xml><?xml version="1.0" encoding="utf-8"?>
<p:tagLst xmlns:p="http://schemas.openxmlformats.org/presentationml/2006/main">
  <p:tag name="AS_UNIQUEID" val="196"/>
</p:tagLst>
</file>

<file path=ppt/tags/tag75.xml><?xml version="1.0" encoding="utf-8"?>
<p:tagLst xmlns:p="http://schemas.openxmlformats.org/presentationml/2006/main">
  <p:tag name="AS_UNIQUEID" val="197"/>
</p:tagLst>
</file>

<file path=ppt/tags/tag76.xml><?xml version="1.0" encoding="utf-8"?>
<p:tagLst xmlns:p="http://schemas.openxmlformats.org/presentationml/2006/main">
  <p:tag name="AS_UNIQUEID" val="198"/>
</p:tagLst>
</file>

<file path=ppt/tags/tag77.xml><?xml version="1.0" encoding="utf-8"?>
<p:tagLst xmlns:p="http://schemas.openxmlformats.org/presentationml/2006/main">
  <p:tag name="AS_UNIQUEID" val="199"/>
</p:tagLst>
</file>

<file path=ppt/tags/tag78.xml><?xml version="1.0" encoding="utf-8"?>
<p:tagLst xmlns:p="http://schemas.openxmlformats.org/presentationml/2006/main">
  <p:tag name="AS_UNIQUEID" val="200"/>
</p:tagLst>
</file>

<file path=ppt/tags/tag79.xml><?xml version="1.0" encoding="utf-8"?>
<p:tagLst xmlns:p="http://schemas.openxmlformats.org/presentationml/2006/main">
  <p:tag name="AS_UNIQUEID" val="201"/>
</p:tagLst>
</file>

<file path=ppt/tags/tag80.xml><?xml version="1.0" encoding="utf-8"?>
<p:tagLst xmlns:p="http://schemas.openxmlformats.org/presentationml/2006/main">
  <p:tag name="AS_UNIQUEID" val="202"/>
</p:tagLst>
</file>

<file path=ppt/tags/tag81.xml><?xml version="1.0" encoding="utf-8"?>
<p:tagLst xmlns:p="http://schemas.openxmlformats.org/presentationml/2006/main">
  <p:tag name="AS_UNIQUEID" val="203"/>
</p:tagLst>
</file>

<file path=ppt/tags/tag82.xml><?xml version="1.0" encoding="utf-8"?>
<p:tagLst xmlns:p="http://schemas.openxmlformats.org/presentationml/2006/main">
  <p:tag name="AS_UNIQUEID" val="204"/>
</p:tagLst>
</file>

<file path=ppt/tags/tag83.xml><?xml version="1.0" encoding="utf-8"?>
<p:tagLst xmlns:p="http://schemas.openxmlformats.org/presentationml/2006/main">
  <p:tag name="AS_UNIQUEID" val="205"/>
</p:tagLst>
</file>

<file path=ppt/tags/tag84.xml><?xml version="1.0" encoding="utf-8"?>
<p:tagLst xmlns:p="http://schemas.openxmlformats.org/presentationml/2006/main">
  <p:tag name="AS_UNIQUEID" val="206"/>
</p:tagLst>
</file>

<file path=ppt/tags/tag85.xml><?xml version="1.0" encoding="utf-8"?>
<p:tagLst xmlns:p="http://schemas.openxmlformats.org/presentationml/2006/main">
  <p:tag name="AS_UNIQUEID" val="207"/>
</p:tagLst>
</file>

<file path=ppt/tags/tag86.xml><?xml version="1.0" encoding="utf-8"?>
<p:tagLst xmlns:p="http://schemas.openxmlformats.org/presentationml/2006/main">
  <p:tag name="AS_UNIQUEID" val="208"/>
</p:tagLst>
</file>

<file path=ppt/tags/tag87.xml><?xml version="1.0" encoding="utf-8"?>
<p:tagLst xmlns:p="http://schemas.openxmlformats.org/presentationml/2006/main">
  <p:tag name="AS_UNIQUEID" val="209"/>
</p:tagLst>
</file>

<file path=ppt/tags/tag88.xml><?xml version="1.0" encoding="utf-8"?>
<p:tagLst xmlns:p="http://schemas.openxmlformats.org/presentationml/2006/main">
  <p:tag name="AS_UNIQUEID" val="210"/>
</p:tagLst>
</file>

<file path=ppt/tags/tag89.xml><?xml version="1.0" encoding="utf-8"?>
<p:tagLst xmlns:p="http://schemas.openxmlformats.org/presentationml/2006/main">
  <p:tag name="AS_UNIQUEID" val="211"/>
</p:tagLst>
</file>

<file path=ppt/tags/tag90.xml><?xml version="1.0" encoding="utf-8"?>
<p:tagLst xmlns:p="http://schemas.openxmlformats.org/presentationml/2006/main">
  <p:tag name="AS_UNIQUEID" val="212"/>
</p:tagLst>
</file>

<file path=ppt/tags/tag91.xml><?xml version="1.0" encoding="utf-8"?>
<p:tagLst xmlns:p="http://schemas.openxmlformats.org/presentationml/2006/main">
  <p:tag name="AS_UNIQUEID" val="213"/>
</p:tagLst>
</file>

<file path=ppt/tags/tag92.xml><?xml version="1.0" encoding="utf-8"?>
<p:tagLst xmlns:p="http://schemas.openxmlformats.org/presentationml/2006/main">
  <p:tag name="AS_UNIQUEID" val="214"/>
</p:tagLst>
</file>

<file path=ppt/tags/tag93.xml><?xml version="1.0" encoding="utf-8"?>
<p:tagLst xmlns:p="http://schemas.openxmlformats.org/presentationml/2006/main">
  <p:tag name="AS_UNIQUEID" val="215"/>
</p:tagLst>
</file>

<file path=ppt/tags/tag94.xml><?xml version="1.0" encoding="utf-8"?>
<p:tagLst xmlns:p="http://schemas.openxmlformats.org/presentationml/2006/main">
  <p:tag name="AS_UNIQUEID" val="216"/>
</p:tagLst>
</file>

<file path=ppt/tags/tag95.xml><?xml version="1.0" encoding="utf-8"?>
<p:tagLst xmlns:p="http://schemas.openxmlformats.org/presentationml/2006/main">
  <p:tag name="AS_UNIQUEID" val="217"/>
</p:tagLst>
</file>

<file path=ppt/tags/tag96.xml><?xml version="1.0" encoding="utf-8"?>
<p:tagLst xmlns:p="http://schemas.openxmlformats.org/presentationml/2006/main">
  <p:tag name="AS_UNIQUEID" val="218"/>
</p:tagLst>
</file>

<file path=ppt/tags/tag97.xml><?xml version="1.0" encoding="utf-8"?>
<p:tagLst xmlns:p="http://schemas.openxmlformats.org/presentationml/2006/main">
  <p:tag name="AS_UNIQUEID" val="219"/>
</p:tagLst>
</file>

<file path=ppt/tags/tag98.xml><?xml version="1.0" encoding="utf-8"?>
<p:tagLst xmlns:p="http://schemas.openxmlformats.org/presentationml/2006/main">
  <p:tag name="AS_UNIQUEID" val="220"/>
</p:tagLst>
</file>

<file path=ppt/tags/tag99.xml><?xml version="1.0" encoding="utf-8"?>
<p:tagLst xmlns:p="http://schemas.openxmlformats.org/presentationml/2006/main">
  <p:tag name="AS_UNIQUEID" val="221"/>
</p:tagLst>
</file>

<file path=ppt/tags/tag100.xml><?xml version="1.0" encoding="utf-8"?>
<p:tagLst xmlns:p="http://schemas.openxmlformats.org/presentationml/2006/main">
  <p:tag name="AS_UNIQUEID" val="222"/>
</p:tagLst>
</file>

<file path=ppt/tags/tag101.xml><?xml version="1.0" encoding="utf-8"?>
<p:tagLst xmlns:p="http://schemas.openxmlformats.org/presentationml/2006/main">
  <p:tag name="AS_UNIQUEID" val="223"/>
</p:tagLst>
</file>

<file path=ppt/tags/tag102.xml><?xml version="1.0" encoding="utf-8"?>
<p:tagLst xmlns:p="http://schemas.openxmlformats.org/presentationml/2006/main">
  <p:tag name="AS_UNIQUEID" val="224"/>
</p:tagLst>
</file>

<file path=ppt/tags/tag103.xml><?xml version="1.0" encoding="utf-8"?>
<p:tagLst xmlns:p="http://schemas.openxmlformats.org/presentationml/2006/main">
  <p:tag name="AS_UNIQUEID" val="225"/>
</p:tagLst>
</file>

<file path=ppt/tags/tag104.xml><?xml version="1.0" encoding="utf-8"?>
<p:tagLst xmlns:p="http://schemas.openxmlformats.org/presentationml/2006/main">
  <p:tag name="AS_UNIQUEID" val="226"/>
</p:tagLst>
</file>

<file path=ppt/tags/tag105.xml><?xml version="1.0" encoding="utf-8"?>
<p:tagLst xmlns:p="http://schemas.openxmlformats.org/presentationml/2006/main">
  <p:tag name="AS_UNIQUEID" val="227"/>
</p:tagLst>
</file>

<file path=ppt/tags/tag106.xml><?xml version="1.0" encoding="utf-8"?>
<p:tagLst xmlns:p="http://schemas.openxmlformats.org/presentationml/2006/main">
  <p:tag name="AS_UNIQUEID" val="228"/>
</p:tagLst>
</file>

<file path=ppt/tags/tag107.xml><?xml version="1.0" encoding="utf-8"?>
<p:tagLst xmlns:p="http://schemas.openxmlformats.org/presentationml/2006/main">
  <p:tag name="AS_UNIQUEID" val="229"/>
</p:tagLst>
</file>

<file path=ppt/tags/tag108.xml><?xml version="1.0" encoding="utf-8"?>
<p:tagLst xmlns:p="http://schemas.openxmlformats.org/presentationml/2006/main">
  <p:tag name="AS_UNIQUEID" val="230"/>
</p:tagLst>
</file>

<file path=ppt/tags/tag109.xml><?xml version="1.0" encoding="utf-8"?>
<p:tagLst xmlns:p="http://schemas.openxmlformats.org/presentationml/2006/main">
  <p:tag name="AS_UNIQUEID" val="231"/>
</p:tagLst>
</file>

<file path=ppt/tags/tag110.xml><?xml version="1.0" encoding="utf-8"?>
<p:tagLst xmlns:p="http://schemas.openxmlformats.org/presentationml/2006/main">
  <p:tag name="AS_UNIQUEID" val="232"/>
</p:tagLst>
</file>

<file path=ppt/tags/tag111.xml><?xml version="1.0" encoding="utf-8"?>
<p:tagLst xmlns:p="http://schemas.openxmlformats.org/presentationml/2006/main">
  <p:tag name="AS_UNIQUEID" val="233"/>
</p:tagLst>
</file>

<file path=ppt/tags/tag112.xml><?xml version="1.0" encoding="utf-8"?>
<p:tagLst xmlns:p="http://schemas.openxmlformats.org/presentationml/2006/main">
  <p:tag name="AS_UNIQUEID" val="234"/>
</p:tagLst>
</file>

<file path=ppt/tags/tag113.xml><?xml version="1.0" encoding="utf-8"?>
<p:tagLst xmlns:p="http://schemas.openxmlformats.org/presentationml/2006/main">
  <p:tag name="AS_UNIQUEID" val="235"/>
</p:tagLst>
</file>

<file path=ppt/tags/tag114.xml><?xml version="1.0" encoding="utf-8"?>
<p:tagLst xmlns:p="http://schemas.openxmlformats.org/presentationml/2006/main">
  <p:tag name="AS_UNIQUEID" val="236"/>
</p:tagLst>
</file>

<file path=ppt/tags/tag115.xml><?xml version="1.0" encoding="utf-8"?>
<p:tagLst xmlns:p="http://schemas.openxmlformats.org/presentationml/2006/main">
  <p:tag name="AS_UNIQUEID" val="237"/>
</p:tagLst>
</file>

<file path=ppt/tags/tag116.xml><?xml version="1.0" encoding="utf-8"?>
<p:tagLst xmlns:p="http://schemas.openxmlformats.org/presentationml/2006/main">
  <p:tag name="AS_UNIQUEID" val="238"/>
</p:tagLst>
</file>

<file path=ppt/tags/tag117.xml><?xml version="1.0" encoding="utf-8"?>
<p:tagLst xmlns:p="http://schemas.openxmlformats.org/presentationml/2006/main">
  <p:tag name="AS_UNIQUEID" val="239"/>
</p:tagLst>
</file>

<file path=ppt/tags/tag118.xml><?xml version="1.0" encoding="utf-8"?>
<p:tagLst xmlns:p="http://schemas.openxmlformats.org/presentationml/2006/main">
  <p:tag name="AS_UNIQUEID" val="240"/>
</p:tagLst>
</file>

<file path=ppt/tags/tag119.xml><?xml version="1.0" encoding="utf-8"?>
<p:tagLst xmlns:p="http://schemas.openxmlformats.org/presentationml/2006/main">
  <p:tag name="AS_UNIQUEID" val="241"/>
</p:tagLst>
</file>

<file path=ppt/tags/tag120.xml><?xml version="1.0" encoding="utf-8"?>
<p:tagLst xmlns:p="http://schemas.openxmlformats.org/presentationml/2006/main">
  <p:tag name="AS_UNIQUEID" val="242"/>
</p:tagLst>
</file>

<file path=ppt/tags/tag121.xml><?xml version="1.0" encoding="utf-8"?>
<p:tagLst xmlns:p="http://schemas.openxmlformats.org/presentationml/2006/main">
  <p:tag name="AS_UNIQUEID" val="243"/>
</p:tagLst>
</file>

<file path=ppt/tags/tag122.xml><?xml version="1.0" encoding="utf-8"?>
<p:tagLst xmlns:p="http://schemas.openxmlformats.org/presentationml/2006/main">
  <p:tag name="AS_UNIQUEID" val="244"/>
</p:tagLst>
</file>

<file path=ppt/tags/tag123.xml><?xml version="1.0" encoding="utf-8"?>
<p:tagLst xmlns:p="http://schemas.openxmlformats.org/presentationml/2006/main">
  <p:tag name="AS_UNIQUEID" val="245"/>
</p:tagLst>
</file>

<file path=ppt/tags/tag124.xml><?xml version="1.0" encoding="utf-8"?>
<p:tagLst xmlns:p="http://schemas.openxmlformats.org/presentationml/2006/main">
  <p:tag name="AS_UNIQUEID" val="246"/>
</p:tagLst>
</file>

<file path=ppt/tags/tag125.xml><?xml version="1.0" encoding="utf-8"?>
<p:tagLst xmlns:p="http://schemas.openxmlformats.org/presentationml/2006/main">
  <p:tag name="AS_UNIQUEID" val="247"/>
</p:tagLst>
</file>

<file path=ppt/tags/tag126.xml><?xml version="1.0" encoding="utf-8"?>
<p:tagLst xmlns:p="http://schemas.openxmlformats.org/presentationml/2006/main">
  <p:tag name="AS_UNIQUEID" val="248"/>
</p:tagLst>
</file>

<file path=ppt/tags/tag127.xml><?xml version="1.0" encoding="utf-8"?>
<p:tagLst xmlns:p="http://schemas.openxmlformats.org/presentationml/2006/main">
  <p:tag name="AS_UNIQUEID" val="249"/>
</p:tagLst>
</file>

<file path=ppt/tags/tag128.xml><?xml version="1.0" encoding="utf-8"?>
<p:tagLst xmlns:p="http://schemas.openxmlformats.org/presentationml/2006/main">
  <p:tag name="AS_UNIQUEID" val="250"/>
</p:tagLst>
</file>

<file path=ppt/tags/tag129.xml><?xml version="1.0" encoding="utf-8"?>
<p:tagLst xmlns:p="http://schemas.openxmlformats.org/presentationml/2006/main">
  <p:tag name="AS_UNIQUEID" val="251"/>
</p:tagLst>
</file>

<file path=ppt/tags/tag130.xml><?xml version="1.0" encoding="utf-8"?>
<p:tagLst xmlns:p="http://schemas.openxmlformats.org/presentationml/2006/main">
  <p:tag name="AS_UNIQUEID" val="252"/>
</p:tagLst>
</file>

<file path=ppt/tags/tag131.xml><?xml version="1.0" encoding="utf-8"?>
<p:tagLst xmlns:p="http://schemas.openxmlformats.org/presentationml/2006/main">
  <p:tag name="AS_UNIQUEID" val="253"/>
</p:tagLst>
</file>

<file path=ppt/tags/tag132.xml><?xml version="1.0" encoding="utf-8"?>
<p:tagLst xmlns:p="http://schemas.openxmlformats.org/presentationml/2006/main">
  <p:tag name="AS_UNIQUEID" val="254"/>
</p:tagLst>
</file>

<file path=ppt/tags/tag133.xml><?xml version="1.0" encoding="utf-8"?>
<p:tagLst xmlns:p="http://schemas.openxmlformats.org/presentationml/2006/main">
  <p:tag name="AS_UNIQUEID" val="255"/>
</p:tagLst>
</file>

<file path=ppt/tags/tag134.xml><?xml version="1.0" encoding="utf-8"?>
<p:tagLst xmlns:p="http://schemas.openxmlformats.org/presentationml/2006/main">
  <p:tag name="AS_UNIQUEID" val="256"/>
</p:tagLst>
</file>

<file path=ppt/tags/tag135.xml><?xml version="1.0" encoding="utf-8"?>
<p:tagLst xmlns:p="http://schemas.openxmlformats.org/presentationml/2006/main">
  <p:tag name="AS_UNIQUEID" val="257"/>
</p:tagLst>
</file>

<file path=ppt/tags/tag136.xml><?xml version="1.0" encoding="utf-8"?>
<p:tagLst xmlns:p="http://schemas.openxmlformats.org/presentationml/2006/main">
  <p:tag name="AS_UNIQUEID" val="258"/>
</p:tagLst>
</file>

<file path=ppt/tags/tag137.xml><?xml version="1.0" encoding="utf-8"?>
<p:tagLst xmlns:p="http://schemas.openxmlformats.org/presentationml/2006/main">
  <p:tag name="AS_UNIQUEID" val="259"/>
</p:tagLst>
</file>

<file path=ppt/tags/tag138.xml><?xml version="1.0" encoding="utf-8"?>
<p:tagLst xmlns:p="http://schemas.openxmlformats.org/presentationml/2006/main">
  <p:tag name="AS_UNIQUEID" val="260"/>
</p:tagLst>
</file>

<file path=ppt/tags/tag139.xml><?xml version="1.0" encoding="utf-8"?>
<p:tagLst xmlns:p="http://schemas.openxmlformats.org/presentationml/2006/main">
  <p:tag name="AS_UNIQUEID" val="261"/>
</p:tagLst>
</file>

<file path=ppt/tags/tag140.xml><?xml version="1.0" encoding="utf-8"?>
<p:tagLst xmlns:p="http://schemas.openxmlformats.org/presentationml/2006/main">
  <p:tag name="AS_UNIQUEID" val="262"/>
</p:tagLst>
</file>

<file path=ppt/tags/tag141.xml><?xml version="1.0" encoding="utf-8"?>
<p:tagLst xmlns:p="http://schemas.openxmlformats.org/presentationml/2006/main">
  <p:tag name="AS_UNIQUEID" val="263"/>
</p:tagLst>
</file>

<file path=ppt/tags/tag142.xml><?xml version="1.0" encoding="utf-8"?>
<p:tagLst xmlns:p="http://schemas.openxmlformats.org/presentationml/2006/main">
  <p:tag name="AS_UNIQUEID" val="264"/>
</p:tagLst>
</file>

<file path=ppt/tags/tag143.xml><?xml version="1.0" encoding="utf-8"?>
<p:tagLst xmlns:p="http://schemas.openxmlformats.org/presentationml/2006/main">
  <p:tag name="AS_UNIQUEID" val="265"/>
</p:tagLst>
</file>

<file path=ppt/tags/tag144.xml><?xml version="1.0" encoding="utf-8"?>
<p:tagLst xmlns:p="http://schemas.openxmlformats.org/presentationml/2006/main">
  <p:tag name="AS_UNIQUEID" val="266"/>
</p:tagLst>
</file>

<file path=ppt/tags/tag145.xml><?xml version="1.0" encoding="utf-8"?>
<p:tagLst xmlns:p="http://schemas.openxmlformats.org/presentationml/2006/main">
  <p:tag name="AS_UNIQUEID" val="267"/>
</p:tagLst>
</file>

<file path=ppt/tags/tag146.xml><?xml version="1.0" encoding="utf-8"?>
<p:tagLst xmlns:p="http://schemas.openxmlformats.org/presentationml/2006/main">
  <p:tag name="AS_UNIQUEID" val="268"/>
</p:tagLst>
</file>

<file path=ppt/tags/tag147.xml><?xml version="1.0" encoding="utf-8"?>
<p:tagLst xmlns:p="http://schemas.openxmlformats.org/presentationml/2006/main">
  <p:tag name="AS_UNIQUEID" val="269"/>
</p:tagLst>
</file>

<file path=ppt/tags/tag148.xml><?xml version="1.0" encoding="utf-8"?>
<p:tagLst xmlns:p="http://schemas.openxmlformats.org/presentationml/2006/main">
  <p:tag name="AS_UNIQUEID" val="270"/>
</p:tagLst>
</file>

<file path=ppt/tags/tag149.xml><?xml version="1.0" encoding="utf-8"?>
<p:tagLst xmlns:p="http://schemas.openxmlformats.org/presentationml/2006/main">
  <p:tag name="AS_UNIQUEID" val="271"/>
</p:tagLst>
</file>

<file path=ppt/tags/tag150.xml><?xml version="1.0" encoding="utf-8"?>
<p:tagLst xmlns:p="http://schemas.openxmlformats.org/presentationml/2006/main">
  <p:tag name="AS_UNIQUEID" val="272"/>
</p:tagLst>
</file>

<file path=ppt/tags/tag151.xml><?xml version="1.0" encoding="utf-8"?>
<p:tagLst xmlns:p="http://schemas.openxmlformats.org/presentationml/2006/main">
  <p:tag name="AS_UNIQUEID" val="0"/>
</p:tagLst>
</file>

<file path=ppt/tags/tag152.xml><?xml version="1.0" encoding="utf-8"?>
<p:tagLst xmlns:p="http://schemas.openxmlformats.org/presentationml/2006/main">
  <p:tag name="AS_UNIQUEID" val="273"/>
</p:tagLst>
</file>

<file path=ppt/tags/tag153.xml><?xml version="1.0" encoding="utf-8"?>
<p:tagLst xmlns:p="http://schemas.openxmlformats.org/presentationml/2006/main">
  <p:tag name="AS_UNIQUEID" val="274"/>
</p:tagLst>
</file>

<file path=ppt/tags/tag154.xml><?xml version="1.0" encoding="utf-8"?>
<p:tagLst xmlns:p="http://schemas.openxmlformats.org/presentationml/2006/main">
  <p:tag name="AS_UNIQUEID" val="275"/>
</p:tagLst>
</file>

<file path=ppt/tags/tag155.xml><?xml version="1.0" encoding="utf-8"?>
<p:tagLst xmlns:p="http://schemas.openxmlformats.org/presentationml/2006/main">
  <p:tag name="AS_UNIQUEID" val="276"/>
</p:tagLst>
</file>

<file path=ppt/tags/tag156.xml><?xml version="1.0" encoding="utf-8"?>
<p:tagLst xmlns:p="http://schemas.openxmlformats.org/presentationml/2006/main">
  <p:tag name="AS_UNIQUEID" val="277"/>
</p:tagLst>
</file>

<file path=ppt/tags/tag157.xml><?xml version="1.0" encoding="utf-8"?>
<p:tagLst xmlns:p="http://schemas.openxmlformats.org/presentationml/2006/main">
  <p:tag name="AS_UNIQUEID" val="278"/>
</p:tagLst>
</file>

<file path=ppt/tags/tag158.xml><?xml version="1.0" encoding="utf-8"?>
<p:tagLst xmlns:p="http://schemas.openxmlformats.org/presentationml/2006/main">
  <p:tag name="AS_UNIQUEID" val="279"/>
</p:tagLst>
</file>

<file path=ppt/tags/tag159.xml><?xml version="1.0" encoding="utf-8"?>
<p:tagLst xmlns:p="http://schemas.openxmlformats.org/presentationml/2006/main">
  <p:tag name="AS_UNIQUEID" val="1"/>
</p:tagLst>
</file>

<file path=ppt/tags/tag160.xml><?xml version="1.0" encoding="utf-8"?>
<p:tagLst xmlns:p="http://schemas.openxmlformats.org/presentationml/2006/main">
  <p:tag name="AS_UNIQUEID" val="2"/>
</p:tagLst>
</file>

<file path=ppt/tags/tag161.xml><?xml version="1.0" encoding="utf-8"?>
<p:tagLst xmlns:p="http://schemas.openxmlformats.org/presentationml/2006/main">
  <p:tag name="AS_UNIQUEID" val="3"/>
</p:tagLst>
</file>

<file path=ppt/tags/tag162.xml><?xml version="1.0" encoding="utf-8"?>
<p:tagLst xmlns:p="http://schemas.openxmlformats.org/presentationml/2006/main">
  <p:tag name="AS_UNIQUEID" val="4"/>
</p:tagLst>
</file>

<file path=ppt/tags/tag163.xml><?xml version="1.0" encoding="utf-8"?>
<p:tagLst xmlns:p="http://schemas.openxmlformats.org/presentationml/2006/main">
  <p:tag name="AS_UNIQUEID" val="5"/>
</p:tagLst>
</file>

<file path=ppt/tags/tag164.xml><?xml version="1.0" encoding="utf-8"?>
<p:tagLst xmlns:p="http://schemas.openxmlformats.org/presentationml/2006/main">
  <p:tag name="AS_UNIQUEID" val="6"/>
</p:tagLst>
</file>

<file path=ppt/tags/tag165.xml><?xml version="1.0" encoding="utf-8"?>
<p:tagLst xmlns:p="http://schemas.openxmlformats.org/presentationml/2006/main">
  <p:tag name="AS_UNIQUEID" val="7"/>
</p:tagLst>
</file>

<file path=ppt/tags/tag166.xml><?xml version="1.0" encoding="utf-8"?>
<p:tagLst xmlns:p="http://schemas.openxmlformats.org/presentationml/2006/main">
  <p:tag name="AS_UNIQUEID" val="8"/>
</p:tagLst>
</file>

<file path=ppt/tags/tag167.xml><?xml version="1.0" encoding="utf-8"?>
<p:tagLst xmlns:p="http://schemas.openxmlformats.org/presentationml/2006/main">
  <p:tag name="AS_UNIQUEID" val="9"/>
</p:tagLst>
</file>

<file path=ppt/tags/tag168.xml><?xml version="1.0" encoding="utf-8"?>
<p:tagLst xmlns:p="http://schemas.openxmlformats.org/presentationml/2006/main">
  <p:tag name="AS_UNIQUEID" val="10"/>
</p:tagLst>
</file>

<file path=ppt/tags/tag169.xml><?xml version="1.0" encoding="utf-8"?>
<p:tagLst xmlns:p="http://schemas.openxmlformats.org/presentationml/2006/main">
  <p:tag name="AS_UNIQUEID" val="11"/>
</p:tagLst>
</file>

<file path=ppt/tags/tag170.xml><?xml version="1.0" encoding="utf-8"?>
<p:tagLst xmlns:p="http://schemas.openxmlformats.org/presentationml/2006/main">
  <p:tag name="AS_UNIQUEID" val="12"/>
</p:tagLst>
</file>

<file path=ppt/tags/tag171.xml><?xml version="1.0" encoding="utf-8"?>
<p:tagLst xmlns:p="http://schemas.openxmlformats.org/presentationml/2006/main">
  <p:tag name="AS_UNIQUEID" val="13"/>
</p:tagLst>
</file>

<file path=ppt/tags/tag172.xml><?xml version="1.0" encoding="utf-8"?>
<p:tagLst xmlns:p="http://schemas.openxmlformats.org/presentationml/2006/main">
  <p:tag name="AS_UNIQUEID" val="14"/>
</p:tagLst>
</file>

<file path=ppt/tags/tag173.xml><?xml version="1.0" encoding="utf-8"?>
<p:tagLst xmlns:p="http://schemas.openxmlformats.org/presentationml/2006/main">
  <p:tag name="AS_UNIQUEID" val="15"/>
</p:tagLst>
</file>

<file path=ppt/tags/tag174.xml><?xml version="1.0" encoding="utf-8"?>
<p:tagLst xmlns:p="http://schemas.openxmlformats.org/presentationml/2006/main">
  <p:tag name="AS_UNIQUEID" val="16"/>
</p:tagLst>
</file>

<file path=ppt/tags/tag175.xml><?xml version="1.0" encoding="utf-8"?>
<p:tagLst xmlns:p="http://schemas.openxmlformats.org/presentationml/2006/main">
  <p:tag name="AS_UNIQUEID" val="17"/>
</p:tagLst>
</file>

<file path=ppt/tags/tag176.xml><?xml version="1.0" encoding="utf-8"?>
<p:tagLst xmlns:p="http://schemas.openxmlformats.org/presentationml/2006/main">
  <p:tag name="AS_UNIQUEID" val="18"/>
</p:tagLst>
</file>

<file path=ppt/tags/tag177.xml><?xml version="1.0" encoding="utf-8"?>
<p:tagLst xmlns:p="http://schemas.openxmlformats.org/presentationml/2006/main">
  <p:tag name="AS_UNIQUEID" val="19"/>
</p:tagLst>
</file>

<file path=ppt/tags/tag178.xml><?xml version="1.0" encoding="utf-8"?>
<p:tagLst xmlns:p="http://schemas.openxmlformats.org/presentationml/2006/main">
  <p:tag name="AS_UNIQUEID" val="20"/>
</p:tagLst>
</file>

<file path=ppt/tags/tag179.xml><?xml version="1.0" encoding="utf-8"?>
<p:tagLst xmlns:p="http://schemas.openxmlformats.org/presentationml/2006/main">
  <p:tag name="AS_UNIQUEID" val="21"/>
</p:tagLst>
</file>

<file path=ppt/tags/tag180.xml><?xml version="1.0" encoding="utf-8"?>
<p:tagLst xmlns:p="http://schemas.openxmlformats.org/presentationml/2006/main">
  <p:tag name="AS_UNIQUEID" val="22"/>
</p:tagLst>
</file>

<file path=ppt/tags/tag181.xml><?xml version="1.0" encoding="utf-8"?>
<p:tagLst xmlns:p="http://schemas.openxmlformats.org/presentationml/2006/main">
  <p:tag name="AS_UNIQUEID" val="23"/>
</p:tagLst>
</file>

<file path=ppt/tags/tag182.xml><?xml version="1.0" encoding="utf-8"?>
<p:tagLst xmlns:p="http://schemas.openxmlformats.org/presentationml/2006/main">
  <p:tag name="AS_UNIQUEID" val="24"/>
</p:tagLst>
</file>

<file path=ppt/tags/tag183.xml><?xml version="1.0" encoding="utf-8"?>
<p:tagLst xmlns:p="http://schemas.openxmlformats.org/presentationml/2006/main">
  <p:tag name="AS_UNIQUEID" val="25"/>
</p:tagLst>
</file>

<file path=ppt/tags/tag184.xml><?xml version="1.0" encoding="utf-8"?>
<p:tagLst xmlns:p="http://schemas.openxmlformats.org/presentationml/2006/main">
  <p:tag name="AS_UNIQUEID" val="26"/>
</p:tagLst>
</file>

<file path=ppt/tags/tag185.xml><?xml version="1.0" encoding="utf-8"?>
<p:tagLst xmlns:p="http://schemas.openxmlformats.org/presentationml/2006/main">
  <p:tag name="AS_UNIQUEID" val="27"/>
</p:tagLst>
</file>

<file path=ppt/tags/tag186.xml><?xml version="1.0" encoding="utf-8"?>
<p:tagLst xmlns:p="http://schemas.openxmlformats.org/presentationml/2006/main">
  <p:tag name="AS_UNIQUEID" val="28"/>
</p:tagLst>
</file>

<file path=ppt/tags/tag187.xml><?xml version="1.0" encoding="utf-8"?>
<p:tagLst xmlns:p="http://schemas.openxmlformats.org/presentationml/2006/main">
  <p:tag name="AS_UNIQUEID" val="29"/>
</p:tagLst>
</file>

<file path=ppt/tags/tag188.xml><?xml version="1.0" encoding="utf-8"?>
<p:tagLst xmlns:p="http://schemas.openxmlformats.org/presentationml/2006/main">
  <p:tag name="AS_UNIQUEID" val="30"/>
</p:tagLst>
</file>

<file path=ppt/tags/tag189.xml><?xml version="1.0" encoding="utf-8"?>
<p:tagLst xmlns:p="http://schemas.openxmlformats.org/presentationml/2006/main">
  <p:tag name="AS_UNIQUEID" val="31"/>
</p:tagLst>
</file>

<file path=ppt/tags/tag190.xml><?xml version="1.0" encoding="utf-8"?>
<p:tagLst xmlns:p="http://schemas.openxmlformats.org/presentationml/2006/main">
  <p:tag name="AS_UNIQUEID" val="32"/>
</p:tagLst>
</file>

<file path=ppt/tags/tag191.xml><?xml version="1.0" encoding="utf-8"?>
<p:tagLst xmlns:p="http://schemas.openxmlformats.org/presentationml/2006/main">
  <p:tag name="AS_UNIQUEID" val="33"/>
</p:tagLst>
</file>

<file path=ppt/tags/tag192.xml><?xml version="1.0" encoding="utf-8"?>
<p:tagLst xmlns:p="http://schemas.openxmlformats.org/presentationml/2006/main">
  <p:tag name="AS_UNIQUEID" val="34"/>
</p:tagLst>
</file>

<file path=ppt/tags/tag193.xml><?xml version="1.0" encoding="utf-8"?>
<p:tagLst xmlns:p="http://schemas.openxmlformats.org/presentationml/2006/main">
  <p:tag name="AS_UNIQUEID" val="35"/>
</p:tagLst>
</file>

<file path=ppt/tags/tag194.xml><?xml version="1.0" encoding="utf-8"?>
<p:tagLst xmlns:p="http://schemas.openxmlformats.org/presentationml/2006/main">
  <p:tag name="AS_UNIQUEID" val="36"/>
</p:tagLst>
</file>

<file path=ppt/tags/tag195.xml><?xml version="1.0" encoding="utf-8"?>
<p:tagLst xmlns:p="http://schemas.openxmlformats.org/presentationml/2006/main">
  <p:tag name="AS_UNIQUEID" val="37"/>
</p:tagLst>
</file>

<file path=ppt/tags/tag196.xml><?xml version="1.0" encoding="utf-8"?>
<p:tagLst xmlns:p="http://schemas.openxmlformats.org/presentationml/2006/main">
  <p:tag name="AS_UNIQUEID" val="38"/>
</p:tagLst>
</file>

<file path=ppt/tags/tag197.xml><?xml version="1.0" encoding="utf-8"?>
<p:tagLst xmlns:p="http://schemas.openxmlformats.org/presentationml/2006/main">
  <p:tag name="AS_UNIQUEID" val="39"/>
</p:tagLst>
</file>

<file path=ppt/tags/tag198.xml><?xml version="1.0" encoding="utf-8"?>
<p:tagLst xmlns:p="http://schemas.openxmlformats.org/presentationml/2006/main">
  <p:tag name="AS_UNIQUEID" val="40"/>
</p:tagLst>
</file>

<file path=ppt/tags/tag199.xml><?xml version="1.0" encoding="utf-8"?>
<p:tagLst xmlns:p="http://schemas.openxmlformats.org/presentationml/2006/main">
  <p:tag name="AS_UNIQUEID" val="41"/>
</p:tagLst>
</file>

<file path=ppt/tags/tag200.xml><?xml version="1.0" encoding="utf-8"?>
<p:tagLst xmlns:p="http://schemas.openxmlformats.org/presentationml/2006/main">
  <p:tag name="AS_UNIQUEID" val="42"/>
</p:tagLst>
</file>

<file path=ppt/tags/tag201.xml><?xml version="1.0" encoding="utf-8"?>
<p:tagLst xmlns:p="http://schemas.openxmlformats.org/presentationml/2006/main">
  <p:tag name="AS_UNIQUEID" val="43"/>
</p:tagLst>
</file>

<file path=ppt/tags/tag202.xml><?xml version="1.0" encoding="utf-8"?>
<p:tagLst xmlns:p="http://schemas.openxmlformats.org/presentationml/2006/main">
  <p:tag name="AS_UNIQUEID" val="44"/>
</p:tagLst>
</file>

<file path=ppt/tags/tag203.xml><?xml version="1.0" encoding="utf-8"?>
<p:tagLst xmlns:p="http://schemas.openxmlformats.org/presentationml/2006/main">
  <p:tag name="AS_UNIQUEID" val="45"/>
</p:tagLst>
</file>

<file path=ppt/tags/tag204.xml><?xml version="1.0" encoding="utf-8"?>
<p:tagLst xmlns:p="http://schemas.openxmlformats.org/presentationml/2006/main">
  <p:tag name="AS_UNIQUEID" val="46"/>
</p:tagLst>
</file>

<file path=ppt/tags/tag205.xml><?xml version="1.0" encoding="utf-8"?>
<p:tagLst xmlns:p="http://schemas.openxmlformats.org/presentationml/2006/main">
  <p:tag name="AS_UNIQUEID" val="47"/>
</p:tagLst>
</file>

<file path=ppt/tags/tag206.xml><?xml version="1.0" encoding="utf-8"?>
<p:tagLst xmlns:p="http://schemas.openxmlformats.org/presentationml/2006/main">
  <p:tag name="AS_UNIQUEID" val="48"/>
</p:tagLst>
</file>

<file path=ppt/tags/tag207.xml><?xml version="1.0" encoding="utf-8"?>
<p:tagLst xmlns:p="http://schemas.openxmlformats.org/presentationml/2006/main">
  <p:tag name="AS_UNIQUEID" val="49"/>
</p:tagLst>
</file>

<file path=ppt/tags/tag208.xml><?xml version="1.0" encoding="utf-8"?>
<p:tagLst xmlns:p="http://schemas.openxmlformats.org/presentationml/2006/main">
  <p:tag name="AS_UNIQUEID" val="50"/>
</p:tagLst>
</file>

<file path=ppt/tags/tag209.xml><?xml version="1.0" encoding="utf-8"?>
<p:tagLst xmlns:p="http://schemas.openxmlformats.org/presentationml/2006/main">
  <p:tag name="AS_UNIQUEID" val="51"/>
</p:tagLst>
</file>

<file path=ppt/tags/tag210.xml><?xml version="1.0" encoding="utf-8"?>
<p:tagLst xmlns:p="http://schemas.openxmlformats.org/presentationml/2006/main">
  <p:tag name="AS_UNIQUEID" val="52"/>
</p:tagLst>
</file>

<file path=ppt/tags/tag211.xml><?xml version="1.0" encoding="utf-8"?>
<p:tagLst xmlns:p="http://schemas.openxmlformats.org/presentationml/2006/main">
  <p:tag name="AS_UNIQUEID" val="53"/>
</p:tagLst>
</file>

<file path=ppt/tags/tag212.xml><?xml version="1.0" encoding="utf-8"?>
<p:tagLst xmlns:p="http://schemas.openxmlformats.org/presentationml/2006/main">
  <p:tag name="AS_UNIQUEID" val="54"/>
</p:tagLst>
</file>

<file path=ppt/tags/tag213.xml><?xml version="1.0" encoding="utf-8"?>
<p:tagLst xmlns:p="http://schemas.openxmlformats.org/presentationml/2006/main">
  <p:tag name="AS_UNIQUEID" val="55"/>
</p:tagLst>
</file>

<file path=ppt/tags/tag214.xml><?xml version="1.0" encoding="utf-8"?>
<p:tagLst xmlns:p="http://schemas.openxmlformats.org/presentationml/2006/main">
  <p:tag name="AS_UNIQUEID" val="56"/>
</p:tagLst>
</file>

<file path=ppt/tags/tag215.xml><?xml version="1.0" encoding="utf-8"?>
<p:tagLst xmlns:p="http://schemas.openxmlformats.org/presentationml/2006/main">
  <p:tag name="AS_UNIQUEID" val="57"/>
</p:tagLst>
</file>

<file path=ppt/tags/tag216.xml><?xml version="1.0" encoding="utf-8"?>
<p:tagLst xmlns:p="http://schemas.openxmlformats.org/presentationml/2006/main">
  <p:tag name="AS_UNIQUEID" val="58"/>
</p:tagLst>
</file>

<file path=ppt/tags/tag217.xml><?xml version="1.0" encoding="utf-8"?>
<p:tagLst xmlns:p="http://schemas.openxmlformats.org/presentationml/2006/main">
  <p:tag name="AS_UNIQUEID" val="59"/>
</p:tagLst>
</file>

<file path=ppt/tags/tag218.xml><?xml version="1.0" encoding="utf-8"?>
<p:tagLst xmlns:p="http://schemas.openxmlformats.org/presentationml/2006/main">
  <p:tag name="AS_UNIQUEID" val="60"/>
</p:tagLst>
</file>

<file path=ppt/tags/tag219.xml><?xml version="1.0" encoding="utf-8"?>
<p:tagLst xmlns:p="http://schemas.openxmlformats.org/presentationml/2006/main">
  <p:tag name="AS_UNIQUEID" val="61"/>
</p:tagLst>
</file>

<file path=ppt/tags/tag220.xml><?xml version="1.0" encoding="utf-8"?>
<p:tagLst xmlns:p="http://schemas.openxmlformats.org/presentationml/2006/main">
  <p:tag name="AS_UNIQUEID" val="62"/>
</p:tagLst>
</file>

<file path=ppt/tags/tag221.xml><?xml version="1.0" encoding="utf-8"?>
<p:tagLst xmlns:p="http://schemas.openxmlformats.org/presentationml/2006/main">
  <p:tag name="AS_UNIQUEID" val="63"/>
</p:tagLst>
</file>

<file path=ppt/tags/tag222.xml><?xml version="1.0" encoding="utf-8"?>
<p:tagLst xmlns:p="http://schemas.openxmlformats.org/presentationml/2006/main">
  <p:tag name="AS_UNIQUEID" val="64"/>
</p:tagLst>
</file>

<file path=ppt/tags/tag223.xml><?xml version="1.0" encoding="utf-8"?>
<p:tagLst xmlns:p="http://schemas.openxmlformats.org/presentationml/2006/main">
  <p:tag name="AS_UNIQUEID" val="65"/>
</p:tagLst>
</file>

<file path=ppt/tags/tag224.xml><?xml version="1.0" encoding="utf-8"?>
<p:tagLst xmlns:p="http://schemas.openxmlformats.org/presentationml/2006/main">
  <p:tag name="AS_UNIQUEID" val="66"/>
</p:tagLst>
</file>

<file path=ppt/tags/tag225.xml><?xml version="1.0" encoding="utf-8"?>
<p:tagLst xmlns:p="http://schemas.openxmlformats.org/presentationml/2006/main">
  <p:tag name="AS_UNIQUEID" val="67"/>
</p:tagLst>
</file>

<file path=ppt/tags/tag226.xml><?xml version="1.0" encoding="utf-8"?>
<p:tagLst xmlns:p="http://schemas.openxmlformats.org/presentationml/2006/main">
  <p:tag name="AS_UNIQUEID" val="68"/>
</p:tagLst>
</file>

<file path=ppt/tags/tag227.xml><?xml version="1.0" encoding="utf-8"?>
<p:tagLst xmlns:p="http://schemas.openxmlformats.org/presentationml/2006/main">
  <p:tag name="AS_UNIQUEID" val="69"/>
</p:tagLst>
</file>

<file path=ppt/tags/tag228.xml><?xml version="1.0" encoding="utf-8"?>
<p:tagLst xmlns:p="http://schemas.openxmlformats.org/presentationml/2006/main">
  <p:tag name="AS_UNIQUEID" val="70"/>
</p:tagLst>
</file>

<file path=ppt/tags/tag229.xml><?xml version="1.0" encoding="utf-8"?>
<p:tagLst xmlns:p="http://schemas.openxmlformats.org/presentationml/2006/main">
  <p:tag name="AS_UNIQUEID" val="71"/>
</p:tagLst>
</file>

<file path=ppt/tags/tag230.xml><?xml version="1.0" encoding="utf-8"?>
<p:tagLst xmlns:p="http://schemas.openxmlformats.org/presentationml/2006/main">
  <p:tag name="AS_UNIQUEID" val="72"/>
</p:tagLst>
</file>

<file path=ppt/tags/tag231.xml><?xml version="1.0" encoding="utf-8"?>
<p:tagLst xmlns:p="http://schemas.openxmlformats.org/presentationml/2006/main">
  <p:tag name="AS_UNIQUEID" val="73"/>
</p:tagLst>
</file>

<file path=ppt/tags/tag232.xml><?xml version="1.0" encoding="utf-8"?>
<p:tagLst xmlns:p="http://schemas.openxmlformats.org/presentationml/2006/main">
  <p:tag name="AS_UNIQUEID" val="74"/>
</p:tagLst>
</file>

<file path=ppt/tags/tag233.xml><?xml version="1.0" encoding="utf-8"?>
<p:tagLst xmlns:p="http://schemas.openxmlformats.org/presentationml/2006/main">
  <p:tag name="AS_UNIQUEID" val="75"/>
</p:tagLst>
</file>

<file path=ppt/tags/tag234.xml><?xml version="1.0" encoding="utf-8"?>
<p:tagLst xmlns:p="http://schemas.openxmlformats.org/presentationml/2006/main">
  <p:tag name="AS_UNIQUEID" val="76"/>
</p:tagLst>
</file>

<file path=ppt/tags/tag235.xml><?xml version="1.0" encoding="utf-8"?>
<p:tagLst xmlns:p="http://schemas.openxmlformats.org/presentationml/2006/main">
  <p:tag name="AS_UNIQUEID" val="77"/>
</p:tagLst>
</file>

<file path=ppt/tags/tag236.xml><?xml version="1.0" encoding="utf-8"?>
<p:tagLst xmlns:p="http://schemas.openxmlformats.org/presentationml/2006/main">
  <p:tag name="AS_UNIQUEID" val="78"/>
</p:tagLst>
</file>

<file path=ppt/tags/tag237.xml><?xml version="1.0" encoding="utf-8"?>
<p:tagLst xmlns:p="http://schemas.openxmlformats.org/presentationml/2006/main">
  <p:tag name="AS_UNIQUEID" val="79"/>
</p:tagLst>
</file>

<file path=ppt/tags/tag238.xml><?xml version="1.0" encoding="utf-8"?>
<p:tagLst xmlns:p="http://schemas.openxmlformats.org/presentationml/2006/main">
  <p:tag name="AS_UNIQUEID" val="80"/>
</p:tagLst>
</file>

<file path=ppt/tags/tag239.xml><?xml version="1.0" encoding="utf-8"?>
<p:tagLst xmlns:p="http://schemas.openxmlformats.org/presentationml/2006/main">
  <p:tag name="AS_UNIQUEID" val="81"/>
</p:tagLst>
</file>

<file path=ppt/tags/tag240.xml><?xml version="1.0" encoding="utf-8"?>
<p:tagLst xmlns:p="http://schemas.openxmlformats.org/presentationml/2006/main">
  <p:tag name="AS_UNIQUEID" val="82"/>
</p:tagLst>
</file>

<file path=ppt/tags/tag241.xml><?xml version="1.0" encoding="utf-8"?>
<p:tagLst xmlns:p="http://schemas.openxmlformats.org/presentationml/2006/main">
  <p:tag name="AS_UNIQUEID" val="83"/>
</p:tagLst>
</file>

<file path=ppt/tags/tag242.xml><?xml version="1.0" encoding="utf-8"?>
<p:tagLst xmlns:p="http://schemas.openxmlformats.org/presentationml/2006/main">
  <p:tag name="AS_UNIQUEID" val="84"/>
</p:tagLst>
</file>

<file path=ppt/tags/tag243.xml><?xml version="1.0" encoding="utf-8"?>
<p:tagLst xmlns:p="http://schemas.openxmlformats.org/presentationml/2006/main">
  <p:tag name="AS_UNIQUEID" val="85"/>
</p:tagLst>
</file>

<file path=ppt/tags/tag244.xml><?xml version="1.0" encoding="utf-8"?>
<p:tagLst xmlns:p="http://schemas.openxmlformats.org/presentationml/2006/main">
  <p:tag name="AS_UNIQUEID" val="86"/>
</p:tagLst>
</file>

<file path=ppt/tags/tag245.xml><?xml version="1.0" encoding="utf-8"?>
<p:tagLst xmlns:p="http://schemas.openxmlformats.org/presentationml/2006/main">
  <p:tag name="AS_UNIQUEID" val="87"/>
</p:tagLst>
</file>

<file path=ppt/tags/tag246.xml><?xml version="1.0" encoding="utf-8"?>
<p:tagLst xmlns:p="http://schemas.openxmlformats.org/presentationml/2006/main">
  <p:tag name="AS_UNIQUEID" val="88"/>
</p:tagLst>
</file>

<file path=ppt/tags/tag247.xml><?xml version="1.0" encoding="utf-8"?>
<p:tagLst xmlns:p="http://schemas.openxmlformats.org/presentationml/2006/main">
  <p:tag name="AS_UNIQUEID" val="89"/>
</p:tagLst>
</file>

<file path=ppt/tags/tag248.xml><?xml version="1.0" encoding="utf-8"?>
<p:tagLst xmlns:p="http://schemas.openxmlformats.org/presentationml/2006/main">
  <p:tag name="AS_UNIQUEID" val="90"/>
</p:tagLst>
</file>

<file path=ppt/tags/tag249.xml><?xml version="1.0" encoding="utf-8"?>
<p:tagLst xmlns:p="http://schemas.openxmlformats.org/presentationml/2006/main">
  <p:tag name="AS_UNIQUEID" val="91"/>
</p:tagLst>
</file>

<file path=ppt/tags/tag250.xml><?xml version="1.0" encoding="utf-8"?>
<p:tagLst xmlns:p="http://schemas.openxmlformats.org/presentationml/2006/main">
  <p:tag name="AS_UNIQUEID" val="92"/>
</p:tagLst>
</file>

<file path=ppt/tags/tag251.xml><?xml version="1.0" encoding="utf-8"?>
<p:tagLst xmlns:p="http://schemas.openxmlformats.org/presentationml/2006/main">
  <p:tag name="AS_UNIQUEID" val="93"/>
</p:tagLst>
</file>

<file path=ppt/tags/tag252.xml><?xml version="1.0" encoding="utf-8"?>
<p:tagLst xmlns:p="http://schemas.openxmlformats.org/presentationml/2006/main">
  <p:tag name="AS_UNIQUEID" val="94"/>
</p:tagLst>
</file>

<file path=ppt/tags/tag253.xml><?xml version="1.0" encoding="utf-8"?>
<p:tagLst xmlns:p="http://schemas.openxmlformats.org/presentationml/2006/main">
  <p:tag name="AS_UNIQUEID" val="95"/>
</p:tagLst>
</file>

<file path=ppt/tags/tag254.xml><?xml version="1.0" encoding="utf-8"?>
<p:tagLst xmlns:p="http://schemas.openxmlformats.org/presentationml/2006/main">
  <p:tag name="AS_UNIQUEID" val="96"/>
</p:tagLst>
</file>

<file path=ppt/tags/tag255.xml><?xml version="1.0" encoding="utf-8"?>
<p:tagLst xmlns:p="http://schemas.openxmlformats.org/presentationml/2006/main">
  <p:tag name="AS_UNIQUEID" val="97"/>
</p:tagLst>
</file>

<file path=ppt/tags/tag256.xml><?xml version="1.0" encoding="utf-8"?>
<p:tagLst xmlns:p="http://schemas.openxmlformats.org/presentationml/2006/main">
  <p:tag name="AS_UNIQUEID" val="98"/>
</p:tagLst>
</file>

<file path=ppt/tags/tag257.xml><?xml version="1.0" encoding="utf-8"?>
<p:tagLst xmlns:p="http://schemas.openxmlformats.org/presentationml/2006/main">
  <p:tag name="AS_UNIQUEID" val="99"/>
</p:tagLst>
</file>

<file path=ppt/tags/tag258.xml><?xml version="1.0" encoding="utf-8"?>
<p:tagLst xmlns:p="http://schemas.openxmlformats.org/presentationml/2006/main">
  <p:tag name="AS_UNIQUEID" val="100"/>
</p:tagLst>
</file>

<file path=ppt/tags/tag259.xml><?xml version="1.0" encoding="utf-8"?>
<p:tagLst xmlns:p="http://schemas.openxmlformats.org/presentationml/2006/main">
  <p:tag name="AS_UNIQUEID" val="101"/>
</p:tagLst>
</file>

<file path=ppt/tags/tag260.xml><?xml version="1.0" encoding="utf-8"?>
<p:tagLst xmlns:p="http://schemas.openxmlformats.org/presentationml/2006/main">
  <p:tag name="AS_UNIQUEID" val="102"/>
</p:tagLst>
</file>

<file path=ppt/tags/tag261.xml><?xml version="1.0" encoding="utf-8"?>
<p:tagLst xmlns:p="http://schemas.openxmlformats.org/presentationml/2006/main">
  <p:tag name="AS_UNIQUEID" val="103"/>
</p:tagLst>
</file>

<file path=ppt/tags/tag262.xml><?xml version="1.0" encoding="utf-8"?>
<p:tagLst xmlns:p="http://schemas.openxmlformats.org/presentationml/2006/main">
  <p:tag name="AS_UNIQUEID" val="104"/>
</p:tagLst>
</file>

<file path=ppt/tags/tag263.xml><?xml version="1.0" encoding="utf-8"?>
<p:tagLst xmlns:p="http://schemas.openxmlformats.org/presentationml/2006/main">
  <p:tag name="AS_UNIQUEID" val="105"/>
</p:tagLst>
</file>

<file path=ppt/tags/tag264.xml><?xml version="1.0" encoding="utf-8"?>
<p:tagLst xmlns:p="http://schemas.openxmlformats.org/presentationml/2006/main">
  <p:tag name="AS_UNIQUEID" val="106"/>
</p:tagLst>
</file>

<file path=ppt/tags/tag265.xml><?xml version="1.0" encoding="utf-8"?>
<p:tagLst xmlns:p="http://schemas.openxmlformats.org/presentationml/2006/main">
  <p:tag name="AS_UNIQUEID" val="107"/>
</p:tagLst>
</file>

<file path=ppt/tags/tag266.xml><?xml version="1.0" encoding="utf-8"?>
<p:tagLst xmlns:p="http://schemas.openxmlformats.org/presentationml/2006/main">
  <p:tag name="AS_UNIQUEID" val="108"/>
</p:tagLst>
</file>

<file path=ppt/tags/tag267.xml><?xml version="1.0" encoding="utf-8"?>
<p:tagLst xmlns:p="http://schemas.openxmlformats.org/presentationml/2006/main">
  <p:tag name="AS_UNIQUEID" val="109"/>
</p:tagLst>
</file>

<file path=ppt/tags/tag268.xml><?xml version="1.0" encoding="utf-8"?>
<p:tagLst xmlns:p="http://schemas.openxmlformats.org/presentationml/2006/main">
  <p:tag name="AS_UNIQUEID" val="110"/>
</p:tagLst>
</file>

<file path=ppt/tags/tag269.xml><?xml version="1.0" encoding="utf-8"?>
<p:tagLst xmlns:p="http://schemas.openxmlformats.org/presentationml/2006/main">
  <p:tag name="AS_UNIQUEID" val="111"/>
</p:tagLst>
</file>

<file path=ppt/tags/tag270.xml><?xml version="1.0" encoding="utf-8"?>
<p:tagLst xmlns:p="http://schemas.openxmlformats.org/presentationml/2006/main">
  <p:tag name="AS_UNIQUEID" val="112"/>
</p:tagLst>
</file>

<file path=ppt/tags/tag271.xml><?xml version="1.0" encoding="utf-8"?>
<p:tagLst xmlns:p="http://schemas.openxmlformats.org/presentationml/2006/main">
  <p:tag name="AS_UNIQUEID" val="113"/>
</p:tagLst>
</file>

<file path=ppt/tags/tag272.xml><?xml version="1.0" encoding="utf-8"?>
<p:tagLst xmlns:p="http://schemas.openxmlformats.org/presentationml/2006/main">
  <p:tag name="AS_UNIQUEID" val="114"/>
</p:tagLst>
</file>

<file path=ppt/tags/tag273.xml><?xml version="1.0" encoding="utf-8"?>
<p:tagLst xmlns:p="http://schemas.openxmlformats.org/presentationml/2006/main">
  <p:tag name="AS_UNIQUEID" val="115"/>
</p:tagLst>
</file>

<file path=ppt/tags/tag274.xml><?xml version="1.0" encoding="utf-8"?>
<p:tagLst xmlns:p="http://schemas.openxmlformats.org/presentationml/2006/main">
  <p:tag name="AS_UNIQUEID" val="116"/>
</p:tagLst>
</file>

<file path=ppt/tags/tag275.xml><?xml version="1.0" encoding="utf-8"?>
<p:tagLst xmlns:p="http://schemas.openxmlformats.org/presentationml/2006/main">
  <p:tag name="KSO_WM_BEAUTIFY_FLAG" val="#wm#"/>
  <p:tag name="KSO_WM_TEMPLATE_CATEGORY" val="custom"/>
  <p:tag name="KSO_WM_TEMPLATE_INDEX" val="20184553"/>
</p:tagLst>
</file>

<file path=ppt/tags/tag276.xml><?xml version="1.0" encoding="utf-8"?>
<p:tagLst xmlns:p="http://schemas.openxmlformats.org/presentationml/2006/main">
  <p:tag name="AS_UNIQUEID" val="117"/>
</p:tagLst>
</file>

<file path=ppt/tags/tag277.xml><?xml version="1.0" encoding="utf-8"?>
<p:tagLst xmlns:p="http://schemas.openxmlformats.org/presentationml/2006/main">
  <p:tag name="AS_UNIQUEID" val="118"/>
</p:tagLst>
</file>

<file path=ppt/tags/tag278.xml><?xml version="1.0" encoding="utf-8"?>
<p:tagLst xmlns:p="http://schemas.openxmlformats.org/presentationml/2006/main">
  <p:tag name="AS_UNIQUEID" val="119"/>
</p:tagLst>
</file>

<file path=ppt/tags/tag279.xml><?xml version="1.0" encoding="utf-8"?>
<p:tagLst xmlns:p="http://schemas.openxmlformats.org/presentationml/2006/main">
  <p:tag name="AS_UNIQUEID" val="120"/>
</p:tagLst>
</file>

<file path=ppt/tags/tag280.xml><?xml version="1.0" encoding="utf-8"?>
<p:tagLst xmlns:p="http://schemas.openxmlformats.org/presentationml/2006/main">
  <p:tag name="AS_UNIQUEID" val="121"/>
</p:tagLst>
</file>

<file path=ppt/tags/tag281.xml><?xml version="1.0" encoding="utf-8"?>
<p:tagLst xmlns:p="http://schemas.openxmlformats.org/presentationml/2006/main">
  <p:tag name="AS_UNIQUEID" val="122"/>
</p:tagLst>
</file>

<file path=ppt/tags/tag282.xml><?xml version="1.0" encoding="utf-8"?>
<p:tagLst xmlns:p="http://schemas.openxmlformats.org/presentationml/2006/main">
  <p:tag name="AS_OS" val="Unix 3.10 unknown"/>
  <p:tag name="AS_RELEASE_DATE" val="2020.11.30"/>
  <p:tag name="AS_TITLE" val="Aspose.Slides for Java"/>
  <p:tag name="AS_VERSION" val="20.11"/>
</p:tagLst>
</file>

<file path=ppt/theme/theme1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Paragraphs>100</Paragraphs>
  <Slides>18</Slides>
  <Notes>1</Notes>
  <HiddenSlides>1</HiddenSlides>
  <MMClips>1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33" baseType="lpstr">
      <vt:lpstr>Arial</vt:lpstr>
      <vt:lpstr>Calibri Light</vt:lpstr>
      <vt:lpstr>Calibri</vt:lpstr>
      <vt:lpstr>宋体</vt:lpstr>
      <vt:lpstr>黑体</vt:lpstr>
      <vt:lpstr>楷体</vt:lpstr>
      <vt:lpstr>Times New Roman</vt:lpstr>
      <vt:lpstr>微软雅黑</vt:lpstr>
      <vt:lpstr>Gulim</vt:lpstr>
      <vt:lpstr>Garamond</vt:lpstr>
      <vt:lpstr>华文行楷</vt:lpstr>
      <vt:lpstr>楷体_GB2312</vt:lpstr>
      <vt:lpstr>隶书</vt:lpstr>
      <vt:lpstr>仿宋_GB2312</vt:lpstr>
      <vt:lpstr>Office 主题</vt:lpstr>
      <vt:lpstr>PowerPoint Presentation</vt:lpstr>
      <vt:lpstr>预习检测</vt:lpstr>
      <vt:lpstr>PowerPoint Presentation</vt:lpstr>
      <vt:lpstr>  压强计—测定液体压强的仪器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20.1100</AppVersion>
  <TotalTime>0</TotalTime>
  <Application>Aspose.Slides for Java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Printed>2021-02-24T21:50:59Z</cp:lastPrinted>
  <dcterms:created xsi:type="dcterms:W3CDTF">2021-02-24T21:50:59Z</dcterms:created>
  <dcterms:modified xsi:type="dcterms:W3CDTF">2021-02-24T13:51:01Z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album">
    <vt:lpwstr>rbm.xkw.com</vt:lpwstr>
  </property>
  <property fmtid="{D5CDD505-2E9C-101B-9397-08002B2CF9AE}" pid="3" name="author">
    <vt:lpwstr>rbm.xkw.com</vt:lpwstr>
  </property>
  <property fmtid="{D5CDD505-2E9C-101B-9397-08002B2CF9AE}" pid="4" name="company">
    <vt:lpwstr>学科网</vt:lpwstr>
  </property>
  <property fmtid="{D5CDD505-2E9C-101B-9397-08002B2CF9AE}" pid="5" name="copyright">
    <vt:lpwstr>学科网版权所有</vt:lpwstr>
  </property>
</Properties>
</file>