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jpeg" ContentType="image/jpeg"/>
  <Default Extension="png" ContentType="image/png"/>
  <Default Extension="wdp" ContentType="image/vnd.ms-photo"/>
  <Default Extension="mp4" ContentType="video/mp4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tags/tag382.xml" ContentType="application/vnd.openxmlformats-officedocument.presentationml.tags+xml"/>
  <Override PartName="/ppt/tags/tag383.xml" ContentType="application/vnd.openxmlformats-officedocument.presentationml.tags+xml"/>
  <Override PartName="/ppt/tags/tag384.xml" ContentType="application/vnd.openxmlformats-officedocument.presentationml.tags+xml"/>
  <Override PartName="/ppt/tags/tag385.xml" ContentType="application/vnd.openxmlformats-officedocument.presentationml.tags+xml"/>
  <Override PartName="/ppt/tags/tag386.xml" ContentType="application/vnd.openxmlformats-officedocument.presentationml.tags+xml"/>
  <Override PartName="/ppt/tags/tag387.xml" ContentType="application/vnd.openxmlformats-officedocument.presentationml.tags+xml"/>
  <Override PartName="/ppt/tags/tag388.xml" ContentType="application/vnd.openxmlformats-officedocument.presentationml.tags+xml"/>
  <Override PartName="/ppt/tags/tag389.xml" ContentType="application/vnd.openxmlformats-officedocument.presentationml.tags+xml"/>
  <Override PartName="/ppt/tags/tag39.xml" ContentType="application/vnd.openxmlformats-officedocument.presentationml.tags+xml"/>
  <Override PartName="/ppt/tags/tag390.xml" ContentType="application/vnd.openxmlformats-officedocument.presentationml.tags+xml"/>
  <Override PartName="/ppt/tags/tag391.xml" ContentType="application/vnd.openxmlformats-officedocument.presentationml.tags+xml"/>
  <Override PartName="/ppt/tags/tag392.xml" ContentType="application/vnd.openxmlformats-officedocument.presentationml.tags+xml"/>
  <Override PartName="/ppt/tags/tag393.xml" ContentType="application/vnd.openxmlformats-officedocument.presentationml.tags+xml"/>
  <Override PartName="/ppt/tags/tag394.xml" ContentType="application/vnd.openxmlformats-officedocument.presentationml.tags+xml"/>
  <Override PartName="/ppt/tags/tag395.xml" ContentType="application/vnd.openxmlformats-officedocument.presentationml.tags+xml"/>
  <Override PartName="/ppt/tags/tag396.xml" ContentType="application/vnd.openxmlformats-officedocument.presentationml.tags+xml"/>
  <Override PartName="/ppt/tags/tag397.xml" ContentType="application/vnd.openxmlformats-officedocument.presentationml.tags+xml"/>
  <Override PartName="/ppt/tags/tag398.xml" ContentType="application/vnd.openxmlformats-officedocument.presentationml.tags+xml"/>
  <Override PartName="/ppt/tags/tag39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00.xml" ContentType="application/vnd.openxmlformats-officedocument.presentationml.tags+xml"/>
  <Override PartName="/ppt/tags/tag401.xml" ContentType="application/vnd.openxmlformats-officedocument.presentationml.tags+xml"/>
  <Override PartName="/ppt/tags/tag402.xml" ContentType="application/vnd.openxmlformats-officedocument.presentationml.tags+xml"/>
  <Override PartName="/ppt/tags/tag403.xml" ContentType="application/vnd.openxmlformats-officedocument.presentationml.tags+xml"/>
  <Override PartName="/ppt/tags/tag404.xml" ContentType="application/vnd.openxmlformats-officedocument.presentationml.tags+xml"/>
  <Override PartName="/ppt/tags/tag405.xml" ContentType="application/vnd.openxmlformats-officedocument.presentationml.tags+xml"/>
  <Override PartName="/ppt/tags/tag406.xml" ContentType="application/vnd.openxmlformats-officedocument.presentationml.tags+xml"/>
  <Override PartName="/ppt/tags/tag407.xml" ContentType="application/vnd.openxmlformats-officedocument.presentationml.tags+xml"/>
  <Override PartName="/ppt/tags/tag408.xml" ContentType="application/vnd.openxmlformats-officedocument.presentationml.tags+xml"/>
  <Override PartName="/ppt/tags/tag409.xml" ContentType="application/vnd.openxmlformats-officedocument.presentationml.tags+xml"/>
  <Override PartName="/ppt/tags/tag41.xml" ContentType="application/vnd.openxmlformats-officedocument.presentationml.tags+xml"/>
  <Override PartName="/ppt/tags/tag410.xml" ContentType="application/vnd.openxmlformats-officedocument.presentationml.tags+xml"/>
  <Override PartName="/ppt/tags/tag411.xml" ContentType="application/vnd.openxmlformats-officedocument.presentationml.tags+xml"/>
  <Override PartName="/ppt/tags/tag412.xml" ContentType="application/vnd.openxmlformats-officedocument.presentationml.tags+xml"/>
  <Override PartName="/ppt/tags/tag413.xml" ContentType="application/vnd.openxmlformats-officedocument.presentationml.tags+xml"/>
  <Override PartName="/ppt/tags/tag414.xml" ContentType="application/vnd.openxmlformats-officedocument.presentationml.tags+xml"/>
  <Override PartName="/ppt/tags/tag415.xml" ContentType="application/vnd.openxmlformats-officedocument.presentationml.tags+xml"/>
  <Override PartName="/ppt/tags/tag416.xml" ContentType="application/vnd.openxmlformats-officedocument.presentationml.tags+xml"/>
  <Override PartName="/ppt/tags/tag417.xml" ContentType="application/vnd.openxmlformats-officedocument.presentationml.tags+xml"/>
  <Override PartName="/ppt/tags/tag418.xml" ContentType="application/vnd.openxmlformats-officedocument.presentationml.tags+xml"/>
  <Override PartName="/ppt/tags/tag419.xml" ContentType="application/vnd.openxmlformats-officedocument.presentationml.tags+xml"/>
  <Override PartName="/ppt/tags/tag42.xml" ContentType="application/vnd.openxmlformats-officedocument.presentationml.tags+xml"/>
  <Override PartName="/ppt/tags/tag420.xml" ContentType="application/vnd.openxmlformats-officedocument.presentationml.tags+xml"/>
  <Override PartName="/ppt/tags/tag421.xml" ContentType="application/vnd.openxmlformats-officedocument.presentationml.tags+xml"/>
  <Override PartName="/ppt/tags/tag422.xml" ContentType="application/vnd.openxmlformats-officedocument.presentationml.tags+xml"/>
  <Override PartName="/ppt/tags/tag423.xml" ContentType="application/vnd.openxmlformats-officedocument.presentationml.tags+xml"/>
  <Override PartName="/ppt/tags/tag424.xml" ContentType="application/vnd.openxmlformats-officedocument.presentationml.tags+xml"/>
  <Override PartName="/ppt/tags/tag425.xml" ContentType="application/vnd.openxmlformats-officedocument.presentationml.tags+xml"/>
  <Override PartName="/ppt/tags/tag426.xml" ContentType="application/vnd.openxmlformats-officedocument.presentationml.tags+xml"/>
  <Override PartName="/ppt/tags/tag427.xml" ContentType="application/vnd.openxmlformats-officedocument.presentationml.tags+xml"/>
  <Override PartName="/ppt/tags/tag428.xml" ContentType="application/vnd.openxmlformats-officedocument.presentationml.tags+xml"/>
  <Override PartName="/ppt/tags/tag429.xml" ContentType="application/vnd.openxmlformats-officedocument.presentationml.tags+xml"/>
  <Override PartName="/ppt/tags/tag43.xml" ContentType="application/vnd.openxmlformats-officedocument.presentationml.tags+xml"/>
  <Override PartName="/ppt/tags/tag430.xml" ContentType="application/vnd.openxmlformats-officedocument.presentationml.tags+xml"/>
  <Override PartName="/ppt/tags/tag431.xml" ContentType="application/vnd.openxmlformats-officedocument.presentationml.tags+xml"/>
  <Override PartName="/ppt/tags/tag432.xml" ContentType="application/vnd.openxmlformats-officedocument.presentationml.tags+xml"/>
  <Override PartName="/ppt/tags/tag433.xml" ContentType="application/vnd.openxmlformats-officedocument.presentationml.tags+xml"/>
  <Override PartName="/ppt/tags/tag434.xml" ContentType="application/vnd.openxmlformats-officedocument.presentationml.tags+xml"/>
  <Override PartName="/ppt/tags/tag435.xml" ContentType="application/vnd.openxmlformats-officedocument.presentationml.tags+xml"/>
  <Override PartName="/ppt/tags/tag436.xml" ContentType="application/vnd.openxmlformats-officedocument.presentationml.tags+xml"/>
  <Override PartName="/ppt/tags/tag437.xml" ContentType="application/vnd.openxmlformats-officedocument.presentationml.tags+xml"/>
  <Override PartName="/ppt/tags/tag438.xml" ContentType="application/vnd.openxmlformats-officedocument.presentationml.tags+xml"/>
  <Override PartName="/ppt/tags/tag439.xml" ContentType="application/vnd.openxmlformats-officedocument.presentationml.tags+xml"/>
  <Override PartName="/ppt/tags/tag44.xml" ContentType="application/vnd.openxmlformats-officedocument.presentationml.tags+xml"/>
  <Override PartName="/ppt/tags/tag440.xml" ContentType="application/vnd.openxmlformats-officedocument.presentationml.tags+xml"/>
  <Override PartName="/ppt/tags/tag441.xml" ContentType="application/vnd.openxmlformats-officedocument.presentationml.tags+xml"/>
  <Override PartName="/ppt/tags/tag442.xml" ContentType="application/vnd.openxmlformats-officedocument.presentationml.tags+xml"/>
  <Override PartName="/ppt/tags/tag443.xml" ContentType="application/vnd.openxmlformats-officedocument.presentationml.tags+xml"/>
  <Override PartName="/ppt/tags/tag444.xml" ContentType="application/vnd.openxmlformats-officedocument.presentationml.tags+xml"/>
  <Override PartName="/ppt/tags/tag445.xml" ContentType="application/vnd.openxmlformats-officedocument.presentationml.tags+xml"/>
  <Override PartName="/ppt/tags/tag446.xml" ContentType="application/vnd.openxmlformats-officedocument.presentationml.tags+xml"/>
  <Override PartName="/ppt/tags/tag447.xml" ContentType="application/vnd.openxmlformats-officedocument.presentationml.tags+xml"/>
  <Override PartName="/ppt/tags/tag448.xml" ContentType="application/vnd.openxmlformats-officedocument.presentationml.tags+xml"/>
  <Override PartName="/ppt/tags/tag449.xml" ContentType="application/vnd.openxmlformats-officedocument.presentationml.tags+xml"/>
  <Override PartName="/ppt/tags/tag45.xml" ContentType="application/vnd.openxmlformats-officedocument.presentationml.tags+xml"/>
  <Override PartName="/ppt/tags/tag450.xml" ContentType="application/vnd.openxmlformats-officedocument.presentationml.tags+xml"/>
  <Override PartName="/ppt/tags/tag451.xml" ContentType="application/vnd.openxmlformats-officedocument.presentationml.tags+xml"/>
  <Override PartName="/ppt/tags/tag452.xml" ContentType="application/vnd.openxmlformats-officedocument.presentationml.tags+xml"/>
  <Override PartName="/ppt/tags/tag453.xml" ContentType="application/vnd.openxmlformats-officedocument.presentationml.tags+xml"/>
  <Override PartName="/ppt/tags/tag454.xml" ContentType="application/vnd.openxmlformats-officedocument.presentationml.tags+xml"/>
  <Override PartName="/ppt/tags/tag455.xml" ContentType="application/vnd.openxmlformats-officedocument.presentationml.tags+xml"/>
  <Override PartName="/ppt/tags/tag456.xml" ContentType="application/vnd.openxmlformats-officedocument.presentationml.tags+xml"/>
  <Override PartName="/ppt/tags/tag457.xml" ContentType="application/vnd.openxmlformats-officedocument.presentationml.tags+xml"/>
  <Override PartName="/ppt/tags/tag458.xml" ContentType="application/vnd.openxmlformats-officedocument.presentationml.tags+xml"/>
  <Override PartName="/ppt/tags/tag459.xml" ContentType="application/vnd.openxmlformats-officedocument.presentationml.tags+xml"/>
  <Override PartName="/ppt/tags/tag46.xml" ContentType="application/vnd.openxmlformats-officedocument.presentationml.tags+xml"/>
  <Override PartName="/ppt/tags/tag460.xml" ContentType="application/vnd.openxmlformats-officedocument.presentationml.tags+xml"/>
  <Override PartName="/ppt/tags/tag461.xml" ContentType="application/vnd.openxmlformats-officedocument.presentationml.tags+xml"/>
  <Override PartName="/ppt/tags/tag462.xml" ContentType="application/vnd.openxmlformats-officedocument.presentationml.tags+xml"/>
  <Override PartName="/ppt/tags/tag463.xml" ContentType="application/vnd.openxmlformats-officedocument.presentationml.tags+xml"/>
  <Override PartName="/ppt/tags/tag464.xml" ContentType="application/vnd.openxmlformats-officedocument.presentationml.tags+xml"/>
  <Override PartName="/ppt/tags/tag465.xml" ContentType="application/vnd.openxmlformats-officedocument.presentationml.tags+xml"/>
  <Override PartName="/ppt/tags/tag466.xml" ContentType="application/vnd.openxmlformats-officedocument.presentationml.tags+xml"/>
  <Override PartName="/ppt/tags/tag467.xml" ContentType="application/vnd.openxmlformats-officedocument.presentationml.tags+xml"/>
  <Override PartName="/ppt/tags/tag468.xml" ContentType="application/vnd.openxmlformats-officedocument.presentationml.tags+xml"/>
  <Override PartName="/ppt/tags/tag469.xml" ContentType="application/vnd.openxmlformats-officedocument.presentationml.tags+xml"/>
  <Override PartName="/ppt/tags/tag47.xml" ContentType="application/vnd.openxmlformats-officedocument.presentationml.tags+xml"/>
  <Override PartName="/ppt/tags/tag470.xml" ContentType="application/vnd.openxmlformats-officedocument.presentationml.tags+xml"/>
  <Override PartName="/ppt/tags/tag471.xml" ContentType="application/vnd.openxmlformats-officedocument.presentationml.tags+xml"/>
  <Override PartName="/ppt/tags/tag472.xml" ContentType="application/vnd.openxmlformats-officedocument.presentationml.tags+xml"/>
  <Override PartName="/ppt/tags/tag473.xml" ContentType="application/vnd.openxmlformats-officedocument.presentationml.tags+xml"/>
  <Override PartName="/ppt/tags/tag474.xml" ContentType="application/vnd.openxmlformats-officedocument.presentationml.tags+xml"/>
  <Override PartName="/ppt/tags/tag475.xml" ContentType="application/vnd.openxmlformats-officedocument.presentationml.tags+xml"/>
  <Override PartName="/ppt/tags/tag476.xml" ContentType="application/vnd.openxmlformats-officedocument.presentationml.tags+xml"/>
  <Override PartName="/ppt/tags/tag477.xml" ContentType="application/vnd.openxmlformats-officedocument.presentationml.tags+xml"/>
  <Override PartName="/ppt/tags/tag478.xml" ContentType="application/vnd.openxmlformats-officedocument.presentationml.tags+xml"/>
  <Override PartName="/ppt/tags/tag479.xml" ContentType="application/vnd.openxmlformats-officedocument.presentationml.tags+xml"/>
  <Override PartName="/ppt/tags/tag48.xml" ContentType="application/vnd.openxmlformats-officedocument.presentationml.tags+xml"/>
  <Override PartName="/ppt/tags/tag480.xml" ContentType="application/vnd.openxmlformats-officedocument.presentationml.tags+xml"/>
  <Override PartName="/ppt/tags/tag481.xml" ContentType="application/vnd.openxmlformats-officedocument.presentationml.tags+xml"/>
  <Override PartName="/ppt/tags/tag482.xml" ContentType="application/vnd.openxmlformats-officedocument.presentationml.tags+xml"/>
  <Override PartName="/ppt/tags/tag483.xml" ContentType="application/vnd.openxmlformats-officedocument.presentationml.tags+xml"/>
  <Override PartName="/ppt/tags/tag484.xml" ContentType="application/vnd.openxmlformats-officedocument.presentationml.tags+xml"/>
  <Override PartName="/ppt/tags/tag485.xml" ContentType="application/vnd.openxmlformats-officedocument.presentationml.tags+xml"/>
  <Override PartName="/ppt/tags/tag486.xml" ContentType="application/vnd.openxmlformats-officedocument.presentationml.tags+xml"/>
  <Override PartName="/ppt/tags/tag487.xml" ContentType="application/vnd.openxmlformats-officedocument.presentationml.tags+xml"/>
  <Override PartName="/ppt/tags/tag488.xml" ContentType="application/vnd.openxmlformats-officedocument.presentationml.tags+xml"/>
  <Override PartName="/ppt/tags/tag489.xml" ContentType="application/vnd.openxmlformats-officedocument.presentationml.tags+xml"/>
  <Override PartName="/ppt/tags/tag49.xml" ContentType="application/vnd.openxmlformats-officedocument.presentationml.tags+xml"/>
  <Override PartName="/ppt/tags/tag490.xml" ContentType="application/vnd.openxmlformats-officedocument.presentationml.tags+xml"/>
  <Override PartName="/ppt/tags/tag491.xml" ContentType="application/vnd.openxmlformats-officedocument.presentationml.tags+xml"/>
  <Override PartName="/ppt/tags/tag492.xml" ContentType="application/vnd.openxmlformats-officedocument.presentationml.tags+xml"/>
  <Override PartName="/ppt/tags/tag493.xml" ContentType="application/vnd.openxmlformats-officedocument.presentationml.tags+xml"/>
  <Override PartName="/ppt/tags/tag494.xml" ContentType="application/vnd.openxmlformats-officedocument.presentationml.tags+xml"/>
  <Override PartName="/ppt/tags/tag495.xml" ContentType="application/vnd.openxmlformats-officedocument.presentationml.tags+xml"/>
  <Override PartName="/ppt/tags/tag496.xml" ContentType="application/vnd.openxmlformats-officedocument.presentationml.tags+xml"/>
  <Override PartName="/ppt/tags/tag497.xml" ContentType="application/vnd.openxmlformats-officedocument.presentationml.tags+xml"/>
  <Override PartName="/ppt/tags/tag498.xml" ContentType="application/vnd.openxmlformats-officedocument.presentationml.tags+xml"/>
  <Override PartName="/ppt/tags/tag49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00.xml" ContentType="application/vnd.openxmlformats-officedocument.presentationml.tags+xml"/>
  <Override PartName="/ppt/tags/tag501.xml" ContentType="application/vnd.openxmlformats-officedocument.presentationml.tags+xml"/>
  <Override PartName="/ppt/tags/tag502.xml" ContentType="application/vnd.openxmlformats-officedocument.presentationml.tags+xml"/>
  <Override PartName="/ppt/tags/tag503.xml" ContentType="application/vnd.openxmlformats-officedocument.presentationml.tags+xml"/>
  <Override PartName="/ppt/tags/tag504.xml" ContentType="application/vnd.openxmlformats-officedocument.presentationml.tags+xml"/>
  <Override PartName="/ppt/tags/tag505.xml" ContentType="application/vnd.openxmlformats-officedocument.presentationml.tags+xml"/>
  <Override PartName="/ppt/tags/tag506.xml" ContentType="application/vnd.openxmlformats-officedocument.presentationml.tags+xml"/>
  <Override PartName="/ppt/tags/tag507.xml" ContentType="application/vnd.openxmlformats-officedocument.presentationml.tags+xml"/>
  <Override PartName="/ppt/tags/tag508.xml" ContentType="application/vnd.openxmlformats-officedocument.presentationml.tags+xml"/>
  <Override PartName="/ppt/tags/tag509.xml" ContentType="application/vnd.openxmlformats-officedocument.presentationml.tags+xml"/>
  <Override PartName="/ppt/tags/tag51.xml" ContentType="application/vnd.openxmlformats-officedocument.presentationml.tags+xml"/>
  <Override PartName="/ppt/tags/tag510.xml" ContentType="application/vnd.openxmlformats-officedocument.presentationml.tags+xml"/>
  <Override PartName="/ppt/tags/tag511.xml" ContentType="application/vnd.openxmlformats-officedocument.presentationml.tags+xml"/>
  <Override PartName="/ppt/tags/tag512.xml" ContentType="application/vnd.openxmlformats-officedocument.presentationml.tags+xml"/>
  <Override PartName="/ppt/tags/tag513.xml" ContentType="application/vnd.openxmlformats-officedocument.presentationml.tags+xml"/>
  <Override PartName="/ppt/tags/tag514.xml" ContentType="application/vnd.openxmlformats-officedocument.presentationml.tags+xml"/>
  <Override PartName="/ppt/tags/tag515.xml" ContentType="application/vnd.openxmlformats-officedocument.presentationml.tags+xml"/>
  <Override PartName="/ppt/tags/tag516.xml" ContentType="application/vnd.openxmlformats-officedocument.presentationml.tags+xml"/>
  <Override PartName="/ppt/tags/tag517.xml" ContentType="application/vnd.openxmlformats-officedocument.presentationml.tags+xml"/>
  <Override PartName="/ppt/tags/tag518.xml" ContentType="application/vnd.openxmlformats-officedocument.presentationml.tags+xml"/>
  <Override PartName="/ppt/tags/tag519.xml" ContentType="application/vnd.openxmlformats-officedocument.presentationml.tags+xml"/>
  <Override PartName="/ppt/tags/tag52.xml" ContentType="application/vnd.openxmlformats-officedocument.presentationml.tags+xml"/>
  <Override PartName="/ppt/tags/tag520.xml" ContentType="application/vnd.openxmlformats-officedocument.presentationml.tags+xml"/>
  <Override PartName="/ppt/tags/tag521.xml" ContentType="application/vnd.openxmlformats-officedocument.presentationml.tags+xml"/>
  <Override PartName="/ppt/tags/tag522.xml" ContentType="application/vnd.openxmlformats-officedocument.presentationml.tags+xml"/>
  <Override PartName="/ppt/tags/tag523.xml" ContentType="application/vnd.openxmlformats-officedocument.presentationml.tags+xml"/>
  <Override PartName="/ppt/tags/tag524.xml" ContentType="application/vnd.openxmlformats-officedocument.presentationml.tags+xml"/>
  <Override PartName="/ppt/tags/tag525.xml" ContentType="application/vnd.openxmlformats-officedocument.presentationml.tags+xml"/>
  <Override PartName="/ppt/tags/tag526.xml" ContentType="application/vnd.openxmlformats-officedocument.presentationml.tags+xml"/>
  <Override PartName="/ppt/tags/tag527.xml" ContentType="application/vnd.openxmlformats-officedocument.presentationml.tags+xml"/>
  <Override PartName="/ppt/tags/tag528.xml" ContentType="application/vnd.openxmlformats-officedocument.presentationml.tags+xml"/>
  <Override PartName="/ppt/tags/tag529.xml" ContentType="application/vnd.openxmlformats-officedocument.presentationml.tags+xml"/>
  <Override PartName="/ppt/tags/tag53.xml" ContentType="application/vnd.openxmlformats-officedocument.presentationml.tags+xml"/>
  <Override PartName="/ppt/tags/tag530.xml" ContentType="application/vnd.openxmlformats-officedocument.presentationml.tags+xml"/>
  <Override PartName="/ppt/tags/tag531.xml" ContentType="application/vnd.openxmlformats-officedocument.presentationml.tags+xml"/>
  <Override PartName="/ppt/tags/tag532.xml" ContentType="application/vnd.openxmlformats-officedocument.presentationml.tags+xml"/>
  <Override PartName="/ppt/tags/tag533.xml" ContentType="application/vnd.openxmlformats-officedocument.presentationml.tags+xml"/>
  <Override PartName="/ppt/tags/tag534.xml" ContentType="application/vnd.openxmlformats-officedocument.presentationml.tags+xml"/>
  <Override PartName="/ppt/tags/tag535.xml" ContentType="application/vnd.openxmlformats-officedocument.presentationml.tags+xml"/>
  <Override PartName="/ppt/tags/tag536.xml" ContentType="application/vnd.openxmlformats-officedocument.presentationml.tags+xml"/>
  <Override PartName="/ppt/tags/tag537.xml" ContentType="application/vnd.openxmlformats-officedocument.presentationml.tags+xml"/>
  <Override PartName="/ppt/tags/tag538.xml" ContentType="application/vnd.openxmlformats-officedocument.presentationml.tags+xml"/>
  <Override PartName="/ppt/tags/tag539.xml" ContentType="application/vnd.openxmlformats-officedocument.presentationml.tags+xml"/>
  <Override PartName="/ppt/tags/tag54.xml" ContentType="application/vnd.openxmlformats-officedocument.presentationml.tags+xml"/>
  <Override PartName="/ppt/tags/tag540.xml" ContentType="application/vnd.openxmlformats-officedocument.presentationml.tags+xml"/>
  <Override PartName="/ppt/tags/tag541.xml" ContentType="application/vnd.openxmlformats-officedocument.presentationml.tags+xml"/>
  <Override PartName="/ppt/tags/tag542.xml" ContentType="application/vnd.openxmlformats-officedocument.presentationml.tags+xml"/>
  <Override PartName="/ppt/tags/tag543.xml" ContentType="application/vnd.openxmlformats-officedocument.presentationml.tags+xml"/>
  <Override PartName="/ppt/tags/tag544.xml" ContentType="application/vnd.openxmlformats-officedocument.presentationml.tags+xml"/>
  <Override PartName="/ppt/tags/tag545.xml" ContentType="application/vnd.openxmlformats-officedocument.presentationml.tags+xml"/>
  <Override PartName="/ppt/tags/tag546.xml" ContentType="application/vnd.openxmlformats-officedocument.presentationml.tags+xml"/>
  <Override PartName="/ppt/tags/tag547.xml" ContentType="application/vnd.openxmlformats-officedocument.presentationml.tags+xml"/>
  <Override PartName="/ppt/tags/tag548.xml" ContentType="application/vnd.openxmlformats-officedocument.presentationml.tags+xml"/>
  <Override PartName="/ppt/tags/tag549.xml" ContentType="application/vnd.openxmlformats-officedocument.presentationml.tags+xml"/>
  <Override PartName="/ppt/tags/tag55.xml" ContentType="application/vnd.openxmlformats-officedocument.presentationml.tags+xml"/>
  <Override PartName="/ppt/tags/tag550.xml" ContentType="application/vnd.openxmlformats-officedocument.presentationml.tags+xml"/>
  <Override PartName="/ppt/tags/tag551.xml" ContentType="application/vnd.openxmlformats-officedocument.presentationml.tags+xml"/>
  <Override PartName="/ppt/tags/tag552.xml" ContentType="application/vnd.openxmlformats-officedocument.presentationml.tags+xml"/>
  <Override PartName="/ppt/tags/tag553.xml" ContentType="application/vnd.openxmlformats-officedocument.presentationml.tags+xml"/>
  <Override PartName="/ppt/tags/tag554.xml" ContentType="application/vnd.openxmlformats-officedocument.presentationml.tags+xml"/>
  <Override PartName="/ppt/tags/tag555.xml" ContentType="application/vnd.openxmlformats-officedocument.presentationml.tags+xml"/>
  <Override PartName="/ppt/tags/tag556.xml" ContentType="application/vnd.openxmlformats-officedocument.presentationml.tags+xml"/>
  <Override PartName="/ppt/tags/tag557.xml" ContentType="application/vnd.openxmlformats-officedocument.presentationml.tags+xml"/>
  <Override PartName="/ppt/tags/tag558.xml" ContentType="application/vnd.openxmlformats-officedocument.presentationml.tags+xml"/>
  <Override PartName="/ppt/tags/tag559.xml" ContentType="application/vnd.openxmlformats-officedocument.presentationml.tags+xml"/>
  <Override PartName="/ppt/tags/tag56.xml" ContentType="application/vnd.openxmlformats-officedocument.presentationml.tags+xml"/>
  <Override PartName="/ppt/tags/tag560.xml" ContentType="application/vnd.openxmlformats-officedocument.presentationml.tags+xml"/>
  <Override PartName="/ppt/tags/tag561.xml" ContentType="application/vnd.openxmlformats-officedocument.presentationml.tags+xml"/>
  <Override PartName="/ppt/tags/tag562.xml" ContentType="application/vnd.openxmlformats-officedocument.presentationml.tags+xml"/>
  <Override PartName="/ppt/tags/tag563.xml" ContentType="application/vnd.openxmlformats-officedocument.presentationml.tags+xml"/>
  <Override PartName="/ppt/tags/tag564.xml" ContentType="application/vnd.openxmlformats-officedocument.presentationml.tags+xml"/>
  <Override PartName="/ppt/tags/tag565.xml" ContentType="application/vnd.openxmlformats-officedocument.presentationml.tags+xml"/>
  <Override PartName="/ppt/tags/tag566.xml" ContentType="application/vnd.openxmlformats-officedocument.presentationml.tags+xml"/>
  <Override PartName="/ppt/tags/tag567.xml" ContentType="application/vnd.openxmlformats-officedocument.presentationml.tags+xml"/>
  <Override PartName="/ppt/tags/tag568.xml" ContentType="application/vnd.openxmlformats-officedocument.presentationml.tags+xml"/>
  <Override PartName="/ppt/tags/tag569.xml" ContentType="application/vnd.openxmlformats-officedocument.presentationml.tags+xml"/>
  <Override PartName="/ppt/tags/tag57.xml" ContentType="application/vnd.openxmlformats-officedocument.presentationml.tags+xml"/>
  <Override PartName="/ppt/tags/tag570.xml" ContentType="application/vnd.openxmlformats-officedocument.presentationml.tags+xml"/>
  <Override PartName="/ppt/tags/tag571.xml" ContentType="application/vnd.openxmlformats-officedocument.presentationml.tags+xml"/>
  <Override PartName="/ppt/tags/tag572.xml" ContentType="application/vnd.openxmlformats-officedocument.presentationml.tags+xml"/>
  <Override PartName="/ppt/tags/tag573.xml" ContentType="application/vnd.openxmlformats-officedocument.presentationml.tags+xml"/>
  <Override PartName="/ppt/tags/tag574.xml" ContentType="application/vnd.openxmlformats-officedocument.presentationml.tags+xml"/>
  <Override PartName="/ppt/tags/tag575.xml" ContentType="application/vnd.openxmlformats-officedocument.presentationml.tags+xml"/>
  <Override PartName="/ppt/tags/tag576.xml" ContentType="application/vnd.openxmlformats-officedocument.presentationml.tags+xml"/>
  <Override PartName="/ppt/tags/tag577.xml" ContentType="application/vnd.openxmlformats-officedocument.presentationml.tags+xml"/>
  <Override PartName="/ppt/tags/tag578.xml" ContentType="application/vnd.openxmlformats-officedocument.presentationml.tags+xml"/>
  <Override PartName="/ppt/tags/tag579.xml" ContentType="application/vnd.openxmlformats-officedocument.presentationml.tags+xml"/>
  <Override PartName="/ppt/tags/tag58.xml" ContentType="application/vnd.openxmlformats-officedocument.presentationml.tags+xml"/>
  <Override PartName="/ppt/tags/tag580.xml" ContentType="application/vnd.openxmlformats-officedocument.presentationml.tags+xml"/>
  <Override PartName="/ppt/tags/tag581.xml" ContentType="application/vnd.openxmlformats-officedocument.presentationml.tags+xml"/>
  <Override PartName="/ppt/tags/tag582.xml" ContentType="application/vnd.openxmlformats-officedocument.presentationml.tags+xml"/>
  <Override PartName="/ppt/tags/tag583.xml" ContentType="application/vnd.openxmlformats-officedocument.presentationml.tags+xml"/>
  <Override PartName="/ppt/tags/tag584.xml" ContentType="application/vnd.openxmlformats-officedocument.presentationml.tags+xml"/>
  <Override PartName="/ppt/tags/tag585.xml" ContentType="application/vnd.openxmlformats-officedocument.presentationml.tags+xml"/>
  <Override PartName="/ppt/tags/tag586.xml" ContentType="application/vnd.openxmlformats-officedocument.presentationml.tags+xml"/>
  <Override PartName="/ppt/tags/tag587.xml" ContentType="application/vnd.openxmlformats-officedocument.presentationml.tags+xml"/>
  <Override PartName="/ppt/tags/tag588.xml" ContentType="application/vnd.openxmlformats-officedocument.presentationml.tags+xml"/>
  <Override PartName="/ppt/tags/tag589.xml" ContentType="application/vnd.openxmlformats-officedocument.presentationml.tags+xml"/>
  <Override PartName="/ppt/tags/tag59.xml" ContentType="application/vnd.openxmlformats-officedocument.presentationml.tags+xml"/>
  <Override PartName="/ppt/tags/tag590.xml" ContentType="application/vnd.openxmlformats-officedocument.presentationml.tags+xml"/>
  <Override PartName="/ppt/tags/tag591.xml" ContentType="application/vnd.openxmlformats-officedocument.presentationml.tags+xml"/>
  <Override PartName="/ppt/tags/tag592.xml" ContentType="application/vnd.openxmlformats-officedocument.presentationml.tags+xml"/>
  <Override PartName="/ppt/tags/tag593.xml" ContentType="application/vnd.openxmlformats-officedocument.presentationml.tags+xml"/>
  <Override PartName="/ppt/tags/tag594.xml" ContentType="application/vnd.openxmlformats-officedocument.presentationml.tags+xml"/>
  <Override PartName="/ppt/tags/tag595.xml" ContentType="application/vnd.openxmlformats-officedocument.presentationml.tags+xml"/>
  <Override PartName="/ppt/tags/tag596.xml" ContentType="application/vnd.openxmlformats-officedocument.presentationml.tags+xml"/>
  <Override PartName="/ppt/tags/tag597.xml" ContentType="application/vnd.openxmlformats-officedocument.presentationml.tags+xml"/>
  <Override PartName="/ppt/tags/tag598.xml" ContentType="application/vnd.openxmlformats-officedocument.presentationml.tags+xml"/>
  <Override PartName="/ppt/tags/tag59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00.xml" ContentType="application/vnd.openxmlformats-officedocument.presentationml.tags+xml"/>
  <Override PartName="/ppt/tags/tag601.xml" ContentType="application/vnd.openxmlformats-officedocument.presentationml.tags+xml"/>
  <Override PartName="/ppt/tags/tag602.xml" ContentType="application/vnd.openxmlformats-officedocument.presentationml.tags+xml"/>
  <Override PartName="/ppt/tags/tag603.xml" ContentType="application/vnd.openxmlformats-officedocument.presentationml.tags+xml"/>
  <Override PartName="/ppt/tags/tag604.xml" ContentType="application/vnd.openxmlformats-officedocument.presentationml.tags+xml"/>
  <Override PartName="/ppt/tags/tag605.xml" ContentType="application/vnd.openxmlformats-officedocument.presentationml.tags+xml"/>
  <Override PartName="/ppt/tags/tag606.xml" ContentType="application/vnd.openxmlformats-officedocument.presentationml.tags+xml"/>
  <Override PartName="/ppt/tags/tag607.xml" ContentType="application/vnd.openxmlformats-officedocument.presentationml.tags+xml"/>
  <Override PartName="/ppt/tags/tag608.xml" ContentType="application/vnd.openxmlformats-officedocument.presentationml.tags+xml"/>
  <Override PartName="/ppt/tags/tag609.xml" ContentType="application/vnd.openxmlformats-officedocument.presentationml.tags+xml"/>
  <Override PartName="/ppt/tags/tag61.xml" ContentType="application/vnd.openxmlformats-officedocument.presentationml.tags+xml"/>
  <Override PartName="/ppt/tags/tag610.xml" ContentType="application/vnd.openxmlformats-officedocument.presentationml.tags+xml"/>
  <Override PartName="/ppt/tags/tag611.xml" ContentType="application/vnd.openxmlformats-officedocument.presentationml.tags+xml"/>
  <Override PartName="/ppt/tags/tag612.xml" ContentType="application/vnd.openxmlformats-officedocument.presentationml.tags+xml"/>
  <Override PartName="/ppt/tags/tag613.xml" ContentType="application/vnd.openxmlformats-officedocument.presentationml.tags+xml"/>
  <Override PartName="/ppt/tags/tag614.xml" ContentType="application/vnd.openxmlformats-officedocument.presentationml.tags+xml"/>
  <Override PartName="/ppt/tags/tag615.xml" ContentType="application/vnd.openxmlformats-officedocument.presentationml.tags+xml"/>
  <Override PartName="/ppt/tags/tag616.xml" ContentType="application/vnd.openxmlformats-officedocument.presentationml.tags+xml"/>
  <Override PartName="/ppt/tags/tag617.xml" ContentType="application/vnd.openxmlformats-officedocument.presentationml.tags+xml"/>
  <Override PartName="/ppt/tags/tag618.xml" ContentType="application/vnd.openxmlformats-officedocument.presentationml.tags+xml"/>
  <Override PartName="/ppt/tags/tag619.xml" ContentType="application/vnd.openxmlformats-officedocument.presentationml.tags+xml"/>
  <Override PartName="/ppt/tags/tag62.xml" ContentType="application/vnd.openxmlformats-officedocument.presentationml.tags+xml"/>
  <Override PartName="/ppt/tags/tag620.xml" ContentType="application/vnd.openxmlformats-officedocument.presentationml.tags+xml"/>
  <Override PartName="/ppt/tags/tag621.xml" ContentType="application/vnd.openxmlformats-officedocument.presentationml.tags+xml"/>
  <Override PartName="/ppt/tags/tag622.xml" ContentType="application/vnd.openxmlformats-officedocument.presentationml.tags+xml"/>
  <Override PartName="/ppt/tags/tag623.xml" ContentType="application/vnd.openxmlformats-officedocument.presentationml.tags+xml"/>
  <Override PartName="/ppt/tags/tag624.xml" ContentType="application/vnd.openxmlformats-officedocument.presentationml.tags+xml"/>
  <Override PartName="/ppt/tags/tag625.xml" ContentType="application/vnd.openxmlformats-officedocument.presentationml.tags+xml"/>
  <Override PartName="/ppt/tags/tag626.xml" ContentType="application/vnd.openxmlformats-officedocument.presentationml.tags+xml"/>
  <Override PartName="/ppt/tags/tag627.xml" ContentType="application/vnd.openxmlformats-officedocument.presentationml.tags+xml"/>
  <Override PartName="/ppt/tags/tag628.xml" ContentType="application/vnd.openxmlformats-officedocument.presentationml.tags+xml"/>
  <Override PartName="/ppt/tags/tag629.xml" ContentType="application/vnd.openxmlformats-officedocument.presentationml.tags+xml"/>
  <Override PartName="/ppt/tags/tag63.xml" ContentType="application/vnd.openxmlformats-officedocument.presentationml.tags+xml"/>
  <Override PartName="/ppt/tags/tag630.xml" ContentType="application/vnd.openxmlformats-officedocument.presentationml.tags+xml"/>
  <Override PartName="/ppt/tags/tag631.xml" ContentType="application/vnd.openxmlformats-officedocument.presentationml.tags+xml"/>
  <Override PartName="/ppt/tags/tag632.xml" ContentType="application/vnd.openxmlformats-officedocument.presentationml.tags+xml"/>
  <Override PartName="/ppt/tags/tag633.xml" ContentType="application/vnd.openxmlformats-officedocument.presentationml.tags+xml"/>
  <Override PartName="/ppt/tags/tag634.xml" ContentType="application/vnd.openxmlformats-officedocument.presentationml.tags+xml"/>
  <Override PartName="/ppt/tags/tag635.xml" ContentType="application/vnd.openxmlformats-officedocument.presentationml.tags+xml"/>
  <Override PartName="/ppt/tags/tag636.xml" ContentType="application/vnd.openxmlformats-officedocument.presentationml.tags+xml"/>
  <Override PartName="/ppt/tags/tag637.xml" ContentType="application/vnd.openxmlformats-officedocument.presentationml.tags+xml"/>
  <Override PartName="/ppt/tags/tag638.xml" ContentType="application/vnd.openxmlformats-officedocument.presentationml.tags+xml"/>
  <Override PartName="/ppt/tags/tag639.xml" ContentType="application/vnd.openxmlformats-officedocument.presentationml.tags+xml"/>
  <Override PartName="/ppt/tags/tag64.xml" ContentType="application/vnd.openxmlformats-officedocument.presentationml.tags+xml"/>
  <Override PartName="/ppt/tags/tag640.xml" ContentType="application/vnd.openxmlformats-officedocument.presentationml.tags+xml"/>
  <Override PartName="/ppt/tags/tag641.xml" ContentType="application/vnd.openxmlformats-officedocument.presentationml.tags+xml"/>
  <Override PartName="/ppt/tags/tag642.xml" ContentType="application/vnd.openxmlformats-officedocument.presentationml.tags+xml"/>
  <Override PartName="/ppt/tags/tag643.xml" ContentType="application/vnd.openxmlformats-officedocument.presentationml.tags+xml"/>
  <Override PartName="/ppt/tags/tag644.xml" ContentType="application/vnd.openxmlformats-officedocument.presentationml.tags+xml"/>
  <Override PartName="/ppt/tags/tag645.xml" ContentType="application/vnd.openxmlformats-officedocument.presentationml.tags+xml"/>
  <Override PartName="/ppt/tags/tag646.xml" ContentType="application/vnd.openxmlformats-officedocument.presentationml.tags+xml"/>
  <Override PartName="/ppt/tags/tag647.xml" ContentType="application/vnd.openxmlformats-officedocument.presentationml.tags+xml"/>
  <Override PartName="/ppt/tags/tag648.xml" ContentType="application/vnd.openxmlformats-officedocument.presentationml.tags+xml"/>
  <Override PartName="/ppt/tags/tag649.xml" ContentType="application/vnd.openxmlformats-officedocument.presentationml.tags+xml"/>
  <Override PartName="/ppt/tags/tag65.xml" ContentType="application/vnd.openxmlformats-officedocument.presentationml.tags+xml"/>
  <Override PartName="/ppt/tags/tag650.xml" ContentType="application/vnd.openxmlformats-officedocument.presentationml.tags+xml"/>
  <Override PartName="/ppt/tags/tag651.xml" ContentType="application/vnd.openxmlformats-officedocument.presentationml.tags+xml"/>
  <Override PartName="/ppt/tags/tag652.xml" ContentType="application/vnd.openxmlformats-officedocument.presentationml.tags+xml"/>
  <Override PartName="/ppt/tags/tag653.xml" ContentType="application/vnd.openxmlformats-officedocument.presentationml.tags+xml"/>
  <Override PartName="/ppt/tags/tag654.xml" ContentType="application/vnd.openxmlformats-officedocument.presentationml.tags+xml"/>
  <Override PartName="/ppt/tags/tag655.xml" ContentType="application/vnd.openxmlformats-officedocument.presentationml.tags+xml"/>
  <Override PartName="/ppt/tags/tag656.xml" ContentType="application/vnd.openxmlformats-officedocument.presentationml.tags+xml"/>
  <Override PartName="/ppt/tags/tag657.xml" ContentType="application/vnd.openxmlformats-officedocument.presentationml.tags+xml"/>
  <Override PartName="/ppt/tags/tag658.xml" ContentType="application/vnd.openxmlformats-officedocument.presentationml.tags+xml"/>
  <Override PartName="/ppt/tags/tag659.xml" ContentType="application/vnd.openxmlformats-officedocument.presentationml.tags+xml"/>
  <Override PartName="/ppt/tags/tag66.xml" ContentType="application/vnd.openxmlformats-officedocument.presentationml.tags+xml"/>
  <Override PartName="/ppt/tags/tag660.xml" ContentType="application/vnd.openxmlformats-officedocument.presentationml.tags+xml"/>
  <Override PartName="/ppt/tags/tag661.xml" ContentType="application/vnd.openxmlformats-officedocument.presentationml.tags+xml"/>
  <Override PartName="/ppt/tags/tag662.xml" ContentType="application/vnd.openxmlformats-officedocument.presentationml.tags+xml"/>
  <Override PartName="/ppt/tags/tag663.xml" ContentType="application/vnd.openxmlformats-officedocument.presentationml.tags+xml"/>
  <Override PartName="/ppt/tags/tag664.xml" ContentType="application/vnd.openxmlformats-officedocument.presentationml.tags+xml"/>
  <Override PartName="/ppt/tags/tag665.xml" ContentType="application/vnd.openxmlformats-officedocument.presentationml.tags+xml"/>
  <Override PartName="/ppt/tags/tag666.xml" ContentType="application/vnd.openxmlformats-officedocument.presentationml.tags+xml"/>
  <Override PartName="/ppt/tags/tag667.xml" ContentType="application/vnd.openxmlformats-officedocument.presentationml.tags+xml"/>
  <Override PartName="/ppt/tags/tag668.xml" ContentType="application/vnd.openxmlformats-officedocument.presentationml.tags+xml"/>
  <Override PartName="/ppt/tags/tag669.xml" ContentType="application/vnd.openxmlformats-officedocument.presentationml.tags+xml"/>
  <Override PartName="/ppt/tags/tag67.xml" ContentType="application/vnd.openxmlformats-officedocument.presentationml.tags+xml"/>
  <Override PartName="/ppt/tags/tag670.xml" ContentType="application/vnd.openxmlformats-officedocument.presentationml.tags+xml"/>
  <Override PartName="/ppt/tags/tag671.xml" ContentType="application/vnd.openxmlformats-officedocument.presentationml.tags+xml"/>
  <Override PartName="/ppt/tags/tag672.xml" ContentType="application/vnd.openxmlformats-officedocument.presentationml.tags+xml"/>
  <Override PartName="/ppt/tags/tag673.xml" ContentType="application/vnd.openxmlformats-officedocument.presentationml.tags+xml"/>
  <Override PartName="/ppt/tags/tag674.xml" ContentType="application/vnd.openxmlformats-officedocument.presentationml.tags+xml"/>
  <Override PartName="/ppt/tags/tag675.xml" ContentType="application/vnd.openxmlformats-officedocument.presentationml.tags+xml"/>
  <Override PartName="/ppt/tags/tag676.xml" ContentType="application/vnd.openxmlformats-officedocument.presentationml.tags+xml"/>
  <Override PartName="/ppt/tags/tag677.xml" ContentType="application/vnd.openxmlformats-officedocument.presentationml.tags+xml"/>
  <Override PartName="/ppt/tags/tag678.xml" ContentType="application/vnd.openxmlformats-officedocument.presentationml.tags+xml"/>
  <Override PartName="/ppt/tags/tag679.xml" ContentType="application/vnd.openxmlformats-officedocument.presentationml.tags+xml"/>
  <Override PartName="/ppt/tags/tag68.xml" ContentType="application/vnd.openxmlformats-officedocument.presentationml.tags+xml"/>
  <Override PartName="/ppt/tags/tag680.xml" ContentType="application/vnd.openxmlformats-officedocument.presentationml.tags+xml"/>
  <Override PartName="/ppt/tags/tag681.xml" ContentType="application/vnd.openxmlformats-officedocument.presentationml.tags+xml"/>
  <Override PartName="/ppt/tags/tag682.xml" ContentType="application/vnd.openxmlformats-officedocument.presentationml.tags+xml"/>
  <Override PartName="/ppt/tags/tag683.xml" ContentType="application/vnd.openxmlformats-officedocument.presentationml.tags+xml"/>
  <Override PartName="/ppt/tags/tag684.xml" ContentType="application/vnd.openxmlformats-officedocument.presentationml.tags+xml"/>
  <Override PartName="/ppt/tags/tag685.xml" ContentType="application/vnd.openxmlformats-officedocument.presentationml.tags+xml"/>
  <Override PartName="/ppt/tags/tag686.xml" ContentType="application/vnd.openxmlformats-officedocument.presentationml.tags+xml"/>
  <Override PartName="/ppt/tags/tag687.xml" ContentType="application/vnd.openxmlformats-officedocument.presentationml.tags+xml"/>
  <Override PartName="/ppt/tags/tag688.xml" ContentType="application/vnd.openxmlformats-officedocument.presentationml.tags+xml"/>
  <Override PartName="/ppt/tags/tag689.xml" ContentType="application/vnd.openxmlformats-officedocument.presentationml.tags+xml"/>
  <Override PartName="/ppt/tags/tag69.xml" ContentType="application/vnd.openxmlformats-officedocument.presentationml.tags+xml"/>
  <Override PartName="/ppt/tags/tag690.xml" ContentType="application/vnd.openxmlformats-officedocument.presentationml.tags+xml"/>
  <Override PartName="/ppt/tags/tag691.xml" ContentType="application/vnd.openxmlformats-officedocument.presentationml.tags+xml"/>
  <Override PartName="/ppt/tags/tag692.xml" ContentType="application/vnd.openxmlformats-officedocument.presentationml.tags+xml"/>
  <Override PartName="/ppt/tags/tag693.xml" ContentType="application/vnd.openxmlformats-officedocument.presentationml.tags+xml"/>
  <Override PartName="/ppt/tags/tag694.xml" ContentType="application/vnd.openxmlformats-officedocument.presentationml.tags+xml"/>
  <Override PartName="/ppt/tags/tag695.xml" ContentType="application/vnd.openxmlformats-officedocument.presentationml.tags+xml"/>
  <Override PartName="/ppt/tags/tag696.xml" ContentType="application/vnd.openxmlformats-officedocument.presentationml.tags+xml"/>
  <Override PartName="/ppt/tags/tag697.xml" ContentType="application/vnd.openxmlformats-officedocument.presentationml.tags+xml"/>
  <Override PartName="/ppt/tags/tag698.xml" ContentType="application/vnd.openxmlformats-officedocument.presentationml.tags+xml"/>
  <Override PartName="/ppt/tags/tag69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00.xml" ContentType="application/vnd.openxmlformats-officedocument.presentationml.tags+xml"/>
  <Override PartName="/ppt/tags/tag701.xml" ContentType="application/vnd.openxmlformats-officedocument.presentationml.tags+xml"/>
  <Override PartName="/ppt/tags/tag702.xml" ContentType="application/vnd.openxmlformats-officedocument.presentationml.tags+xml"/>
  <Override PartName="/ppt/tags/tag703.xml" ContentType="application/vnd.openxmlformats-officedocument.presentationml.tags+xml"/>
  <Override PartName="/ppt/tags/tag704.xml" ContentType="application/vnd.openxmlformats-officedocument.presentationml.tags+xml"/>
  <Override PartName="/ppt/tags/tag705.xml" ContentType="application/vnd.openxmlformats-officedocument.presentationml.tags+xml"/>
  <Override PartName="/ppt/tags/tag706.xml" ContentType="application/vnd.openxmlformats-officedocument.presentationml.tags+xml"/>
  <Override PartName="/ppt/tags/tag707.xml" ContentType="application/vnd.openxmlformats-officedocument.presentationml.tags+xml"/>
  <Override PartName="/ppt/tags/tag708.xml" ContentType="application/vnd.openxmlformats-officedocument.presentationml.tags+xml"/>
  <Override PartName="/ppt/tags/tag709.xml" ContentType="application/vnd.openxmlformats-officedocument.presentationml.tags+xml"/>
  <Override PartName="/ppt/tags/tag71.xml" ContentType="application/vnd.openxmlformats-officedocument.presentationml.tags+xml"/>
  <Override PartName="/ppt/tags/tag710.xml" ContentType="application/vnd.openxmlformats-officedocument.presentationml.tags+xml"/>
  <Override PartName="/ppt/tags/tag711.xml" ContentType="application/vnd.openxmlformats-officedocument.presentationml.tags+xml"/>
  <Override PartName="/ppt/tags/tag712.xml" ContentType="application/vnd.openxmlformats-officedocument.presentationml.tags+xml"/>
  <Override PartName="/ppt/tags/tag713.xml" ContentType="application/vnd.openxmlformats-officedocument.presentationml.tags+xml"/>
  <Override PartName="/ppt/tags/tag714.xml" ContentType="application/vnd.openxmlformats-officedocument.presentationml.tags+xml"/>
  <Override PartName="/ppt/tags/tag715.xml" ContentType="application/vnd.openxmlformats-officedocument.presentationml.tags+xml"/>
  <Override PartName="/ppt/tags/tag716.xml" ContentType="application/vnd.openxmlformats-officedocument.presentationml.tags+xml"/>
  <Override PartName="/ppt/tags/tag717.xml" ContentType="application/vnd.openxmlformats-officedocument.presentationml.tags+xml"/>
  <Override PartName="/ppt/tags/tag718.xml" ContentType="application/vnd.openxmlformats-officedocument.presentationml.tags+xml"/>
  <Override PartName="/ppt/tags/tag719.xml" ContentType="application/vnd.openxmlformats-officedocument.presentationml.tags+xml"/>
  <Override PartName="/ppt/tags/tag72.xml" ContentType="application/vnd.openxmlformats-officedocument.presentationml.tags+xml"/>
  <Override PartName="/ppt/tags/tag720.xml" ContentType="application/vnd.openxmlformats-officedocument.presentationml.tags+xml"/>
  <Override PartName="/ppt/tags/tag721.xml" ContentType="application/vnd.openxmlformats-officedocument.presentationml.tags+xml"/>
  <Override PartName="/ppt/tags/tag722.xml" ContentType="application/vnd.openxmlformats-officedocument.presentationml.tags+xml"/>
  <Override PartName="/ppt/tags/tag723.xml" ContentType="application/vnd.openxmlformats-officedocument.presentationml.tags+xml"/>
  <Override PartName="/ppt/tags/tag724.xml" ContentType="application/vnd.openxmlformats-officedocument.presentationml.tags+xml"/>
  <Override PartName="/ppt/tags/tag725.xml" ContentType="application/vnd.openxmlformats-officedocument.presentationml.tags+xml"/>
  <Override PartName="/ppt/tags/tag726.xml" ContentType="application/vnd.openxmlformats-officedocument.presentationml.tags+xml"/>
  <Override PartName="/ppt/tags/tag727.xml" ContentType="application/vnd.openxmlformats-officedocument.presentationml.tags+xml"/>
  <Override PartName="/ppt/tags/tag728.xml" ContentType="application/vnd.openxmlformats-officedocument.presentationml.tags+xml"/>
  <Override PartName="/ppt/tags/tag729.xml" ContentType="application/vnd.openxmlformats-officedocument.presentationml.tags+xml"/>
  <Override PartName="/ppt/tags/tag73.xml" ContentType="application/vnd.openxmlformats-officedocument.presentationml.tags+xml"/>
  <Override PartName="/ppt/tags/tag730.xml" ContentType="application/vnd.openxmlformats-officedocument.presentationml.tags+xml"/>
  <Override PartName="/ppt/tags/tag731.xml" ContentType="application/vnd.openxmlformats-officedocument.presentationml.tags+xml"/>
  <Override PartName="/ppt/tags/tag732.xml" ContentType="application/vnd.openxmlformats-officedocument.presentationml.tags+xml"/>
  <Override PartName="/ppt/tags/tag733.xml" ContentType="application/vnd.openxmlformats-officedocument.presentationml.tags+xml"/>
  <Override PartName="/ppt/tags/tag734.xml" ContentType="application/vnd.openxmlformats-officedocument.presentationml.tags+xml"/>
  <Override PartName="/ppt/tags/tag735.xml" ContentType="application/vnd.openxmlformats-officedocument.presentationml.tags+xml"/>
  <Override PartName="/ppt/tags/tag736.xml" ContentType="application/vnd.openxmlformats-officedocument.presentationml.tags+xml"/>
  <Override PartName="/ppt/tags/tag737.xml" ContentType="application/vnd.openxmlformats-officedocument.presentationml.tags+xml"/>
  <Override PartName="/ppt/tags/tag738.xml" ContentType="application/vnd.openxmlformats-officedocument.presentationml.tags+xml"/>
  <Override PartName="/ppt/tags/tag739.xml" ContentType="application/vnd.openxmlformats-officedocument.presentationml.tags+xml"/>
  <Override PartName="/ppt/tags/tag74.xml" ContentType="application/vnd.openxmlformats-officedocument.presentationml.tags+xml"/>
  <Override PartName="/ppt/tags/tag740.xml" ContentType="application/vnd.openxmlformats-officedocument.presentationml.tags+xml"/>
  <Override PartName="/ppt/tags/tag741.xml" ContentType="application/vnd.openxmlformats-officedocument.presentationml.tags+xml"/>
  <Override PartName="/ppt/tags/tag742.xml" ContentType="application/vnd.openxmlformats-officedocument.presentationml.tags+xml"/>
  <Override PartName="/ppt/tags/tag743.xml" ContentType="application/vnd.openxmlformats-officedocument.presentationml.tags+xml"/>
  <Override PartName="/ppt/tags/tag744.xml" ContentType="application/vnd.openxmlformats-officedocument.presentationml.tags+xml"/>
  <Override PartName="/ppt/tags/tag745.xml" ContentType="application/vnd.openxmlformats-officedocument.presentationml.tags+xml"/>
  <Override PartName="/ppt/tags/tag746.xml" ContentType="application/vnd.openxmlformats-officedocument.presentationml.tags+xml"/>
  <Override PartName="/ppt/tags/tag747.xml" ContentType="application/vnd.openxmlformats-officedocument.presentationml.tags+xml"/>
  <Override PartName="/ppt/tags/tag748.xml" ContentType="application/vnd.openxmlformats-officedocument.presentationml.tags+xml"/>
  <Override PartName="/ppt/tags/tag749.xml" ContentType="application/vnd.openxmlformats-officedocument.presentationml.tags+xml"/>
  <Override PartName="/ppt/tags/tag75.xml" ContentType="application/vnd.openxmlformats-officedocument.presentationml.tags+xml"/>
  <Override PartName="/ppt/tags/tag750.xml" ContentType="application/vnd.openxmlformats-officedocument.presentationml.tags+xml"/>
  <Override PartName="/ppt/tags/tag751.xml" ContentType="application/vnd.openxmlformats-officedocument.presentationml.tags+xml"/>
  <Override PartName="/ppt/tags/tag752.xml" ContentType="application/vnd.openxmlformats-officedocument.presentationml.tags+xml"/>
  <Override PartName="/ppt/tags/tag753.xml" ContentType="application/vnd.openxmlformats-officedocument.presentationml.tags+xml"/>
  <Override PartName="/ppt/tags/tag754.xml" ContentType="application/vnd.openxmlformats-officedocument.presentationml.tags+xml"/>
  <Override PartName="/ppt/tags/tag755.xml" ContentType="application/vnd.openxmlformats-officedocument.presentationml.tags+xml"/>
  <Override PartName="/ppt/tags/tag756.xml" ContentType="application/vnd.openxmlformats-officedocument.presentationml.tags+xml"/>
  <Override PartName="/ppt/tags/tag757.xml" ContentType="application/vnd.openxmlformats-officedocument.presentationml.tags+xml"/>
  <Override PartName="/ppt/tags/tag758.xml" ContentType="application/vnd.openxmlformats-officedocument.presentationml.tags+xml"/>
  <Override PartName="/ppt/tags/tag759.xml" ContentType="application/vnd.openxmlformats-officedocument.presentationml.tags+xml"/>
  <Override PartName="/ppt/tags/tag76.xml" ContentType="application/vnd.openxmlformats-officedocument.presentationml.tags+xml"/>
  <Override PartName="/ppt/tags/tag760.xml" ContentType="application/vnd.openxmlformats-officedocument.presentationml.tags+xml"/>
  <Override PartName="/ppt/tags/tag761.xml" ContentType="application/vnd.openxmlformats-officedocument.presentationml.tags+xml"/>
  <Override PartName="/ppt/tags/tag762.xml" ContentType="application/vnd.openxmlformats-officedocument.presentationml.tags+xml"/>
  <Override PartName="/ppt/tags/tag763.xml" ContentType="application/vnd.openxmlformats-officedocument.presentationml.tags+xml"/>
  <Override PartName="/ppt/tags/tag764.xml" ContentType="application/vnd.openxmlformats-officedocument.presentationml.tags+xml"/>
  <Override PartName="/ppt/tags/tag765.xml" ContentType="application/vnd.openxmlformats-officedocument.presentationml.tags+xml"/>
  <Override PartName="/ppt/tags/tag766.xml" ContentType="application/vnd.openxmlformats-officedocument.presentationml.tags+xml"/>
  <Override PartName="/ppt/tags/tag767.xml" ContentType="application/vnd.openxmlformats-officedocument.presentationml.tags+xml"/>
  <Override PartName="/ppt/tags/tag768.xml" ContentType="application/vnd.openxmlformats-officedocument.presentationml.tags+xml"/>
  <Override PartName="/ppt/tags/tag769.xml" ContentType="application/vnd.openxmlformats-officedocument.presentationml.tags+xml"/>
  <Override PartName="/ppt/tags/tag77.xml" ContentType="application/vnd.openxmlformats-officedocument.presentationml.tags+xml"/>
  <Override PartName="/ppt/tags/tag770.xml" ContentType="application/vnd.openxmlformats-officedocument.presentationml.tags+xml"/>
  <Override PartName="/ppt/tags/tag771.xml" ContentType="application/vnd.openxmlformats-officedocument.presentationml.tags+xml"/>
  <Override PartName="/ppt/tags/tag772.xml" ContentType="application/vnd.openxmlformats-officedocument.presentationml.tags+xml"/>
  <Override PartName="/ppt/tags/tag773.xml" ContentType="application/vnd.openxmlformats-officedocument.presentationml.tags+xml"/>
  <Override PartName="/ppt/tags/tag774.xml" ContentType="application/vnd.openxmlformats-officedocument.presentationml.tags+xml"/>
  <Override PartName="/ppt/tags/tag775.xml" ContentType="application/vnd.openxmlformats-officedocument.presentationml.tags+xml"/>
  <Override PartName="/ppt/tags/tag776.xml" ContentType="application/vnd.openxmlformats-officedocument.presentationml.tags+xml"/>
  <Override PartName="/ppt/tags/tag777.xml" ContentType="application/vnd.openxmlformats-officedocument.presentationml.tags+xml"/>
  <Override PartName="/ppt/tags/tag778.xml" ContentType="application/vnd.openxmlformats-officedocument.presentationml.tags+xml"/>
  <Override PartName="/ppt/tags/tag779.xml" ContentType="application/vnd.openxmlformats-officedocument.presentationml.tags+xml"/>
  <Override PartName="/ppt/tags/tag78.xml" ContentType="application/vnd.openxmlformats-officedocument.presentationml.tags+xml"/>
  <Override PartName="/ppt/tags/tag780.xml" ContentType="application/vnd.openxmlformats-officedocument.presentationml.tags+xml"/>
  <Override PartName="/ppt/tags/tag781.xml" ContentType="application/vnd.openxmlformats-officedocument.presentationml.tags+xml"/>
  <Override PartName="/ppt/tags/tag782.xml" ContentType="application/vnd.openxmlformats-officedocument.presentationml.tags+xml"/>
  <Override PartName="/ppt/tags/tag783.xml" ContentType="application/vnd.openxmlformats-officedocument.presentationml.tags+xml"/>
  <Override PartName="/ppt/tags/tag784.xml" ContentType="application/vnd.openxmlformats-officedocument.presentationml.tags+xml"/>
  <Override PartName="/ppt/tags/tag785.xml" ContentType="application/vnd.openxmlformats-officedocument.presentationml.tags+xml"/>
  <Override PartName="/ppt/tags/tag786.xml" ContentType="application/vnd.openxmlformats-officedocument.presentationml.tags+xml"/>
  <Override PartName="/ppt/tags/tag787.xml" ContentType="application/vnd.openxmlformats-officedocument.presentationml.tags+xml"/>
  <Override PartName="/ppt/tags/tag788.xml" ContentType="application/vnd.openxmlformats-officedocument.presentationml.tags+xml"/>
  <Override PartName="/ppt/tags/tag789.xml" ContentType="application/vnd.openxmlformats-officedocument.presentationml.tags+xml"/>
  <Override PartName="/ppt/tags/tag79.xml" ContentType="application/vnd.openxmlformats-officedocument.presentationml.tags+xml"/>
  <Override PartName="/ppt/tags/tag790.xml" ContentType="application/vnd.openxmlformats-officedocument.presentationml.tags+xml"/>
  <Override PartName="/ppt/tags/tag791.xml" ContentType="application/vnd.openxmlformats-officedocument.presentationml.tags+xml"/>
  <Override PartName="/ppt/tags/tag792.xml" ContentType="application/vnd.openxmlformats-officedocument.presentationml.tags+xml"/>
  <Override PartName="/ppt/tags/tag793.xml" ContentType="application/vnd.openxmlformats-officedocument.presentationml.tags+xml"/>
  <Override PartName="/ppt/tags/tag794.xml" ContentType="application/vnd.openxmlformats-officedocument.presentationml.tags+xml"/>
  <Override PartName="/ppt/tags/tag795.xml" ContentType="application/vnd.openxmlformats-officedocument.presentationml.tags+xml"/>
  <Override PartName="/ppt/tags/tag796.xml" ContentType="application/vnd.openxmlformats-officedocument.presentationml.tags+xml"/>
  <Override PartName="/ppt/tags/tag797.xml" ContentType="application/vnd.openxmlformats-officedocument.presentationml.tags+xml"/>
  <Override PartName="/ppt/tags/tag798.xml" ContentType="application/vnd.openxmlformats-officedocument.presentationml.tags+xml"/>
  <Override PartName="/ppt/tags/tag79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0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viewProps.xml" ContentType="application/vnd.openxmlformats-officedocument.presentationml.viewProps+xml"/>
</Types>
</file>

<file path=_rels/.rels>&#65279;<?xml version="1.0" encoding="utf-8" standalone="yes"?><Relationships xmlns="http://schemas.openxmlformats.org/package/2006/relationships"><Relationship Id="rId1" Type="http://schemas.openxmlformats.org/officeDocument/2006/relationships/officeDocument" Target="ppt/presentation.xml" /><Relationship Id="rId2" Type="http://schemas.openxmlformats.org/package/2006/relationships/metadata/core-properties" Target="docProps/core.xml" /><Relationship Id="rId3" Type="http://schemas.openxmlformats.org/officeDocument/2006/relationships/extended-properties" Target="docProps/app.xml" /><Relationship Id="rId4" Type="http://schemas.openxmlformats.org/package/2006/relationships/metadata/thumbnail" Target="docProps/thumbnail.jpeg" /><Relationship Id="rId5" Type="http://schemas.openxmlformats.org/officeDocument/2006/relationships/custom-properties" Target="docProps/custom.xml" /></Relationships>
</file>

<file path=ppt/presentation.xml><?xml version="1.0" encoding="utf-8"?>
<!--Generated by Aspose.Slides for .NET 20.5-->
<p:presentation xmlns:r="http://schemas.openxmlformats.org/officeDocument/2006/relationships" xmlns:a="http://schemas.openxmlformats.org/drawingml/2006/main" xmlns:p="http://schemas.openxmlformats.org/presentationml/2006/main" saveSubsetFonts="1">
  <p:sldMasterIdLst>
    <p:sldMasterId id="2147483728" r:id="rId1"/>
    <p:sldMasterId id="2147483926" r:id="rId2"/>
    <p:sldMasterId id="2147483955" r:id="rId3"/>
    <p:sldMasterId id="2147483979" r:id="rId4"/>
  </p:sldMasterIdLst>
  <p:notesMasterIdLst>
    <p:notesMasterId r:id="rId5"/>
  </p:notesMasterIdLst>
  <p:sldIdLst>
    <p:sldId id="256" r:id="rId6"/>
    <p:sldId id="450" r:id="rId7"/>
    <p:sldId id="489" r:id="rId8"/>
    <p:sldId id="483" r:id="rId9"/>
    <p:sldId id="482" r:id="rId10"/>
    <p:sldId id="494" r:id="rId11"/>
    <p:sldId id="477" r:id="rId12"/>
    <p:sldId id="476" r:id="rId13"/>
    <p:sldId id="484" r:id="rId14"/>
    <p:sldId id="474" r:id="rId15"/>
    <p:sldId id="486" r:id="rId16"/>
    <p:sldId id="480" r:id="rId17"/>
    <p:sldId id="453" r:id="rId18"/>
    <p:sldId id="485" r:id="rId19"/>
    <p:sldId id="487" r:id="rId20"/>
    <p:sldId id="488" r:id="rId21"/>
    <p:sldId id="454" r:id="rId22"/>
    <p:sldId id="455" r:id="rId23"/>
    <p:sldId id="490" r:id="rId24"/>
    <p:sldId id="491" r:id="rId25"/>
    <p:sldId id="492" r:id="rId26"/>
    <p:sldId id="493" r:id="rId27"/>
    <p:sldId id="473" r:id="rId28"/>
  </p:sldIdLst>
  <p:sldSz cx="12192000" cy="6858000"/>
  <p:notesSz cx="6858000" cy="9144000"/>
  <p:custDataLst>
    <p:tags r:id="rId29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r="http://schemas.openxmlformats.org/officeDocument/2006/relationships" xmlns:a="http://schemas.openxmlformats.org/drawingml/2006/main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0"/>
    </p:ext>
  </p:extLst>
</p:presentationPr>
</file>

<file path=ppt/tableStyles.xml><?xml version="1.0" encoding="utf-8"?>
<a:tblStyleLst xmlns:r="http://schemas.openxmlformats.org/officeDocument/2006/relationships"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5229" autoAdjust="0"/>
  </p:normalViewPr>
  <p:slideViewPr>
    <p:cSldViewPr snapToGrid="0">
      <p:cViewPr varScale="1">
        <p:scale>
          <a:sx n="97" d="100"/>
          <a:sy n="97" d="100"/>
        </p:scale>
        <p:origin x="1074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>
        <p:scale>
          <a:sx n="1" d="100"/>
          <a:sy n="1" d="100"/>
        </p:scale>
        <p:origin x="0" y="0"/>
      </p:cViewPr>
    </p:cSldViewPr>
  </p:notesViewPr>
  <p:gridSpacing cx="72008" cy="72008"/>
</p:viewPr>
</file>

<file path=ppt/_rels/presentation.xml.rels>&#65279;<?xml version="1.0" encoding="utf-8" standalone="yes"?><Relationships xmlns="http://schemas.openxmlformats.org/package/2006/relationships"><Relationship Id="rId1" Type="http://schemas.openxmlformats.org/officeDocument/2006/relationships/slideMaster" Target="slideMasters/slideMaster1.xml" /><Relationship Id="rId10" Type="http://schemas.openxmlformats.org/officeDocument/2006/relationships/slide" Target="slides/slide5.xml" /><Relationship Id="rId11" Type="http://schemas.openxmlformats.org/officeDocument/2006/relationships/slide" Target="slides/slide6.xml" /><Relationship Id="rId12" Type="http://schemas.openxmlformats.org/officeDocument/2006/relationships/slide" Target="slides/slide7.xml" /><Relationship Id="rId13" Type="http://schemas.openxmlformats.org/officeDocument/2006/relationships/slide" Target="slides/slide8.xml" /><Relationship Id="rId14" Type="http://schemas.openxmlformats.org/officeDocument/2006/relationships/slide" Target="slides/slide9.xml" /><Relationship Id="rId15" Type="http://schemas.openxmlformats.org/officeDocument/2006/relationships/slide" Target="slides/slide10.xml" /><Relationship Id="rId16" Type="http://schemas.openxmlformats.org/officeDocument/2006/relationships/slide" Target="slides/slide11.xml" /><Relationship Id="rId17" Type="http://schemas.openxmlformats.org/officeDocument/2006/relationships/slide" Target="slides/slide12.xml" /><Relationship Id="rId18" Type="http://schemas.openxmlformats.org/officeDocument/2006/relationships/slide" Target="slides/slide13.xml" /><Relationship Id="rId19" Type="http://schemas.openxmlformats.org/officeDocument/2006/relationships/slide" Target="slides/slide14.xml" /><Relationship Id="rId2" Type="http://schemas.openxmlformats.org/officeDocument/2006/relationships/slideMaster" Target="slideMasters/slideMaster2.xml" /><Relationship Id="rId20" Type="http://schemas.openxmlformats.org/officeDocument/2006/relationships/slide" Target="slides/slide15.xml" /><Relationship Id="rId21" Type="http://schemas.openxmlformats.org/officeDocument/2006/relationships/slide" Target="slides/slide16.xml" /><Relationship Id="rId22" Type="http://schemas.openxmlformats.org/officeDocument/2006/relationships/slide" Target="slides/slide17.xml" /><Relationship Id="rId23" Type="http://schemas.openxmlformats.org/officeDocument/2006/relationships/slide" Target="slides/slide18.xml" /><Relationship Id="rId24" Type="http://schemas.openxmlformats.org/officeDocument/2006/relationships/slide" Target="slides/slide19.xml" /><Relationship Id="rId25" Type="http://schemas.openxmlformats.org/officeDocument/2006/relationships/slide" Target="slides/slide20.xml" /><Relationship Id="rId26" Type="http://schemas.openxmlformats.org/officeDocument/2006/relationships/slide" Target="slides/slide21.xml" /><Relationship Id="rId27" Type="http://schemas.openxmlformats.org/officeDocument/2006/relationships/slide" Target="slides/slide22.xml" /><Relationship Id="rId28" Type="http://schemas.openxmlformats.org/officeDocument/2006/relationships/slide" Target="slides/slide23.xml" /><Relationship Id="rId29" Type="http://schemas.openxmlformats.org/officeDocument/2006/relationships/tags" Target="tags/tag800.xml" /><Relationship Id="rId3" Type="http://schemas.openxmlformats.org/officeDocument/2006/relationships/slideMaster" Target="slideMasters/slideMaster3.xml" /><Relationship Id="rId30" Type="http://schemas.openxmlformats.org/officeDocument/2006/relationships/presProps" Target="presProps.xml" /><Relationship Id="rId31" Type="http://schemas.openxmlformats.org/officeDocument/2006/relationships/viewProps" Target="viewProps.xml" /><Relationship Id="rId32" Type="http://schemas.openxmlformats.org/officeDocument/2006/relationships/theme" Target="theme/theme1.xml" /><Relationship Id="rId33" Type="http://schemas.openxmlformats.org/officeDocument/2006/relationships/tableStyles" Target="tableStyles.xml" /><Relationship Id="rId4" Type="http://schemas.openxmlformats.org/officeDocument/2006/relationships/slideMaster" Target="slideMasters/slideMaster4.xml" /><Relationship Id="rId5" Type="http://schemas.openxmlformats.org/officeDocument/2006/relationships/notesMaster" Target="notesMasters/notesMaster1.xml" /><Relationship Id="rId6" Type="http://schemas.openxmlformats.org/officeDocument/2006/relationships/slide" Target="slides/slide1.xml" /><Relationship Id="rId7" Type="http://schemas.openxmlformats.org/officeDocument/2006/relationships/slide" Target="slides/slide2.xml" /><Relationship Id="rId8" Type="http://schemas.openxmlformats.org/officeDocument/2006/relationships/slide" Target="slides/slide3.xml" /><Relationship Id="rId9" Type="http://schemas.openxmlformats.org/officeDocument/2006/relationships/slide" Target="slides/slide4.xml" /></Relationships>
</file>

<file path=ppt/notesMasters/_rels/notesMaster1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301.xml" /><Relationship Id="rId2" Type="http://schemas.openxmlformats.org/officeDocument/2006/relationships/tags" Target="../tags/tag302.xml" /><Relationship Id="rId3" Type="http://schemas.openxmlformats.org/officeDocument/2006/relationships/tags" Target="../tags/tag303.xml" /><Relationship Id="rId4" Type="http://schemas.openxmlformats.org/officeDocument/2006/relationships/tags" Target="../tags/tag304.xml" /><Relationship Id="rId5" Type="http://schemas.openxmlformats.org/officeDocument/2006/relationships/tags" Target="../tags/tag305.xml" /><Relationship Id="rId6" Type="http://schemas.openxmlformats.org/officeDocument/2006/relationships/tags" Target="../tags/tag306.xml" /><Relationship Id="rId7" Type="http://schemas.openxmlformats.org/officeDocument/2006/relationships/tags" Target="../tags/tag307.xml" /><Relationship Id="rId8" Type="http://schemas.openxmlformats.org/officeDocument/2006/relationships/theme" Target="../theme/theme5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  <p:custDataLst>
              <p:tags r:id="rId2"/>
            </p:custDataLst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  <p:custDataLst>
              <p:tags r:id="rId3"/>
            </p:custDataLst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1B8FDD-6573-4463-976A-6E23E12B7E60}" type="datetimeFigureOut">
              <a:rPr lang="zh-CN" altLang="en-US" smtClean="0"/>
              <a:t>2021/1/22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  <p:custDataLst>
              <p:tags r:id="rId4"/>
            </p:custDataLst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备注占位符 4"/>
          <p:cNvSpPr>
            <a:spLocks noGrp="1"/>
          </p:cNvSpPr>
          <p:nvPr>
            <p:ph type="body" sz="quarter" idx="3"/>
            <p:custDataLst>
              <p:tags r:id="rId5"/>
            </p:custDataLst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  <p:custDataLst>
              <p:tags r:id="rId6"/>
            </p:custDataLst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  <p:custDataLst>
              <p:tags r:id="rId7"/>
            </p:custDataLst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BD8531-5E9F-400E-AE58-B19DC6BF829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08454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308.xml" /><Relationship Id="rId4" Type="http://schemas.openxmlformats.org/officeDocument/2006/relationships/tags" Target="../tags/tag309.xml" /><Relationship Id="rId5" Type="http://schemas.openxmlformats.org/officeDocument/2006/relationships/tags" Target="../tags/tag310.xml" /><Relationship Id="rId6" Type="http://schemas.openxmlformats.org/officeDocument/2006/relationships/tags" Target="../tags/tag311.xml" /></Relationships>
</file>

<file path=ppt/notesSlides/_rels/notesSlide10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0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511.xml" /><Relationship Id="rId4" Type="http://schemas.openxmlformats.org/officeDocument/2006/relationships/tags" Target="../tags/tag512.xml" /><Relationship Id="rId5" Type="http://schemas.openxmlformats.org/officeDocument/2006/relationships/tags" Target="../tags/tag513.xml" /><Relationship Id="rId6" Type="http://schemas.openxmlformats.org/officeDocument/2006/relationships/tags" Target="../tags/tag514.xml" /></Relationships>
</file>

<file path=ppt/notesSlides/_rels/notesSlide11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1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534.xml" /><Relationship Id="rId4" Type="http://schemas.openxmlformats.org/officeDocument/2006/relationships/tags" Target="../tags/tag535.xml" /><Relationship Id="rId5" Type="http://schemas.openxmlformats.org/officeDocument/2006/relationships/tags" Target="../tags/tag536.xml" /><Relationship Id="rId6" Type="http://schemas.openxmlformats.org/officeDocument/2006/relationships/tags" Target="../tags/tag537.xml" /></Relationships>
</file>

<file path=ppt/notesSlides/_rels/notesSlide12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2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562.xml" /><Relationship Id="rId4" Type="http://schemas.openxmlformats.org/officeDocument/2006/relationships/tags" Target="../tags/tag563.xml" /><Relationship Id="rId5" Type="http://schemas.openxmlformats.org/officeDocument/2006/relationships/tags" Target="../tags/tag564.xml" /><Relationship Id="rId6" Type="http://schemas.openxmlformats.org/officeDocument/2006/relationships/tags" Target="../tags/tag565.xml" /></Relationships>
</file>

<file path=ppt/notesSlides/_rels/notesSlide13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3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588.xml" /><Relationship Id="rId4" Type="http://schemas.openxmlformats.org/officeDocument/2006/relationships/tags" Target="../tags/tag589.xml" /><Relationship Id="rId5" Type="http://schemas.openxmlformats.org/officeDocument/2006/relationships/tags" Target="../tags/tag590.xml" /><Relationship Id="rId6" Type="http://schemas.openxmlformats.org/officeDocument/2006/relationships/tags" Target="../tags/tag591.xml" /></Relationships>
</file>

<file path=ppt/notesSlides/_rels/notesSlide14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4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610.xml" /><Relationship Id="rId4" Type="http://schemas.openxmlformats.org/officeDocument/2006/relationships/tags" Target="../tags/tag611.xml" /><Relationship Id="rId5" Type="http://schemas.openxmlformats.org/officeDocument/2006/relationships/tags" Target="../tags/tag612.xml" /><Relationship Id="rId6" Type="http://schemas.openxmlformats.org/officeDocument/2006/relationships/tags" Target="../tags/tag613.xml" /></Relationships>
</file>

<file path=ppt/notesSlides/_rels/notesSlide15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5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634.xml" /><Relationship Id="rId4" Type="http://schemas.openxmlformats.org/officeDocument/2006/relationships/tags" Target="../tags/tag635.xml" /><Relationship Id="rId5" Type="http://schemas.openxmlformats.org/officeDocument/2006/relationships/tags" Target="../tags/tag636.xml" /><Relationship Id="rId6" Type="http://schemas.openxmlformats.org/officeDocument/2006/relationships/tags" Target="../tags/tag637.xml" /></Relationships>
</file>

<file path=ppt/notesSlides/_rels/notesSlide16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6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653.xml" /><Relationship Id="rId4" Type="http://schemas.openxmlformats.org/officeDocument/2006/relationships/tags" Target="../tags/tag654.xml" /><Relationship Id="rId5" Type="http://schemas.openxmlformats.org/officeDocument/2006/relationships/tags" Target="../tags/tag655.xml" /><Relationship Id="rId6" Type="http://schemas.openxmlformats.org/officeDocument/2006/relationships/tags" Target="../tags/tag656.xml" /></Relationships>
</file>

<file path=ppt/notesSlides/_rels/notesSlide17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7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677.xml" /><Relationship Id="rId4" Type="http://schemas.openxmlformats.org/officeDocument/2006/relationships/tags" Target="../tags/tag678.xml" /><Relationship Id="rId5" Type="http://schemas.openxmlformats.org/officeDocument/2006/relationships/tags" Target="../tags/tag679.xml" /><Relationship Id="rId6" Type="http://schemas.openxmlformats.org/officeDocument/2006/relationships/tags" Target="../tags/tag680.xml" /></Relationships>
</file>

<file path=ppt/notesSlides/_rels/notesSlide18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8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696.xml" /><Relationship Id="rId4" Type="http://schemas.openxmlformats.org/officeDocument/2006/relationships/tags" Target="../tags/tag697.xml" /><Relationship Id="rId5" Type="http://schemas.openxmlformats.org/officeDocument/2006/relationships/tags" Target="../tags/tag698.xml" /><Relationship Id="rId6" Type="http://schemas.openxmlformats.org/officeDocument/2006/relationships/tags" Target="../tags/tag699.xml" /></Relationships>
</file>

<file path=ppt/notesSlides/_rels/notesSlide19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9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713.xml" /><Relationship Id="rId4" Type="http://schemas.openxmlformats.org/officeDocument/2006/relationships/tags" Target="../tags/tag714.xml" /><Relationship Id="rId5" Type="http://schemas.openxmlformats.org/officeDocument/2006/relationships/tags" Target="../tags/tag715.xml" /><Relationship Id="rId6" Type="http://schemas.openxmlformats.org/officeDocument/2006/relationships/tags" Target="../tags/tag716.xml" /></Relationships>
</file>

<file path=ppt/notesSlides/_rels/notesSlide2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328.xml" /><Relationship Id="rId4" Type="http://schemas.openxmlformats.org/officeDocument/2006/relationships/tags" Target="../tags/tag329.xml" /><Relationship Id="rId5" Type="http://schemas.openxmlformats.org/officeDocument/2006/relationships/tags" Target="../tags/tag330.xml" /><Relationship Id="rId6" Type="http://schemas.openxmlformats.org/officeDocument/2006/relationships/tags" Target="../tags/tag331.xml" /></Relationships>
</file>

<file path=ppt/notesSlides/_rels/notesSlide20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0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731.xml" /><Relationship Id="rId4" Type="http://schemas.openxmlformats.org/officeDocument/2006/relationships/tags" Target="../tags/tag732.xml" /><Relationship Id="rId5" Type="http://schemas.openxmlformats.org/officeDocument/2006/relationships/tags" Target="../tags/tag733.xml" /><Relationship Id="rId6" Type="http://schemas.openxmlformats.org/officeDocument/2006/relationships/tags" Target="../tags/tag734.xml" /></Relationships>
</file>

<file path=ppt/notesSlides/_rels/notesSlide21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1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749.xml" /><Relationship Id="rId4" Type="http://schemas.openxmlformats.org/officeDocument/2006/relationships/tags" Target="../tags/tag750.xml" /><Relationship Id="rId5" Type="http://schemas.openxmlformats.org/officeDocument/2006/relationships/tags" Target="../tags/tag751.xml" /><Relationship Id="rId6" Type="http://schemas.openxmlformats.org/officeDocument/2006/relationships/tags" Target="../tags/tag752.xml" /></Relationships>
</file>

<file path=ppt/notesSlides/_rels/notesSlide22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2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767.xml" /><Relationship Id="rId4" Type="http://schemas.openxmlformats.org/officeDocument/2006/relationships/tags" Target="../tags/tag768.xml" /><Relationship Id="rId5" Type="http://schemas.openxmlformats.org/officeDocument/2006/relationships/tags" Target="../tags/tag769.xml" /><Relationship Id="rId6" Type="http://schemas.openxmlformats.org/officeDocument/2006/relationships/tags" Target="../tags/tag770.xml" /></Relationships>
</file>

<file path=ppt/notesSlides/_rels/notesSlide23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3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784.xml" /><Relationship Id="rId4" Type="http://schemas.openxmlformats.org/officeDocument/2006/relationships/tags" Target="../tags/tag785.xml" /><Relationship Id="rId5" Type="http://schemas.openxmlformats.org/officeDocument/2006/relationships/tags" Target="../tags/tag786.xml" /><Relationship Id="rId6" Type="http://schemas.openxmlformats.org/officeDocument/2006/relationships/tags" Target="../tags/tag787.xml" /></Relationships>
</file>

<file path=ppt/notesSlides/_rels/notesSlide3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3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353.xml" /><Relationship Id="rId4" Type="http://schemas.openxmlformats.org/officeDocument/2006/relationships/tags" Target="../tags/tag354.xml" /><Relationship Id="rId5" Type="http://schemas.openxmlformats.org/officeDocument/2006/relationships/tags" Target="../tags/tag355.xml" /><Relationship Id="rId6" Type="http://schemas.openxmlformats.org/officeDocument/2006/relationships/tags" Target="../tags/tag356.xml" /></Relationships>
</file>

<file path=ppt/notesSlides/_rels/notesSlide4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4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373.xml" /><Relationship Id="rId4" Type="http://schemas.openxmlformats.org/officeDocument/2006/relationships/tags" Target="../tags/tag374.xml" /><Relationship Id="rId5" Type="http://schemas.openxmlformats.org/officeDocument/2006/relationships/tags" Target="../tags/tag375.xml" /><Relationship Id="rId6" Type="http://schemas.openxmlformats.org/officeDocument/2006/relationships/tags" Target="../tags/tag376.xml" /></Relationships>
</file>

<file path=ppt/notesSlides/_rels/notesSlide5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5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392.xml" /><Relationship Id="rId4" Type="http://schemas.openxmlformats.org/officeDocument/2006/relationships/tags" Target="../tags/tag393.xml" /><Relationship Id="rId5" Type="http://schemas.openxmlformats.org/officeDocument/2006/relationships/tags" Target="../tags/tag394.xml" /><Relationship Id="rId6" Type="http://schemas.openxmlformats.org/officeDocument/2006/relationships/tags" Target="../tags/tag395.xml" /></Relationships>
</file>

<file path=ppt/notesSlides/_rels/notesSlide6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6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419.xml" /><Relationship Id="rId4" Type="http://schemas.openxmlformats.org/officeDocument/2006/relationships/tags" Target="../tags/tag420.xml" /><Relationship Id="rId5" Type="http://schemas.openxmlformats.org/officeDocument/2006/relationships/tags" Target="../tags/tag421.xml" /><Relationship Id="rId6" Type="http://schemas.openxmlformats.org/officeDocument/2006/relationships/tags" Target="../tags/tag422.xml" /></Relationships>
</file>

<file path=ppt/notesSlides/_rels/notesSlide7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7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438.xml" /><Relationship Id="rId4" Type="http://schemas.openxmlformats.org/officeDocument/2006/relationships/tags" Target="../tags/tag439.xml" /><Relationship Id="rId5" Type="http://schemas.openxmlformats.org/officeDocument/2006/relationships/tags" Target="../tags/tag440.xml" /><Relationship Id="rId6" Type="http://schemas.openxmlformats.org/officeDocument/2006/relationships/tags" Target="../tags/tag441.xml" /></Relationships>
</file>

<file path=ppt/notesSlides/_rels/notesSlide8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8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462.xml" /><Relationship Id="rId4" Type="http://schemas.openxmlformats.org/officeDocument/2006/relationships/tags" Target="../tags/tag463.xml" /><Relationship Id="rId5" Type="http://schemas.openxmlformats.org/officeDocument/2006/relationships/tags" Target="../tags/tag464.xml" /><Relationship Id="rId6" Type="http://schemas.openxmlformats.org/officeDocument/2006/relationships/tags" Target="../tags/tag465.xml" /></Relationships>
</file>

<file path=ppt/notesSlides/_rels/notesSlide9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9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487.xml" /><Relationship Id="rId4" Type="http://schemas.openxmlformats.org/officeDocument/2006/relationships/tags" Target="../tags/tag488.xml" /><Relationship Id="rId5" Type="http://schemas.openxmlformats.org/officeDocument/2006/relationships/tags" Target="../tags/tag489.xml" /><Relationship Id="rId6" Type="http://schemas.openxmlformats.org/officeDocument/2006/relationships/tags" Target="../tags/tag490.xml" /></Relationships>
</file>

<file path=ppt/notesSlides/notesSlide1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  <p:custDataLst>
              <p:tags r:id="rId6"/>
            </p:custDataLst>
          </p:nvPr>
        </p:nvSpPr>
        <p:spPr/>
        <p:txBody>
          <a:bodyPr/>
          <a:lstStyle/>
          <a:p>
            <a:fld id="{7CBD8531-5E9F-400E-AE58-B19DC6BF829B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878531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  <p:custDataLst>
              <p:tags r:id="rId6"/>
            </p:custDataLst>
          </p:nvPr>
        </p:nvSpPr>
        <p:spPr/>
        <p:txBody>
          <a:bodyPr/>
          <a:lstStyle/>
          <a:p>
            <a:fld id="{7CBD8531-5E9F-400E-AE58-B19DC6BF829B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387069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  <p:custDataLst>
              <p:tags r:id="rId6"/>
            </p:custDataLst>
          </p:nvPr>
        </p:nvSpPr>
        <p:spPr/>
        <p:txBody>
          <a:bodyPr/>
          <a:lstStyle/>
          <a:p>
            <a:fld id="{7CBD8531-5E9F-400E-AE58-B19DC6BF829B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286294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  <p:custDataLst>
              <p:tags r:id="rId6"/>
            </p:custDataLst>
          </p:nvPr>
        </p:nvSpPr>
        <p:spPr/>
        <p:txBody>
          <a:bodyPr/>
          <a:lstStyle/>
          <a:p>
            <a:fld id="{7CBD8531-5E9F-400E-AE58-B19DC6BF829B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321192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  <p:custDataLst>
              <p:tags r:id="rId6"/>
            </p:custDataLst>
          </p:nvPr>
        </p:nvSpPr>
        <p:spPr/>
        <p:txBody>
          <a:bodyPr/>
          <a:lstStyle/>
          <a:p>
            <a:fld id="{7CBD8531-5E9F-400E-AE58-B19DC6BF829B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043076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  <p:custDataLst>
              <p:tags r:id="rId6"/>
            </p:custDataLst>
          </p:nvPr>
        </p:nvSpPr>
        <p:spPr/>
        <p:txBody>
          <a:bodyPr/>
          <a:lstStyle/>
          <a:p>
            <a:fld id="{7CBD8531-5E9F-400E-AE58-B19DC6BF829B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310433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  <p:custDataLst>
              <p:tags r:id="rId6"/>
            </p:custDataLst>
          </p:nvPr>
        </p:nvSpPr>
        <p:spPr/>
        <p:txBody>
          <a:bodyPr/>
          <a:lstStyle/>
          <a:p>
            <a:fld id="{7CBD8531-5E9F-400E-AE58-B19DC6BF829B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4799579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  <p:custDataLst>
              <p:tags r:id="rId6"/>
            </p:custDataLst>
          </p:nvPr>
        </p:nvSpPr>
        <p:spPr/>
        <p:txBody>
          <a:bodyPr/>
          <a:lstStyle/>
          <a:p>
            <a:fld id="{7CBD8531-5E9F-400E-AE58-B19DC6BF829B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93021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  <p:custDataLst>
              <p:tags r:id="rId6"/>
            </p:custDataLst>
          </p:nvPr>
        </p:nvSpPr>
        <p:spPr/>
        <p:txBody>
          <a:bodyPr/>
          <a:lstStyle/>
          <a:p>
            <a:fld id="{7CBD8531-5E9F-400E-AE58-B19DC6BF829B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133592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  <p:custDataLst>
              <p:tags r:id="rId6"/>
            </p:custDataLst>
          </p:nvPr>
        </p:nvSpPr>
        <p:spPr/>
        <p:txBody>
          <a:bodyPr/>
          <a:lstStyle/>
          <a:p>
            <a:fld id="{7CBD8531-5E9F-400E-AE58-B19DC6BF829B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5824183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  <p:custDataLst>
              <p:tags r:id="rId6"/>
            </p:custDataLst>
          </p:nvPr>
        </p:nvSpPr>
        <p:spPr/>
        <p:txBody>
          <a:bodyPr/>
          <a:lstStyle/>
          <a:p>
            <a:fld id="{7CBD8531-5E9F-400E-AE58-B19DC6BF829B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90028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  <p:custDataLst>
              <p:tags r:id="rId6"/>
            </p:custDataLst>
          </p:nvPr>
        </p:nvSpPr>
        <p:spPr/>
        <p:txBody>
          <a:bodyPr/>
          <a:lstStyle/>
          <a:p>
            <a:fld id="{7CBD8531-5E9F-400E-AE58-B19DC6BF829B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4853168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  <p:custDataLst>
              <p:tags r:id="rId6"/>
            </p:custDataLst>
          </p:nvPr>
        </p:nvSpPr>
        <p:spPr/>
        <p:txBody>
          <a:bodyPr/>
          <a:lstStyle/>
          <a:p>
            <a:fld id="{7CBD8531-5E9F-400E-AE58-B19DC6BF829B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294798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  <p:custDataLst>
              <p:tags r:id="rId6"/>
            </p:custDataLst>
          </p:nvPr>
        </p:nvSpPr>
        <p:spPr/>
        <p:txBody>
          <a:bodyPr/>
          <a:lstStyle/>
          <a:p>
            <a:fld id="{7CBD8531-5E9F-400E-AE58-B19DC6BF829B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7908846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  <p:custDataLst>
              <p:tags r:id="rId6"/>
            </p:custDataLst>
          </p:nvPr>
        </p:nvSpPr>
        <p:spPr/>
        <p:txBody>
          <a:bodyPr/>
          <a:lstStyle/>
          <a:p>
            <a:fld id="{7CBD8531-5E9F-400E-AE58-B19DC6BF829B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0268940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  <p:custDataLst>
              <p:tags r:id="rId6"/>
            </p:custDataLst>
          </p:nvPr>
        </p:nvSpPr>
        <p:spPr/>
        <p:txBody>
          <a:bodyPr/>
          <a:lstStyle/>
          <a:p>
            <a:fld id="{7CBD8531-5E9F-400E-AE58-B19DC6BF829B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909390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  <p:custDataLst>
              <p:tags r:id="rId6"/>
            </p:custDataLst>
          </p:nvPr>
        </p:nvSpPr>
        <p:spPr/>
        <p:txBody>
          <a:bodyPr/>
          <a:lstStyle/>
          <a:p>
            <a:fld id="{7CBD8531-5E9F-400E-AE58-B19DC6BF829B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91079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  <p:custDataLst>
              <p:tags r:id="rId6"/>
            </p:custDataLst>
          </p:nvPr>
        </p:nvSpPr>
        <p:spPr/>
        <p:txBody>
          <a:bodyPr/>
          <a:lstStyle/>
          <a:p>
            <a:fld id="{7CBD8531-5E9F-400E-AE58-B19DC6BF829B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525270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  <p:custDataLst>
              <p:tags r:id="rId6"/>
            </p:custDataLst>
          </p:nvPr>
        </p:nvSpPr>
        <p:spPr/>
        <p:txBody>
          <a:bodyPr/>
          <a:lstStyle/>
          <a:p>
            <a:fld id="{7CBD8531-5E9F-400E-AE58-B19DC6BF829B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16261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  <p:custDataLst>
              <p:tags r:id="rId6"/>
            </p:custDataLst>
          </p:nvPr>
        </p:nvSpPr>
        <p:spPr/>
        <p:txBody>
          <a:bodyPr/>
          <a:lstStyle/>
          <a:p>
            <a:fld id="{7CBD8531-5E9F-400E-AE58-B19DC6BF829B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2350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  <p:custDataLst>
              <p:tags r:id="rId6"/>
            </p:custDataLst>
          </p:nvPr>
        </p:nvSpPr>
        <p:spPr/>
        <p:txBody>
          <a:bodyPr/>
          <a:lstStyle/>
          <a:p>
            <a:fld id="{7CBD8531-5E9F-400E-AE58-B19DC6BF829B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913999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  <p:custDataLst>
              <p:tags r:id="rId6"/>
            </p:custDataLst>
          </p:nvPr>
        </p:nvSpPr>
        <p:spPr/>
        <p:txBody>
          <a:bodyPr/>
          <a:lstStyle/>
          <a:p>
            <a:fld id="{7CBD8531-5E9F-400E-AE58-B19DC6BF829B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06202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  <p:custDataLst>
              <p:tags r:id="rId6"/>
            </p:custDataLst>
          </p:nvPr>
        </p:nvSpPr>
        <p:spPr/>
        <p:txBody>
          <a:bodyPr/>
          <a:lstStyle/>
          <a:p>
            <a:fld id="{7CBD8531-5E9F-400E-AE58-B19DC6BF829B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9027909"/>
      </p:ext>
    </p:extLst>
  </p:cSld>
  <p:clrMapOvr>
    <a:masterClrMapping/>
  </p:clrMapOvr>
</p:notes>
</file>

<file path=ppt/slideLayouts/_rels/slideLayout1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.xml" /><Relationship Id="rId2" Type="http://schemas.openxmlformats.org/officeDocument/2006/relationships/tags" Target="../tags/tag2.xml" /><Relationship Id="rId3" Type="http://schemas.openxmlformats.org/officeDocument/2006/relationships/tags" Target="../tags/tag3.xml" /><Relationship Id="rId4" Type="http://schemas.openxmlformats.org/officeDocument/2006/relationships/tags" Target="../tags/tag4.xml" /><Relationship Id="rId5" Type="http://schemas.openxmlformats.org/officeDocument/2006/relationships/tags" Target="../tags/tag5.xml" /><Relationship Id="rId6" Type="http://schemas.openxmlformats.org/officeDocument/2006/relationships/tags" Target="../tags/tag6.xml" /><Relationship Id="rId7" Type="http://schemas.openxmlformats.org/officeDocument/2006/relationships/slideMaster" Target="../slideMasters/slideMaster1.xml" /></Relationships>
</file>

<file path=ppt/slideLayouts/_rels/slideLayout10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58.xml" /><Relationship Id="rId2" Type="http://schemas.openxmlformats.org/officeDocument/2006/relationships/tags" Target="../tags/tag59.xml" /><Relationship Id="rId3" Type="http://schemas.openxmlformats.org/officeDocument/2006/relationships/tags" Target="../tags/tag60.xml" /><Relationship Id="rId4" Type="http://schemas.openxmlformats.org/officeDocument/2006/relationships/tags" Target="../tags/tag61.xml" /><Relationship Id="rId5" Type="http://schemas.openxmlformats.org/officeDocument/2006/relationships/tags" Target="../tags/tag62.xml" /><Relationship Id="rId6" Type="http://schemas.openxmlformats.org/officeDocument/2006/relationships/tags" Target="../tags/tag63.xml" /><Relationship Id="rId7" Type="http://schemas.openxmlformats.org/officeDocument/2006/relationships/slideMaster" Target="../slideMasters/slideMaster1.xml" /></Relationships>
</file>

<file path=ppt/slideLayouts/_rels/slideLayout11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64.xml" /><Relationship Id="rId2" Type="http://schemas.openxmlformats.org/officeDocument/2006/relationships/tags" Target="../tags/tag65.xml" /><Relationship Id="rId3" Type="http://schemas.openxmlformats.org/officeDocument/2006/relationships/tags" Target="../tags/tag66.xml" /><Relationship Id="rId4" Type="http://schemas.openxmlformats.org/officeDocument/2006/relationships/tags" Target="../tags/tag67.xml" /><Relationship Id="rId5" Type="http://schemas.openxmlformats.org/officeDocument/2006/relationships/tags" Target="../tags/tag68.xml" /><Relationship Id="rId6" Type="http://schemas.openxmlformats.org/officeDocument/2006/relationships/tags" Target="../tags/tag69.xml" /><Relationship Id="rId7" Type="http://schemas.openxmlformats.org/officeDocument/2006/relationships/slideMaster" Target="../slideMasters/slideMaster1.xml" /></Relationships>
</file>

<file path=ppt/slideLayouts/_rels/slideLayout12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76.xml" /><Relationship Id="rId2" Type="http://schemas.openxmlformats.org/officeDocument/2006/relationships/tags" Target="../tags/tag77.xml" /><Relationship Id="rId3" Type="http://schemas.openxmlformats.org/officeDocument/2006/relationships/tags" Target="../tags/tag78.xml" /><Relationship Id="rId4" Type="http://schemas.openxmlformats.org/officeDocument/2006/relationships/tags" Target="../tags/tag79.xml" /><Relationship Id="rId5" Type="http://schemas.openxmlformats.org/officeDocument/2006/relationships/tags" Target="../tags/tag80.xml" /><Relationship Id="rId6" Type="http://schemas.openxmlformats.org/officeDocument/2006/relationships/tags" Target="../tags/tag81.xml" /><Relationship Id="rId7" Type="http://schemas.openxmlformats.org/officeDocument/2006/relationships/slideMaster" Target="../slideMasters/slideMaster2.xml" /></Relationships>
</file>

<file path=ppt/slideLayouts/_rels/slideLayout13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82.xml" /><Relationship Id="rId2" Type="http://schemas.openxmlformats.org/officeDocument/2006/relationships/tags" Target="../tags/tag83.xml" /><Relationship Id="rId3" Type="http://schemas.openxmlformats.org/officeDocument/2006/relationships/tags" Target="../tags/tag84.xml" /><Relationship Id="rId4" Type="http://schemas.openxmlformats.org/officeDocument/2006/relationships/tags" Target="../tags/tag85.xml" /><Relationship Id="rId5" Type="http://schemas.openxmlformats.org/officeDocument/2006/relationships/tags" Target="../tags/tag86.xml" /><Relationship Id="rId6" Type="http://schemas.openxmlformats.org/officeDocument/2006/relationships/tags" Target="../tags/tag87.xml" /><Relationship Id="rId7" Type="http://schemas.openxmlformats.org/officeDocument/2006/relationships/slideMaster" Target="../slideMasters/slideMaster2.xml" /></Relationships>
</file>

<file path=ppt/slideLayouts/_rels/slideLayout14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88.xml" /><Relationship Id="rId2" Type="http://schemas.openxmlformats.org/officeDocument/2006/relationships/tags" Target="../tags/tag89.xml" /><Relationship Id="rId3" Type="http://schemas.openxmlformats.org/officeDocument/2006/relationships/tags" Target="../tags/tag90.xml" /><Relationship Id="rId4" Type="http://schemas.openxmlformats.org/officeDocument/2006/relationships/tags" Target="../tags/tag91.xml" /><Relationship Id="rId5" Type="http://schemas.openxmlformats.org/officeDocument/2006/relationships/tags" Target="../tags/tag92.xml" /><Relationship Id="rId6" Type="http://schemas.openxmlformats.org/officeDocument/2006/relationships/tags" Target="../tags/tag93.xml" /><Relationship Id="rId7" Type="http://schemas.openxmlformats.org/officeDocument/2006/relationships/slideMaster" Target="../slideMasters/slideMaster2.xml" /></Relationships>
</file>

<file path=ppt/slideLayouts/_rels/slideLayout15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94.xml" /><Relationship Id="rId2" Type="http://schemas.openxmlformats.org/officeDocument/2006/relationships/tags" Target="../tags/tag95.xml" /><Relationship Id="rId3" Type="http://schemas.openxmlformats.org/officeDocument/2006/relationships/tags" Target="../tags/tag96.xml" /><Relationship Id="rId4" Type="http://schemas.openxmlformats.org/officeDocument/2006/relationships/tags" Target="../tags/tag97.xml" /><Relationship Id="rId5" Type="http://schemas.openxmlformats.org/officeDocument/2006/relationships/tags" Target="../tags/tag98.xml" /><Relationship Id="rId6" Type="http://schemas.openxmlformats.org/officeDocument/2006/relationships/tags" Target="../tags/tag99.xml" /><Relationship Id="rId7" Type="http://schemas.openxmlformats.org/officeDocument/2006/relationships/tags" Target="../tags/tag100.xml" /><Relationship Id="rId8" Type="http://schemas.openxmlformats.org/officeDocument/2006/relationships/slideMaster" Target="../slideMasters/slideMaster2.xml" /></Relationships>
</file>

<file path=ppt/slideLayouts/_rels/slideLayout16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01.xml" /><Relationship Id="rId10" Type="http://schemas.openxmlformats.org/officeDocument/2006/relationships/slideMaster" Target="../slideMasters/slideMaster2.xml" /><Relationship Id="rId2" Type="http://schemas.openxmlformats.org/officeDocument/2006/relationships/tags" Target="../tags/tag102.xml" /><Relationship Id="rId3" Type="http://schemas.openxmlformats.org/officeDocument/2006/relationships/tags" Target="../tags/tag103.xml" /><Relationship Id="rId4" Type="http://schemas.openxmlformats.org/officeDocument/2006/relationships/tags" Target="../tags/tag104.xml" /><Relationship Id="rId5" Type="http://schemas.openxmlformats.org/officeDocument/2006/relationships/tags" Target="../tags/tag105.xml" /><Relationship Id="rId6" Type="http://schemas.openxmlformats.org/officeDocument/2006/relationships/tags" Target="../tags/tag106.xml" /><Relationship Id="rId7" Type="http://schemas.openxmlformats.org/officeDocument/2006/relationships/tags" Target="../tags/tag107.xml" /><Relationship Id="rId8" Type="http://schemas.openxmlformats.org/officeDocument/2006/relationships/tags" Target="../tags/tag108.xml" /><Relationship Id="rId9" Type="http://schemas.openxmlformats.org/officeDocument/2006/relationships/tags" Target="../tags/tag109.xml" /></Relationships>
</file>

<file path=ppt/slideLayouts/_rels/slideLayout17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10.xml" /><Relationship Id="rId2" Type="http://schemas.openxmlformats.org/officeDocument/2006/relationships/tags" Target="../tags/tag111.xml" /><Relationship Id="rId3" Type="http://schemas.openxmlformats.org/officeDocument/2006/relationships/tags" Target="../tags/tag112.xml" /><Relationship Id="rId4" Type="http://schemas.openxmlformats.org/officeDocument/2006/relationships/tags" Target="../tags/tag113.xml" /><Relationship Id="rId5" Type="http://schemas.openxmlformats.org/officeDocument/2006/relationships/tags" Target="../tags/tag114.xml" /><Relationship Id="rId6" Type="http://schemas.openxmlformats.org/officeDocument/2006/relationships/slideMaster" Target="../slideMasters/slideMaster2.xml" /></Relationships>
</file>

<file path=ppt/slideLayouts/_rels/slideLayout18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15.xml" /><Relationship Id="rId2" Type="http://schemas.openxmlformats.org/officeDocument/2006/relationships/tags" Target="../tags/tag116.xml" /><Relationship Id="rId3" Type="http://schemas.openxmlformats.org/officeDocument/2006/relationships/tags" Target="../tags/tag117.xml" /><Relationship Id="rId4" Type="http://schemas.openxmlformats.org/officeDocument/2006/relationships/tags" Target="../tags/tag118.xml" /><Relationship Id="rId5" Type="http://schemas.openxmlformats.org/officeDocument/2006/relationships/slideMaster" Target="../slideMasters/slideMaster2.xml" /></Relationships>
</file>

<file path=ppt/slideLayouts/_rels/slideLayout19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19.xml" /><Relationship Id="rId2" Type="http://schemas.openxmlformats.org/officeDocument/2006/relationships/tags" Target="../tags/tag120.xml" /><Relationship Id="rId3" Type="http://schemas.openxmlformats.org/officeDocument/2006/relationships/tags" Target="../tags/tag121.xml" /><Relationship Id="rId4" Type="http://schemas.openxmlformats.org/officeDocument/2006/relationships/tags" Target="../tags/tag122.xml" /><Relationship Id="rId5" Type="http://schemas.openxmlformats.org/officeDocument/2006/relationships/tags" Target="../tags/tag123.xml" /><Relationship Id="rId6" Type="http://schemas.openxmlformats.org/officeDocument/2006/relationships/tags" Target="../tags/tag124.xml" /><Relationship Id="rId7" Type="http://schemas.openxmlformats.org/officeDocument/2006/relationships/tags" Target="../tags/tag125.xml" /><Relationship Id="rId8" Type="http://schemas.openxmlformats.org/officeDocument/2006/relationships/slideMaster" Target="../slideMasters/slideMaster2.xml" /></Relationships>
</file>

<file path=ppt/slideLayouts/_rels/slideLayout2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7.xml" /><Relationship Id="rId2" Type="http://schemas.openxmlformats.org/officeDocument/2006/relationships/tags" Target="../tags/tag8.xml" /><Relationship Id="rId3" Type="http://schemas.openxmlformats.org/officeDocument/2006/relationships/tags" Target="../tags/tag9.xml" /><Relationship Id="rId4" Type="http://schemas.openxmlformats.org/officeDocument/2006/relationships/tags" Target="../tags/tag10.xml" /><Relationship Id="rId5" Type="http://schemas.openxmlformats.org/officeDocument/2006/relationships/tags" Target="../tags/tag11.xml" /><Relationship Id="rId6" Type="http://schemas.openxmlformats.org/officeDocument/2006/relationships/tags" Target="../tags/tag12.xml" /><Relationship Id="rId7" Type="http://schemas.openxmlformats.org/officeDocument/2006/relationships/slideMaster" Target="../slideMasters/slideMaster1.xml" /></Relationships>
</file>

<file path=ppt/slideLayouts/_rels/slideLayout20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26.xml" /><Relationship Id="rId2" Type="http://schemas.openxmlformats.org/officeDocument/2006/relationships/tags" Target="../tags/tag127.xml" /><Relationship Id="rId3" Type="http://schemas.openxmlformats.org/officeDocument/2006/relationships/tags" Target="../tags/tag128.xml" /><Relationship Id="rId4" Type="http://schemas.openxmlformats.org/officeDocument/2006/relationships/tags" Target="../tags/tag129.xml" /><Relationship Id="rId5" Type="http://schemas.openxmlformats.org/officeDocument/2006/relationships/tags" Target="../tags/tag130.xml" /><Relationship Id="rId6" Type="http://schemas.openxmlformats.org/officeDocument/2006/relationships/tags" Target="../tags/tag131.xml" /><Relationship Id="rId7" Type="http://schemas.openxmlformats.org/officeDocument/2006/relationships/tags" Target="../tags/tag132.xml" /><Relationship Id="rId8" Type="http://schemas.openxmlformats.org/officeDocument/2006/relationships/slideMaster" Target="../slideMasters/slideMaster2.xml" /></Relationships>
</file>

<file path=ppt/slideLayouts/_rels/slideLayout21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33.xml" /><Relationship Id="rId2" Type="http://schemas.openxmlformats.org/officeDocument/2006/relationships/tags" Target="../tags/tag134.xml" /><Relationship Id="rId3" Type="http://schemas.openxmlformats.org/officeDocument/2006/relationships/tags" Target="../tags/tag135.xml" /><Relationship Id="rId4" Type="http://schemas.openxmlformats.org/officeDocument/2006/relationships/tags" Target="../tags/tag136.xml" /><Relationship Id="rId5" Type="http://schemas.openxmlformats.org/officeDocument/2006/relationships/tags" Target="../tags/tag137.xml" /><Relationship Id="rId6" Type="http://schemas.openxmlformats.org/officeDocument/2006/relationships/tags" Target="../tags/tag138.xml" /><Relationship Id="rId7" Type="http://schemas.openxmlformats.org/officeDocument/2006/relationships/slideMaster" Target="../slideMasters/slideMaster2.xml" /></Relationships>
</file>

<file path=ppt/slideLayouts/_rels/slideLayout22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39.xml" /><Relationship Id="rId2" Type="http://schemas.openxmlformats.org/officeDocument/2006/relationships/tags" Target="../tags/tag140.xml" /><Relationship Id="rId3" Type="http://schemas.openxmlformats.org/officeDocument/2006/relationships/tags" Target="../tags/tag141.xml" /><Relationship Id="rId4" Type="http://schemas.openxmlformats.org/officeDocument/2006/relationships/tags" Target="../tags/tag142.xml" /><Relationship Id="rId5" Type="http://schemas.openxmlformats.org/officeDocument/2006/relationships/tags" Target="../tags/tag143.xml" /><Relationship Id="rId6" Type="http://schemas.openxmlformats.org/officeDocument/2006/relationships/tags" Target="../tags/tag144.xml" /><Relationship Id="rId7" Type="http://schemas.openxmlformats.org/officeDocument/2006/relationships/slideMaster" Target="../slideMasters/slideMaster2.xml" /></Relationships>
</file>

<file path=ppt/slideLayouts/_rels/slideLayout23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51.xml" /><Relationship Id="rId2" Type="http://schemas.openxmlformats.org/officeDocument/2006/relationships/tags" Target="../tags/tag152.xml" /><Relationship Id="rId3" Type="http://schemas.openxmlformats.org/officeDocument/2006/relationships/tags" Target="../tags/tag153.xml" /><Relationship Id="rId4" Type="http://schemas.openxmlformats.org/officeDocument/2006/relationships/tags" Target="../tags/tag154.xml" /><Relationship Id="rId5" Type="http://schemas.openxmlformats.org/officeDocument/2006/relationships/tags" Target="../tags/tag155.xml" /><Relationship Id="rId6" Type="http://schemas.openxmlformats.org/officeDocument/2006/relationships/tags" Target="../tags/tag156.xml" /><Relationship Id="rId7" Type="http://schemas.openxmlformats.org/officeDocument/2006/relationships/slideMaster" Target="../slideMasters/slideMaster3.xml" /></Relationships>
</file>

<file path=ppt/slideLayouts/_rels/slideLayout24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57.xml" /><Relationship Id="rId2" Type="http://schemas.openxmlformats.org/officeDocument/2006/relationships/tags" Target="../tags/tag158.xml" /><Relationship Id="rId3" Type="http://schemas.openxmlformats.org/officeDocument/2006/relationships/tags" Target="../tags/tag159.xml" /><Relationship Id="rId4" Type="http://schemas.openxmlformats.org/officeDocument/2006/relationships/tags" Target="../tags/tag160.xml" /><Relationship Id="rId5" Type="http://schemas.openxmlformats.org/officeDocument/2006/relationships/tags" Target="../tags/tag161.xml" /><Relationship Id="rId6" Type="http://schemas.openxmlformats.org/officeDocument/2006/relationships/tags" Target="../tags/tag162.xml" /><Relationship Id="rId7" Type="http://schemas.openxmlformats.org/officeDocument/2006/relationships/slideMaster" Target="../slideMasters/slideMaster3.xml" /></Relationships>
</file>

<file path=ppt/slideLayouts/_rels/slideLayout25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63.xml" /><Relationship Id="rId2" Type="http://schemas.openxmlformats.org/officeDocument/2006/relationships/tags" Target="../tags/tag164.xml" /><Relationship Id="rId3" Type="http://schemas.openxmlformats.org/officeDocument/2006/relationships/tags" Target="../tags/tag165.xml" /><Relationship Id="rId4" Type="http://schemas.openxmlformats.org/officeDocument/2006/relationships/tags" Target="../tags/tag166.xml" /><Relationship Id="rId5" Type="http://schemas.openxmlformats.org/officeDocument/2006/relationships/tags" Target="../tags/tag167.xml" /><Relationship Id="rId6" Type="http://schemas.openxmlformats.org/officeDocument/2006/relationships/tags" Target="../tags/tag168.xml" /><Relationship Id="rId7" Type="http://schemas.openxmlformats.org/officeDocument/2006/relationships/slideMaster" Target="../slideMasters/slideMaster3.xml" /></Relationships>
</file>

<file path=ppt/slideLayouts/_rels/slideLayout26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69.xml" /><Relationship Id="rId2" Type="http://schemas.openxmlformats.org/officeDocument/2006/relationships/tags" Target="../tags/tag170.xml" /><Relationship Id="rId3" Type="http://schemas.openxmlformats.org/officeDocument/2006/relationships/tags" Target="../tags/tag171.xml" /><Relationship Id="rId4" Type="http://schemas.openxmlformats.org/officeDocument/2006/relationships/tags" Target="../tags/tag172.xml" /><Relationship Id="rId5" Type="http://schemas.openxmlformats.org/officeDocument/2006/relationships/tags" Target="../tags/tag173.xml" /><Relationship Id="rId6" Type="http://schemas.openxmlformats.org/officeDocument/2006/relationships/tags" Target="../tags/tag174.xml" /><Relationship Id="rId7" Type="http://schemas.openxmlformats.org/officeDocument/2006/relationships/tags" Target="../tags/tag175.xml" /><Relationship Id="rId8" Type="http://schemas.openxmlformats.org/officeDocument/2006/relationships/slideMaster" Target="../slideMasters/slideMaster3.xml" /></Relationships>
</file>

<file path=ppt/slideLayouts/_rels/slideLayout27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76.xml" /><Relationship Id="rId10" Type="http://schemas.openxmlformats.org/officeDocument/2006/relationships/slideMaster" Target="../slideMasters/slideMaster3.xml" /><Relationship Id="rId2" Type="http://schemas.openxmlformats.org/officeDocument/2006/relationships/tags" Target="../tags/tag177.xml" /><Relationship Id="rId3" Type="http://schemas.openxmlformats.org/officeDocument/2006/relationships/tags" Target="../tags/tag178.xml" /><Relationship Id="rId4" Type="http://schemas.openxmlformats.org/officeDocument/2006/relationships/tags" Target="../tags/tag179.xml" /><Relationship Id="rId5" Type="http://schemas.openxmlformats.org/officeDocument/2006/relationships/tags" Target="../tags/tag180.xml" /><Relationship Id="rId6" Type="http://schemas.openxmlformats.org/officeDocument/2006/relationships/tags" Target="../tags/tag181.xml" /><Relationship Id="rId7" Type="http://schemas.openxmlformats.org/officeDocument/2006/relationships/tags" Target="../tags/tag182.xml" /><Relationship Id="rId8" Type="http://schemas.openxmlformats.org/officeDocument/2006/relationships/tags" Target="../tags/tag183.xml" /><Relationship Id="rId9" Type="http://schemas.openxmlformats.org/officeDocument/2006/relationships/tags" Target="../tags/tag184.xml" /></Relationships>
</file>

<file path=ppt/slideLayouts/_rels/slideLayout28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85.xml" /><Relationship Id="rId2" Type="http://schemas.openxmlformats.org/officeDocument/2006/relationships/tags" Target="../tags/tag186.xml" /><Relationship Id="rId3" Type="http://schemas.openxmlformats.org/officeDocument/2006/relationships/tags" Target="../tags/tag187.xml" /><Relationship Id="rId4" Type="http://schemas.openxmlformats.org/officeDocument/2006/relationships/tags" Target="../tags/tag188.xml" /><Relationship Id="rId5" Type="http://schemas.openxmlformats.org/officeDocument/2006/relationships/tags" Target="../tags/tag189.xml" /><Relationship Id="rId6" Type="http://schemas.openxmlformats.org/officeDocument/2006/relationships/slideMaster" Target="../slideMasters/slideMaster3.xml" /></Relationships>
</file>

<file path=ppt/slideLayouts/_rels/slideLayout29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90.xml" /><Relationship Id="rId2" Type="http://schemas.openxmlformats.org/officeDocument/2006/relationships/tags" Target="../tags/tag191.xml" /><Relationship Id="rId3" Type="http://schemas.openxmlformats.org/officeDocument/2006/relationships/tags" Target="../tags/tag192.xml" /><Relationship Id="rId4" Type="http://schemas.openxmlformats.org/officeDocument/2006/relationships/tags" Target="../tags/tag193.xml" /><Relationship Id="rId5" Type="http://schemas.openxmlformats.org/officeDocument/2006/relationships/slideMaster" Target="../slideMasters/slideMaster3.xml" /></Relationships>
</file>

<file path=ppt/slideLayouts/_rels/slideLayout3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3.xml" /><Relationship Id="rId2" Type="http://schemas.openxmlformats.org/officeDocument/2006/relationships/tags" Target="../tags/tag14.xml" /><Relationship Id="rId3" Type="http://schemas.openxmlformats.org/officeDocument/2006/relationships/tags" Target="../tags/tag15.xml" /><Relationship Id="rId4" Type="http://schemas.openxmlformats.org/officeDocument/2006/relationships/tags" Target="../tags/tag16.xml" /><Relationship Id="rId5" Type="http://schemas.openxmlformats.org/officeDocument/2006/relationships/tags" Target="../tags/tag17.xml" /><Relationship Id="rId6" Type="http://schemas.openxmlformats.org/officeDocument/2006/relationships/tags" Target="../tags/tag18.xml" /><Relationship Id="rId7" Type="http://schemas.openxmlformats.org/officeDocument/2006/relationships/slideMaster" Target="../slideMasters/slideMaster1.xml" /></Relationships>
</file>

<file path=ppt/slideLayouts/_rels/slideLayout30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94.xml" /><Relationship Id="rId2" Type="http://schemas.openxmlformats.org/officeDocument/2006/relationships/tags" Target="../tags/tag195.xml" /><Relationship Id="rId3" Type="http://schemas.openxmlformats.org/officeDocument/2006/relationships/tags" Target="../tags/tag196.xml" /><Relationship Id="rId4" Type="http://schemas.openxmlformats.org/officeDocument/2006/relationships/tags" Target="../tags/tag197.xml" /><Relationship Id="rId5" Type="http://schemas.openxmlformats.org/officeDocument/2006/relationships/tags" Target="../tags/tag198.xml" /><Relationship Id="rId6" Type="http://schemas.openxmlformats.org/officeDocument/2006/relationships/tags" Target="../tags/tag199.xml" /><Relationship Id="rId7" Type="http://schemas.openxmlformats.org/officeDocument/2006/relationships/tags" Target="../tags/tag200.xml" /><Relationship Id="rId8" Type="http://schemas.openxmlformats.org/officeDocument/2006/relationships/slideMaster" Target="../slideMasters/slideMaster3.xml" /></Relationships>
</file>

<file path=ppt/slideLayouts/_rels/slideLayout31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201.xml" /><Relationship Id="rId2" Type="http://schemas.openxmlformats.org/officeDocument/2006/relationships/tags" Target="../tags/tag202.xml" /><Relationship Id="rId3" Type="http://schemas.openxmlformats.org/officeDocument/2006/relationships/tags" Target="../tags/tag203.xml" /><Relationship Id="rId4" Type="http://schemas.openxmlformats.org/officeDocument/2006/relationships/tags" Target="../tags/tag204.xml" /><Relationship Id="rId5" Type="http://schemas.openxmlformats.org/officeDocument/2006/relationships/tags" Target="../tags/tag205.xml" /><Relationship Id="rId6" Type="http://schemas.openxmlformats.org/officeDocument/2006/relationships/tags" Target="../tags/tag206.xml" /><Relationship Id="rId7" Type="http://schemas.openxmlformats.org/officeDocument/2006/relationships/tags" Target="../tags/tag207.xml" /><Relationship Id="rId8" Type="http://schemas.openxmlformats.org/officeDocument/2006/relationships/slideMaster" Target="../slideMasters/slideMaster3.xml" /></Relationships>
</file>

<file path=ppt/slideLayouts/_rels/slideLayout32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208.xml" /><Relationship Id="rId2" Type="http://schemas.openxmlformats.org/officeDocument/2006/relationships/tags" Target="../tags/tag209.xml" /><Relationship Id="rId3" Type="http://schemas.openxmlformats.org/officeDocument/2006/relationships/tags" Target="../tags/tag210.xml" /><Relationship Id="rId4" Type="http://schemas.openxmlformats.org/officeDocument/2006/relationships/tags" Target="../tags/tag211.xml" /><Relationship Id="rId5" Type="http://schemas.openxmlformats.org/officeDocument/2006/relationships/tags" Target="../tags/tag212.xml" /><Relationship Id="rId6" Type="http://schemas.openxmlformats.org/officeDocument/2006/relationships/tags" Target="../tags/tag213.xml" /><Relationship Id="rId7" Type="http://schemas.openxmlformats.org/officeDocument/2006/relationships/slideMaster" Target="../slideMasters/slideMaster3.xml" /></Relationships>
</file>

<file path=ppt/slideLayouts/_rels/slideLayout33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214.xml" /><Relationship Id="rId2" Type="http://schemas.openxmlformats.org/officeDocument/2006/relationships/tags" Target="../tags/tag215.xml" /><Relationship Id="rId3" Type="http://schemas.openxmlformats.org/officeDocument/2006/relationships/tags" Target="../tags/tag216.xml" /><Relationship Id="rId4" Type="http://schemas.openxmlformats.org/officeDocument/2006/relationships/tags" Target="../tags/tag217.xml" /><Relationship Id="rId5" Type="http://schemas.openxmlformats.org/officeDocument/2006/relationships/tags" Target="../tags/tag218.xml" /><Relationship Id="rId6" Type="http://schemas.openxmlformats.org/officeDocument/2006/relationships/tags" Target="../tags/tag219.xml" /><Relationship Id="rId7" Type="http://schemas.openxmlformats.org/officeDocument/2006/relationships/slideMaster" Target="../slideMasters/slideMaster3.xml" /></Relationships>
</file>

<file path=ppt/slideLayouts/_rels/slideLayout34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226.xml" /><Relationship Id="rId2" Type="http://schemas.openxmlformats.org/officeDocument/2006/relationships/tags" Target="../tags/tag227.xml" /><Relationship Id="rId3" Type="http://schemas.openxmlformats.org/officeDocument/2006/relationships/tags" Target="../tags/tag228.xml" /><Relationship Id="rId4" Type="http://schemas.openxmlformats.org/officeDocument/2006/relationships/tags" Target="../tags/tag229.xml" /><Relationship Id="rId5" Type="http://schemas.openxmlformats.org/officeDocument/2006/relationships/tags" Target="../tags/tag230.xml" /><Relationship Id="rId6" Type="http://schemas.openxmlformats.org/officeDocument/2006/relationships/tags" Target="../tags/tag231.xml" /><Relationship Id="rId7" Type="http://schemas.openxmlformats.org/officeDocument/2006/relationships/slideMaster" Target="../slideMasters/slideMaster4.xml" /></Relationships>
</file>

<file path=ppt/slideLayouts/_rels/slideLayout35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232.xml" /><Relationship Id="rId2" Type="http://schemas.openxmlformats.org/officeDocument/2006/relationships/tags" Target="../tags/tag233.xml" /><Relationship Id="rId3" Type="http://schemas.openxmlformats.org/officeDocument/2006/relationships/tags" Target="../tags/tag234.xml" /><Relationship Id="rId4" Type="http://schemas.openxmlformats.org/officeDocument/2006/relationships/tags" Target="../tags/tag235.xml" /><Relationship Id="rId5" Type="http://schemas.openxmlformats.org/officeDocument/2006/relationships/tags" Target="../tags/tag236.xml" /><Relationship Id="rId6" Type="http://schemas.openxmlformats.org/officeDocument/2006/relationships/tags" Target="../tags/tag237.xml" /><Relationship Id="rId7" Type="http://schemas.openxmlformats.org/officeDocument/2006/relationships/slideMaster" Target="../slideMasters/slideMaster4.xml" /></Relationships>
</file>

<file path=ppt/slideLayouts/_rels/slideLayout36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238.xml" /><Relationship Id="rId2" Type="http://schemas.openxmlformats.org/officeDocument/2006/relationships/tags" Target="../tags/tag239.xml" /><Relationship Id="rId3" Type="http://schemas.openxmlformats.org/officeDocument/2006/relationships/tags" Target="../tags/tag240.xml" /><Relationship Id="rId4" Type="http://schemas.openxmlformats.org/officeDocument/2006/relationships/tags" Target="../tags/tag241.xml" /><Relationship Id="rId5" Type="http://schemas.openxmlformats.org/officeDocument/2006/relationships/tags" Target="../tags/tag242.xml" /><Relationship Id="rId6" Type="http://schemas.openxmlformats.org/officeDocument/2006/relationships/tags" Target="../tags/tag243.xml" /><Relationship Id="rId7" Type="http://schemas.openxmlformats.org/officeDocument/2006/relationships/slideMaster" Target="../slideMasters/slideMaster4.xml" /></Relationships>
</file>

<file path=ppt/slideLayouts/_rels/slideLayout37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244.xml" /><Relationship Id="rId2" Type="http://schemas.openxmlformats.org/officeDocument/2006/relationships/tags" Target="../tags/tag245.xml" /><Relationship Id="rId3" Type="http://schemas.openxmlformats.org/officeDocument/2006/relationships/tags" Target="../tags/tag246.xml" /><Relationship Id="rId4" Type="http://schemas.openxmlformats.org/officeDocument/2006/relationships/tags" Target="../tags/tag247.xml" /><Relationship Id="rId5" Type="http://schemas.openxmlformats.org/officeDocument/2006/relationships/tags" Target="../tags/tag248.xml" /><Relationship Id="rId6" Type="http://schemas.openxmlformats.org/officeDocument/2006/relationships/tags" Target="../tags/tag249.xml" /><Relationship Id="rId7" Type="http://schemas.openxmlformats.org/officeDocument/2006/relationships/tags" Target="../tags/tag250.xml" /><Relationship Id="rId8" Type="http://schemas.openxmlformats.org/officeDocument/2006/relationships/slideMaster" Target="../slideMasters/slideMaster4.xml" /></Relationships>
</file>

<file path=ppt/slideLayouts/_rels/slideLayout38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251.xml" /><Relationship Id="rId10" Type="http://schemas.openxmlformats.org/officeDocument/2006/relationships/slideMaster" Target="../slideMasters/slideMaster4.xml" /><Relationship Id="rId2" Type="http://schemas.openxmlformats.org/officeDocument/2006/relationships/tags" Target="../tags/tag252.xml" /><Relationship Id="rId3" Type="http://schemas.openxmlformats.org/officeDocument/2006/relationships/tags" Target="../tags/tag253.xml" /><Relationship Id="rId4" Type="http://schemas.openxmlformats.org/officeDocument/2006/relationships/tags" Target="../tags/tag254.xml" /><Relationship Id="rId5" Type="http://schemas.openxmlformats.org/officeDocument/2006/relationships/tags" Target="../tags/tag255.xml" /><Relationship Id="rId6" Type="http://schemas.openxmlformats.org/officeDocument/2006/relationships/tags" Target="../tags/tag256.xml" /><Relationship Id="rId7" Type="http://schemas.openxmlformats.org/officeDocument/2006/relationships/tags" Target="../tags/tag257.xml" /><Relationship Id="rId8" Type="http://schemas.openxmlformats.org/officeDocument/2006/relationships/tags" Target="../tags/tag258.xml" /><Relationship Id="rId9" Type="http://schemas.openxmlformats.org/officeDocument/2006/relationships/tags" Target="../tags/tag259.xml" /></Relationships>
</file>

<file path=ppt/slideLayouts/_rels/slideLayout39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260.xml" /><Relationship Id="rId2" Type="http://schemas.openxmlformats.org/officeDocument/2006/relationships/tags" Target="../tags/tag261.xml" /><Relationship Id="rId3" Type="http://schemas.openxmlformats.org/officeDocument/2006/relationships/tags" Target="../tags/tag262.xml" /><Relationship Id="rId4" Type="http://schemas.openxmlformats.org/officeDocument/2006/relationships/tags" Target="../tags/tag263.xml" /><Relationship Id="rId5" Type="http://schemas.openxmlformats.org/officeDocument/2006/relationships/tags" Target="../tags/tag264.xml" /><Relationship Id="rId6" Type="http://schemas.openxmlformats.org/officeDocument/2006/relationships/slideMaster" Target="../slideMasters/slideMaster4.xml" /></Relationships>
</file>

<file path=ppt/slideLayouts/_rels/slideLayout4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9.xml" /><Relationship Id="rId2" Type="http://schemas.openxmlformats.org/officeDocument/2006/relationships/tags" Target="../tags/tag20.xml" /><Relationship Id="rId3" Type="http://schemas.openxmlformats.org/officeDocument/2006/relationships/tags" Target="../tags/tag21.xml" /><Relationship Id="rId4" Type="http://schemas.openxmlformats.org/officeDocument/2006/relationships/tags" Target="../tags/tag22.xml" /><Relationship Id="rId5" Type="http://schemas.openxmlformats.org/officeDocument/2006/relationships/tags" Target="../tags/tag23.xml" /><Relationship Id="rId6" Type="http://schemas.openxmlformats.org/officeDocument/2006/relationships/tags" Target="../tags/tag24.xml" /><Relationship Id="rId7" Type="http://schemas.openxmlformats.org/officeDocument/2006/relationships/tags" Target="../tags/tag25.xml" /><Relationship Id="rId8" Type="http://schemas.openxmlformats.org/officeDocument/2006/relationships/slideMaster" Target="../slideMasters/slideMaster1.xml" /></Relationships>
</file>

<file path=ppt/slideLayouts/_rels/slideLayout40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265.xml" /><Relationship Id="rId2" Type="http://schemas.openxmlformats.org/officeDocument/2006/relationships/tags" Target="../tags/tag266.xml" /><Relationship Id="rId3" Type="http://schemas.openxmlformats.org/officeDocument/2006/relationships/tags" Target="../tags/tag267.xml" /><Relationship Id="rId4" Type="http://schemas.openxmlformats.org/officeDocument/2006/relationships/tags" Target="../tags/tag268.xml" /><Relationship Id="rId5" Type="http://schemas.openxmlformats.org/officeDocument/2006/relationships/slideMaster" Target="../slideMasters/slideMaster4.xml" /></Relationships>
</file>

<file path=ppt/slideLayouts/_rels/slideLayout41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269.xml" /><Relationship Id="rId2" Type="http://schemas.openxmlformats.org/officeDocument/2006/relationships/tags" Target="../tags/tag270.xml" /><Relationship Id="rId3" Type="http://schemas.openxmlformats.org/officeDocument/2006/relationships/tags" Target="../tags/tag271.xml" /><Relationship Id="rId4" Type="http://schemas.openxmlformats.org/officeDocument/2006/relationships/tags" Target="../tags/tag272.xml" /><Relationship Id="rId5" Type="http://schemas.openxmlformats.org/officeDocument/2006/relationships/tags" Target="../tags/tag273.xml" /><Relationship Id="rId6" Type="http://schemas.openxmlformats.org/officeDocument/2006/relationships/tags" Target="../tags/tag274.xml" /><Relationship Id="rId7" Type="http://schemas.openxmlformats.org/officeDocument/2006/relationships/tags" Target="../tags/tag275.xml" /><Relationship Id="rId8" Type="http://schemas.openxmlformats.org/officeDocument/2006/relationships/slideMaster" Target="../slideMasters/slideMaster4.xml" /></Relationships>
</file>

<file path=ppt/slideLayouts/_rels/slideLayout42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276.xml" /><Relationship Id="rId2" Type="http://schemas.openxmlformats.org/officeDocument/2006/relationships/tags" Target="../tags/tag277.xml" /><Relationship Id="rId3" Type="http://schemas.openxmlformats.org/officeDocument/2006/relationships/tags" Target="../tags/tag278.xml" /><Relationship Id="rId4" Type="http://schemas.openxmlformats.org/officeDocument/2006/relationships/tags" Target="../tags/tag279.xml" /><Relationship Id="rId5" Type="http://schemas.openxmlformats.org/officeDocument/2006/relationships/tags" Target="../tags/tag280.xml" /><Relationship Id="rId6" Type="http://schemas.openxmlformats.org/officeDocument/2006/relationships/tags" Target="../tags/tag281.xml" /><Relationship Id="rId7" Type="http://schemas.openxmlformats.org/officeDocument/2006/relationships/tags" Target="../tags/tag282.xml" /><Relationship Id="rId8" Type="http://schemas.openxmlformats.org/officeDocument/2006/relationships/slideMaster" Target="../slideMasters/slideMaster4.xml" /></Relationships>
</file>

<file path=ppt/slideLayouts/_rels/slideLayout43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283.xml" /><Relationship Id="rId2" Type="http://schemas.openxmlformats.org/officeDocument/2006/relationships/tags" Target="../tags/tag284.xml" /><Relationship Id="rId3" Type="http://schemas.openxmlformats.org/officeDocument/2006/relationships/tags" Target="../tags/tag285.xml" /><Relationship Id="rId4" Type="http://schemas.openxmlformats.org/officeDocument/2006/relationships/tags" Target="../tags/tag286.xml" /><Relationship Id="rId5" Type="http://schemas.openxmlformats.org/officeDocument/2006/relationships/tags" Target="../tags/tag287.xml" /><Relationship Id="rId6" Type="http://schemas.openxmlformats.org/officeDocument/2006/relationships/tags" Target="../tags/tag288.xml" /><Relationship Id="rId7" Type="http://schemas.openxmlformats.org/officeDocument/2006/relationships/slideMaster" Target="../slideMasters/slideMaster4.xml" /></Relationships>
</file>

<file path=ppt/slideLayouts/_rels/slideLayout44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289.xml" /><Relationship Id="rId2" Type="http://schemas.openxmlformats.org/officeDocument/2006/relationships/tags" Target="../tags/tag290.xml" /><Relationship Id="rId3" Type="http://schemas.openxmlformats.org/officeDocument/2006/relationships/tags" Target="../tags/tag291.xml" /><Relationship Id="rId4" Type="http://schemas.openxmlformats.org/officeDocument/2006/relationships/tags" Target="../tags/tag292.xml" /><Relationship Id="rId5" Type="http://schemas.openxmlformats.org/officeDocument/2006/relationships/tags" Target="../tags/tag293.xml" /><Relationship Id="rId6" Type="http://schemas.openxmlformats.org/officeDocument/2006/relationships/tags" Target="../tags/tag294.xml" /><Relationship Id="rId7" Type="http://schemas.openxmlformats.org/officeDocument/2006/relationships/slideMaster" Target="../slideMasters/slideMaster4.xml" /></Relationships>
</file>

<file path=ppt/slideLayouts/_rels/slideLayout5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26.xml" /><Relationship Id="rId10" Type="http://schemas.openxmlformats.org/officeDocument/2006/relationships/slideMaster" Target="../slideMasters/slideMaster1.xml" /><Relationship Id="rId2" Type="http://schemas.openxmlformats.org/officeDocument/2006/relationships/tags" Target="../tags/tag27.xml" /><Relationship Id="rId3" Type="http://schemas.openxmlformats.org/officeDocument/2006/relationships/tags" Target="../tags/tag28.xml" /><Relationship Id="rId4" Type="http://schemas.openxmlformats.org/officeDocument/2006/relationships/tags" Target="../tags/tag29.xml" /><Relationship Id="rId5" Type="http://schemas.openxmlformats.org/officeDocument/2006/relationships/tags" Target="../tags/tag30.xml" /><Relationship Id="rId6" Type="http://schemas.openxmlformats.org/officeDocument/2006/relationships/tags" Target="../tags/tag31.xml" /><Relationship Id="rId7" Type="http://schemas.openxmlformats.org/officeDocument/2006/relationships/tags" Target="../tags/tag32.xml" /><Relationship Id="rId8" Type="http://schemas.openxmlformats.org/officeDocument/2006/relationships/tags" Target="../tags/tag33.xml" /><Relationship Id="rId9" Type="http://schemas.openxmlformats.org/officeDocument/2006/relationships/tags" Target="../tags/tag34.xml" /></Relationships>
</file>

<file path=ppt/slideLayouts/_rels/slideLayout6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35.xml" /><Relationship Id="rId2" Type="http://schemas.openxmlformats.org/officeDocument/2006/relationships/tags" Target="../tags/tag36.xml" /><Relationship Id="rId3" Type="http://schemas.openxmlformats.org/officeDocument/2006/relationships/tags" Target="../tags/tag37.xml" /><Relationship Id="rId4" Type="http://schemas.openxmlformats.org/officeDocument/2006/relationships/tags" Target="../tags/tag38.xml" /><Relationship Id="rId5" Type="http://schemas.openxmlformats.org/officeDocument/2006/relationships/tags" Target="../tags/tag39.xml" /><Relationship Id="rId6" Type="http://schemas.openxmlformats.org/officeDocument/2006/relationships/slideMaster" Target="../slideMasters/slideMaster1.xml" /></Relationships>
</file>

<file path=ppt/slideLayouts/_rels/slideLayout7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40.xml" /><Relationship Id="rId2" Type="http://schemas.openxmlformats.org/officeDocument/2006/relationships/tags" Target="../tags/tag41.xml" /><Relationship Id="rId3" Type="http://schemas.openxmlformats.org/officeDocument/2006/relationships/tags" Target="../tags/tag42.xml" /><Relationship Id="rId4" Type="http://schemas.openxmlformats.org/officeDocument/2006/relationships/tags" Target="../tags/tag43.xml" /><Relationship Id="rId5" Type="http://schemas.openxmlformats.org/officeDocument/2006/relationships/slideMaster" Target="../slideMasters/slideMaster1.xml" /></Relationships>
</file>

<file path=ppt/slideLayouts/_rels/slideLayout8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44.xml" /><Relationship Id="rId2" Type="http://schemas.openxmlformats.org/officeDocument/2006/relationships/tags" Target="../tags/tag45.xml" /><Relationship Id="rId3" Type="http://schemas.openxmlformats.org/officeDocument/2006/relationships/tags" Target="../tags/tag46.xml" /><Relationship Id="rId4" Type="http://schemas.openxmlformats.org/officeDocument/2006/relationships/tags" Target="../tags/tag47.xml" /><Relationship Id="rId5" Type="http://schemas.openxmlformats.org/officeDocument/2006/relationships/tags" Target="../tags/tag48.xml" /><Relationship Id="rId6" Type="http://schemas.openxmlformats.org/officeDocument/2006/relationships/tags" Target="../tags/tag49.xml" /><Relationship Id="rId7" Type="http://schemas.openxmlformats.org/officeDocument/2006/relationships/tags" Target="../tags/tag50.xml" /><Relationship Id="rId8" Type="http://schemas.openxmlformats.org/officeDocument/2006/relationships/slideMaster" Target="../slideMasters/slideMaster1.xml" /></Relationships>
</file>

<file path=ppt/slideLayouts/_rels/slideLayout9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51.xml" /><Relationship Id="rId2" Type="http://schemas.openxmlformats.org/officeDocument/2006/relationships/tags" Target="../tags/tag52.xml" /><Relationship Id="rId3" Type="http://schemas.openxmlformats.org/officeDocument/2006/relationships/tags" Target="../tags/tag53.xml" /><Relationship Id="rId4" Type="http://schemas.openxmlformats.org/officeDocument/2006/relationships/tags" Target="../tags/tag54.xml" /><Relationship Id="rId5" Type="http://schemas.openxmlformats.org/officeDocument/2006/relationships/tags" Target="../tags/tag55.xml" /><Relationship Id="rId6" Type="http://schemas.openxmlformats.org/officeDocument/2006/relationships/tags" Target="../tags/tag56.xml" /><Relationship Id="rId7" Type="http://schemas.openxmlformats.org/officeDocument/2006/relationships/tags" Target="../tags/tag57.xml" /><Relationship Id="rId8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itle" preserve="1">
  <p:cSld name="标题幻灯片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Title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524000" y="1124530"/>
            <a:ext cx="9144000" cy="2387600"/>
          </a:xfrm>
        </p:spPr>
        <p:txBody>
          <a:bodyPr anchor="b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zh-CN" altLang="en-US"/>
              <a:t>单击此处编辑母版副标题样式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F4C70FEF-3E19-49BE-BDB9-40FF1EE98D27}" type="datetimeFigureOut">
              <a:rPr lang="zh-CN" altLang="en-US" smtClean="0"/>
              <a:t>2021/1/22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C5C0E514-672C-451D-80B7-CBF3EE4249E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4801653"/>
      </p:ext>
    </p:extLst>
  </p:cSld>
  <p:clrMapOvr>
    <a:masterClrMapping/>
  </p:clrMapOvr>
  <p:transition/>
  <p:timing/>
</p:sldLayout>
</file>

<file path=ppt/slideLayouts/slideLayout10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vertTx" preserve="1">
  <p:cSld name="标题和竖排文字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F4C70FEF-3E19-49BE-BDB9-40FF1EE98D27}" type="datetimeFigureOut">
              <a:rPr lang="zh-CN" altLang="en-US" smtClean="0"/>
              <a:t>2021/1/22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C5C0E514-672C-451D-80B7-CBF3EE4249E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3217813"/>
      </p:ext>
    </p:extLst>
  </p:cSld>
  <p:clrMapOvr>
    <a:masterClrMapping/>
  </p:clrMapOvr>
  <p:transition/>
  <p:timing/>
</p:sldLayout>
</file>

<file path=ppt/slideLayouts/slideLayout1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vertTitleAndTx" preserve="1">
  <p:cSld name="竖排标题与文本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  <p:custDataLst>
              <p:tags r:id="rId2"/>
            </p:custDataLst>
          </p:nvPr>
        </p:nvSpPr>
        <p:spPr>
          <a:xfrm>
            <a:off x="8724900" y="360362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838200" y="360362"/>
            <a:ext cx="7734300" cy="5811837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F4C70FEF-3E19-49BE-BDB9-40FF1EE98D27}" type="datetimeFigureOut">
              <a:rPr lang="zh-CN" altLang="en-US" smtClean="0"/>
              <a:t>2021/1/22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C5C0E514-672C-451D-80B7-CBF3EE4249E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1213088"/>
      </p:ext>
    </p:extLst>
  </p:cSld>
  <p:clrMapOvr>
    <a:masterClrMapping/>
  </p:clrMapOvr>
  <p:transition/>
  <p:timing/>
</p:sldLayout>
</file>

<file path=ppt/slideLayouts/slideLayout12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itle" preserve="1">
  <p:cSld name="标题幻灯片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Title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524000" y="1124530"/>
            <a:ext cx="9144000" cy="2387600"/>
          </a:xfrm>
        </p:spPr>
        <p:txBody>
          <a:bodyPr anchor="b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zh-CN" altLang="en-US"/>
              <a:t>单击此处编辑母版副标题样式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F4C70FEF-3E19-49BE-BDB9-40FF1EE98D27}" type="datetimeFigureOut">
              <a:rPr lang="zh-CN" altLang="en-US" smtClean="0"/>
              <a:t>2021/1/22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C5C0E514-672C-451D-80B7-CBF3EE4249E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6227777"/>
      </p:ext>
    </p:extLst>
  </p:cSld>
  <p:clrMapOvr>
    <a:masterClrMapping/>
  </p:clrMapOvr>
  <p:transition/>
  <p:timing/>
</p:sldLayout>
</file>

<file path=ppt/slideLayouts/slideLayout13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obj" preserve="1">
  <p:cSld name="标题和内容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F4C70FEF-3E19-49BE-BDB9-40FF1EE98D27}" type="datetimeFigureOut">
              <a:rPr lang="zh-CN" altLang="en-US" smtClean="0"/>
              <a:t>2021/1/22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C5C0E514-672C-451D-80B7-CBF3EE4249E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05674952"/>
      </p:ext>
    </p:extLst>
  </p:cSld>
  <p:clrMapOvr>
    <a:masterClrMapping/>
  </p:clrMapOvr>
  <p:transition/>
  <p:timing/>
</p:sldLayout>
</file>

<file path=ppt/slideLayouts/slideLayout14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secHead" preserve="1">
  <p:cSld name="节标题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31850" y="1712423"/>
            <a:ext cx="10515600" cy="2851208"/>
          </a:xfrm>
        </p:spPr>
        <p:txBody>
          <a:bodyPr anchor="b">
            <a:normAutofit/>
          </a:bodyPr>
          <a:lstStyle>
            <a:lvl1pPr>
              <a:defRPr sz="6000" b="0"/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831850" y="4552633"/>
            <a:ext cx="105156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F4C70FEF-3E19-49BE-BDB9-40FF1EE98D27}" type="datetimeFigureOut">
              <a:rPr lang="zh-CN" altLang="en-US" smtClean="0"/>
              <a:t>2021/1/22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C5C0E514-672C-451D-80B7-CBF3EE4249E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9876462"/>
      </p:ext>
    </p:extLst>
  </p:cSld>
  <p:clrMapOvr>
    <a:masterClrMapping/>
  </p:clrMapOvr>
  <p:transition/>
  <p:timing/>
</p:sldLayout>
</file>

<file path=ppt/slideLayouts/slideLayout15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woObj" preserve="1">
  <p:cSld name="两栏内容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845127" y="1828800"/>
            <a:ext cx="5181600" cy="4351337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172200" y="1828800"/>
            <a:ext cx="5181600" cy="4351337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F4C70FEF-3E19-49BE-BDB9-40FF1EE98D27}" type="datetimeFigureOut">
              <a:rPr lang="zh-CN" altLang="en-US" smtClean="0"/>
              <a:t>2021/1/22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C5C0E514-672C-451D-80B7-CBF3EE4249E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3555079"/>
      </p:ext>
    </p:extLst>
  </p:cSld>
  <p:clrMapOvr>
    <a:masterClrMapping/>
  </p:clrMapOvr>
  <p:transition/>
  <p:timing/>
</p:sldLayout>
</file>

<file path=ppt/slideLayouts/slideLayout16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>
  <p:cSld name="比较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845127" y="1681850"/>
            <a:ext cx="5156200" cy="825699"/>
          </a:xfrm>
        </p:spPr>
        <p:txBody>
          <a:bodyPr anchor="b">
            <a:normAutofit/>
          </a:bodyPr>
          <a:lstStyle>
            <a:lvl1pPr marL="0" indent="0">
              <a:spcBef>
                <a:spcPct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845127" y="2507550"/>
            <a:ext cx="5156200" cy="368052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  <p:custDataLst>
              <p:tags r:id="rId4"/>
            </p:custDataLst>
          </p:nvPr>
        </p:nvSpPr>
        <p:spPr>
          <a:xfrm>
            <a:off x="6172200" y="1681851"/>
            <a:ext cx="5181601" cy="825698"/>
          </a:xfrm>
        </p:spPr>
        <p:txBody>
          <a:bodyPr anchor="b"/>
          <a:lstStyle>
            <a:lvl1pPr marL="0" indent="0">
              <a:spcBef>
                <a:spcPct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172200" y="2507550"/>
            <a:ext cx="5181601" cy="368052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F4C70FEF-3E19-49BE-BDB9-40FF1EE98D27}" type="datetimeFigureOut">
              <a:rPr lang="zh-CN" altLang="en-US" smtClean="0"/>
              <a:t>2021/1/22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C5C0E514-672C-451D-80B7-CBF3EE4249E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  <p:custDataLst>
              <p:tags r:id="rId9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3338989"/>
      </p:ext>
    </p:extLst>
  </p:cSld>
  <p:clrMapOvr>
    <a:masterClrMapping/>
  </p:clrMapOvr>
  <p:transition/>
  <p:timing/>
</p:sldLayout>
</file>

<file path=ppt/slideLayouts/slideLayout17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>
  <p:cSld name="仅标题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F4C70FEF-3E19-49BE-BDB9-40FF1EE98D27}" type="datetimeFigureOut">
              <a:rPr lang="zh-CN" altLang="en-US" smtClean="0"/>
              <a:t>2021/1/22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C5C0E514-672C-451D-80B7-CBF3EE4249E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3039489"/>
      </p:ext>
    </p:extLst>
  </p:cSld>
  <p:clrMapOvr>
    <a:masterClrMapping/>
  </p:clrMapOvr>
  <p:transition/>
  <p:timing/>
</p:sldLayout>
</file>

<file path=ppt/slideLayouts/slideLayout18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blank" preserve="1">
  <p:cSld name="空白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F4C70FEF-3E19-49BE-BDB9-40FF1EE98D27}" type="datetimeFigureOut">
              <a:rPr lang="zh-CN" altLang="en-US" smtClean="0"/>
              <a:t>2021/1/22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C5C0E514-672C-451D-80B7-CBF3EE4249E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2120950"/>
      </p:ext>
    </p:extLst>
  </p:cSld>
  <p:clrMapOvr>
    <a:masterClrMapping/>
  </p:clrMapOvr>
  <p:transition/>
  <p:timing/>
</p:sldLayout>
</file>

<file path=ppt/slideLayouts/slideLayout19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objTx" preserve="1">
  <p:cSld name="内容与标题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41248" y="457200"/>
            <a:ext cx="3931920" cy="1600197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  <p:custDataLst>
              <p:tags r:id="rId4"/>
            </p:custDataLst>
          </p:nvPr>
        </p:nvSpPr>
        <p:spPr>
          <a:xfrm>
            <a:off x="841248" y="2057399"/>
            <a:ext cx="393192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F4C70FEF-3E19-49BE-BDB9-40FF1EE98D27}" type="datetimeFigureOut">
              <a:rPr lang="zh-CN" altLang="en-US" smtClean="0"/>
              <a:t>2021/1/22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C5C0E514-672C-451D-80B7-CBF3EE4249E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47238364"/>
      </p:ext>
    </p:extLst>
  </p:cSld>
  <p:clrMapOvr>
    <a:masterClrMapping/>
  </p:clrMapOvr>
  <p:transition/>
  <p:timing/>
</p:sldLayout>
</file>

<file path=ppt/slideLayouts/slideLayout2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obj" preserve="1">
  <p:cSld name="标题和内容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F4C70FEF-3E19-49BE-BDB9-40FF1EE98D27}" type="datetimeFigureOut">
              <a:rPr lang="zh-CN" altLang="en-US" smtClean="0"/>
              <a:t>2021/1/22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C5C0E514-672C-451D-80B7-CBF3EE4249E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6806122"/>
      </p:ext>
    </p:extLst>
  </p:cSld>
  <p:clrMapOvr>
    <a:masterClrMapping/>
  </p:clrMapOvr>
  <p:transition/>
  <p:timing/>
</p:sldLayout>
</file>

<file path=ppt/slideLayouts/slideLayout20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picTx" preserve="1">
  <p:cSld name="图片与标题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41248" y="457200"/>
            <a:ext cx="3931920" cy="160020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  <p:custDataLst>
              <p:tags r:id="rId3"/>
            </p:custDataLst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  <p:custDataLst>
              <p:tags r:id="rId4"/>
            </p:custDataLst>
          </p:nvPr>
        </p:nvSpPr>
        <p:spPr>
          <a:xfrm>
            <a:off x="841248" y="2057400"/>
            <a:ext cx="393192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F4C70FEF-3E19-49BE-BDB9-40FF1EE98D27}" type="datetimeFigureOut">
              <a:rPr lang="zh-CN" altLang="en-US" smtClean="0"/>
              <a:t>2021/1/22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C5C0E514-672C-451D-80B7-CBF3EE4249E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21645745"/>
      </p:ext>
    </p:extLst>
  </p:cSld>
  <p:clrMapOvr>
    <a:masterClrMapping/>
  </p:clrMapOvr>
  <p:transition/>
  <p:timing/>
</p:sldLayout>
</file>

<file path=ppt/slideLayouts/slideLayout2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vertTx" preserve="1">
  <p:cSld name="标题和竖排文字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F4C70FEF-3E19-49BE-BDB9-40FF1EE98D27}" type="datetimeFigureOut">
              <a:rPr lang="zh-CN" altLang="en-US" smtClean="0"/>
              <a:t>2021/1/22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C5C0E514-672C-451D-80B7-CBF3EE4249E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0859823"/>
      </p:ext>
    </p:extLst>
  </p:cSld>
  <p:clrMapOvr>
    <a:masterClrMapping/>
  </p:clrMapOvr>
  <p:transition/>
  <p:timing/>
</p:sldLayout>
</file>

<file path=ppt/slideLayouts/slideLayout22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vertTitleAndTx" preserve="1">
  <p:cSld name="竖排标题与文本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  <p:custDataLst>
              <p:tags r:id="rId2"/>
            </p:custDataLst>
          </p:nvPr>
        </p:nvSpPr>
        <p:spPr>
          <a:xfrm>
            <a:off x="8724900" y="360362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838200" y="360362"/>
            <a:ext cx="7734300" cy="5811837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F4C70FEF-3E19-49BE-BDB9-40FF1EE98D27}" type="datetimeFigureOut">
              <a:rPr lang="zh-CN" altLang="en-US" smtClean="0"/>
              <a:t>2021/1/22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C5C0E514-672C-451D-80B7-CBF3EE4249E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1480947"/>
      </p:ext>
    </p:extLst>
  </p:cSld>
  <p:clrMapOvr>
    <a:masterClrMapping/>
  </p:clrMapOvr>
  <p:transition/>
  <p:timing/>
</p:sldLayout>
</file>

<file path=ppt/slideLayouts/slideLayout23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itle" preserve="1">
  <p:cSld name="标题幻灯片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Title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524000" y="1124530"/>
            <a:ext cx="9144000" cy="2387600"/>
          </a:xfrm>
        </p:spPr>
        <p:txBody>
          <a:bodyPr anchor="b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zh-CN" altLang="en-US"/>
              <a:t>单击此处编辑母版副标题样式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F4C70FEF-3E19-49BE-BDB9-40FF1EE98D27}" type="datetimeFigureOut">
              <a:rPr lang="zh-CN" altLang="en-US" smtClean="0"/>
              <a:t>2021/1/22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C5C0E514-672C-451D-80B7-CBF3EE4249E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49088284"/>
      </p:ext>
    </p:extLst>
  </p:cSld>
  <p:clrMapOvr>
    <a:masterClrMapping/>
  </p:clrMapOvr>
  <p:transition/>
  <p:timing/>
</p:sldLayout>
</file>

<file path=ppt/slideLayouts/slideLayout24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obj" preserve="1">
  <p:cSld name="标题和内容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F4C70FEF-3E19-49BE-BDB9-40FF1EE98D27}" type="datetimeFigureOut">
              <a:rPr lang="zh-CN" altLang="en-US" smtClean="0"/>
              <a:t>2021/1/22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C5C0E514-672C-451D-80B7-CBF3EE4249E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5937921"/>
      </p:ext>
    </p:extLst>
  </p:cSld>
  <p:clrMapOvr>
    <a:masterClrMapping/>
  </p:clrMapOvr>
  <p:transition/>
  <p:timing/>
</p:sldLayout>
</file>

<file path=ppt/slideLayouts/slideLayout25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secHead" preserve="1">
  <p:cSld name="节标题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31850" y="1712423"/>
            <a:ext cx="10515600" cy="2851208"/>
          </a:xfrm>
        </p:spPr>
        <p:txBody>
          <a:bodyPr anchor="b">
            <a:normAutofit/>
          </a:bodyPr>
          <a:lstStyle>
            <a:lvl1pPr>
              <a:defRPr sz="6000" b="0"/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831850" y="4552633"/>
            <a:ext cx="105156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F4C70FEF-3E19-49BE-BDB9-40FF1EE98D27}" type="datetimeFigureOut">
              <a:rPr lang="zh-CN" altLang="en-US" smtClean="0"/>
              <a:t>2021/1/22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C5C0E514-672C-451D-80B7-CBF3EE4249E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8715438"/>
      </p:ext>
    </p:extLst>
  </p:cSld>
  <p:clrMapOvr>
    <a:masterClrMapping/>
  </p:clrMapOvr>
  <p:transition/>
  <p:timing/>
</p:sldLayout>
</file>

<file path=ppt/slideLayouts/slideLayout26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woObj" preserve="1">
  <p:cSld name="两栏内容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845127" y="1828800"/>
            <a:ext cx="5181600" cy="4351337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172200" y="1828800"/>
            <a:ext cx="5181600" cy="4351337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F4C70FEF-3E19-49BE-BDB9-40FF1EE98D27}" type="datetimeFigureOut">
              <a:rPr lang="zh-CN" altLang="en-US" smtClean="0"/>
              <a:t>2021/1/22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C5C0E514-672C-451D-80B7-CBF3EE4249E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3607167"/>
      </p:ext>
    </p:extLst>
  </p:cSld>
  <p:clrMapOvr>
    <a:masterClrMapping/>
  </p:clrMapOvr>
  <p:transition/>
  <p:timing/>
</p:sldLayout>
</file>

<file path=ppt/slideLayouts/slideLayout27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>
  <p:cSld name="比较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845127" y="1681850"/>
            <a:ext cx="5156200" cy="825699"/>
          </a:xfrm>
        </p:spPr>
        <p:txBody>
          <a:bodyPr anchor="b">
            <a:normAutofit/>
          </a:bodyPr>
          <a:lstStyle>
            <a:lvl1pPr marL="0" indent="0">
              <a:spcBef>
                <a:spcPct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845127" y="2507550"/>
            <a:ext cx="5156200" cy="368052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  <p:custDataLst>
              <p:tags r:id="rId4"/>
            </p:custDataLst>
          </p:nvPr>
        </p:nvSpPr>
        <p:spPr>
          <a:xfrm>
            <a:off x="6172200" y="1681851"/>
            <a:ext cx="5181601" cy="825698"/>
          </a:xfrm>
        </p:spPr>
        <p:txBody>
          <a:bodyPr anchor="b"/>
          <a:lstStyle>
            <a:lvl1pPr marL="0" indent="0">
              <a:spcBef>
                <a:spcPct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172200" y="2507550"/>
            <a:ext cx="5181601" cy="368052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F4C70FEF-3E19-49BE-BDB9-40FF1EE98D27}" type="datetimeFigureOut">
              <a:rPr lang="zh-CN" altLang="en-US" smtClean="0"/>
              <a:t>2021/1/22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C5C0E514-672C-451D-80B7-CBF3EE4249E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  <p:custDataLst>
              <p:tags r:id="rId9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3833920"/>
      </p:ext>
    </p:extLst>
  </p:cSld>
  <p:clrMapOvr>
    <a:masterClrMapping/>
  </p:clrMapOvr>
  <p:transition/>
  <p:timing/>
</p:sldLayout>
</file>

<file path=ppt/slideLayouts/slideLayout28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>
  <p:cSld name="仅标题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F4C70FEF-3E19-49BE-BDB9-40FF1EE98D27}" type="datetimeFigureOut">
              <a:rPr lang="zh-CN" altLang="en-US" smtClean="0"/>
              <a:t>2021/1/22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C5C0E514-672C-451D-80B7-CBF3EE4249E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0541146"/>
      </p:ext>
    </p:extLst>
  </p:cSld>
  <p:clrMapOvr>
    <a:masterClrMapping/>
  </p:clrMapOvr>
  <p:transition/>
  <p:timing/>
</p:sldLayout>
</file>

<file path=ppt/slideLayouts/slideLayout29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blank" preserve="1">
  <p:cSld name="空白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F4C70FEF-3E19-49BE-BDB9-40FF1EE98D27}" type="datetimeFigureOut">
              <a:rPr lang="zh-CN" altLang="en-US" smtClean="0"/>
              <a:t>2021/1/22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C5C0E514-672C-451D-80B7-CBF3EE4249E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4806270"/>
      </p:ext>
    </p:extLst>
  </p:cSld>
  <p:clrMapOvr>
    <a:masterClrMapping/>
  </p:clrMapOvr>
  <p:transition/>
  <p:timing/>
</p:sldLayout>
</file>

<file path=ppt/slideLayouts/slideLayout3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secHead" preserve="1">
  <p:cSld name="节标题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31850" y="1712423"/>
            <a:ext cx="10515600" cy="2851208"/>
          </a:xfrm>
        </p:spPr>
        <p:txBody>
          <a:bodyPr anchor="b">
            <a:normAutofit/>
          </a:bodyPr>
          <a:lstStyle>
            <a:lvl1pPr>
              <a:defRPr sz="6000" b="0"/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831850" y="4552633"/>
            <a:ext cx="105156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F4C70FEF-3E19-49BE-BDB9-40FF1EE98D27}" type="datetimeFigureOut">
              <a:rPr lang="zh-CN" altLang="en-US" smtClean="0"/>
              <a:t>2021/1/22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C5C0E514-672C-451D-80B7-CBF3EE4249E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7258453"/>
      </p:ext>
    </p:extLst>
  </p:cSld>
  <p:clrMapOvr>
    <a:masterClrMapping/>
  </p:clrMapOvr>
  <p:transition/>
  <p:timing/>
</p:sldLayout>
</file>

<file path=ppt/slideLayouts/slideLayout30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objTx" preserve="1">
  <p:cSld name="内容与标题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41248" y="457200"/>
            <a:ext cx="3931920" cy="1600197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  <p:custDataLst>
              <p:tags r:id="rId4"/>
            </p:custDataLst>
          </p:nvPr>
        </p:nvSpPr>
        <p:spPr>
          <a:xfrm>
            <a:off x="841248" y="2057399"/>
            <a:ext cx="393192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F4C70FEF-3E19-49BE-BDB9-40FF1EE98D27}" type="datetimeFigureOut">
              <a:rPr lang="zh-CN" altLang="en-US" smtClean="0"/>
              <a:t>2021/1/22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C5C0E514-672C-451D-80B7-CBF3EE4249E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46001626"/>
      </p:ext>
    </p:extLst>
  </p:cSld>
  <p:clrMapOvr>
    <a:masterClrMapping/>
  </p:clrMapOvr>
  <p:transition/>
  <p:timing/>
</p:sldLayout>
</file>

<file path=ppt/slideLayouts/slideLayout3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picTx" preserve="1">
  <p:cSld name="图片与标题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41248" y="457200"/>
            <a:ext cx="3931920" cy="160020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  <p:custDataLst>
              <p:tags r:id="rId3"/>
            </p:custDataLst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  <p:custDataLst>
              <p:tags r:id="rId4"/>
            </p:custDataLst>
          </p:nvPr>
        </p:nvSpPr>
        <p:spPr>
          <a:xfrm>
            <a:off x="841248" y="2057400"/>
            <a:ext cx="393192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F4C70FEF-3E19-49BE-BDB9-40FF1EE98D27}" type="datetimeFigureOut">
              <a:rPr lang="zh-CN" altLang="en-US" smtClean="0"/>
              <a:t>2021/1/22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C5C0E514-672C-451D-80B7-CBF3EE4249E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3042621"/>
      </p:ext>
    </p:extLst>
  </p:cSld>
  <p:clrMapOvr>
    <a:masterClrMapping/>
  </p:clrMapOvr>
  <p:transition/>
  <p:timing/>
</p:sldLayout>
</file>

<file path=ppt/slideLayouts/slideLayout32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vertTx" preserve="1">
  <p:cSld name="标题和竖排文字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F4C70FEF-3E19-49BE-BDB9-40FF1EE98D27}" type="datetimeFigureOut">
              <a:rPr lang="zh-CN" altLang="en-US" smtClean="0"/>
              <a:t>2021/1/22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C5C0E514-672C-451D-80B7-CBF3EE4249E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5429099"/>
      </p:ext>
    </p:extLst>
  </p:cSld>
  <p:clrMapOvr>
    <a:masterClrMapping/>
  </p:clrMapOvr>
  <p:transition/>
  <p:timing/>
</p:sldLayout>
</file>

<file path=ppt/slideLayouts/slideLayout33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vertTitleAndTx" preserve="1">
  <p:cSld name="竖排标题与文本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  <p:custDataLst>
              <p:tags r:id="rId2"/>
            </p:custDataLst>
          </p:nvPr>
        </p:nvSpPr>
        <p:spPr>
          <a:xfrm>
            <a:off x="8724900" y="360362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838200" y="360362"/>
            <a:ext cx="7734300" cy="5811837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F4C70FEF-3E19-49BE-BDB9-40FF1EE98D27}" type="datetimeFigureOut">
              <a:rPr lang="zh-CN" altLang="en-US" smtClean="0"/>
              <a:t>2021/1/22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C5C0E514-672C-451D-80B7-CBF3EE4249E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00360274"/>
      </p:ext>
    </p:extLst>
  </p:cSld>
  <p:clrMapOvr>
    <a:masterClrMapping/>
  </p:clrMapOvr>
  <p:transition/>
  <p:timing/>
</p:sldLayout>
</file>

<file path=ppt/slideLayouts/slideLayout34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itle" preserve="1">
  <p:cSld name="标题幻灯片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Title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524000" y="1124530"/>
            <a:ext cx="9144000" cy="2387600"/>
          </a:xfrm>
        </p:spPr>
        <p:txBody>
          <a:bodyPr anchor="b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zh-CN" altLang="en-US"/>
              <a:t>单击此处编辑母版副标题样式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F4C70FEF-3E19-49BE-BDB9-40FF1EE98D27}" type="datetimeFigureOut">
              <a:rPr lang="zh-CN" altLang="en-US" smtClean="0"/>
              <a:t>2021/1/22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C5C0E514-672C-451D-80B7-CBF3EE4249E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24610429"/>
      </p:ext>
    </p:extLst>
  </p:cSld>
  <p:clrMapOvr>
    <a:masterClrMapping/>
  </p:clrMapOvr>
  <p:transition/>
  <p:timing/>
</p:sldLayout>
</file>

<file path=ppt/slideLayouts/slideLayout35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obj" preserve="1">
  <p:cSld name="标题和内容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F4C70FEF-3E19-49BE-BDB9-40FF1EE98D27}" type="datetimeFigureOut">
              <a:rPr lang="zh-CN" altLang="en-US" smtClean="0"/>
              <a:t>2021/1/22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C5C0E514-672C-451D-80B7-CBF3EE4249E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7876153"/>
      </p:ext>
    </p:extLst>
  </p:cSld>
  <p:clrMapOvr>
    <a:masterClrMapping/>
  </p:clrMapOvr>
  <p:transition/>
  <p:timing/>
</p:sldLayout>
</file>

<file path=ppt/slideLayouts/slideLayout36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secHead" preserve="1">
  <p:cSld name="节标题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31850" y="1712423"/>
            <a:ext cx="10515600" cy="2851208"/>
          </a:xfrm>
        </p:spPr>
        <p:txBody>
          <a:bodyPr anchor="b">
            <a:normAutofit/>
          </a:bodyPr>
          <a:lstStyle>
            <a:lvl1pPr>
              <a:defRPr sz="6000" b="0"/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831850" y="4552633"/>
            <a:ext cx="105156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F4C70FEF-3E19-49BE-BDB9-40FF1EE98D27}" type="datetimeFigureOut">
              <a:rPr lang="zh-CN" altLang="en-US" smtClean="0"/>
              <a:t>2021/1/22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C5C0E514-672C-451D-80B7-CBF3EE4249E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4789725"/>
      </p:ext>
    </p:extLst>
  </p:cSld>
  <p:clrMapOvr>
    <a:masterClrMapping/>
  </p:clrMapOvr>
  <p:transition/>
  <p:timing/>
</p:sldLayout>
</file>

<file path=ppt/slideLayouts/slideLayout37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woObj" preserve="1">
  <p:cSld name="两栏内容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845127" y="1828800"/>
            <a:ext cx="5181600" cy="4351337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172200" y="1828800"/>
            <a:ext cx="5181600" cy="4351337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F4C70FEF-3E19-49BE-BDB9-40FF1EE98D27}" type="datetimeFigureOut">
              <a:rPr lang="zh-CN" altLang="en-US" smtClean="0"/>
              <a:t>2021/1/22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C5C0E514-672C-451D-80B7-CBF3EE4249E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4850610"/>
      </p:ext>
    </p:extLst>
  </p:cSld>
  <p:clrMapOvr>
    <a:masterClrMapping/>
  </p:clrMapOvr>
  <p:transition/>
  <p:timing/>
</p:sldLayout>
</file>

<file path=ppt/slideLayouts/slideLayout38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>
  <p:cSld name="比较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845127" y="1681850"/>
            <a:ext cx="5156200" cy="825699"/>
          </a:xfrm>
        </p:spPr>
        <p:txBody>
          <a:bodyPr anchor="b">
            <a:normAutofit/>
          </a:bodyPr>
          <a:lstStyle>
            <a:lvl1pPr marL="0" indent="0">
              <a:spcBef>
                <a:spcPct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845127" y="2507550"/>
            <a:ext cx="5156200" cy="368052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  <p:custDataLst>
              <p:tags r:id="rId4"/>
            </p:custDataLst>
          </p:nvPr>
        </p:nvSpPr>
        <p:spPr>
          <a:xfrm>
            <a:off x="6172200" y="1681851"/>
            <a:ext cx="5181601" cy="825698"/>
          </a:xfrm>
        </p:spPr>
        <p:txBody>
          <a:bodyPr anchor="b"/>
          <a:lstStyle>
            <a:lvl1pPr marL="0" indent="0">
              <a:spcBef>
                <a:spcPct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172200" y="2507550"/>
            <a:ext cx="5181601" cy="368052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F4C70FEF-3E19-49BE-BDB9-40FF1EE98D27}" type="datetimeFigureOut">
              <a:rPr lang="zh-CN" altLang="en-US" smtClean="0"/>
              <a:t>2021/1/22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C5C0E514-672C-451D-80B7-CBF3EE4249E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  <p:custDataLst>
              <p:tags r:id="rId9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502458"/>
      </p:ext>
    </p:extLst>
  </p:cSld>
  <p:clrMapOvr>
    <a:masterClrMapping/>
  </p:clrMapOvr>
  <p:transition/>
  <p:timing/>
</p:sldLayout>
</file>

<file path=ppt/slideLayouts/slideLayout39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>
  <p:cSld name="仅标题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F4C70FEF-3E19-49BE-BDB9-40FF1EE98D27}" type="datetimeFigureOut">
              <a:rPr lang="zh-CN" altLang="en-US" smtClean="0"/>
              <a:t>2021/1/22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C5C0E514-672C-451D-80B7-CBF3EE4249E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2886773"/>
      </p:ext>
    </p:extLst>
  </p:cSld>
  <p:clrMapOvr>
    <a:masterClrMapping/>
  </p:clrMapOvr>
  <p:transition/>
  <p:timing/>
</p:sldLayout>
</file>

<file path=ppt/slideLayouts/slideLayout4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woObj" preserve="1">
  <p:cSld name="两栏内容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845127" y="1828800"/>
            <a:ext cx="5181600" cy="4351337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172200" y="1828800"/>
            <a:ext cx="5181600" cy="4351337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F4C70FEF-3E19-49BE-BDB9-40FF1EE98D27}" type="datetimeFigureOut">
              <a:rPr lang="zh-CN" altLang="en-US" smtClean="0"/>
              <a:t>2021/1/22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C5C0E514-672C-451D-80B7-CBF3EE4249E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698589"/>
      </p:ext>
    </p:extLst>
  </p:cSld>
  <p:clrMapOvr>
    <a:masterClrMapping/>
  </p:clrMapOvr>
  <p:transition/>
  <p:timing/>
</p:sldLayout>
</file>

<file path=ppt/slideLayouts/slideLayout40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blank" preserve="1">
  <p:cSld name="空白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F4C70FEF-3E19-49BE-BDB9-40FF1EE98D27}" type="datetimeFigureOut">
              <a:rPr lang="zh-CN" altLang="en-US" smtClean="0"/>
              <a:t>2021/1/22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C5C0E514-672C-451D-80B7-CBF3EE4249E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6596921"/>
      </p:ext>
    </p:extLst>
  </p:cSld>
  <p:clrMapOvr>
    <a:masterClrMapping/>
  </p:clrMapOvr>
  <p:transition/>
  <p:timing/>
</p:sldLayout>
</file>

<file path=ppt/slideLayouts/slideLayout4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objTx" preserve="1">
  <p:cSld name="内容与标题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41248" y="457200"/>
            <a:ext cx="3931920" cy="1600197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  <p:custDataLst>
              <p:tags r:id="rId4"/>
            </p:custDataLst>
          </p:nvPr>
        </p:nvSpPr>
        <p:spPr>
          <a:xfrm>
            <a:off x="841248" y="2057399"/>
            <a:ext cx="393192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F4C70FEF-3E19-49BE-BDB9-40FF1EE98D27}" type="datetimeFigureOut">
              <a:rPr lang="zh-CN" altLang="en-US" smtClean="0"/>
              <a:t>2021/1/22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C5C0E514-672C-451D-80B7-CBF3EE4249E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4945279"/>
      </p:ext>
    </p:extLst>
  </p:cSld>
  <p:clrMapOvr>
    <a:masterClrMapping/>
  </p:clrMapOvr>
  <p:transition/>
  <p:timing/>
</p:sldLayout>
</file>

<file path=ppt/slideLayouts/slideLayout42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picTx" preserve="1">
  <p:cSld name="图片与标题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41248" y="457200"/>
            <a:ext cx="3931920" cy="160020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  <p:custDataLst>
              <p:tags r:id="rId3"/>
            </p:custDataLst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  <p:custDataLst>
              <p:tags r:id="rId4"/>
            </p:custDataLst>
          </p:nvPr>
        </p:nvSpPr>
        <p:spPr>
          <a:xfrm>
            <a:off x="841248" y="2057400"/>
            <a:ext cx="393192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F4C70FEF-3E19-49BE-BDB9-40FF1EE98D27}" type="datetimeFigureOut">
              <a:rPr lang="zh-CN" altLang="en-US" smtClean="0"/>
              <a:t>2021/1/22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C5C0E514-672C-451D-80B7-CBF3EE4249E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0030863"/>
      </p:ext>
    </p:extLst>
  </p:cSld>
  <p:clrMapOvr>
    <a:masterClrMapping/>
  </p:clrMapOvr>
  <p:transition/>
  <p:timing/>
</p:sldLayout>
</file>

<file path=ppt/slideLayouts/slideLayout43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vertTx" preserve="1">
  <p:cSld name="标题和竖排文字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F4C70FEF-3E19-49BE-BDB9-40FF1EE98D27}" type="datetimeFigureOut">
              <a:rPr lang="zh-CN" altLang="en-US" smtClean="0"/>
              <a:t>2021/1/22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C5C0E514-672C-451D-80B7-CBF3EE4249E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4673979"/>
      </p:ext>
    </p:extLst>
  </p:cSld>
  <p:clrMapOvr>
    <a:masterClrMapping/>
  </p:clrMapOvr>
  <p:transition/>
  <p:timing/>
</p:sldLayout>
</file>

<file path=ppt/slideLayouts/slideLayout44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vertTitleAndTx" preserve="1">
  <p:cSld name="竖排标题与文本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  <p:custDataLst>
              <p:tags r:id="rId2"/>
            </p:custDataLst>
          </p:nvPr>
        </p:nvSpPr>
        <p:spPr>
          <a:xfrm>
            <a:off x="8724900" y="360362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838200" y="360362"/>
            <a:ext cx="7734300" cy="5811837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F4C70FEF-3E19-49BE-BDB9-40FF1EE98D27}" type="datetimeFigureOut">
              <a:rPr lang="zh-CN" altLang="en-US" smtClean="0"/>
              <a:t>2021/1/22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C5C0E514-672C-451D-80B7-CBF3EE4249E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910160"/>
      </p:ext>
    </p:extLst>
  </p:cSld>
  <p:clrMapOvr>
    <a:masterClrMapping/>
  </p:clrMapOvr>
  <p:transition/>
  <p:timing/>
</p:sldLayout>
</file>

<file path=ppt/slideLayouts/slideLayout5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>
  <p:cSld name="比较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845127" y="1681850"/>
            <a:ext cx="5156200" cy="825699"/>
          </a:xfrm>
        </p:spPr>
        <p:txBody>
          <a:bodyPr anchor="b">
            <a:normAutofit/>
          </a:bodyPr>
          <a:lstStyle>
            <a:lvl1pPr marL="0" indent="0">
              <a:spcBef>
                <a:spcPct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845127" y="2507550"/>
            <a:ext cx="5156200" cy="368052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  <p:custDataLst>
              <p:tags r:id="rId4"/>
            </p:custDataLst>
          </p:nvPr>
        </p:nvSpPr>
        <p:spPr>
          <a:xfrm>
            <a:off x="6172200" y="1681851"/>
            <a:ext cx="5181601" cy="825698"/>
          </a:xfrm>
        </p:spPr>
        <p:txBody>
          <a:bodyPr anchor="b"/>
          <a:lstStyle>
            <a:lvl1pPr marL="0" indent="0">
              <a:spcBef>
                <a:spcPct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172200" y="2507550"/>
            <a:ext cx="5181601" cy="368052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F4C70FEF-3E19-49BE-BDB9-40FF1EE98D27}" type="datetimeFigureOut">
              <a:rPr lang="zh-CN" altLang="en-US" smtClean="0"/>
              <a:t>2021/1/22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C5C0E514-672C-451D-80B7-CBF3EE4249E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  <p:custDataLst>
              <p:tags r:id="rId9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8472153"/>
      </p:ext>
    </p:extLst>
  </p:cSld>
  <p:clrMapOvr>
    <a:masterClrMapping/>
  </p:clrMapOvr>
  <p:transition/>
  <p:timing/>
</p:sldLayout>
</file>

<file path=ppt/slideLayouts/slideLayout6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>
  <p:cSld name="仅标题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F4C70FEF-3E19-49BE-BDB9-40FF1EE98D27}" type="datetimeFigureOut">
              <a:rPr lang="zh-CN" altLang="en-US" smtClean="0"/>
              <a:t>2021/1/22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C5C0E514-672C-451D-80B7-CBF3EE4249E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061865"/>
      </p:ext>
    </p:extLst>
  </p:cSld>
  <p:clrMapOvr>
    <a:masterClrMapping/>
  </p:clrMapOvr>
  <p:transition/>
  <p:timing/>
</p:sldLayout>
</file>

<file path=ppt/slideLayouts/slideLayout7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blank" preserve="1">
  <p:cSld name="空白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F4C70FEF-3E19-49BE-BDB9-40FF1EE98D27}" type="datetimeFigureOut">
              <a:rPr lang="zh-CN" altLang="en-US" smtClean="0"/>
              <a:t>2021/1/22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C5C0E514-672C-451D-80B7-CBF3EE4249E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2884006"/>
      </p:ext>
    </p:extLst>
  </p:cSld>
  <p:clrMapOvr>
    <a:masterClrMapping/>
  </p:clrMapOvr>
  <p:transition/>
  <p:timing/>
</p:sldLayout>
</file>

<file path=ppt/slideLayouts/slideLayout8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objTx" preserve="1">
  <p:cSld name="内容与标题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41248" y="457200"/>
            <a:ext cx="3931920" cy="1600197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  <p:custDataLst>
              <p:tags r:id="rId4"/>
            </p:custDataLst>
          </p:nvPr>
        </p:nvSpPr>
        <p:spPr>
          <a:xfrm>
            <a:off x="841248" y="2057399"/>
            <a:ext cx="393192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F4C70FEF-3E19-49BE-BDB9-40FF1EE98D27}" type="datetimeFigureOut">
              <a:rPr lang="zh-CN" altLang="en-US" smtClean="0"/>
              <a:t>2021/1/22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C5C0E514-672C-451D-80B7-CBF3EE4249E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0056460"/>
      </p:ext>
    </p:extLst>
  </p:cSld>
  <p:clrMapOvr>
    <a:masterClrMapping/>
  </p:clrMapOvr>
  <p:transition/>
  <p:timing/>
</p:sldLayout>
</file>

<file path=ppt/slideLayouts/slideLayout9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picTx" preserve="1">
  <p:cSld name="图片与标题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41248" y="457200"/>
            <a:ext cx="3931920" cy="160020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  <p:custDataLst>
              <p:tags r:id="rId3"/>
            </p:custDataLst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  <p:custDataLst>
              <p:tags r:id="rId4"/>
            </p:custDataLst>
          </p:nvPr>
        </p:nvSpPr>
        <p:spPr>
          <a:xfrm>
            <a:off x="841248" y="2057400"/>
            <a:ext cx="393192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F4C70FEF-3E19-49BE-BDB9-40FF1EE98D27}" type="datetimeFigureOut">
              <a:rPr lang="zh-CN" altLang="en-US" smtClean="0"/>
              <a:t>2021/1/22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C5C0E514-672C-451D-80B7-CBF3EE4249E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106711"/>
      </p:ext>
    </p:extLst>
  </p:cSld>
  <p:clrMapOvr>
    <a:masterClrMapping/>
  </p:clrMapOvr>
  <p:transition/>
  <p:timing/>
</p:sldLayout>
</file>

<file path=ppt/slideMasters/_rels/slideMaster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slideLayout" Target="../slideLayouts/slideLayout10.xml" /><Relationship Id="rId11" Type="http://schemas.openxmlformats.org/officeDocument/2006/relationships/slideLayout" Target="../slideLayouts/slideLayout11.xml" /><Relationship Id="rId12" Type="http://schemas.openxmlformats.org/officeDocument/2006/relationships/tags" Target="../tags/tag70.xml" /><Relationship Id="rId13" Type="http://schemas.openxmlformats.org/officeDocument/2006/relationships/tags" Target="../tags/tag71.xml" /><Relationship Id="rId14" Type="http://schemas.openxmlformats.org/officeDocument/2006/relationships/tags" Target="../tags/tag72.xml" /><Relationship Id="rId15" Type="http://schemas.openxmlformats.org/officeDocument/2006/relationships/tags" Target="../tags/tag73.xml" /><Relationship Id="rId16" Type="http://schemas.openxmlformats.org/officeDocument/2006/relationships/tags" Target="../tags/tag74.xml" /><Relationship Id="rId17" Type="http://schemas.openxmlformats.org/officeDocument/2006/relationships/tags" Target="../tags/tag75.xml" /><Relationship Id="rId18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3" Type="http://schemas.openxmlformats.org/officeDocument/2006/relationships/slideLayout" Target="../slideLayouts/slideLayout3.xml" /><Relationship Id="rId4" Type="http://schemas.openxmlformats.org/officeDocument/2006/relationships/slideLayout" Target="../slideLayouts/slideLayout4.xml" /><Relationship Id="rId5" Type="http://schemas.openxmlformats.org/officeDocument/2006/relationships/slideLayout" Target="../slideLayouts/slideLayout5.xml" /><Relationship Id="rId6" Type="http://schemas.openxmlformats.org/officeDocument/2006/relationships/slideLayout" Target="../slideLayouts/slideLayout6.xml" /><Relationship Id="rId7" Type="http://schemas.openxmlformats.org/officeDocument/2006/relationships/slideLayout" Target="../slideLayouts/slideLayout7.xml" /><Relationship Id="rId8" Type="http://schemas.openxmlformats.org/officeDocument/2006/relationships/slideLayout" Target="../slideLayouts/slideLayout8.xml" /><Relationship Id="rId9" Type="http://schemas.openxmlformats.org/officeDocument/2006/relationships/slideLayout" Target="../slideLayouts/slideLayout9.xml" /></Relationships>
</file>

<file path=ppt/slideMasters/_rels/slideMaster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 /><Relationship Id="rId10" Type="http://schemas.openxmlformats.org/officeDocument/2006/relationships/slideLayout" Target="../slideLayouts/slideLayout21.xml" /><Relationship Id="rId11" Type="http://schemas.openxmlformats.org/officeDocument/2006/relationships/slideLayout" Target="../slideLayouts/slideLayout22.xml" /><Relationship Id="rId12" Type="http://schemas.openxmlformats.org/officeDocument/2006/relationships/tags" Target="../tags/tag145.xml" /><Relationship Id="rId13" Type="http://schemas.openxmlformats.org/officeDocument/2006/relationships/tags" Target="../tags/tag146.xml" /><Relationship Id="rId14" Type="http://schemas.openxmlformats.org/officeDocument/2006/relationships/tags" Target="../tags/tag147.xml" /><Relationship Id="rId15" Type="http://schemas.openxmlformats.org/officeDocument/2006/relationships/tags" Target="../tags/tag148.xml" /><Relationship Id="rId16" Type="http://schemas.openxmlformats.org/officeDocument/2006/relationships/tags" Target="../tags/tag149.xml" /><Relationship Id="rId17" Type="http://schemas.openxmlformats.org/officeDocument/2006/relationships/tags" Target="../tags/tag150.xml" /><Relationship Id="rId18" Type="http://schemas.openxmlformats.org/officeDocument/2006/relationships/theme" Target="../theme/theme2.xml" /><Relationship Id="rId2" Type="http://schemas.openxmlformats.org/officeDocument/2006/relationships/slideLayout" Target="../slideLayouts/slideLayout13.xml" /><Relationship Id="rId3" Type="http://schemas.openxmlformats.org/officeDocument/2006/relationships/slideLayout" Target="../slideLayouts/slideLayout14.xml" /><Relationship Id="rId4" Type="http://schemas.openxmlformats.org/officeDocument/2006/relationships/slideLayout" Target="../slideLayouts/slideLayout15.xml" /><Relationship Id="rId5" Type="http://schemas.openxmlformats.org/officeDocument/2006/relationships/slideLayout" Target="../slideLayouts/slideLayout16.xml" /><Relationship Id="rId6" Type="http://schemas.openxmlformats.org/officeDocument/2006/relationships/slideLayout" Target="../slideLayouts/slideLayout17.xml" /><Relationship Id="rId7" Type="http://schemas.openxmlformats.org/officeDocument/2006/relationships/slideLayout" Target="../slideLayouts/slideLayout18.xml" /><Relationship Id="rId8" Type="http://schemas.openxmlformats.org/officeDocument/2006/relationships/slideLayout" Target="../slideLayouts/slideLayout19.xml" /><Relationship Id="rId9" Type="http://schemas.openxmlformats.org/officeDocument/2006/relationships/slideLayout" Target="../slideLayouts/slideLayout20.xml" /></Relationships>
</file>

<file path=ppt/slideMasters/_rels/slideMaster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3.xml" /><Relationship Id="rId10" Type="http://schemas.openxmlformats.org/officeDocument/2006/relationships/slideLayout" Target="../slideLayouts/slideLayout32.xml" /><Relationship Id="rId11" Type="http://schemas.openxmlformats.org/officeDocument/2006/relationships/slideLayout" Target="../slideLayouts/slideLayout33.xml" /><Relationship Id="rId12" Type="http://schemas.openxmlformats.org/officeDocument/2006/relationships/tags" Target="../tags/tag220.xml" /><Relationship Id="rId13" Type="http://schemas.openxmlformats.org/officeDocument/2006/relationships/tags" Target="../tags/tag221.xml" /><Relationship Id="rId14" Type="http://schemas.openxmlformats.org/officeDocument/2006/relationships/tags" Target="../tags/tag222.xml" /><Relationship Id="rId15" Type="http://schemas.openxmlformats.org/officeDocument/2006/relationships/tags" Target="../tags/tag223.xml" /><Relationship Id="rId16" Type="http://schemas.openxmlformats.org/officeDocument/2006/relationships/tags" Target="../tags/tag224.xml" /><Relationship Id="rId17" Type="http://schemas.openxmlformats.org/officeDocument/2006/relationships/tags" Target="../tags/tag225.xml" /><Relationship Id="rId18" Type="http://schemas.openxmlformats.org/officeDocument/2006/relationships/theme" Target="../theme/theme3.xml" /><Relationship Id="rId2" Type="http://schemas.openxmlformats.org/officeDocument/2006/relationships/slideLayout" Target="../slideLayouts/slideLayout24.xml" /><Relationship Id="rId3" Type="http://schemas.openxmlformats.org/officeDocument/2006/relationships/slideLayout" Target="../slideLayouts/slideLayout25.xml" /><Relationship Id="rId4" Type="http://schemas.openxmlformats.org/officeDocument/2006/relationships/slideLayout" Target="../slideLayouts/slideLayout26.xml" /><Relationship Id="rId5" Type="http://schemas.openxmlformats.org/officeDocument/2006/relationships/slideLayout" Target="../slideLayouts/slideLayout27.xml" /><Relationship Id="rId6" Type="http://schemas.openxmlformats.org/officeDocument/2006/relationships/slideLayout" Target="../slideLayouts/slideLayout28.xml" /><Relationship Id="rId7" Type="http://schemas.openxmlformats.org/officeDocument/2006/relationships/slideLayout" Target="../slideLayouts/slideLayout29.xml" /><Relationship Id="rId8" Type="http://schemas.openxmlformats.org/officeDocument/2006/relationships/slideLayout" Target="../slideLayouts/slideLayout30.xml" /><Relationship Id="rId9" Type="http://schemas.openxmlformats.org/officeDocument/2006/relationships/slideLayout" Target="../slideLayouts/slideLayout31.xml" /></Relationships>
</file>

<file path=ppt/slideMasters/_rels/slideMaster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4.xml" /><Relationship Id="rId10" Type="http://schemas.openxmlformats.org/officeDocument/2006/relationships/slideLayout" Target="../slideLayouts/slideLayout43.xml" /><Relationship Id="rId11" Type="http://schemas.openxmlformats.org/officeDocument/2006/relationships/slideLayout" Target="../slideLayouts/slideLayout44.xml" /><Relationship Id="rId12" Type="http://schemas.openxmlformats.org/officeDocument/2006/relationships/tags" Target="../tags/tag295.xml" /><Relationship Id="rId13" Type="http://schemas.openxmlformats.org/officeDocument/2006/relationships/tags" Target="../tags/tag296.xml" /><Relationship Id="rId14" Type="http://schemas.openxmlformats.org/officeDocument/2006/relationships/tags" Target="../tags/tag297.xml" /><Relationship Id="rId15" Type="http://schemas.openxmlformats.org/officeDocument/2006/relationships/tags" Target="../tags/tag298.xml" /><Relationship Id="rId16" Type="http://schemas.openxmlformats.org/officeDocument/2006/relationships/tags" Target="../tags/tag299.xml" /><Relationship Id="rId17" Type="http://schemas.openxmlformats.org/officeDocument/2006/relationships/tags" Target="../tags/tag300.xml" /><Relationship Id="rId18" Type="http://schemas.openxmlformats.org/officeDocument/2006/relationships/theme" Target="../theme/theme4.xml" /><Relationship Id="rId2" Type="http://schemas.openxmlformats.org/officeDocument/2006/relationships/slideLayout" Target="../slideLayouts/slideLayout35.xml" /><Relationship Id="rId3" Type="http://schemas.openxmlformats.org/officeDocument/2006/relationships/slideLayout" Target="../slideLayouts/slideLayout36.xml" /><Relationship Id="rId4" Type="http://schemas.openxmlformats.org/officeDocument/2006/relationships/slideLayout" Target="../slideLayouts/slideLayout37.xml" /><Relationship Id="rId5" Type="http://schemas.openxmlformats.org/officeDocument/2006/relationships/slideLayout" Target="../slideLayouts/slideLayout38.xml" /><Relationship Id="rId6" Type="http://schemas.openxmlformats.org/officeDocument/2006/relationships/slideLayout" Target="../slideLayouts/slideLayout39.xml" /><Relationship Id="rId7" Type="http://schemas.openxmlformats.org/officeDocument/2006/relationships/slideLayout" Target="../slideLayouts/slideLayout40.xml" /><Relationship Id="rId8" Type="http://schemas.openxmlformats.org/officeDocument/2006/relationships/slideLayout" Target="../slideLayouts/slideLayout41.xml" /><Relationship Id="rId9" Type="http://schemas.openxmlformats.org/officeDocument/2006/relationships/slideLayout" Target="../slideLayouts/slideLayout42.xml" /></Relationships>
</file>

<file path=ppt/slideMasters/slideMaster1.xml><?xml version="1.0" encoding="utf-8"?>
<p:sld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>
          <p:custDataLst>
            <p:tags r:id="rId12"/>
          </p:custDataLst>
        </p:nvPr>
      </p:nvGrpSpPr>
      <p:grpSpPr>
        <a:xfrm>
          <a:off x="0" y="0"/>
          <a: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845127" y="365760"/>
            <a:ext cx="105156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845127" y="1828800"/>
            <a:ext cx="105156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F4C70FEF-3E19-49BE-BDB9-40FF1EE98D27}" type="datetimeFigureOut">
              <a:rPr lang="zh-CN" altLang="en-US" smtClean="0"/>
              <a:t>2021/1/22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8617527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C0E514-672C-451D-80B7-CBF3EE4249E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86947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  <p:sldLayoutId id="2147483738" r:id="rId10"/>
    <p:sldLayoutId id="2147483739" r:id="rId11"/>
  </p:sldLayoutIdLst>
  <p:transition/>
  <p:timing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 2" pitchFamily="18" charset="2"/>
        <a:buChar char="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>
          <p:custDataLst>
            <p:tags r:id="rId12"/>
          </p:custDataLst>
        </p:nvPr>
      </p:nvGrpSpPr>
      <p:grpSpPr>
        <a:xfrm>
          <a:off x="0" y="0"/>
          <a: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845127" y="365760"/>
            <a:ext cx="105156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845127" y="1828800"/>
            <a:ext cx="105156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F4C70FEF-3E19-49BE-BDB9-40FF1EE98D27}" type="datetimeFigureOut">
              <a:rPr lang="zh-CN" altLang="en-US" smtClean="0"/>
              <a:t>2021/1/22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8617527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C0E514-672C-451D-80B7-CBF3EE4249E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31352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7" r:id="rId1"/>
    <p:sldLayoutId id="2147483928" r:id="rId2"/>
    <p:sldLayoutId id="2147483929" r:id="rId3"/>
    <p:sldLayoutId id="2147483930" r:id="rId4"/>
    <p:sldLayoutId id="2147483931" r:id="rId5"/>
    <p:sldLayoutId id="2147483932" r:id="rId6"/>
    <p:sldLayoutId id="2147483933" r:id="rId7"/>
    <p:sldLayoutId id="2147483934" r:id="rId8"/>
    <p:sldLayoutId id="2147483935" r:id="rId9"/>
    <p:sldLayoutId id="2147483936" r:id="rId10"/>
    <p:sldLayoutId id="2147483937" r:id="rId11"/>
  </p:sldLayoutIdLst>
  <p:transition/>
  <p:timing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 2" pitchFamily="18" charset="2"/>
        <a:buChar char="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>
          <p:custDataLst>
            <p:tags r:id="rId12"/>
          </p:custDataLst>
        </p:nvPr>
      </p:nvGrpSpPr>
      <p:grpSpPr>
        <a:xfrm>
          <a:off x="0" y="0"/>
          <a: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845127" y="365760"/>
            <a:ext cx="105156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845127" y="1828800"/>
            <a:ext cx="105156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F4C70FEF-3E19-49BE-BDB9-40FF1EE98D27}" type="datetimeFigureOut">
              <a:rPr lang="zh-CN" altLang="en-US" smtClean="0"/>
              <a:t>2021/1/22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8617527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C0E514-672C-451D-80B7-CBF3EE4249E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87762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6" r:id="rId1"/>
    <p:sldLayoutId id="2147483957" r:id="rId2"/>
    <p:sldLayoutId id="2147483958" r:id="rId3"/>
    <p:sldLayoutId id="2147483959" r:id="rId4"/>
    <p:sldLayoutId id="2147483960" r:id="rId5"/>
    <p:sldLayoutId id="2147483961" r:id="rId6"/>
    <p:sldLayoutId id="2147483962" r:id="rId7"/>
    <p:sldLayoutId id="2147483963" r:id="rId8"/>
    <p:sldLayoutId id="2147483964" r:id="rId9"/>
    <p:sldLayoutId id="2147483965" r:id="rId10"/>
    <p:sldLayoutId id="2147483966" r:id="rId11"/>
  </p:sldLayoutIdLst>
  <p:transition/>
  <p:timing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 2" pitchFamily="18" charset="2"/>
        <a:buChar char="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>
          <p:custDataLst>
            <p:tags r:id="rId12"/>
          </p:custDataLst>
        </p:nvPr>
      </p:nvGrpSpPr>
      <p:grpSpPr>
        <a:xfrm>
          <a:off x="0" y="0"/>
          <a: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845127" y="365760"/>
            <a:ext cx="105156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845127" y="1828800"/>
            <a:ext cx="105156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F4C70FEF-3E19-49BE-BDB9-40FF1EE98D27}" type="datetimeFigureOut">
              <a:rPr lang="zh-CN" altLang="en-US" smtClean="0"/>
              <a:t>2021/1/22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8617527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C0E514-672C-451D-80B7-CBF3EE4249E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772065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0" r:id="rId1"/>
    <p:sldLayoutId id="2147483981" r:id="rId2"/>
    <p:sldLayoutId id="2147483982" r:id="rId3"/>
    <p:sldLayoutId id="2147483983" r:id="rId4"/>
    <p:sldLayoutId id="2147483984" r:id="rId5"/>
    <p:sldLayoutId id="2147483985" r:id="rId6"/>
    <p:sldLayoutId id="2147483986" r:id="rId7"/>
    <p:sldLayoutId id="2147483987" r:id="rId8"/>
    <p:sldLayoutId id="2147483988" r:id="rId9"/>
    <p:sldLayoutId id="2147483989" r:id="rId10"/>
    <p:sldLayoutId id="2147483990" r:id="rId11"/>
  </p:sldLayoutIdLst>
  <p:transition/>
  <p:timing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 2" pitchFamily="18" charset="2"/>
        <a:buChar char="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tags" Target="../tags/tag319.xml" /><Relationship Id="rId11" Type="http://schemas.openxmlformats.org/officeDocument/2006/relationships/tags" Target="../tags/tag320.xml" /><Relationship Id="rId12" Type="http://schemas.openxmlformats.org/officeDocument/2006/relationships/tags" Target="../tags/tag321.xml" /><Relationship Id="rId13" Type="http://schemas.openxmlformats.org/officeDocument/2006/relationships/tags" Target="../tags/tag322.xml" /><Relationship Id="rId14" Type="http://schemas.openxmlformats.org/officeDocument/2006/relationships/tags" Target="../tags/tag323.xml" /><Relationship Id="rId15" Type="http://schemas.openxmlformats.org/officeDocument/2006/relationships/tags" Target="../tags/tag324.xml" /><Relationship Id="rId16" Type="http://schemas.openxmlformats.org/officeDocument/2006/relationships/tags" Target="../tags/tag325.xml" /><Relationship Id="rId17" Type="http://schemas.openxmlformats.org/officeDocument/2006/relationships/tags" Target="../tags/tag326.xml" /><Relationship Id="rId18" Type="http://schemas.openxmlformats.org/officeDocument/2006/relationships/tags" Target="../tags/tag327.xml" /><Relationship Id="rId2" Type="http://schemas.openxmlformats.org/officeDocument/2006/relationships/notesSlide" Target="../notesSlides/notesSlide1.xml" /><Relationship Id="rId3" Type="http://schemas.openxmlformats.org/officeDocument/2006/relationships/tags" Target="../tags/tag312.xml" /><Relationship Id="rId4" Type="http://schemas.openxmlformats.org/officeDocument/2006/relationships/tags" Target="../tags/tag313.xml" /><Relationship Id="rId5" Type="http://schemas.openxmlformats.org/officeDocument/2006/relationships/tags" Target="../tags/tag314.xml" /><Relationship Id="rId6" Type="http://schemas.openxmlformats.org/officeDocument/2006/relationships/tags" Target="../tags/tag315.xml" /><Relationship Id="rId7" Type="http://schemas.openxmlformats.org/officeDocument/2006/relationships/tags" Target="../tags/tag316.xml" /><Relationship Id="rId8" Type="http://schemas.openxmlformats.org/officeDocument/2006/relationships/tags" Target="../tags/tag317.xml" /><Relationship Id="rId9" Type="http://schemas.openxmlformats.org/officeDocument/2006/relationships/tags" Target="../tags/tag318.xml" /></Relationships>
</file>

<file path=ppt/slides/_rels/slide1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tags" Target="../tags/tag522.xml" /><Relationship Id="rId11" Type="http://schemas.openxmlformats.org/officeDocument/2006/relationships/tags" Target="../tags/tag523.xml" /><Relationship Id="rId12" Type="http://schemas.openxmlformats.org/officeDocument/2006/relationships/tags" Target="../tags/tag524.xml" /><Relationship Id="rId13" Type="http://schemas.openxmlformats.org/officeDocument/2006/relationships/tags" Target="../tags/tag525.xml" /><Relationship Id="rId14" Type="http://schemas.openxmlformats.org/officeDocument/2006/relationships/tags" Target="../tags/tag526.xml" /><Relationship Id="rId15" Type="http://schemas.openxmlformats.org/officeDocument/2006/relationships/tags" Target="../tags/tag527.xml" /><Relationship Id="rId16" Type="http://schemas.openxmlformats.org/officeDocument/2006/relationships/tags" Target="../tags/tag528.xml" /><Relationship Id="rId17" Type="http://schemas.openxmlformats.org/officeDocument/2006/relationships/tags" Target="../tags/tag529.xml" /><Relationship Id="rId18" Type="http://schemas.openxmlformats.org/officeDocument/2006/relationships/tags" Target="../tags/tag530.xml" /><Relationship Id="rId19" Type="http://schemas.openxmlformats.org/officeDocument/2006/relationships/tags" Target="../tags/tag531.xml" /><Relationship Id="rId2" Type="http://schemas.openxmlformats.org/officeDocument/2006/relationships/notesSlide" Target="../notesSlides/notesSlide10.xml" /><Relationship Id="rId20" Type="http://schemas.openxmlformats.org/officeDocument/2006/relationships/tags" Target="../tags/tag532.xml" /><Relationship Id="rId21" Type="http://schemas.openxmlformats.org/officeDocument/2006/relationships/image" Target="../media/image10.jpeg" /><Relationship Id="rId22" Type="http://schemas.openxmlformats.org/officeDocument/2006/relationships/tags" Target="../tags/tag533.xml" /><Relationship Id="rId3" Type="http://schemas.openxmlformats.org/officeDocument/2006/relationships/tags" Target="../tags/tag515.xml" /><Relationship Id="rId4" Type="http://schemas.openxmlformats.org/officeDocument/2006/relationships/tags" Target="../tags/tag516.xml" /><Relationship Id="rId5" Type="http://schemas.openxmlformats.org/officeDocument/2006/relationships/tags" Target="../tags/tag517.xml" /><Relationship Id="rId6" Type="http://schemas.openxmlformats.org/officeDocument/2006/relationships/tags" Target="../tags/tag518.xml" /><Relationship Id="rId7" Type="http://schemas.openxmlformats.org/officeDocument/2006/relationships/tags" Target="../tags/tag519.xml" /><Relationship Id="rId8" Type="http://schemas.openxmlformats.org/officeDocument/2006/relationships/tags" Target="../tags/tag520.xml" /><Relationship Id="rId9" Type="http://schemas.openxmlformats.org/officeDocument/2006/relationships/tags" Target="../tags/tag521.xml" /></Relationships>
</file>

<file path=ppt/slides/_rels/slide1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tags" Target="../tags/tag545.xml" /><Relationship Id="rId11" Type="http://schemas.openxmlformats.org/officeDocument/2006/relationships/tags" Target="../tags/tag546.xml" /><Relationship Id="rId12" Type="http://schemas.openxmlformats.org/officeDocument/2006/relationships/tags" Target="../tags/tag547.xml" /><Relationship Id="rId13" Type="http://schemas.openxmlformats.org/officeDocument/2006/relationships/tags" Target="../tags/tag548.xml" /><Relationship Id="rId14" Type="http://schemas.openxmlformats.org/officeDocument/2006/relationships/tags" Target="../tags/tag549.xml" /><Relationship Id="rId15" Type="http://schemas.openxmlformats.org/officeDocument/2006/relationships/tags" Target="../tags/tag550.xml" /><Relationship Id="rId16" Type="http://schemas.openxmlformats.org/officeDocument/2006/relationships/tags" Target="../tags/tag551.xml" /><Relationship Id="rId17" Type="http://schemas.openxmlformats.org/officeDocument/2006/relationships/tags" Target="../tags/tag552.xml" /><Relationship Id="rId18" Type="http://schemas.openxmlformats.org/officeDocument/2006/relationships/tags" Target="../tags/tag553.xml" /><Relationship Id="rId19" Type="http://schemas.openxmlformats.org/officeDocument/2006/relationships/tags" Target="../tags/tag554.xml" /><Relationship Id="rId2" Type="http://schemas.openxmlformats.org/officeDocument/2006/relationships/notesSlide" Target="../notesSlides/notesSlide11.xml" /><Relationship Id="rId20" Type="http://schemas.openxmlformats.org/officeDocument/2006/relationships/tags" Target="../tags/tag555.xml" /><Relationship Id="rId21" Type="http://schemas.openxmlformats.org/officeDocument/2006/relationships/tags" Target="../tags/tag556.xml" /><Relationship Id="rId22" Type="http://schemas.openxmlformats.org/officeDocument/2006/relationships/tags" Target="../tags/tag557.xml" /><Relationship Id="rId23" Type="http://schemas.openxmlformats.org/officeDocument/2006/relationships/tags" Target="../tags/tag558.xml" /><Relationship Id="rId24" Type="http://schemas.openxmlformats.org/officeDocument/2006/relationships/tags" Target="../tags/tag559.xml" /><Relationship Id="rId25" Type="http://schemas.openxmlformats.org/officeDocument/2006/relationships/image" Target="../media/image11.jpeg" /><Relationship Id="rId26" Type="http://schemas.openxmlformats.org/officeDocument/2006/relationships/tags" Target="../tags/tag560.xml" /><Relationship Id="rId27" Type="http://schemas.openxmlformats.org/officeDocument/2006/relationships/tags" Target="../tags/tag561.xml" /><Relationship Id="rId3" Type="http://schemas.openxmlformats.org/officeDocument/2006/relationships/tags" Target="../tags/tag538.xml" /><Relationship Id="rId4" Type="http://schemas.openxmlformats.org/officeDocument/2006/relationships/tags" Target="../tags/tag539.xml" /><Relationship Id="rId5" Type="http://schemas.openxmlformats.org/officeDocument/2006/relationships/tags" Target="../tags/tag540.xml" /><Relationship Id="rId6" Type="http://schemas.openxmlformats.org/officeDocument/2006/relationships/tags" Target="../tags/tag541.xml" /><Relationship Id="rId7" Type="http://schemas.openxmlformats.org/officeDocument/2006/relationships/tags" Target="../tags/tag542.xml" /><Relationship Id="rId8" Type="http://schemas.openxmlformats.org/officeDocument/2006/relationships/tags" Target="../tags/tag543.xml" /><Relationship Id="rId9" Type="http://schemas.openxmlformats.org/officeDocument/2006/relationships/tags" Target="../tags/tag544.xml" /></Relationships>
</file>

<file path=ppt/slides/_rels/slide1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tags" Target="../tags/tag573.xml" /><Relationship Id="rId11" Type="http://schemas.openxmlformats.org/officeDocument/2006/relationships/tags" Target="../tags/tag574.xml" /><Relationship Id="rId12" Type="http://schemas.openxmlformats.org/officeDocument/2006/relationships/tags" Target="../tags/tag575.xml" /><Relationship Id="rId13" Type="http://schemas.openxmlformats.org/officeDocument/2006/relationships/tags" Target="../tags/tag576.xml" /><Relationship Id="rId14" Type="http://schemas.openxmlformats.org/officeDocument/2006/relationships/tags" Target="../tags/tag577.xml" /><Relationship Id="rId15" Type="http://schemas.openxmlformats.org/officeDocument/2006/relationships/tags" Target="../tags/tag578.xml" /><Relationship Id="rId16" Type="http://schemas.openxmlformats.org/officeDocument/2006/relationships/tags" Target="../tags/tag579.xml" /><Relationship Id="rId17" Type="http://schemas.openxmlformats.org/officeDocument/2006/relationships/tags" Target="../tags/tag580.xml" /><Relationship Id="rId18" Type="http://schemas.openxmlformats.org/officeDocument/2006/relationships/tags" Target="../tags/tag581.xml" /><Relationship Id="rId19" Type="http://schemas.openxmlformats.org/officeDocument/2006/relationships/tags" Target="../tags/tag582.xml" /><Relationship Id="rId2" Type="http://schemas.openxmlformats.org/officeDocument/2006/relationships/notesSlide" Target="../notesSlides/notesSlide12.xml" /><Relationship Id="rId20" Type="http://schemas.openxmlformats.org/officeDocument/2006/relationships/tags" Target="../tags/tag583.xml" /><Relationship Id="rId21" Type="http://schemas.openxmlformats.org/officeDocument/2006/relationships/image" Target="../media/image12.png" /><Relationship Id="rId22" Type="http://schemas.microsoft.com/office/2007/relationships/hdphoto" Target="../media/image13.wdp" /><Relationship Id="rId23" Type="http://schemas.openxmlformats.org/officeDocument/2006/relationships/tags" Target="../tags/tag584.xml" /><Relationship Id="rId24" Type="http://schemas.openxmlformats.org/officeDocument/2006/relationships/image" Target="../media/image14.png" /><Relationship Id="rId25" Type="http://schemas.microsoft.com/office/2007/relationships/hdphoto" Target="../media/image15.wdp" /><Relationship Id="rId26" Type="http://schemas.openxmlformats.org/officeDocument/2006/relationships/tags" Target="../tags/tag585.xml" /><Relationship Id="rId27" Type="http://schemas.openxmlformats.org/officeDocument/2006/relationships/tags" Target="../tags/tag586.xml" /><Relationship Id="rId28" Type="http://schemas.openxmlformats.org/officeDocument/2006/relationships/tags" Target="../tags/tag587.xml" /><Relationship Id="rId3" Type="http://schemas.openxmlformats.org/officeDocument/2006/relationships/tags" Target="../tags/tag566.xml" /><Relationship Id="rId4" Type="http://schemas.openxmlformats.org/officeDocument/2006/relationships/tags" Target="../tags/tag567.xml" /><Relationship Id="rId5" Type="http://schemas.openxmlformats.org/officeDocument/2006/relationships/tags" Target="../tags/tag568.xml" /><Relationship Id="rId6" Type="http://schemas.openxmlformats.org/officeDocument/2006/relationships/tags" Target="../tags/tag569.xml" /><Relationship Id="rId7" Type="http://schemas.openxmlformats.org/officeDocument/2006/relationships/tags" Target="../tags/tag570.xml" /><Relationship Id="rId8" Type="http://schemas.openxmlformats.org/officeDocument/2006/relationships/tags" Target="../tags/tag571.xml" /><Relationship Id="rId9" Type="http://schemas.openxmlformats.org/officeDocument/2006/relationships/tags" Target="../tags/tag572.xml" /></Relationships>
</file>

<file path=ppt/slides/_rels/slide1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tags" Target="../tags/tag599.xml" /><Relationship Id="rId11" Type="http://schemas.openxmlformats.org/officeDocument/2006/relationships/tags" Target="../tags/tag600.xml" /><Relationship Id="rId12" Type="http://schemas.openxmlformats.org/officeDocument/2006/relationships/tags" Target="../tags/tag601.xml" /><Relationship Id="rId13" Type="http://schemas.openxmlformats.org/officeDocument/2006/relationships/tags" Target="../tags/tag602.xml" /><Relationship Id="rId14" Type="http://schemas.openxmlformats.org/officeDocument/2006/relationships/tags" Target="../tags/tag603.xml" /><Relationship Id="rId15" Type="http://schemas.openxmlformats.org/officeDocument/2006/relationships/tags" Target="../tags/tag604.xml" /><Relationship Id="rId16" Type="http://schemas.openxmlformats.org/officeDocument/2006/relationships/tags" Target="../tags/tag605.xml" /><Relationship Id="rId17" Type="http://schemas.openxmlformats.org/officeDocument/2006/relationships/tags" Target="../tags/tag606.xml" /><Relationship Id="rId18" Type="http://schemas.openxmlformats.org/officeDocument/2006/relationships/tags" Target="../tags/tag607.xml" /><Relationship Id="rId19" Type="http://schemas.openxmlformats.org/officeDocument/2006/relationships/image" Target="../media/image16.png" /><Relationship Id="rId2" Type="http://schemas.openxmlformats.org/officeDocument/2006/relationships/notesSlide" Target="../notesSlides/notesSlide13.xml" /><Relationship Id="rId20" Type="http://schemas.microsoft.com/office/2007/relationships/hdphoto" Target="../media/image17.wdp" /><Relationship Id="rId21" Type="http://schemas.openxmlformats.org/officeDocument/2006/relationships/tags" Target="../tags/tag608.xml" /><Relationship Id="rId22" Type="http://schemas.openxmlformats.org/officeDocument/2006/relationships/tags" Target="../tags/tag609.xml" /><Relationship Id="rId3" Type="http://schemas.openxmlformats.org/officeDocument/2006/relationships/tags" Target="../tags/tag592.xml" /><Relationship Id="rId4" Type="http://schemas.openxmlformats.org/officeDocument/2006/relationships/tags" Target="../tags/tag593.xml" /><Relationship Id="rId5" Type="http://schemas.openxmlformats.org/officeDocument/2006/relationships/tags" Target="../tags/tag594.xml" /><Relationship Id="rId6" Type="http://schemas.openxmlformats.org/officeDocument/2006/relationships/tags" Target="../tags/tag595.xml" /><Relationship Id="rId7" Type="http://schemas.openxmlformats.org/officeDocument/2006/relationships/tags" Target="../tags/tag596.xml" /><Relationship Id="rId8" Type="http://schemas.openxmlformats.org/officeDocument/2006/relationships/tags" Target="../tags/tag597.xml" /><Relationship Id="rId9" Type="http://schemas.openxmlformats.org/officeDocument/2006/relationships/tags" Target="../tags/tag598.xml" /></Relationships>
</file>

<file path=ppt/slides/_rels/slide1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tags" Target="../tags/tag621.xml" /><Relationship Id="rId11" Type="http://schemas.openxmlformats.org/officeDocument/2006/relationships/tags" Target="../tags/tag622.xml" /><Relationship Id="rId12" Type="http://schemas.openxmlformats.org/officeDocument/2006/relationships/tags" Target="../tags/tag623.xml" /><Relationship Id="rId13" Type="http://schemas.openxmlformats.org/officeDocument/2006/relationships/tags" Target="../tags/tag624.xml" /><Relationship Id="rId14" Type="http://schemas.openxmlformats.org/officeDocument/2006/relationships/tags" Target="../tags/tag625.xml" /><Relationship Id="rId15" Type="http://schemas.openxmlformats.org/officeDocument/2006/relationships/tags" Target="../tags/tag626.xml" /><Relationship Id="rId16" Type="http://schemas.openxmlformats.org/officeDocument/2006/relationships/tags" Target="../tags/tag627.xml" /><Relationship Id="rId17" Type="http://schemas.openxmlformats.org/officeDocument/2006/relationships/image" Target="../media/image18.jpeg" /><Relationship Id="rId18" Type="http://schemas.openxmlformats.org/officeDocument/2006/relationships/tags" Target="../tags/tag628.xml" /><Relationship Id="rId19" Type="http://schemas.openxmlformats.org/officeDocument/2006/relationships/image" Target="../media/image19.png" /><Relationship Id="rId2" Type="http://schemas.openxmlformats.org/officeDocument/2006/relationships/notesSlide" Target="../notesSlides/notesSlide14.xml" /><Relationship Id="rId20" Type="http://schemas.openxmlformats.org/officeDocument/2006/relationships/tags" Target="../tags/tag629.xml" /><Relationship Id="rId21" Type="http://schemas.openxmlformats.org/officeDocument/2006/relationships/tags" Target="../tags/tag630.xml" /><Relationship Id="rId22" Type="http://schemas.openxmlformats.org/officeDocument/2006/relationships/tags" Target="../tags/tag631.xml" /><Relationship Id="rId23" Type="http://schemas.openxmlformats.org/officeDocument/2006/relationships/tags" Target="../tags/tag632.xml" /><Relationship Id="rId24" Type="http://schemas.openxmlformats.org/officeDocument/2006/relationships/tags" Target="../tags/tag633.xml" /><Relationship Id="rId3" Type="http://schemas.openxmlformats.org/officeDocument/2006/relationships/tags" Target="../tags/tag614.xml" /><Relationship Id="rId4" Type="http://schemas.openxmlformats.org/officeDocument/2006/relationships/tags" Target="../tags/tag615.xml" /><Relationship Id="rId5" Type="http://schemas.openxmlformats.org/officeDocument/2006/relationships/tags" Target="../tags/tag616.xml" /><Relationship Id="rId6" Type="http://schemas.openxmlformats.org/officeDocument/2006/relationships/tags" Target="../tags/tag617.xml" /><Relationship Id="rId7" Type="http://schemas.openxmlformats.org/officeDocument/2006/relationships/tags" Target="../tags/tag618.xml" /><Relationship Id="rId8" Type="http://schemas.openxmlformats.org/officeDocument/2006/relationships/tags" Target="../tags/tag619.xml" /><Relationship Id="rId9" Type="http://schemas.openxmlformats.org/officeDocument/2006/relationships/tags" Target="../tags/tag620.xml" /></Relationships>
</file>

<file path=ppt/slides/_rels/slide1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tags" Target="../tags/tag645.xml" /><Relationship Id="rId11" Type="http://schemas.openxmlformats.org/officeDocument/2006/relationships/tags" Target="../tags/tag646.xml" /><Relationship Id="rId12" Type="http://schemas.openxmlformats.org/officeDocument/2006/relationships/tags" Target="../tags/tag647.xml" /><Relationship Id="rId13" Type="http://schemas.openxmlformats.org/officeDocument/2006/relationships/tags" Target="../tags/tag648.xml" /><Relationship Id="rId14" Type="http://schemas.openxmlformats.org/officeDocument/2006/relationships/tags" Target="../tags/tag649.xml" /><Relationship Id="rId15" Type="http://schemas.openxmlformats.org/officeDocument/2006/relationships/tags" Target="../tags/tag650.xml" /><Relationship Id="rId16" Type="http://schemas.openxmlformats.org/officeDocument/2006/relationships/tags" Target="../tags/tag651.xml" /><Relationship Id="rId17" Type="http://schemas.openxmlformats.org/officeDocument/2006/relationships/tags" Target="../tags/tag652.xml" /><Relationship Id="rId2" Type="http://schemas.openxmlformats.org/officeDocument/2006/relationships/notesSlide" Target="../notesSlides/notesSlide15.xml" /><Relationship Id="rId3" Type="http://schemas.openxmlformats.org/officeDocument/2006/relationships/tags" Target="../tags/tag638.xml" /><Relationship Id="rId4" Type="http://schemas.openxmlformats.org/officeDocument/2006/relationships/tags" Target="../tags/tag639.xml" /><Relationship Id="rId5" Type="http://schemas.openxmlformats.org/officeDocument/2006/relationships/tags" Target="../tags/tag640.xml" /><Relationship Id="rId6" Type="http://schemas.openxmlformats.org/officeDocument/2006/relationships/tags" Target="../tags/tag641.xml" /><Relationship Id="rId7" Type="http://schemas.openxmlformats.org/officeDocument/2006/relationships/tags" Target="../tags/tag642.xml" /><Relationship Id="rId8" Type="http://schemas.openxmlformats.org/officeDocument/2006/relationships/tags" Target="../tags/tag643.xml" /><Relationship Id="rId9" Type="http://schemas.openxmlformats.org/officeDocument/2006/relationships/tags" Target="../tags/tag644.xml" /></Relationships>
</file>

<file path=ppt/slides/_rels/slide1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tags" Target="../tags/tag664.xml" /><Relationship Id="rId11" Type="http://schemas.openxmlformats.org/officeDocument/2006/relationships/tags" Target="../tags/tag665.xml" /><Relationship Id="rId12" Type="http://schemas.openxmlformats.org/officeDocument/2006/relationships/tags" Target="../tags/tag666.xml" /><Relationship Id="rId13" Type="http://schemas.openxmlformats.org/officeDocument/2006/relationships/tags" Target="../tags/tag667.xml" /><Relationship Id="rId14" Type="http://schemas.openxmlformats.org/officeDocument/2006/relationships/tags" Target="../tags/tag668.xml" /><Relationship Id="rId15" Type="http://schemas.openxmlformats.org/officeDocument/2006/relationships/tags" Target="../tags/tag669.xml" /><Relationship Id="rId16" Type="http://schemas.openxmlformats.org/officeDocument/2006/relationships/tags" Target="../tags/tag670.xml" /><Relationship Id="rId17" Type="http://schemas.openxmlformats.org/officeDocument/2006/relationships/tags" Target="../tags/tag671.xml" /><Relationship Id="rId18" Type="http://schemas.openxmlformats.org/officeDocument/2006/relationships/tags" Target="../tags/tag672.xml" /><Relationship Id="rId19" Type="http://schemas.openxmlformats.org/officeDocument/2006/relationships/image" Target="../media/image20.jpeg" /><Relationship Id="rId2" Type="http://schemas.openxmlformats.org/officeDocument/2006/relationships/notesSlide" Target="../notesSlides/notesSlide16.xml" /><Relationship Id="rId20" Type="http://schemas.openxmlformats.org/officeDocument/2006/relationships/tags" Target="../tags/tag673.xml" /><Relationship Id="rId21" Type="http://schemas.openxmlformats.org/officeDocument/2006/relationships/tags" Target="../tags/tag674.xml" /><Relationship Id="rId22" Type="http://schemas.openxmlformats.org/officeDocument/2006/relationships/tags" Target="../tags/tag675.xml" /><Relationship Id="rId23" Type="http://schemas.openxmlformats.org/officeDocument/2006/relationships/tags" Target="../tags/tag676.xml" /><Relationship Id="rId3" Type="http://schemas.openxmlformats.org/officeDocument/2006/relationships/tags" Target="../tags/tag657.xml" /><Relationship Id="rId4" Type="http://schemas.openxmlformats.org/officeDocument/2006/relationships/tags" Target="../tags/tag658.xml" /><Relationship Id="rId5" Type="http://schemas.openxmlformats.org/officeDocument/2006/relationships/tags" Target="../tags/tag659.xml" /><Relationship Id="rId6" Type="http://schemas.openxmlformats.org/officeDocument/2006/relationships/tags" Target="../tags/tag660.xml" /><Relationship Id="rId7" Type="http://schemas.openxmlformats.org/officeDocument/2006/relationships/tags" Target="../tags/tag661.xml" /><Relationship Id="rId8" Type="http://schemas.openxmlformats.org/officeDocument/2006/relationships/tags" Target="../tags/tag662.xml" /><Relationship Id="rId9" Type="http://schemas.openxmlformats.org/officeDocument/2006/relationships/tags" Target="../tags/tag663.xml" /></Relationships>
</file>

<file path=ppt/slides/_rels/slide1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tags" Target="../tags/tag688.xml" /><Relationship Id="rId11" Type="http://schemas.openxmlformats.org/officeDocument/2006/relationships/tags" Target="../tags/tag689.xml" /><Relationship Id="rId12" Type="http://schemas.openxmlformats.org/officeDocument/2006/relationships/tags" Target="../tags/tag690.xml" /><Relationship Id="rId13" Type="http://schemas.openxmlformats.org/officeDocument/2006/relationships/tags" Target="../tags/tag691.xml" /><Relationship Id="rId14" Type="http://schemas.openxmlformats.org/officeDocument/2006/relationships/tags" Target="../tags/tag692.xml" /><Relationship Id="rId15" Type="http://schemas.openxmlformats.org/officeDocument/2006/relationships/tags" Target="../tags/tag693.xml" /><Relationship Id="rId16" Type="http://schemas.openxmlformats.org/officeDocument/2006/relationships/image" Target="../media/image21.png" /><Relationship Id="rId17" Type="http://schemas.openxmlformats.org/officeDocument/2006/relationships/tags" Target="../tags/tag694.xml" /><Relationship Id="rId18" Type="http://schemas.openxmlformats.org/officeDocument/2006/relationships/tags" Target="../tags/tag695.xml" /><Relationship Id="rId2" Type="http://schemas.openxmlformats.org/officeDocument/2006/relationships/notesSlide" Target="../notesSlides/notesSlide17.xml" /><Relationship Id="rId3" Type="http://schemas.openxmlformats.org/officeDocument/2006/relationships/tags" Target="../tags/tag681.xml" /><Relationship Id="rId4" Type="http://schemas.openxmlformats.org/officeDocument/2006/relationships/tags" Target="../tags/tag682.xml" /><Relationship Id="rId5" Type="http://schemas.openxmlformats.org/officeDocument/2006/relationships/tags" Target="../tags/tag683.xml" /><Relationship Id="rId6" Type="http://schemas.openxmlformats.org/officeDocument/2006/relationships/tags" Target="../tags/tag684.xml" /><Relationship Id="rId7" Type="http://schemas.openxmlformats.org/officeDocument/2006/relationships/tags" Target="../tags/tag685.xml" /><Relationship Id="rId8" Type="http://schemas.openxmlformats.org/officeDocument/2006/relationships/tags" Target="../tags/tag686.xml" /><Relationship Id="rId9" Type="http://schemas.openxmlformats.org/officeDocument/2006/relationships/tags" Target="../tags/tag687.xml" /></Relationships>
</file>

<file path=ppt/slides/_rels/slide1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tags" Target="../tags/tag707.xml" /><Relationship Id="rId11" Type="http://schemas.openxmlformats.org/officeDocument/2006/relationships/tags" Target="../tags/tag708.xml" /><Relationship Id="rId12" Type="http://schemas.openxmlformats.org/officeDocument/2006/relationships/tags" Target="../tags/tag709.xml" /><Relationship Id="rId13" Type="http://schemas.openxmlformats.org/officeDocument/2006/relationships/tags" Target="../tags/tag710.xml" /><Relationship Id="rId14" Type="http://schemas.openxmlformats.org/officeDocument/2006/relationships/tags" Target="../tags/tag711.xml" /><Relationship Id="rId15" Type="http://schemas.openxmlformats.org/officeDocument/2006/relationships/tags" Target="../tags/tag712.xml" /><Relationship Id="rId2" Type="http://schemas.openxmlformats.org/officeDocument/2006/relationships/notesSlide" Target="../notesSlides/notesSlide18.xml" /><Relationship Id="rId3" Type="http://schemas.openxmlformats.org/officeDocument/2006/relationships/tags" Target="../tags/tag700.xml" /><Relationship Id="rId4" Type="http://schemas.openxmlformats.org/officeDocument/2006/relationships/tags" Target="../tags/tag701.xml" /><Relationship Id="rId5" Type="http://schemas.openxmlformats.org/officeDocument/2006/relationships/tags" Target="../tags/tag702.xml" /><Relationship Id="rId6" Type="http://schemas.openxmlformats.org/officeDocument/2006/relationships/tags" Target="../tags/tag703.xml" /><Relationship Id="rId7" Type="http://schemas.openxmlformats.org/officeDocument/2006/relationships/tags" Target="../tags/tag704.xml" /><Relationship Id="rId8" Type="http://schemas.openxmlformats.org/officeDocument/2006/relationships/tags" Target="../tags/tag705.xml" /><Relationship Id="rId9" Type="http://schemas.openxmlformats.org/officeDocument/2006/relationships/tags" Target="../tags/tag706.xml" /></Relationships>
</file>

<file path=ppt/slides/_rels/slide1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tags" Target="../tags/tag724.xml" /><Relationship Id="rId11" Type="http://schemas.openxmlformats.org/officeDocument/2006/relationships/tags" Target="../tags/tag725.xml" /><Relationship Id="rId12" Type="http://schemas.openxmlformats.org/officeDocument/2006/relationships/tags" Target="../tags/tag726.xml" /><Relationship Id="rId13" Type="http://schemas.openxmlformats.org/officeDocument/2006/relationships/tags" Target="../tags/tag727.xml" /><Relationship Id="rId14" Type="http://schemas.openxmlformats.org/officeDocument/2006/relationships/tags" Target="../tags/tag728.xml" /><Relationship Id="rId15" Type="http://schemas.openxmlformats.org/officeDocument/2006/relationships/tags" Target="../tags/tag729.xml" /><Relationship Id="rId16" Type="http://schemas.openxmlformats.org/officeDocument/2006/relationships/tags" Target="../tags/tag730.xml" /><Relationship Id="rId2" Type="http://schemas.openxmlformats.org/officeDocument/2006/relationships/notesSlide" Target="../notesSlides/notesSlide19.xml" /><Relationship Id="rId3" Type="http://schemas.openxmlformats.org/officeDocument/2006/relationships/tags" Target="../tags/tag717.xml" /><Relationship Id="rId4" Type="http://schemas.openxmlformats.org/officeDocument/2006/relationships/tags" Target="../tags/tag718.xml" /><Relationship Id="rId5" Type="http://schemas.openxmlformats.org/officeDocument/2006/relationships/tags" Target="../tags/tag719.xml" /><Relationship Id="rId6" Type="http://schemas.openxmlformats.org/officeDocument/2006/relationships/tags" Target="../tags/tag720.xml" /><Relationship Id="rId7" Type="http://schemas.openxmlformats.org/officeDocument/2006/relationships/tags" Target="../tags/tag721.xml" /><Relationship Id="rId8" Type="http://schemas.openxmlformats.org/officeDocument/2006/relationships/tags" Target="../tags/tag722.xml" /><Relationship Id="rId9" Type="http://schemas.openxmlformats.org/officeDocument/2006/relationships/tags" Target="../tags/tag723.xml" /></Relationships>
</file>

<file path=ppt/slides/_rels/slide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tags" Target="../tags/tag339.xml" /><Relationship Id="rId11" Type="http://schemas.openxmlformats.org/officeDocument/2006/relationships/tags" Target="../tags/tag340.xml" /><Relationship Id="rId12" Type="http://schemas.openxmlformats.org/officeDocument/2006/relationships/tags" Target="../tags/tag341.xml" /><Relationship Id="rId13" Type="http://schemas.openxmlformats.org/officeDocument/2006/relationships/tags" Target="../tags/tag342.xml" /><Relationship Id="rId14" Type="http://schemas.openxmlformats.org/officeDocument/2006/relationships/tags" Target="../tags/tag343.xml" /><Relationship Id="rId15" Type="http://schemas.openxmlformats.org/officeDocument/2006/relationships/tags" Target="../tags/tag344.xml" /><Relationship Id="rId16" Type="http://schemas.openxmlformats.org/officeDocument/2006/relationships/tags" Target="../tags/tag345.xml" /><Relationship Id="rId17" Type="http://schemas.openxmlformats.org/officeDocument/2006/relationships/tags" Target="../tags/tag346.xml" /><Relationship Id="rId18" Type="http://schemas.openxmlformats.org/officeDocument/2006/relationships/tags" Target="../tags/tag347.xml" /><Relationship Id="rId19" Type="http://schemas.openxmlformats.org/officeDocument/2006/relationships/tags" Target="../tags/tag348.xml" /><Relationship Id="rId2" Type="http://schemas.openxmlformats.org/officeDocument/2006/relationships/notesSlide" Target="../notesSlides/notesSlide2.xml" /><Relationship Id="rId20" Type="http://schemas.openxmlformats.org/officeDocument/2006/relationships/tags" Target="../tags/tag349.xml" /><Relationship Id="rId21" Type="http://schemas.openxmlformats.org/officeDocument/2006/relationships/tags" Target="../tags/tag350.xml" /><Relationship Id="rId22" Type="http://schemas.openxmlformats.org/officeDocument/2006/relationships/tags" Target="../tags/tag351.xml" /><Relationship Id="rId23" Type="http://schemas.openxmlformats.org/officeDocument/2006/relationships/tags" Target="../tags/tag352.xml" /><Relationship Id="rId3" Type="http://schemas.openxmlformats.org/officeDocument/2006/relationships/tags" Target="../tags/tag332.xml" /><Relationship Id="rId4" Type="http://schemas.openxmlformats.org/officeDocument/2006/relationships/tags" Target="../tags/tag333.xml" /><Relationship Id="rId5" Type="http://schemas.openxmlformats.org/officeDocument/2006/relationships/tags" Target="../tags/tag334.xml" /><Relationship Id="rId6" Type="http://schemas.openxmlformats.org/officeDocument/2006/relationships/tags" Target="../tags/tag335.xml" /><Relationship Id="rId7" Type="http://schemas.openxmlformats.org/officeDocument/2006/relationships/tags" Target="../tags/tag336.xml" /><Relationship Id="rId8" Type="http://schemas.openxmlformats.org/officeDocument/2006/relationships/tags" Target="../tags/tag337.xml" /><Relationship Id="rId9" Type="http://schemas.openxmlformats.org/officeDocument/2006/relationships/tags" Target="../tags/tag338.xml" /></Relationships>
</file>

<file path=ppt/slides/_rels/slide2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tags" Target="../tags/tag742.xml" /><Relationship Id="rId11" Type="http://schemas.openxmlformats.org/officeDocument/2006/relationships/tags" Target="../tags/tag743.xml" /><Relationship Id="rId12" Type="http://schemas.openxmlformats.org/officeDocument/2006/relationships/tags" Target="../tags/tag744.xml" /><Relationship Id="rId13" Type="http://schemas.openxmlformats.org/officeDocument/2006/relationships/tags" Target="../tags/tag745.xml" /><Relationship Id="rId14" Type="http://schemas.openxmlformats.org/officeDocument/2006/relationships/tags" Target="../tags/tag746.xml" /><Relationship Id="rId15" Type="http://schemas.openxmlformats.org/officeDocument/2006/relationships/tags" Target="../tags/tag747.xml" /><Relationship Id="rId16" Type="http://schemas.openxmlformats.org/officeDocument/2006/relationships/image" Target="../media/image22.png" /><Relationship Id="rId17" Type="http://schemas.openxmlformats.org/officeDocument/2006/relationships/tags" Target="../tags/tag748.xml" /><Relationship Id="rId2" Type="http://schemas.openxmlformats.org/officeDocument/2006/relationships/notesSlide" Target="../notesSlides/notesSlide20.xml" /><Relationship Id="rId3" Type="http://schemas.openxmlformats.org/officeDocument/2006/relationships/tags" Target="../tags/tag735.xml" /><Relationship Id="rId4" Type="http://schemas.openxmlformats.org/officeDocument/2006/relationships/tags" Target="../tags/tag736.xml" /><Relationship Id="rId5" Type="http://schemas.openxmlformats.org/officeDocument/2006/relationships/tags" Target="../tags/tag737.xml" /><Relationship Id="rId6" Type="http://schemas.openxmlformats.org/officeDocument/2006/relationships/tags" Target="../tags/tag738.xml" /><Relationship Id="rId7" Type="http://schemas.openxmlformats.org/officeDocument/2006/relationships/tags" Target="../tags/tag739.xml" /><Relationship Id="rId8" Type="http://schemas.openxmlformats.org/officeDocument/2006/relationships/tags" Target="../tags/tag740.xml" /><Relationship Id="rId9" Type="http://schemas.openxmlformats.org/officeDocument/2006/relationships/tags" Target="../tags/tag741.xml" /></Relationships>
</file>

<file path=ppt/slides/_rels/slide2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tags" Target="../tags/tag760.xml" /><Relationship Id="rId11" Type="http://schemas.openxmlformats.org/officeDocument/2006/relationships/tags" Target="../tags/tag761.xml" /><Relationship Id="rId12" Type="http://schemas.openxmlformats.org/officeDocument/2006/relationships/tags" Target="../tags/tag762.xml" /><Relationship Id="rId13" Type="http://schemas.openxmlformats.org/officeDocument/2006/relationships/tags" Target="../tags/tag763.xml" /><Relationship Id="rId14" Type="http://schemas.openxmlformats.org/officeDocument/2006/relationships/tags" Target="../tags/tag764.xml" /><Relationship Id="rId15" Type="http://schemas.openxmlformats.org/officeDocument/2006/relationships/tags" Target="../tags/tag765.xml" /><Relationship Id="rId16" Type="http://schemas.openxmlformats.org/officeDocument/2006/relationships/tags" Target="../tags/tag766.xml" /><Relationship Id="rId2" Type="http://schemas.openxmlformats.org/officeDocument/2006/relationships/notesSlide" Target="../notesSlides/notesSlide21.xml" /><Relationship Id="rId3" Type="http://schemas.openxmlformats.org/officeDocument/2006/relationships/tags" Target="../tags/tag753.xml" /><Relationship Id="rId4" Type="http://schemas.openxmlformats.org/officeDocument/2006/relationships/tags" Target="../tags/tag754.xml" /><Relationship Id="rId5" Type="http://schemas.openxmlformats.org/officeDocument/2006/relationships/tags" Target="../tags/tag755.xml" /><Relationship Id="rId6" Type="http://schemas.openxmlformats.org/officeDocument/2006/relationships/tags" Target="../tags/tag756.xml" /><Relationship Id="rId7" Type="http://schemas.openxmlformats.org/officeDocument/2006/relationships/tags" Target="../tags/tag757.xml" /><Relationship Id="rId8" Type="http://schemas.openxmlformats.org/officeDocument/2006/relationships/tags" Target="../tags/tag758.xml" /><Relationship Id="rId9" Type="http://schemas.openxmlformats.org/officeDocument/2006/relationships/tags" Target="../tags/tag759.xml" /></Relationships>
</file>

<file path=ppt/slides/_rels/slide2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tags" Target="../tags/tag778.xml" /><Relationship Id="rId11" Type="http://schemas.openxmlformats.org/officeDocument/2006/relationships/tags" Target="../tags/tag779.xml" /><Relationship Id="rId12" Type="http://schemas.openxmlformats.org/officeDocument/2006/relationships/tags" Target="../tags/tag780.xml" /><Relationship Id="rId13" Type="http://schemas.openxmlformats.org/officeDocument/2006/relationships/tags" Target="../tags/tag781.xml" /><Relationship Id="rId14" Type="http://schemas.openxmlformats.org/officeDocument/2006/relationships/tags" Target="../tags/tag782.xml" /><Relationship Id="rId15" Type="http://schemas.openxmlformats.org/officeDocument/2006/relationships/tags" Target="../tags/tag783.xml" /><Relationship Id="rId2" Type="http://schemas.openxmlformats.org/officeDocument/2006/relationships/notesSlide" Target="../notesSlides/notesSlide22.xml" /><Relationship Id="rId3" Type="http://schemas.openxmlformats.org/officeDocument/2006/relationships/tags" Target="../tags/tag771.xml" /><Relationship Id="rId4" Type="http://schemas.openxmlformats.org/officeDocument/2006/relationships/tags" Target="../tags/tag772.xml" /><Relationship Id="rId5" Type="http://schemas.openxmlformats.org/officeDocument/2006/relationships/tags" Target="../tags/tag773.xml" /><Relationship Id="rId6" Type="http://schemas.openxmlformats.org/officeDocument/2006/relationships/tags" Target="../tags/tag774.xml" /><Relationship Id="rId7" Type="http://schemas.openxmlformats.org/officeDocument/2006/relationships/tags" Target="../tags/tag775.xml" /><Relationship Id="rId8" Type="http://schemas.openxmlformats.org/officeDocument/2006/relationships/tags" Target="../tags/tag776.xml" /><Relationship Id="rId9" Type="http://schemas.openxmlformats.org/officeDocument/2006/relationships/tags" Target="../tags/tag777.xml" /></Relationships>
</file>

<file path=ppt/slides/_rels/slide2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tags" Target="../tags/tag795.xml" /><Relationship Id="rId11" Type="http://schemas.openxmlformats.org/officeDocument/2006/relationships/tags" Target="../tags/tag796.xml" /><Relationship Id="rId12" Type="http://schemas.openxmlformats.org/officeDocument/2006/relationships/tags" Target="../tags/tag797.xml" /><Relationship Id="rId13" Type="http://schemas.openxmlformats.org/officeDocument/2006/relationships/tags" Target="../tags/tag798.xml" /><Relationship Id="rId14" Type="http://schemas.openxmlformats.org/officeDocument/2006/relationships/image" Target="../media/image23.png" /><Relationship Id="rId15" Type="http://schemas.openxmlformats.org/officeDocument/2006/relationships/tags" Target="../tags/tag799.xml" /><Relationship Id="rId2" Type="http://schemas.openxmlformats.org/officeDocument/2006/relationships/notesSlide" Target="../notesSlides/notesSlide23.xml" /><Relationship Id="rId3" Type="http://schemas.openxmlformats.org/officeDocument/2006/relationships/tags" Target="../tags/tag788.xml" /><Relationship Id="rId4" Type="http://schemas.openxmlformats.org/officeDocument/2006/relationships/tags" Target="../tags/tag789.xml" /><Relationship Id="rId5" Type="http://schemas.openxmlformats.org/officeDocument/2006/relationships/tags" Target="../tags/tag790.xml" /><Relationship Id="rId6" Type="http://schemas.openxmlformats.org/officeDocument/2006/relationships/tags" Target="../tags/tag791.xml" /><Relationship Id="rId7" Type="http://schemas.openxmlformats.org/officeDocument/2006/relationships/tags" Target="../tags/tag792.xml" /><Relationship Id="rId8" Type="http://schemas.openxmlformats.org/officeDocument/2006/relationships/tags" Target="../tags/tag793.xml" /><Relationship Id="rId9" Type="http://schemas.openxmlformats.org/officeDocument/2006/relationships/tags" Target="../tags/tag794.xml" /></Relationships>
</file>

<file path=ppt/slides/_rels/slide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tags" Target="../tags/tag364.xml" /><Relationship Id="rId11" Type="http://schemas.openxmlformats.org/officeDocument/2006/relationships/tags" Target="../tags/tag365.xml" /><Relationship Id="rId12" Type="http://schemas.openxmlformats.org/officeDocument/2006/relationships/tags" Target="../tags/tag366.xml" /><Relationship Id="rId13" Type="http://schemas.openxmlformats.org/officeDocument/2006/relationships/image" Target="../media/image1.png" /><Relationship Id="rId14" Type="http://schemas.microsoft.com/office/2007/relationships/hdphoto" Target="../media/image2.wdp" /><Relationship Id="rId15" Type="http://schemas.openxmlformats.org/officeDocument/2006/relationships/tags" Target="../tags/tag367.xml" /><Relationship Id="rId16" Type="http://schemas.openxmlformats.org/officeDocument/2006/relationships/tags" Target="../tags/tag368.xml" /><Relationship Id="rId17" Type="http://schemas.openxmlformats.org/officeDocument/2006/relationships/tags" Target="../tags/tag369.xml" /><Relationship Id="rId18" Type="http://schemas.openxmlformats.org/officeDocument/2006/relationships/tags" Target="../tags/tag370.xml" /><Relationship Id="rId19" Type="http://schemas.openxmlformats.org/officeDocument/2006/relationships/tags" Target="../tags/tag371.xml" /><Relationship Id="rId2" Type="http://schemas.openxmlformats.org/officeDocument/2006/relationships/notesSlide" Target="../notesSlides/notesSlide3.xml" /><Relationship Id="rId20" Type="http://schemas.openxmlformats.org/officeDocument/2006/relationships/tags" Target="../tags/tag372.xml" /><Relationship Id="rId3" Type="http://schemas.openxmlformats.org/officeDocument/2006/relationships/tags" Target="../tags/tag357.xml" /><Relationship Id="rId4" Type="http://schemas.openxmlformats.org/officeDocument/2006/relationships/tags" Target="../tags/tag358.xml" /><Relationship Id="rId5" Type="http://schemas.openxmlformats.org/officeDocument/2006/relationships/tags" Target="../tags/tag359.xml" /><Relationship Id="rId6" Type="http://schemas.openxmlformats.org/officeDocument/2006/relationships/tags" Target="../tags/tag360.xml" /><Relationship Id="rId7" Type="http://schemas.openxmlformats.org/officeDocument/2006/relationships/tags" Target="../tags/tag361.xml" /><Relationship Id="rId8" Type="http://schemas.openxmlformats.org/officeDocument/2006/relationships/tags" Target="../tags/tag362.xml" /><Relationship Id="rId9" Type="http://schemas.openxmlformats.org/officeDocument/2006/relationships/tags" Target="../tags/tag363.xml" /></Relationships>
</file>

<file path=ppt/slides/_rels/slide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tags" Target="../tags/tag384.xml" /><Relationship Id="rId11" Type="http://schemas.openxmlformats.org/officeDocument/2006/relationships/tags" Target="../tags/tag385.xml" /><Relationship Id="rId12" Type="http://schemas.openxmlformats.org/officeDocument/2006/relationships/tags" Target="../tags/tag386.xml" /><Relationship Id="rId13" Type="http://schemas.openxmlformats.org/officeDocument/2006/relationships/tags" Target="../tags/tag387.xml" /><Relationship Id="rId14" Type="http://schemas.openxmlformats.org/officeDocument/2006/relationships/tags" Target="../tags/tag388.xml" /><Relationship Id="rId15" Type="http://schemas.openxmlformats.org/officeDocument/2006/relationships/tags" Target="../tags/tag389.xml" /><Relationship Id="rId16" Type="http://schemas.openxmlformats.org/officeDocument/2006/relationships/tags" Target="../tags/tag390.xml" /><Relationship Id="rId17" Type="http://schemas.openxmlformats.org/officeDocument/2006/relationships/image" Target="../media/image3.png" /><Relationship Id="rId18" Type="http://schemas.openxmlformats.org/officeDocument/2006/relationships/tags" Target="../tags/tag391.xml" /><Relationship Id="rId19" Type="http://schemas.openxmlformats.org/officeDocument/2006/relationships/video" Target="../media/media1.mp4" /><Relationship Id="rId2" Type="http://schemas.openxmlformats.org/officeDocument/2006/relationships/notesSlide" Target="../notesSlides/notesSlide4.xml" /><Relationship Id="rId20" Type="http://schemas.microsoft.com/office/2007/relationships/media" Target="../media/media1.mp4" /><Relationship Id="rId3" Type="http://schemas.openxmlformats.org/officeDocument/2006/relationships/tags" Target="../tags/tag377.xml" /><Relationship Id="rId4" Type="http://schemas.openxmlformats.org/officeDocument/2006/relationships/tags" Target="../tags/tag378.xml" /><Relationship Id="rId5" Type="http://schemas.openxmlformats.org/officeDocument/2006/relationships/tags" Target="../tags/tag379.xml" /><Relationship Id="rId6" Type="http://schemas.openxmlformats.org/officeDocument/2006/relationships/tags" Target="../tags/tag380.xml" /><Relationship Id="rId7" Type="http://schemas.openxmlformats.org/officeDocument/2006/relationships/tags" Target="../tags/tag381.xml" /><Relationship Id="rId8" Type="http://schemas.openxmlformats.org/officeDocument/2006/relationships/tags" Target="../tags/tag382.xml" /><Relationship Id="rId9" Type="http://schemas.openxmlformats.org/officeDocument/2006/relationships/tags" Target="../tags/tag383.xml" /></Relationships>
</file>

<file path=ppt/slides/_rels/slide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tags" Target="../tags/tag403.xml" /><Relationship Id="rId11" Type="http://schemas.openxmlformats.org/officeDocument/2006/relationships/tags" Target="../tags/tag404.xml" /><Relationship Id="rId12" Type="http://schemas.openxmlformats.org/officeDocument/2006/relationships/tags" Target="../tags/tag405.xml" /><Relationship Id="rId13" Type="http://schemas.openxmlformats.org/officeDocument/2006/relationships/tags" Target="../tags/tag406.xml" /><Relationship Id="rId14" Type="http://schemas.openxmlformats.org/officeDocument/2006/relationships/tags" Target="../tags/tag407.xml" /><Relationship Id="rId15" Type="http://schemas.openxmlformats.org/officeDocument/2006/relationships/tags" Target="../tags/tag408.xml" /><Relationship Id="rId16" Type="http://schemas.openxmlformats.org/officeDocument/2006/relationships/tags" Target="../tags/tag409.xml" /><Relationship Id="rId17" Type="http://schemas.openxmlformats.org/officeDocument/2006/relationships/tags" Target="../tags/tag410.xml" /><Relationship Id="rId18" Type="http://schemas.openxmlformats.org/officeDocument/2006/relationships/tags" Target="../tags/tag411.xml" /><Relationship Id="rId19" Type="http://schemas.openxmlformats.org/officeDocument/2006/relationships/tags" Target="../tags/tag412.xml" /><Relationship Id="rId2" Type="http://schemas.openxmlformats.org/officeDocument/2006/relationships/notesSlide" Target="../notesSlides/notesSlide5.xml" /><Relationship Id="rId20" Type="http://schemas.openxmlformats.org/officeDocument/2006/relationships/tags" Target="../tags/tag413.xml" /><Relationship Id="rId21" Type="http://schemas.openxmlformats.org/officeDocument/2006/relationships/tags" Target="../tags/tag414.xml" /><Relationship Id="rId22" Type="http://schemas.openxmlformats.org/officeDocument/2006/relationships/tags" Target="../tags/tag415.xml" /><Relationship Id="rId23" Type="http://schemas.openxmlformats.org/officeDocument/2006/relationships/tags" Target="../tags/tag416.xml" /><Relationship Id="rId24" Type="http://schemas.openxmlformats.org/officeDocument/2006/relationships/tags" Target="../tags/tag417.xml" /><Relationship Id="rId25" Type="http://schemas.openxmlformats.org/officeDocument/2006/relationships/tags" Target="../tags/tag418.xml" /><Relationship Id="rId3" Type="http://schemas.openxmlformats.org/officeDocument/2006/relationships/tags" Target="../tags/tag396.xml" /><Relationship Id="rId4" Type="http://schemas.openxmlformats.org/officeDocument/2006/relationships/tags" Target="../tags/tag397.xml" /><Relationship Id="rId5" Type="http://schemas.openxmlformats.org/officeDocument/2006/relationships/tags" Target="../tags/tag398.xml" /><Relationship Id="rId6" Type="http://schemas.openxmlformats.org/officeDocument/2006/relationships/tags" Target="../tags/tag399.xml" /><Relationship Id="rId7" Type="http://schemas.openxmlformats.org/officeDocument/2006/relationships/tags" Target="../tags/tag400.xml" /><Relationship Id="rId8" Type="http://schemas.openxmlformats.org/officeDocument/2006/relationships/tags" Target="../tags/tag401.xml" /><Relationship Id="rId9" Type="http://schemas.openxmlformats.org/officeDocument/2006/relationships/tags" Target="../tags/tag402.xml" /></Relationships>
</file>

<file path=ppt/slides/_rels/slide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tags" Target="../tags/tag430.xml" /><Relationship Id="rId11" Type="http://schemas.openxmlformats.org/officeDocument/2006/relationships/tags" Target="../tags/tag431.xml" /><Relationship Id="rId12" Type="http://schemas.openxmlformats.org/officeDocument/2006/relationships/tags" Target="../tags/tag432.xml" /><Relationship Id="rId13" Type="http://schemas.openxmlformats.org/officeDocument/2006/relationships/tags" Target="../tags/tag433.xml" /><Relationship Id="rId14" Type="http://schemas.openxmlformats.org/officeDocument/2006/relationships/tags" Target="../tags/tag434.xml" /><Relationship Id="rId15" Type="http://schemas.openxmlformats.org/officeDocument/2006/relationships/tags" Target="../tags/tag435.xml" /><Relationship Id="rId16" Type="http://schemas.openxmlformats.org/officeDocument/2006/relationships/tags" Target="../tags/tag436.xml" /><Relationship Id="rId17" Type="http://schemas.openxmlformats.org/officeDocument/2006/relationships/tags" Target="../tags/tag437.xml" /><Relationship Id="rId2" Type="http://schemas.openxmlformats.org/officeDocument/2006/relationships/notesSlide" Target="../notesSlides/notesSlide6.xml" /><Relationship Id="rId3" Type="http://schemas.openxmlformats.org/officeDocument/2006/relationships/tags" Target="../tags/tag423.xml" /><Relationship Id="rId4" Type="http://schemas.openxmlformats.org/officeDocument/2006/relationships/tags" Target="../tags/tag424.xml" /><Relationship Id="rId5" Type="http://schemas.openxmlformats.org/officeDocument/2006/relationships/tags" Target="../tags/tag425.xml" /><Relationship Id="rId6" Type="http://schemas.openxmlformats.org/officeDocument/2006/relationships/tags" Target="../tags/tag426.xml" /><Relationship Id="rId7" Type="http://schemas.openxmlformats.org/officeDocument/2006/relationships/tags" Target="../tags/tag427.xml" /><Relationship Id="rId8" Type="http://schemas.openxmlformats.org/officeDocument/2006/relationships/tags" Target="../tags/tag428.xml" /><Relationship Id="rId9" Type="http://schemas.openxmlformats.org/officeDocument/2006/relationships/tags" Target="../tags/tag429.xml" /></Relationships>
</file>

<file path=ppt/slides/_rels/slide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tags" Target="../tags/tag449.xml" /><Relationship Id="rId11" Type="http://schemas.openxmlformats.org/officeDocument/2006/relationships/tags" Target="../tags/tag450.xml" /><Relationship Id="rId12" Type="http://schemas.openxmlformats.org/officeDocument/2006/relationships/tags" Target="../tags/tag451.xml" /><Relationship Id="rId13" Type="http://schemas.openxmlformats.org/officeDocument/2006/relationships/tags" Target="../tags/tag452.xml" /><Relationship Id="rId14" Type="http://schemas.openxmlformats.org/officeDocument/2006/relationships/tags" Target="../tags/tag453.xml" /><Relationship Id="rId15" Type="http://schemas.openxmlformats.org/officeDocument/2006/relationships/tags" Target="../tags/tag454.xml" /><Relationship Id="rId16" Type="http://schemas.openxmlformats.org/officeDocument/2006/relationships/tags" Target="../tags/tag455.xml" /><Relationship Id="rId17" Type="http://schemas.openxmlformats.org/officeDocument/2006/relationships/tags" Target="../tags/tag456.xml" /><Relationship Id="rId18" Type="http://schemas.openxmlformats.org/officeDocument/2006/relationships/tags" Target="../tags/tag457.xml" /><Relationship Id="rId19" Type="http://schemas.openxmlformats.org/officeDocument/2006/relationships/image" Target="../media/image4.png" /><Relationship Id="rId2" Type="http://schemas.openxmlformats.org/officeDocument/2006/relationships/notesSlide" Target="../notesSlides/notesSlide7.xml" /><Relationship Id="rId20" Type="http://schemas.microsoft.com/office/2007/relationships/hdphoto" Target="../media/image5.wdp" /><Relationship Id="rId21" Type="http://schemas.openxmlformats.org/officeDocument/2006/relationships/tags" Target="../tags/tag458.xml" /><Relationship Id="rId22" Type="http://schemas.openxmlformats.org/officeDocument/2006/relationships/tags" Target="../tags/tag459.xml" /><Relationship Id="rId23" Type="http://schemas.openxmlformats.org/officeDocument/2006/relationships/tags" Target="../tags/tag460.xml" /><Relationship Id="rId24" Type="http://schemas.openxmlformats.org/officeDocument/2006/relationships/image" Target="../media/image6.jpeg" /><Relationship Id="rId25" Type="http://schemas.openxmlformats.org/officeDocument/2006/relationships/tags" Target="../tags/tag461.xml" /><Relationship Id="rId3" Type="http://schemas.openxmlformats.org/officeDocument/2006/relationships/tags" Target="../tags/tag442.xml" /><Relationship Id="rId4" Type="http://schemas.openxmlformats.org/officeDocument/2006/relationships/tags" Target="../tags/tag443.xml" /><Relationship Id="rId5" Type="http://schemas.openxmlformats.org/officeDocument/2006/relationships/tags" Target="../tags/tag444.xml" /><Relationship Id="rId6" Type="http://schemas.openxmlformats.org/officeDocument/2006/relationships/tags" Target="../tags/tag445.xml" /><Relationship Id="rId7" Type="http://schemas.openxmlformats.org/officeDocument/2006/relationships/tags" Target="../tags/tag446.xml" /><Relationship Id="rId8" Type="http://schemas.openxmlformats.org/officeDocument/2006/relationships/tags" Target="../tags/tag447.xml" /><Relationship Id="rId9" Type="http://schemas.openxmlformats.org/officeDocument/2006/relationships/tags" Target="../tags/tag448.xml" /></Relationships>
</file>

<file path=ppt/slides/_rels/slide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tags" Target="../tags/tag473.xml" /><Relationship Id="rId11" Type="http://schemas.openxmlformats.org/officeDocument/2006/relationships/tags" Target="../tags/tag474.xml" /><Relationship Id="rId12" Type="http://schemas.openxmlformats.org/officeDocument/2006/relationships/tags" Target="../tags/tag475.xml" /><Relationship Id="rId13" Type="http://schemas.openxmlformats.org/officeDocument/2006/relationships/tags" Target="../tags/tag476.xml" /><Relationship Id="rId14" Type="http://schemas.openxmlformats.org/officeDocument/2006/relationships/tags" Target="../tags/tag477.xml" /><Relationship Id="rId15" Type="http://schemas.openxmlformats.org/officeDocument/2006/relationships/image" Target="../media/image7.jpeg" /><Relationship Id="rId16" Type="http://schemas.openxmlformats.org/officeDocument/2006/relationships/tags" Target="../tags/tag478.xml" /><Relationship Id="rId17" Type="http://schemas.openxmlformats.org/officeDocument/2006/relationships/tags" Target="../tags/tag479.xml" /><Relationship Id="rId18" Type="http://schemas.openxmlformats.org/officeDocument/2006/relationships/tags" Target="../tags/tag480.xml" /><Relationship Id="rId19" Type="http://schemas.openxmlformats.org/officeDocument/2006/relationships/tags" Target="../tags/tag481.xml" /><Relationship Id="rId2" Type="http://schemas.openxmlformats.org/officeDocument/2006/relationships/notesSlide" Target="../notesSlides/notesSlide8.xml" /><Relationship Id="rId20" Type="http://schemas.openxmlformats.org/officeDocument/2006/relationships/tags" Target="../tags/tag482.xml" /><Relationship Id="rId21" Type="http://schemas.openxmlformats.org/officeDocument/2006/relationships/tags" Target="../tags/tag483.xml" /><Relationship Id="rId22" Type="http://schemas.openxmlformats.org/officeDocument/2006/relationships/tags" Target="../tags/tag484.xml" /><Relationship Id="rId23" Type="http://schemas.openxmlformats.org/officeDocument/2006/relationships/image" Target="../media/image8.jpeg" /><Relationship Id="rId24" Type="http://schemas.openxmlformats.org/officeDocument/2006/relationships/tags" Target="../tags/tag485.xml" /><Relationship Id="rId25" Type="http://schemas.openxmlformats.org/officeDocument/2006/relationships/tags" Target="../tags/tag486.xml" /><Relationship Id="rId3" Type="http://schemas.openxmlformats.org/officeDocument/2006/relationships/tags" Target="../tags/tag466.xml" /><Relationship Id="rId4" Type="http://schemas.openxmlformats.org/officeDocument/2006/relationships/tags" Target="../tags/tag467.xml" /><Relationship Id="rId5" Type="http://schemas.openxmlformats.org/officeDocument/2006/relationships/tags" Target="../tags/tag468.xml" /><Relationship Id="rId6" Type="http://schemas.openxmlformats.org/officeDocument/2006/relationships/tags" Target="../tags/tag469.xml" /><Relationship Id="rId7" Type="http://schemas.openxmlformats.org/officeDocument/2006/relationships/tags" Target="../tags/tag470.xml" /><Relationship Id="rId8" Type="http://schemas.openxmlformats.org/officeDocument/2006/relationships/tags" Target="../tags/tag471.xml" /><Relationship Id="rId9" Type="http://schemas.openxmlformats.org/officeDocument/2006/relationships/tags" Target="../tags/tag472.xml" /></Relationships>
</file>

<file path=ppt/slides/_rels/slide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tags" Target="../tags/tag498.xml" /><Relationship Id="rId11" Type="http://schemas.openxmlformats.org/officeDocument/2006/relationships/tags" Target="../tags/tag499.xml" /><Relationship Id="rId12" Type="http://schemas.openxmlformats.org/officeDocument/2006/relationships/tags" Target="../tags/tag500.xml" /><Relationship Id="rId13" Type="http://schemas.openxmlformats.org/officeDocument/2006/relationships/tags" Target="../tags/tag501.xml" /><Relationship Id="rId14" Type="http://schemas.openxmlformats.org/officeDocument/2006/relationships/tags" Target="../tags/tag502.xml" /><Relationship Id="rId15" Type="http://schemas.openxmlformats.org/officeDocument/2006/relationships/tags" Target="../tags/tag503.xml" /><Relationship Id="rId16" Type="http://schemas.openxmlformats.org/officeDocument/2006/relationships/tags" Target="../tags/tag504.xml" /><Relationship Id="rId17" Type="http://schemas.openxmlformats.org/officeDocument/2006/relationships/tags" Target="../tags/tag505.xml" /><Relationship Id="rId18" Type="http://schemas.openxmlformats.org/officeDocument/2006/relationships/tags" Target="../tags/tag506.xml" /><Relationship Id="rId19" Type="http://schemas.openxmlformats.org/officeDocument/2006/relationships/tags" Target="../tags/tag507.xml" /><Relationship Id="rId2" Type="http://schemas.openxmlformats.org/officeDocument/2006/relationships/notesSlide" Target="../notesSlides/notesSlide9.xml" /><Relationship Id="rId20" Type="http://schemas.openxmlformats.org/officeDocument/2006/relationships/tags" Target="../tags/tag508.xml" /><Relationship Id="rId21" Type="http://schemas.openxmlformats.org/officeDocument/2006/relationships/tags" Target="../tags/tag509.xml" /><Relationship Id="rId22" Type="http://schemas.openxmlformats.org/officeDocument/2006/relationships/image" Target="../media/image9.png" /><Relationship Id="rId23" Type="http://schemas.openxmlformats.org/officeDocument/2006/relationships/tags" Target="../tags/tag510.xml" /><Relationship Id="rId24" Type="http://schemas.openxmlformats.org/officeDocument/2006/relationships/video" Target="../media/media2.mp4" /><Relationship Id="rId25" Type="http://schemas.microsoft.com/office/2007/relationships/media" Target="../media/media2.mp4" /><Relationship Id="rId3" Type="http://schemas.openxmlformats.org/officeDocument/2006/relationships/tags" Target="../tags/tag491.xml" /><Relationship Id="rId4" Type="http://schemas.openxmlformats.org/officeDocument/2006/relationships/tags" Target="../tags/tag492.xml" /><Relationship Id="rId5" Type="http://schemas.openxmlformats.org/officeDocument/2006/relationships/tags" Target="../tags/tag493.xml" /><Relationship Id="rId6" Type="http://schemas.openxmlformats.org/officeDocument/2006/relationships/tags" Target="../tags/tag494.xml" /><Relationship Id="rId7" Type="http://schemas.openxmlformats.org/officeDocument/2006/relationships/tags" Target="../tags/tag495.xml" /><Relationship Id="rId8" Type="http://schemas.openxmlformats.org/officeDocument/2006/relationships/tags" Target="../tags/tag496.xml" /><Relationship Id="rId9" Type="http://schemas.openxmlformats.org/officeDocument/2006/relationships/tags" Target="../tags/tag497.xml" /></Relationships>
</file>

<file path=ppt/slides/slide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grpSp>
        <p:nvGrpSpPr>
          <p:cNvPr id="4" name="组合 3">
            <a:extLst>
              <a:ext uri="{FF2B5EF4-FFF2-40B4-BE49-F238E27FC236}">
                <a16:creationId xmlns:a16="http://schemas.microsoft.com/office/drawing/2014/main" id="{8AA25377-C399-4B87-B6F6-0D02302DE820}"/>
              </a:ext>
            </a:extLst>
          </p:cNvPr>
          <p:cNvGrpSpPr/>
          <p:nvPr>
            <p:custDataLst>
              <p:tags r:id="rId4"/>
            </p:custDataLst>
          </p:nvPr>
        </p:nvGrpSpPr>
        <p:grpSpPr>
          <a:xfrm>
            <a:off x="0" y="0"/>
            <a:ext cx="12192000" cy="6869083"/>
            <a:chExt cx="12192000" cy="6869083"/>
          </a:xfrm>
          <a:gradFill flip="none" rotWithShape="1">
            <a:gsLst>
              <a:gs pos="0">
                <a:schemeClr val="accent2">
                  <a:lumMod val="60000"/>
                  <a:lumOff val="40000"/>
                </a:schemeClr>
              </a:gs>
              <a:gs pos="35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lin ang="16200000" scaled="1"/>
          </a:gradFill>
        </p:grpSpPr>
        <p:sp>
          <p:nvSpPr>
            <p:cNvPr id="2" name="矩形 1">
              <a:extLst>
                <a:ext uri="{FF2B5EF4-FFF2-40B4-BE49-F238E27FC236}">
                  <a16:creationId xmlns:a16="http://schemas.microsoft.com/office/drawing/2014/main" id="{8DF8AC0D-047C-4F3E-AC57-35A7F3760151}"/>
                </a:ext>
              </a:extLst>
            </p:cNvPr>
            <p:cNvSpPr/>
            <p:nvPr>
              <p:custDataLst>
                <p:tags r:id="rId5"/>
              </p:custDataLst>
            </p:nvPr>
          </p:nvSpPr>
          <p:spPr>
            <a:xfrm>
              <a:off x="0" y="72000"/>
              <a:ext cx="12192000" cy="54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8AD1BF38-7DA7-4597-8F90-FC0D3521DDA0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0" y="6742800"/>
              <a:ext cx="12192000" cy="54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1ECE4058-4641-4FD4-8872-2C2659B92D8E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>
              <a:off x="64800" y="180000"/>
              <a:ext cx="12060000" cy="54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FFCE86AD-26E4-46CE-92F4-8A4F120200B1}"/>
                </a:ext>
              </a:extLst>
            </p:cNvPr>
            <p:cNvSpPr/>
            <p:nvPr>
              <p:custDataLst>
                <p:tags r:id="rId8"/>
              </p:custDataLst>
            </p:nvPr>
          </p:nvSpPr>
          <p:spPr>
            <a:xfrm>
              <a:off x="66000" y="6634800"/>
              <a:ext cx="12060000" cy="54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5EC1BC71-29D9-4549-9CEF-168F7E3C3713}"/>
                </a:ext>
              </a:extLst>
            </p:cNvPr>
            <p:cNvSpPr/>
            <p:nvPr>
              <p:custDataLst>
                <p:tags r:id="rId9"/>
              </p:custDataLst>
            </p:nvPr>
          </p:nvSpPr>
          <p:spPr>
            <a:xfrm>
              <a:off x="72000" y="0"/>
              <a:ext cx="54000" cy="686908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CBDD749B-8556-40CE-A392-5F49EDA15F0E}"/>
                </a:ext>
              </a:extLst>
            </p:cNvPr>
            <p:cNvSpPr/>
            <p:nvPr>
              <p:custDataLst>
                <p:tags r:id="rId10"/>
              </p:custDataLst>
            </p:nvPr>
          </p:nvSpPr>
          <p:spPr>
            <a:xfrm>
              <a:off x="12067200" y="0"/>
              <a:ext cx="54000" cy="686908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A2123EEB-E013-4895-B0A3-5A345A25D825}"/>
                </a:ext>
              </a:extLst>
            </p:cNvPr>
            <p:cNvSpPr/>
            <p:nvPr>
              <p:custDataLst>
                <p:tags r:id="rId11"/>
              </p:custDataLst>
            </p:nvPr>
          </p:nvSpPr>
          <p:spPr>
            <a:xfrm>
              <a:off x="180000" y="64800"/>
              <a:ext cx="54000" cy="673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D689208D-92DB-4A9C-B110-DD1E958A4169}"/>
                </a:ext>
              </a:extLst>
            </p:cNvPr>
            <p:cNvSpPr/>
            <p:nvPr>
              <p:custDataLst>
                <p:tags r:id="rId12"/>
              </p:custDataLst>
            </p:nvPr>
          </p:nvSpPr>
          <p:spPr>
            <a:xfrm>
              <a:off x="11959200" y="64800"/>
              <a:ext cx="54000" cy="673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7" name="文本框 16">
            <a:extLst>
              <a:ext uri="{FF2B5EF4-FFF2-40B4-BE49-F238E27FC236}">
                <a16:creationId xmlns:a16="http://schemas.microsoft.com/office/drawing/2014/main" id="{CE365F57-D929-460B-9446-821F9737A6B0}"/>
              </a:ext>
            </a:extLst>
          </p:cNvPr>
          <p:cNvSpPr txBox="1"/>
          <p:nvPr>
            <p:custDataLst>
              <p:tags r:id="rId13"/>
            </p:custDataLst>
          </p:nvPr>
        </p:nvSpPr>
        <p:spPr>
          <a:xfrm>
            <a:off x="4190267" y="2998688"/>
            <a:ext cx="3928531" cy="707886"/>
          </a:xfrm>
          <a:prstGeom prst="rect">
            <a:avLst/>
          </a:prstGeom>
          <a:noFill/>
        </p:spPr>
        <p:txBody>
          <a:bodyPr wrap="square" lIns="144000" rtlCol="0">
            <a:spAutoFit/>
          </a:bodyPr>
          <a:lstStyle/>
          <a:p>
            <a:r>
              <a:rPr lang="zh-CN" altLang="en-US" sz="4000">
                <a:latin typeface="微软雅黑" panose="020b0503020204020204" pitchFamily="34" charset="-122"/>
                <a:ea typeface="微软雅黑" panose="020b0503020204020204" pitchFamily="34" charset="-122"/>
              </a:rPr>
              <a:t>八  年  级（下）</a:t>
            </a: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39F8B9A3-D476-48E4-8F20-D9554DBA1A27}"/>
              </a:ext>
            </a:extLst>
          </p:cNvPr>
          <p:cNvSpPr txBox="1"/>
          <p:nvPr>
            <p:custDataLst>
              <p:tags r:id="rId14"/>
            </p:custDataLst>
          </p:nvPr>
        </p:nvSpPr>
        <p:spPr>
          <a:xfrm>
            <a:off x="3538170" y="4541326"/>
            <a:ext cx="55960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5400">
                <a:latin typeface="微软雅黑" panose="020b0503020204020204" pitchFamily="34" charset="-122"/>
                <a:ea typeface="微软雅黑" panose="020b0503020204020204" pitchFamily="34" charset="-122"/>
              </a:rPr>
              <a:t>第</a:t>
            </a:r>
            <a:r>
              <a:rPr lang="en-US" altLang="zh-CN" sz="5400"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5400">
                <a:latin typeface="微软雅黑" panose="020b0503020204020204" pitchFamily="34" charset="-122"/>
                <a:ea typeface="微软雅黑" panose="020b0503020204020204" pitchFamily="34" charset="-122"/>
              </a:rPr>
              <a:t>节  大气压强</a:t>
            </a:r>
          </a:p>
        </p:txBody>
      </p:sp>
      <p:grpSp>
        <p:nvGrpSpPr>
          <p:cNvPr id="16" name="组合 15">
            <a:extLst>
              <a:ext uri="{FF2B5EF4-FFF2-40B4-BE49-F238E27FC236}">
                <a16:creationId xmlns:a16="http://schemas.microsoft.com/office/drawing/2014/main" id="{7BDE5D5F-25F9-4C7B-8FC5-D0C378EE0656}"/>
              </a:ext>
            </a:extLst>
          </p:cNvPr>
          <p:cNvGrpSpPr/>
          <p:nvPr>
            <p:custDataLst>
              <p:tags r:id="rId15"/>
            </p:custDataLst>
          </p:nvPr>
        </p:nvGrpSpPr>
        <p:grpSpPr>
          <a:xfrm>
            <a:off x="288000" y="288000"/>
            <a:ext cx="3786402" cy="861161"/>
            <a:chOff x="157017" y="164075"/>
            <a:chExt cx="3018619" cy="861161"/>
          </a:xfrm>
        </p:grpSpPr>
        <p:sp>
          <p:nvSpPr>
            <p:cNvPr id="19" name="矩形 18">
              <a:extLst>
                <a:ext uri="{FF2B5EF4-FFF2-40B4-BE49-F238E27FC236}">
                  <a16:creationId xmlns:a16="http://schemas.microsoft.com/office/drawing/2014/main" id="{7B9E9E12-57FF-427E-8A24-CA54F0A0F29B}"/>
                </a:ext>
              </a:extLst>
            </p:cNvPr>
            <p:cNvSpPr/>
            <p:nvPr>
              <p:custDataLst>
                <p:tags r:id="rId16"/>
              </p:custDataLst>
            </p:nvPr>
          </p:nvSpPr>
          <p:spPr>
            <a:xfrm>
              <a:off x="157017" y="164075"/>
              <a:ext cx="3018619" cy="861161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5">
                  <a:lumMod val="60000"/>
                  <a:lumOff val="4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prst="angle"/>
              <a:bevelB w="0" h="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72000"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文本框 19">
              <a:extLst>
                <a:ext uri="{FF2B5EF4-FFF2-40B4-BE49-F238E27FC236}">
                  <a16:creationId xmlns:a16="http://schemas.microsoft.com/office/drawing/2014/main" id="{0230BE36-EE57-4721-B9AB-CD8D413E022A}"/>
                </a:ext>
              </a:extLst>
            </p:cNvPr>
            <p:cNvSpPr txBox="1"/>
            <p:nvPr>
              <p:custDataLst>
                <p:tags r:id="rId17"/>
              </p:custDataLst>
            </p:nvPr>
          </p:nvSpPr>
          <p:spPr>
            <a:xfrm>
              <a:off x="256108" y="229530"/>
              <a:ext cx="2820435" cy="64633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txBody>
            <a:bodyPr wrap="square" lIns="180000" rtlCol="0">
              <a:spAutoFit/>
            </a:bodyPr>
            <a:lstStyle/>
            <a:p>
              <a:r>
                <a:rPr lang="zh-CN" altLang="en-US" sz="3600" b="1">
                  <a:latin typeface="微软雅黑" panose="020b0503020204020204" pitchFamily="34" charset="-122"/>
                  <a:ea typeface="微软雅黑" panose="020b0503020204020204" pitchFamily="34" charset="-122"/>
                </a:rPr>
                <a:t>第 九 章   压 强</a:t>
              </a:r>
            </a:p>
          </p:txBody>
        </p:sp>
      </p:grpSp>
      <p:sp>
        <p:nvSpPr>
          <p:cNvPr id="21" name="矩形 20">
            <a:extLst>
              <a:ext uri="{FF2B5EF4-FFF2-40B4-BE49-F238E27FC236}">
                <a16:creationId xmlns:a16="http://schemas.microsoft.com/office/drawing/2014/main" id="{1058BA24-C960-4B72-B3C3-B236855ED35D}"/>
              </a:ext>
            </a:extLst>
          </p:cNvPr>
          <p:cNvSpPr/>
          <p:nvPr>
            <p:custDataLst>
              <p:tags r:id="rId18"/>
            </p:custDataLst>
          </p:nvPr>
        </p:nvSpPr>
        <p:spPr>
          <a:xfrm>
            <a:off x="2305666" y="1428434"/>
            <a:ext cx="7689868" cy="110799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txBody>
          <a:bodyPr wrap="square" lIns="432000" tIns="45720" rIns="91440" bIns="45720">
            <a:spAutoFit/>
          </a:bodyPr>
          <a:lstStyle/>
          <a:p>
            <a:pPr algn="ctr"/>
            <a:r>
              <a:rPr lang="zh-CN" altLang="en-US" sz="6600">
                <a:latin typeface="隶书" panose="02010509060101010101" pitchFamily="49" charset="-122"/>
                <a:ea typeface="隶书" panose="02010509060101010101" pitchFamily="49" charset="-122"/>
              </a:rPr>
              <a:t>初中物理（人教版）</a:t>
            </a:r>
            <a:endParaRPr lang="zh-CN" altLang="en-US" sz="6600"/>
          </a:p>
        </p:txBody>
      </p:sp>
    </p:spTree>
    <p:extLst>
      <p:ext uri="{BB962C8B-B14F-4D97-AF65-F5344CB8AC3E}">
        <p14:creationId xmlns:p14="http://schemas.microsoft.com/office/powerpoint/2010/main" val="9137739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2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grpSp>
        <p:nvGrpSpPr>
          <p:cNvPr id="4" name="组合 3">
            <a:extLst>
              <a:ext uri="{FF2B5EF4-FFF2-40B4-BE49-F238E27FC236}">
                <a16:creationId xmlns:a16="http://schemas.microsoft.com/office/drawing/2014/main" id="{8AA25377-C399-4B87-B6F6-0D02302DE820}"/>
              </a:ext>
            </a:extLst>
          </p:cNvPr>
          <p:cNvGrpSpPr/>
          <p:nvPr>
            <p:custDataLst>
              <p:tags r:id="rId4"/>
            </p:custDataLst>
          </p:nvPr>
        </p:nvGrpSpPr>
        <p:grpSpPr>
          <a:xfrm>
            <a:off x="0" y="0"/>
            <a:ext cx="12192000" cy="6869083"/>
            <a:chExt cx="12192000" cy="6869083"/>
          </a:xfrm>
          <a:gradFill flip="none" rotWithShape="1">
            <a:gsLst>
              <a:gs pos="0">
                <a:schemeClr val="accent2">
                  <a:lumMod val="60000"/>
                  <a:lumOff val="40000"/>
                </a:schemeClr>
              </a:gs>
              <a:gs pos="35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lin ang="16200000" scaled="1"/>
          </a:gradFill>
        </p:grpSpPr>
        <p:sp>
          <p:nvSpPr>
            <p:cNvPr id="2" name="矩形 1">
              <a:extLst>
                <a:ext uri="{FF2B5EF4-FFF2-40B4-BE49-F238E27FC236}">
                  <a16:creationId xmlns:a16="http://schemas.microsoft.com/office/drawing/2014/main" id="{8DF8AC0D-047C-4F3E-AC57-35A7F3760151}"/>
                </a:ext>
              </a:extLst>
            </p:cNvPr>
            <p:cNvSpPr/>
            <p:nvPr>
              <p:custDataLst>
                <p:tags r:id="rId5"/>
              </p:custDataLst>
            </p:nvPr>
          </p:nvSpPr>
          <p:spPr>
            <a:xfrm>
              <a:off x="0" y="72000"/>
              <a:ext cx="12192000" cy="54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8AD1BF38-7DA7-4597-8F90-FC0D3521DDA0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0" y="6742800"/>
              <a:ext cx="12192000" cy="54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1ECE4058-4641-4FD4-8872-2C2659B92D8E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>
              <a:off x="64800" y="180000"/>
              <a:ext cx="12060000" cy="54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FFCE86AD-26E4-46CE-92F4-8A4F120200B1}"/>
                </a:ext>
              </a:extLst>
            </p:cNvPr>
            <p:cNvSpPr/>
            <p:nvPr>
              <p:custDataLst>
                <p:tags r:id="rId8"/>
              </p:custDataLst>
            </p:nvPr>
          </p:nvSpPr>
          <p:spPr>
            <a:xfrm>
              <a:off x="66000" y="6634800"/>
              <a:ext cx="12060000" cy="54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5EC1BC71-29D9-4549-9CEF-168F7E3C3713}"/>
                </a:ext>
              </a:extLst>
            </p:cNvPr>
            <p:cNvSpPr/>
            <p:nvPr>
              <p:custDataLst>
                <p:tags r:id="rId9"/>
              </p:custDataLst>
            </p:nvPr>
          </p:nvSpPr>
          <p:spPr>
            <a:xfrm>
              <a:off x="72000" y="0"/>
              <a:ext cx="54000" cy="686908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CBDD749B-8556-40CE-A392-5F49EDA15F0E}"/>
                </a:ext>
              </a:extLst>
            </p:cNvPr>
            <p:cNvSpPr/>
            <p:nvPr>
              <p:custDataLst>
                <p:tags r:id="rId10"/>
              </p:custDataLst>
            </p:nvPr>
          </p:nvSpPr>
          <p:spPr>
            <a:xfrm>
              <a:off x="12067200" y="0"/>
              <a:ext cx="54000" cy="686908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A2123EEB-E013-4895-B0A3-5A345A25D825}"/>
                </a:ext>
              </a:extLst>
            </p:cNvPr>
            <p:cNvSpPr/>
            <p:nvPr>
              <p:custDataLst>
                <p:tags r:id="rId11"/>
              </p:custDataLst>
            </p:nvPr>
          </p:nvSpPr>
          <p:spPr>
            <a:xfrm>
              <a:off x="180000" y="64800"/>
              <a:ext cx="54000" cy="673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D689208D-92DB-4A9C-B110-DD1E958A4169}"/>
                </a:ext>
              </a:extLst>
            </p:cNvPr>
            <p:cNvSpPr/>
            <p:nvPr>
              <p:custDataLst>
                <p:tags r:id="rId12"/>
              </p:custDataLst>
            </p:nvPr>
          </p:nvSpPr>
          <p:spPr>
            <a:xfrm>
              <a:off x="11959200" y="64800"/>
              <a:ext cx="54000" cy="673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2" name="文本框 11">
            <a:extLst>
              <a:ext uri="{FF2B5EF4-FFF2-40B4-BE49-F238E27FC236}">
                <a16:creationId xmlns:a16="http://schemas.microsoft.com/office/drawing/2014/main" id="{799F1540-8CEC-4725-B87F-C38D5E71264E}"/>
              </a:ext>
            </a:extLst>
          </p:cNvPr>
          <p:cNvSpPr txBox="1"/>
          <p:nvPr>
            <p:custDataLst>
              <p:tags r:id="rId13"/>
            </p:custDataLst>
          </p:nvPr>
        </p:nvSpPr>
        <p:spPr>
          <a:xfrm>
            <a:off x="1620000" y="1260000"/>
            <a:ext cx="30651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3200">
                <a:latin typeface="微软雅黑" panose="020b0503020204020204" pitchFamily="34" charset="-122"/>
                <a:ea typeface="微软雅黑" panose="020b0503020204020204" pitchFamily="34" charset="-122"/>
              </a:rPr>
              <a:t>、标准大气压：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5E7D9B46-5A5E-4D08-BB9B-1836501325C8}"/>
              </a:ext>
            </a:extLst>
          </p:cNvPr>
          <p:cNvSpPr txBox="1"/>
          <p:nvPr>
            <p:custDataLst>
              <p:tags r:id="rId14"/>
            </p:custDataLst>
          </p:nvPr>
        </p:nvSpPr>
        <p:spPr>
          <a:xfrm>
            <a:off x="1620000" y="2016000"/>
            <a:ext cx="7110176" cy="112037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25000"/>
              </a:lnSpc>
            </a:pP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</a:rPr>
              <a:t>（</a:t>
            </a:r>
            <a:r>
              <a:rPr lang="en-US" altLang="zh-CN" sz="2800"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</a:rPr>
              <a:t>）概念：把相当于</a:t>
            </a:r>
            <a:r>
              <a:rPr lang="en-US" altLang="zh-CN" sz="28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760mm</a:t>
            </a: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</a:rPr>
              <a:t>高水银柱所产生的压强值称为标准大气压。用</a:t>
            </a:r>
            <a:r>
              <a:rPr lang="en-US" altLang="zh-CN" sz="28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</a:t>
            </a:r>
            <a:r>
              <a:rPr lang="en-US" altLang="zh-CN" sz="2800" baseline="-250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</a:t>
            </a: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</a:rPr>
              <a:t>表示</a:t>
            </a: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51DA02EF-8E30-4441-9583-1F55D16162A6}"/>
              </a:ext>
            </a:extLst>
          </p:cNvPr>
          <p:cNvSpPr txBox="1"/>
          <p:nvPr>
            <p:custDataLst>
              <p:tags r:id="rId15"/>
            </p:custDataLst>
          </p:nvPr>
        </p:nvSpPr>
        <p:spPr>
          <a:xfrm>
            <a:off x="1620000" y="3348000"/>
            <a:ext cx="2292135" cy="52322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</a:rPr>
              <a:t>（</a:t>
            </a:r>
            <a:r>
              <a:rPr lang="en-US" altLang="zh-CN" sz="2800"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</a:rPr>
              <a:t>）大小：</a:t>
            </a: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C0C704AE-464F-4E61-AC10-91CF7114EB5A}"/>
              </a:ext>
            </a:extLst>
          </p:cNvPr>
          <p:cNvSpPr txBox="1"/>
          <p:nvPr>
            <p:custDataLst>
              <p:tags r:id="rId16"/>
            </p:custDataLst>
          </p:nvPr>
        </p:nvSpPr>
        <p:spPr>
          <a:xfrm>
            <a:off x="1620000" y="3893287"/>
            <a:ext cx="7558491" cy="140121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20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8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</a:t>
            </a:r>
            <a:r>
              <a:rPr lang="en-US" altLang="zh-CN" sz="2800" baseline="-250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</a:t>
            </a:r>
            <a:r>
              <a:rPr lang="en-US" altLang="zh-CN" sz="28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=</a:t>
            </a:r>
            <a:r>
              <a:rPr lang="en-US" altLang="zh-CN" sz="2800" i="1" err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ρ</a:t>
            </a:r>
            <a:r>
              <a:rPr lang="en-US" altLang="zh-CN" sz="2800" err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gh=1.36X10</a:t>
            </a:r>
            <a:r>
              <a:rPr lang="en-US" altLang="zh-CN" sz="2800" baseline="300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 </a:t>
            </a:r>
            <a:r>
              <a:rPr lang="en-US" altLang="zh-CN" sz="28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kg/m</a:t>
            </a:r>
            <a:r>
              <a:rPr lang="en-US" altLang="zh-CN" sz="2800" baseline="300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en-US" altLang="zh-CN" sz="28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X 9.8N/kgX0.76m =1.013x10</a:t>
            </a:r>
            <a:r>
              <a:rPr lang="en-US" altLang="zh-CN" sz="2800" baseline="300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</a:t>
            </a:r>
            <a:r>
              <a:rPr lang="en-US" altLang="zh-CN" sz="28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Pa</a:t>
            </a:r>
            <a:endParaRPr lang="zh-CN" altLang="en-US" sz="2800">
              <a:solidFill>
                <a:srgbClr val="FF000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6810846E-DCE9-4CC3-A146-5232DF3F385A}"/>
              </a:ext>
            </a:extLst>
          </p:cNvPr>
          <p:cNvSpPr txBox="1"/>
          <p:nvPr>
            <p:custDataLst>
              <p:tags r:id="rId17"/>
            </p:custDataLst>
          </p:nvPr>
        </p:nvSpPr>
        <p:spPr>
          <a:xfrm>
            <a:off x="1620000" y="5500445"/>
            <a:ext cx="8387479" cy="58477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sz="320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</a:rPr>
              <a:t>在粗略计算中，标准大气压可以取为</a:t>
            </a:r>
            <a:r>
              <a:rPr lang="en-US" altLang="zh-CN" sz="28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</a:t>
            </a:r>
            <a:r>
              <a:rPr lang="en-US" altLang="zh-CN" sz="2800" baseline="-250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</a:t>
            </a:r>
            <a:r>
              <a:rPr lang="en-US" altLang="zh-CN" sz="28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=1X10</a:t>
            </a:r>
            <a:r>
              <a:rPr lang="en-US" altLang="zh-CN" sz="2800" baseline="300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</a:t>
            </a:r>
            <a:r>
              <a:rPr lang="en-US" altLang="zh-CN" sz="28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Pa</a:t>
            </a:r>
            <a:endParaRPr lang="zh-CN" altLang="en-US" sz="280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9" name="组合 18">
            <a:extLst>
              <a:ext uri="{FF2B5EF4-FFF2-40B4-BE49-F238E27FC236}">
                <a16:creationId xmlns:a16="http://schemas.microsoft.com/office/drawing/2014/main" id="{334FEBD5-E683-4951-B9D6-69DDE503DB8A}"/>
              </a:ext>
            </a:extLst>
          </p:cNvPr>
          <p:cNvGrpSpPr/>
          <p:nvPr>
            <p:custDataLst>
              <p:tags r:id="rId18"/>
            </p:custDataLst>
          </p:nvPr>
        </p:nvGrpSpPr>
        <p:grpSpPr>
          <a:xfrm>
            <a:off x="288000" y="288000"/>
            <a:ext cx="4266000" cy="702000"/>
            <a:chOff x="2933961" y="3283819"/>
            <a:chExt cx="4266000" cy="702000"/>
          </a:xfrm>
        </p:grpSpPr>
        <p:sp>
          <p:nvSpPr>
            <p:cNvPr id="20" name="矩形 19">
              <a:extLst>
                <a:ext uri="{FF2B5EF4-FFF2-40B4-BE49-F238E27FC236}">
                  <a16:creationId xmlns:a16="http://schemas.microsoft.com/office/drawing/2014/main" id="{25CEBC5C-EC57-4131-8C07-36DD033DAFF2}"/>
                </a:ext>
              </a:extLst>
            </p:cNvPr>
            <p:cNvSpPr/>
            <p:nvPr>
              <p:custDataLst>
                <p:tags r:id="rId19"/>
              </p:custDataLst>
            </p:nvPr>
          </p:nvSpPr>
          <p:spPr>
            <a:xfrm>
              <a:off x="3779961" y="3283819"/>
              <a:ext cx="3420000" cy="702000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scene3d>
              <a:camera prst="orthographicFront"/>
              <a:lightRig rig="threePt" dir="t"/>
            </a:scene3d>
            <a:sp3d>
              <a:bevelT w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16000" tIns="36000" rIns="216000" bIns="72000" rtlCol="0" anchor="ctr"/>
            <a:lstStyle/>
            <a:p>
              <a:pPr algn="ctr"/>
              <a:r>
                <a:rPr lang="zh-CN" altLang="en-US" sz="32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大气压的测量</a:t>
              </a:r>
            </a:p>
          </p:txBody>
        </p:sp>
        <p:sp>
          <p:nvSpPr>
            <p:cNvPr id="21" name="椭圆 20">
              <a:extLst>
                <a:ext uri="{FF2B5EF4-FFF2-40B4-BE49-F238E27FC236}">
                  <a16:creationId xmlns:a16="http://schemas.microsoft.com/office/drawing/2014/main" id="{483BD696-2760-442A-B239-092B8B9AE01C}"/>
                </a:ext>
              </a:extLst>
            </p:cNvPr>
            <p:cNvSpPr/>
            <p:nvPr>
              <p:custDataLst>
                <p:tags r:id="rId20"/>
              </p:custDataLst>
            </p:nvPr>
          </p:nvSpPr>
          <p:spPr>
            <a:xfrm>
              <a:off x="2933961" y="3283819"/>
              <a:ext cx="702000" cy="702000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  <a:ln w="15875">
              <a:solidFill>
                <a:schemeClr val="bg1"/>
              </a:solidFill>
            </a:ln>
            <a:effectLst>
              <a:outerShdw blurRad="63500" dist="25400" dir="27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32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二</a:t>
              </a:r>
            </a:p>
          </p:txBody>
        </p:sp>
      </p:grpSp>
      <p:pic>
        <p:nvPicPr>
          <p:cNvPr id="6" name="图片 5">
            <a:extLst>
              <a:ext uri="{FF2B5EF4-FFF2-40B4-BE49-F238E27FC236}">
                <a16:creationId xmlns:a16="http://schemas.microsoft.com/office/drawing/2014/main" id="{927EB1D8-89FF-4B10-B586-D1C213639831}"/>
              </a:ext>
            </a:extLst>
          </p:cNvPr>
          <p:cNvPicPr>
            <a:picLocks noChangeAspect="1"/>
          </p:cNvPicPr>
          <p:nvPr>
            <p:custDataLst>
              <p:tags r:id="rId22"/>
            </p:custDataLst>
          </p:nvPr>
        </p:nvPicPr>
        <p:blipFill>
          <a:blip r:embed="rId21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4077" y="1598041"/>
            <a:ext cx="2079754" cy="4194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007932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  <p:bldP spid="16" grpId="0"/>
      <p:bldP spid="17" grpId="0"/>
      <p:bldP spid="1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grpSp>
        <p:nvGrpSpPr>
          <p:cNvPr id="4" name="组合 3">
            <a:extLst>
              <a:ext uri="{FF2B5EF4-FFF2-40B4-BE49-F238E27FC236}">
                <a16:creationId xmlns:a16="http://schemas.microsoft.com/office/drawing/2014/main" id="{8AA25377-C399-4B87-B6F6-0D02302DE820}"/>
              </a:ext>
            </a:extLst>
          </p:cNvPr>
          <p:cNvGrpSpPr/>
          <p:nvPr>
            <p:custDataLst>
              <p:tags r:id="rId4"/>
            </p:custDataLst>
          </p:nvPr>
        </p:nvGrpSpPr>
        <p:grpSpPr>
          <a:xfrm>
            <a:off x="0" y="0"/>
            <a:ext cx="12192000" cy="6869083"/>
            <a:chExt cx="12192000" cy="6869083"/>
          </a:xfrm>
          <a:gradFill flip="none" rotWithShape="1">
            <a:gsLst>
              <a:gs pos="0">
                <a:schemeClr val="accent2">
                  <a:lumMod val="60000"/>
                  <a:lumOff val="40000"/>
                </a:schemeClr>
              </a:gs>
              <a:gs pos="35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lin ang="16200000" scaled="1"/>
          </a:gradFill>
        </p:grpSpPr>
        <p:sp>
          <p:nvSpPr>
            <p:cNvPr id="2" name="矩形 1">
              <a:extLst>
                <a:ext uri="{FF2B5EF4-FFF2-40B4-BE49-F238E27FC236}">
                  <a16:creationId xmlns:a16="http://schemas.microsoft.com/office/drawing/2014/main" id="{8DF8AC0D-047C-4F3E-AC57-35A7F3760151}"/>
                </a:ext>
              </a:extLst>
            </p:cNvPr>
            <p:cNvSpPr/>
            <p:nvPr>
              <p:custDataLst>
                <p:tags r:id="rId5"/>
              </p:custDataLst>
            </p:nvPr>
          </p:nvSpPr>
          <p:spPr>
            <a:xfrm>
              <a:off x="0" y="72000"/>
              <a:ext cx="12192000" cy="54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8AD1BF38-7DA7-4597-8F90-FC0D3521DDA0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0" y="6742800"/>
              <a:ext cx="12192000" cy="54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1ECE4058-4641-4FD4-8872-2C2659B92D8E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>
              <a:off x="64800" y="180000"/>
              <a:ext cx="12060000" cy="54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FFCE86AD-26E4-46CE-92F4-8A4F120200B1}"/>
                </a:ext>
              </a:extLst>
            </p:cNvPr>
            <p:cNvSpPr/>
            <p:nvPr>
              <p:custDataLst>
                <p:tags r:id="rId8"/>
              </p:custDataLst>
            </p:nvPr>
          </p:nvSpPr>
          <p:spPr>
            <a:xfrm>
              <a:off x="66000" y="6634800"/>
              <a:ext cx="12060000" cy="54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5EC1BC71-29D9-4549-9CEF-168F7E3C3713}"/>
                </a:ext>
              </a:extLst>
            </p:cNvPr>
            <p:cNvSpPr/>
            <p:nvPr>
              <p:custDataLst>
                <p:tags r:id="rId9"/>
              </p:custDataLst>
            </p:nvPr>
          </p:nvSpPr>
          <p:spPr>
            <a:xfrm>
              <a:off x="72000" y="0"/>
              <a:ext cx="54000" cy="686908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CBDD749B-8556-40CE-A392-5F49EDA15F0E}"/>
                </a:ext>
              </a:extLst>
            </p:cNvPr>
            <p:cNvSpPr/>
            <p:nvPr>
              <p:custDataLst>
                <p:tags r:id="rId10"/>
              </p:custDataLst>
            </p:nvPr>
          </p:nvSpPr>
          <p:spPr>
            <a:xfrm>
              <a:off x="12067200" y="0"/>
              <a:ext cx="54000" cy="686908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A2123EEB-E013-4895-B0A3-5A345A25D825}"/>
                </a:ext>
              </a:extLst>
            </p:cNvPr>
            <p:cNvSpPr/>
            <p:nvPr>
              <p:custDataLst>
                <p:tags r:id="rId11"/>
              </p:custDataLst>
            </p:nvPr>
          </p:nvSpPr>
          <p:spPr>
            <a:xfrm>
              <a:off x="180000" y="64800"/>
              <a:ext cx="54000" cy="673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D689208D-92DB-4A9C-B110-DD1E958A4169}"/>
                </a:ext>
              </a:extLst>
            </p:cNvPr>
            <p:cNvSpPr/>
            <p:nvPr>
              <p:custDataLst>
                <p:tags r:id="rId12"/>
              </p:custDataLst>
            </p:nvPr>
          </p:nvSpPr>
          <p:spPr>
            <a:xfrm>
              <a:off x="11959200" y="64800"/>
              <a:ext cx="54000" cy="673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6" name="文本框 15">
            <a:extLst>
              <a:ext uri="{FF2B5EF4-FFF2-40B4-BE49-F238E27FC236}">
                <a16:creationId xmlns:a16="http://schemas.microsoft.com/office/drawing/2014/main" id="{51DA02EF-8E30-4441-9583-1F55D16162A6}"/>
              </a:ext>
            </a:extLst>
          </p:cNvPr>
          <p:cNvSpPr txBox="1"/>
          <p:nvPr>
            <p:custDataLst>
              <p:tags r:id="rId13"/>
            </p:custDataLst>
          </p:nvPr>
        </p:nvSpPr>
        <p:spPr>
          <a:xfrm>
            <a:off x="1620000" y="1944000"/>
            <a:ext cx="3183135" cy="58477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sz="3200">
                <a:latin typeface="微软雅黑" panose="020b0503020204020204" pitchFamily="34" charset="-122"/>
                <a:ea typeface="微软雅黑" panose="020b0503020204020204" pitchFamily="34" charset="-122"/>
              </a:rPr>
              <a:t>气压计的种类</a:t>
            </a:r>
            <a:r>
              <a:rPr lang="en-US" altLang="zh-CN" sz="3200">
                <a:latin typeface="微软雅黑" panose="020b0503020204020204" pitchFamily="34" charset="-122"/>
                <a:ea typeface="微软雅黑" panose="020b0503020204020204" pitchFamily="34" charset="-122"/>
              </a:rPr>
              <a:t>:</a:t>
            </a:r>
            <a:endParaRPr lang="zh-CN" altLang="en-US" sz="320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C0C704AE-464F-4E61-AC10-91CF7114EB5A}"/>
              </a:ext>
            </a:extLst>
          </p:cNvPr>
          <p:cNvSpPr txBox="1"/>
          <p:nvPr>
            <p:custDataLst>
              <p:tags r:id="rId14"/>
            </p:custDataLst>
          </p:nvPr>
        </p:nvSpPr>
        <p:spPr>
          <a:xfrm>
            <a:off x="1247042" y="2628000"/>
            <a:ext cx="4211127" cy="58477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sz="320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320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</a:t>
            </a:r>
            <a:r>
              <a:rPr lang="en-US" altLang="zh-CN" sz="320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320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）水银气压计：</a:t>
            </a:r>
          </a:p>
        </p:txBody>
      </p:sp>
      <p:grpSp>
        <p:nvGrpSpPr>
          <p:cNvPr id="19" name="组合 18">
            <a:extLst>
              <a:ext uri="{FF2B5EF4-FFF2-40B4-BE49-F238E27FC236}">
                <a16:creationId xmlns:a16="http://schemas.microsoft.com/office/drawing/2014/main" id="{334FEBD5-E683-4951-B9D6-69DDE503DB8A}"/>
              </a:ext>
            </a:extLst>
          </p:cNvPr>
          <p:cNvGrpSpPr/>
          <p:nvPr>
            <p:custDataLst>
              <p:tags r:id="rId15"/>
            </p:custDataLst>
          </p:nvPr>
        </p:nvGrpSpPr>
        <p:grpSpPr>
          <a:xfrm>
            <a:off x="288000" y="288000"/>
            <a:ext cx="4266000" cy="702000"/>
            <a:chOff x="2933961" y="3283819"/>
            <a:chExt cx="4266000" cy="702000"/>
          </a:xfrm>
        </p:grpSpPr>
        <p:sp>
          <p:nvSpPr>
            <p:cNvPr id="20" name="矩形 19">
              <a:extLst>
                <a:ext uri="{FF2B5EF4-FFF2-40B4-BE49-F238E27FC236}">
                  <a16:creationId xmlns:a16="http://schemas.microsoft.com/office/drawing/2014/main" id="{25CEBC5C-EC57-4131-8C07-36DD033DAFF2}"/>
                </a:ext>
              </a:extLst>
            </p:cNvPr>
            <p:cNvSpPr/>
            <p:nvPr>
              <p:custDataLst>
                <p:tags r:id="rId16"/>
              </p:custDataLst>
            </p:nvPr>
          </p:nvSpPr>
          <p:spPr>
            <a:xfrm>
              <a:off x="3779961" y="3283819"/>
              <a:ext cx="3420000" cy="702000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scene3d>
              <a:camera prst="orthographicFront"/>
              <a:lightRig rig="threePt" dir="t"/>
            </a:scene3d>
            <a:sp3d>
              <a:bevelT w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16000" tIns="36000" rIns="216000" bIns="72000" rtlCol="0" anchor="ctr"/>
            <a:lstStyle/>
            <a:p>
              <a:pPr algn="ctr"/>
              <a:r>
                <a:rPr lang="zh-CN" altLang="en-US" sz="32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大气压的测量</a:t>
              </a:r>
            </a:p>
          </p:txBody>
        </p:sp>
        <p:sp>
          <p:nvSpPr>
            <p:cNvPr id="21" name="椭圆 20">
              <a:extLst>
                <a:ext uri="{FF2B5EF4-FFF2-40B4-BE49-F238E27FC236}">
                  <a16:creationId xmlns:a16="http://schemas.microsoft.com/office/drawing/2014/main" id="{483BD696-2760-442A-B239-092B8B9AE01C}"/>
                </a:ext>
              </a:extLst>
            </p:cNvPr>
            <p:cNvSpPr/>
            <p:nvPr>
              <p:custDataLst>
                <p:tags r:id="rId17"/>
              </p:custDataLst>
            </p:nvPr>
          </p:nvSpPr>
          <p:spPr>
            <a:xfrm>
              <a:off x="2933961" y="3283819"/>
              <a:ext cx="702000" cy="702000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  <a:ln w="15875">
              <a:solidFill>
                <a:schemeClr val="bg1"/>
              </a:solidFill>
            </a:ln>
            <a:effectLst>
              <a:outerShdw blurRad="63500" dist="25400" dir="27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32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二</a:t>
              </a:r>
            </a:p>
          </p:txBody>
        </p:sp>
      </p:grpSp>
      <p:grpSp>
        <p:nvGrpSpPr>
          <p:cNvPr id="5" name="组合 4">
            <a:extLst>
              <a:ext uri="{FF2B5EF4-FFF2-40B4-BE49-F238E27FC236}">
                <a16:creationId xmlns:a16="http://schemas.microsoft.com/office/drawing/2014/main" id="{7F2BE186-F920-41A4-87EF-327274FCA746}"/>
              </a:ext>
            </a:extLst>
          </p:cNvPr>
          <p:cNvGrpSpPr/>
          <p:nvPr>
            <p:custDataLst>
              <p:tags r:id="rId18"/>
            </p:custDataLst>
          </p:nvPr>
        </p:nvGrpSpPr>
        <p:grpSpPr>
          <a:xfrm>
            <a:off x="1620000" y="1260000"/>
            <a:ext cx="9000000" cy="584775"/>
            <a:chOff x="1620000" y="1260000"/>
            <a:chExt cx="9000000" cy="584775"/>
          </a:xfrm>
        </p:grpSpPr>
        <p:sp>
          <p:nvSpPr>
            <p:cNvPr id="12" name="文本框 11">
              <a:extLst>
                <a:ext uri="{FF2B5EF4-FFF2-40B4-BE49-F238E27FC236}">
                  <a16:creationId xmlns:a16="http://schemas.microsoft.com/office/drawing/2014/main" id="{799F1540-8CEC-4725-B87F-C38D5E71264E}"/>
                </a:ext>
              </a:extLst>
            </p:cNvPr>
            <p:cNvSpPr txBox="1"/>
            <p:nvPr>
              <p:custDataLst>
                <p:tags r:id="rId19"/>
              </p:custDataLst>
            </p:nvPr>
          </p:nvSpPr>
          <p:spPr>
            <a:xfrm>
              <a:off x="1620000" y="1260000"/>
              <a:ext cx="90000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200">
                  <a:latin typeface="微软雅黑" panose="020b0503020204020204" pitchFamily="34" charset="-122"/>
                  <a:ea typeface="微软雅黑" panose="020b0503020204020204" pitchFamily="34" charset="-122"/>
                </a:rPr>
                <a:t>2</a:t>
              </a:r>
              <a:r>
                <a:rPr lang="zh-CN" altLang="en-US" sz="3200">
                  <a:latin typeface="微软雅黑" panose="020b0503020204020204" pitchFamily="34" charset="-122"/>
                  <a:ea typeface="微软雅黑" panose="020b0503020204020204" pitchFamily="34" charset="-122"/>
                </a:rPr>
                <a:t>、大气压的测量工具        </a:t>
              </a:r>
              <a:r>
                <a:rPr lang="zh-CN" altLang="en-US" sz="320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气压计</a:t>
              </a:r>
              <a:r>
                <a:rPr lang="zh-CN" altLang="en-US" sz="3200">
                  <a:latin typeface="微软雅黑" panose="020b0503020204020204" pitchFamily="34" charset="-122"/>
                  <a:ea typeface="微软雅黑" panose="020b0503020204020204" pitchFamily="34" charset="-122"/>
                </a:rPr>
                <a:t>。</a:t>
              </a:r>
            </a:p>
          </p:txBody>
        </p:sp>
        <p:cxnSp>
          <p:nvCxnSpPr>
            <p:cNvPr id="22" name="直接连接符 21">
              <a:extLst>
                <a:ext uri="{FF2B5EF4-FFF2-40B4-BE49-F238E27FC236}">
                  <a16:creationId xmlns:a16="http://schemas.microsoft.com/office/drawing/2014/main" id="{C72E6473-3115-4A3D-8A43-7BE7DCB2C414}"/>
                </a:ext>
              </a:extLst>
            </p:cNvPr>
            <p:cNvCxnSpPr/>
            <p:nvPr>
              <p:custDataLst>
                <p:tags r:id="rId20"/>
              </p:custDataLst>
            </p:nvPr>
          </p:nvCxnSpPr>
          <p:spPr>
            <a:xfrm>
              <a:off x="5679619" y="1592826"/>
              <a:ext cx="738140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文本框 22">
            <a:extLst>
              <a:ext uri="{FF2B5EF4-FFF2-40B4-BE49-F238E27FC236}">
                <a16:creationId xmlns:a16="http://schemas.microsoft.com/office/drawing/2014/main" id="{0DA536AC-79CF-43B6-9CB2-C3533231DB3E}"/>
              </a:ext>
            </a:extLst>
          </p:cNvPr>
          <p:cNvSpPr txBox="1"/>
          <p:nvPr>
            <p:custDataLst>
              <p:tags r:id="rId21"/>
            </p:custDataLst>
          </p:nvPr>
        </p:nvSpPr>
        <p:spPr>
          <a:xfrm>
            <a:off x="1593491" y="5839473"/>
            <a:ext cx="6419288" cy="52322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sz="28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应用：</a:t>
            </a: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</a:rPr>
              <a:t>实验室和气象站</a:t>
            </a: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F430729B-2626-4644-BB8F-D51F83ECB29A}"/>
              </a:ext>
            </a:extLst>
          </p:cNvPr>
          <p:cNvSpPr txBox="1"/>
          <p:nvPr>
            <p:custDataLst>
              <p:tags r:id="rId22"/>
            </p:custDataLst>
          </p:nvPr>
        </p:nvSpPr>
        <p:spPr>
          <a:xfrm>
            <a:off x="1596759" y="5060114"/>
            <a:ext cx="6042441" cy="662554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特点：</a:t>
            </a: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</a:rPr>
              <a:t>测量结果准确，但不方便携带。</a:t>
            </a:r>
          </a:p>
        </p:txBody>
      </p:sp>
      <p:grpSp>
        <p:nvGrpSpPr>
          <p:cNvPr id="29" name="组合 28">
            <a:extLst>
              <a:ext uri="{FF2B5EF4-FFF2-40B4-BE49-F238E27FC236}">
                <a16:creationId xmlns:a16="http://schemas.microsoft.com/office/drawing/2014/main" id="{7CE4CB90-53C5-4C7E-BE6F-8114976D49D0}"/>
              </a:ext>
            </a:extLst>
          </p:cNvPr>
          <p:cNvGrpSpPr/>
          <p:nvPr>
            <p:custDataLst>
              <p:tags r:id="rId23"/>
            </p:custDataLst>
          </p:nvPr>
        </p:nvGrpSpPr>
        <p:grpSpPr>
          <a:xfrm>
            <a:off x="8219253" y="1963063"/>
            <a:ext cx="3183135" cy="4138020"/>
            <a:chOff x="7381898" y="1983416"/>
            <a:chExt cx="3183135" cy="4138020"/>
          </a:xfrm>
        </p:grpSpPr>
        <p:sp>
          <p:nvSpPr>
            <p:cNvPr id="26" name="文本框 25">
              <a:extLst>
                <a:ext uri="{FF2B5EF4-FFF2-40B4-BE49-F238E27FC236}">
                  <a16:creationId xmlns:a16="http://schemas.microsoft.com/office/drawing/2014/main" id="{59310DF0-D2C5-419B-9317-1693EB2747B5}"/>
                </a:ext>
              </a:extLst>
            </p:cNvPr>
            <p:cNvSpPr txBox="1"/>
            <p:nvPr>
              <p:custDataLst>
                <p:tags r:id="rId24"/>
              </p:custDataLst>
            </p:nvPr>
          </p:nvSpPr>
          <p:spPr>
            <a:xfrm>
              <a:off x="8306293" y="5721326"/>
              <a:ext cx="161910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>
                  <a:latin typeface="微软雅黑" panose="020b0503020204020204" pitchFamily="34" charset="-122"/>
                  <a:ea typeface="微软雅黑" panose="020b0503020204020204" pitchFamily="34" charset="-122"/>
                </a:rPr>
                <a:t>水银气压计</a:t>
              </a:r>
            </a:p>
          </p:txBody>
        </p:sp>
        <p:pic>
          <p:nvPicPr>
            <p:cNvPr id="28" name="图片 27">
              <a:extLst>
                <a:ext uri="{FF2B5EF4-FFF2-40B4-BE49-F238E27FC236}">
                  <a16:creationId xmlns:a16="http://schemas.microsoft.com/office/drawing/2014/main" id="{98F41548-9B64-40EC-B8EF-C0B414F4C58F}"/>
                </a:ext>
              </a:extLst>
            </p:cNvPr>
            <p:cNvPicPr>
              <a:picLocks noChangeAspect="1"/>
            </p:cNvPicPr>
            <p:nvPr>
              <p:custDataLst>
                <p:tags r:id="rId26"/>
              </p:custDataLst>
            </p:nvPr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81898" y="1983416"/>
              <a:ext cx="3183135" cy="3635416"/>
            </a:xfrm>
            <a:prstGeom prst="rect">
              <a:avLst/>
            </a:prstGeom>
          </p:spPr>
        </p:pic>
      </p:grpSp>
      <p:sp>
        <p:nvSpPr>
          <p:cNvPr id="30" name="文本框 29">
            <a:extLst>
              <a:ext uri="{FF2B5EF4-FFF2-40B4-BE49-F238E27FC236}">
                <a16:creationId xmlns:a16="http://schemas.microsoft.com/office/drawing/2014/main" id="{3718B5FC-598B-41AC-A2D4-83243D26C0F7}"/>
              </a:ext>
            </a:extLst>
          </p:cNvPr>
          <p:cNvSpPr txBox="1"/>
          <p:nvPr>
            <p:custDataLst>
              <p:tags r:id="rId27"/>
            </p:custDataLst>
          </p:nvPr>
        </p:nvSpPr>
        <p:spPr>
          <a:xfrm>
            <a:off x="1620000" y="3312000"/>
            <a:ext cx="6158580" cy="165898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25000"/>
              </a:lnSpc>
            </a:pP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</a:rPr>
              <a:t>利用倒置于水银槽内玻璃管柱中的水银重量与周围</a:t>
            </a:r>
            <a:r>
              <a:rPr lang="zh-CN" altLang="en-US" sz="28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大气压强</a:t>
            </a: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</a:rPr>
              <a:t>平衡的原理，以水银柱的高度表示大气压强。</a:t>
            </a:r>
          </a:p>
        </p:txBody>
      </p:sp>
    </p:spTree>
    <p:extLst>
      <p:ext uri="{BB962C8B-B14F-4D97-AF65-F5344CB8AC3E}">
        <p14:creationId xmlns:p14="http://schemas.microsoft.com/office/powerpoint/2010/main" val="361706229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23" grpId="0"/>
      <p:bldP spid="25" grpId="0"/>
      <p:bldP spid="3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grpSp>
        <p:nvGrpSpPr>
          <p:cNvPr id="4" name="组合 3">
            <a:extLst>
              <a:ext uri="{FF2B5EF4-FFF2-40B4-BE49-F238E27FC236}">
                <a16:creationId xmlns:a16="http://schemas.microsoft.com/office/drawing/2014/main" id="{8AA25377-C399-4B87-B6F6-0D02302DE820}"/>
              </a:ext>
            </a:extLst>
          </p:cNvPr>
          <p:cNvGrpSpPr/>
          <p:nvPr>
            <p:custDataLst>
              <p:tags r:id="rId4"/>
            </p:custDataLst>
          </p:nvPr>
        </p:nvGrpSpPr>
        <p:grpSpPr>
          <a:xfrm>
            <a:off x="0" y="0"/>
            <a:ext cx="12192000" cy="6869083"/>
            <a:chExt cx="12192000" cy="6869083"/>
          </a:xfrm>
          <a:gradFill flip="none" rotWithShape="1">
            <a:gsLst>
              <a:gs pos="0">
                <a:schemeClr val="accent2">
                  <a:lumMod val="60000"/>
                  <a:lumOff val="40000"/>
                </a:schemeClr>
              </a:gs>
              <a:gs pos="35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lin ang="16200000" scaled="1"/>
          </a:gradFill>
        </p:grpSpPr>
        <p:sp>
          <p:nvSpPr>
            <p:cNvPr id="2" name="矩形 1">
              <a:extLst>
                <a:ext uri="{FF2B5EF4-FFF2-40B4-BE49-F238E27FC236}">
                  <a16:creationId xmlns:a16="http://schemas.microsoft.com/office/drawing/2014/main" id="{8DF8AC0D-047C-4F3E-AC57-35A7F3760151}"/>
                </a:ext>
              </a:extLst>
            </p:cNvPr>
            <p:cNvSpPr/>
            <p:nvPr>
              <p:custDataLst>
                <p:tags r:id="rId5"/>
              </p:custDataLst>
            </p:nvPr>
          </p:nvSpPr>
          <p:spPr>
            <a:xfrm>
              <a:off x="0" y="72000"/>
              <a:ext cx="12192000" cy="54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8AD1BF38-7DA7-4597-8F90-FC0D3521DDA0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0" y="6742800"/>
              <a:ext cx="12192000" cy="54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1ECE4058-4641-4FD4-8872-2C2659B92D8E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>
              <a:off x="64800" y="180000"/>
              <a:ext cx="12060000" cy="54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FFCE86AD-26E4-46CE-92F4-8A4F120200B1}"/>
                </a:ext>
              </a:extLst>
            </p:cNvPr>
            <p:cNvSpPr/>
            <p:nvPr>
              <p:custDataLst>
                <p:tags r:id="rId8"/>
              </p:custDataLst>
            </p:nvPr>
          </p:nvSpPr>
          <p:spPr>
            <a:xfrm>
              <a:off x="66000" y="6634800"/>
              <a:ext cx="12060000" cy="54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5EC1BC71-29D9-4549-9CEF-168F7E3C3713}"/>
                </a:ext>
              </a:extLst>
            </p:cNvPr>
            <p:cNvSpPr/>
            <p:nvPr>
              <p:custDataLst>
                <p:tags r:id="rId9"/>
              </p:custDataLst>
            </p:nvPr>
          </p:nvSpPr>
          <p:spPr>
            <a:xfrm>
              <a:off x="72000" y="0"/>
              <a:ext cx="54000" cy="686908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CBDD749B-8556-40CE-A392-5F49EDA15F0E}"/>
                </a:ext>
              </a:extLst>
            </p:cNvPr>
            <p:cNvSpPr/>
            <p:nvPr>
              <p:custDataLst>
                <p:tags r:id="rId10"/>
              </p:custDataLst>
            </p:nvPr>
          </p:nvSpPr>
          <p:spPr>
            <a:xfrm>
              <a:off x="12067200" y="0"/>
              <a:ext cx="54000" cy="686908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A2123EEB-E013-4895-B0A3-5A345A25D825}"/>
                </a:ext>
              </a:extLst>
            </p:cNvPr>
            <p:cNvSpPr/>
            <p:nvPr>
              <p:custDataLst>
                <p:tags r:id="rId11"/>
              </p:custDataLst>
            </p:nvPr>
          </p:nvSpPr>
          <p:spPr>
            <a:xfrm>
              <a:off x="180000" y="64800"/>
              <a:ext cx="54000" cy="673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D689208D-92DB-4A9C-B110-DD1E958A4169}"/>
                </a:ext>
              </a:extLst>
            </p:cNvPr>
            <p:cNvSpPr/>
            <p:nvPr>
              <p:custDataLst>
                <p:tags r:id="rId12"/>
              </p:custDataLst>
            </p:nvPr>
          </p:nvSpPr>
          <p:spPr>
            <a:xfrm>
              <a:off x="11959200" y="64800"/>
              <a:ext cx="54000" cy="673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8" name="文本框 17">
            <a:extLst>
              <a:ext uri="{FF2B5EF4-FFF2-40B4-BE49-F238E27FC236}">
                <a16:creationId xmlns:a16="http://schemas.microsoft.com/office/drawing/2014/main" id="{6810846E-DCE9-4CC3-A146-5232DF3F385A}"/>
              </a:ext>
            </a:extLst>
          </p:cNvPr>
          <p:cNvSpPr txBox="1"/>
          <p:nvPr>
            <p:custDataLst>
              <p:tags r:id="rId13"/>
            </p:custDataLst>
          </p:nvPr>
        </p:nvSpPr>
        <p:spPr>
          <a:xfrm>
            <a:off x="1701916" y="2196000"/>
            <a:ext cx="6741662" cy="2197589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25000"/>
              </a:lnSpc>
            </a:pP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</a:rPr>
              <a:t>无液气压计的主要部分是一个波纹状真空金属盒。气压变化时，金属盒厚度会发生变化，传动装置将这种变化转化为指针的偏向，指示出气压的大小。</a:t>
            </a:r>
          </a:p>
        </p:txBody>
      </p:sp>
      <p:grpSp>
        <p:nvGrpSpPr>
          <p:cNvPr id="19" name="组合 18">
            <a:extLst>
              <a:ext uri="{FF2B5EF4-FFF2-40B4-BE49-F238E27FC236}">
                <a16:creationId xmlns:a16="http://schemas.microsoft.com/office/drawing/2014/main" id="{334FEBD5-E683-4951-B9D6-69DDE503DB8A}"/>
              </a:ext>
            </a:extLst>
          </p:cNvPr>
          <p:cNvGrpSpPr/>
          <p:nvPr>
            <p:custDataLst>
              <p:tags r:id="rId14"/>
            </p:custDataLst>
          </p:nvPr>
        </p:nvGrpSpPr>
        <p:grpSpPr>
          <a:xfrm>
            <a:off x="288000" y="288000"/>
            <a:ext cx="4266000" cy="702000"/>
            <a:chOff x="2933961" y="3283819"/>
            <a:chExt cx="4266000" cy="702000"/>
          </a:xfrm>
        </p:grpSpPr>
        <p:sp>
          <p:nvSpPr>
            <p:cNvPr id="20" name="矩形 19">
              <a:extLst>
                <a:ext uri="{FF2B5EF4-FFF2-40B4-BE49-F238E27FC236}">
                  <a16:creationId xmlns:a16="http://schemas.microsoft.com/office/drawing/2014/main" id="{25CEBC5C-EC57-4131-8C07-36DD033DAFF2}"/>
                </a:ext>
              </a:extLst>
            </p:cNvPr>
            <p:cNvSpPr/>
            <p:nvPr>
              <p:custDataLst>
                <p:tags r:id="rId15"/>
              </p:custDataLst>
            </p:nvPr>
          </p:nvSpPr>
          <p:spPr>
            <a:xfrm>
              <a:off x="3779961" y="3283819"/>
              <a:ext cx="3420000" cy="702000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scene3d>
              <a:camera prst="orthographicFront"/>
              <a:lightRig rig="threePt" dir="t"/>
            </a:scene3d>
            <a:sp3d>
              <a:bevelT w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16000" tIns="36000" rIns="216000" bIns="72000" rtlCol="0" anchor="ctr"/>
            <a:lstStyle/>
            <a:p>
              <a:pPr algn="ctr"/>
              <a:r>
                <a:rPr lang="zh-CN" altLang="en-US" sz="32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大气压的测量</a:t>
              </a:r>
            </a:p>
          </p:txBody>
        </p:sp>
        <p:sp>
          <p:nvSpPr>
            <p:cNvPr id="21" name="椭圆 20">
              <a:extLst>
                <a:ext uri="{FF2B5EF4-FFF2-40B4-BE49-F238E27FC236}">
                  <a16:creationId xmlns:a16="http://schemas.microsoft.com/office/drawing/2014/main" id="{483BD696-2760-442A-B239-092B8B9AE01C}"/>
                </a:ext>
              </a:extLst>
            </p:cNvPr>
            <p:cNvSpPr/>
            <p:nvPr>
              <p:custDataLst>
                <p:tags r:id="rId16"/>
              </p:custDataLst>
            </p:nvPr>
          </p:nvSpPr>
          <p:spPr>
            <a:xfrm>
              <a:off x="2933961" y="3283819"/>
              <a:ext cx="702000" cy="702000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  <a:ln w="15875">
              <a:solidFill>
                <a:schemeClr val="bg1"/>
              </a:solidFill>
            </a:ln>
            <a:effectLst>
              <a:outerShdw blurRad="63500" dist="25400" dir="27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32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二</a:t>
              </a:r>
            </a:p>
          </p:txBody>
        </p:sp>
      </p:grpSp>
      <p:sp>
        <p:nvSpPr>
          <p:cNvPr id="26" name="文本框 25">
            <a:extLst>
              <a:ext uri="{FF2B5EF4-FFF2-40B4-BE49-F238E27FC236}">
                <a16:creationId xmlns:a16="http://schemas.microsoft.com/office/drawing/2014/main" id="{0593986E-1FF2-4BAF-A259-561C8433DF22}"/>
              </a:ext>
            </a:extLst>
          </p:cNvPr>
          <p:cNvSpPr txBox="1"/>
          <p:nvPr>
            <p:custDataLst>
              <p:tags r:id="rId17"/>
            </p:custDataLst>
          </p:nvPr>
        </p:nvSpPr>
        <p:spPr>
          <a:xfrm>
            <a:off x="1245600" y="1440000"/>
            <a:ext cx="9000000" cy="58477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sz="320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3200">
                <a:latin typeface="微软雅黑" panose="020b0503020204020204" pitchFamily="34" charset="-122"/>
                <a:ea typeface="微软雅黑" panose="020b0503020204020204" pitchFamily="34" charset="-122"/>
              </a:rPr>
              <a:t>（</a:t>
            </a:r>
            <a:r>
              <a:rPr lang="en-US" altLang="zh-CN" sz="3200"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3200">
                <a:latin typeface="微软雅黑" panose="020b0503020204020204" pitchFamily="34" charset="-122"/>
                <a:ea typeface="微软雅黑" panose="020b0503020204020204" pitchFamily="34" charset="-122"/>
              </a:rPr>
              <a:t>）金属盒气压计又叫</a:t>
            </a:r>
            <a:r>
              <a:rPr lang="zh-CN" altLang="en-US" sz="32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无液气压计</a:t>
            </a: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9E19E521-CFEA-42CC-8EEA-9C5E94F3A617}"/>
              </a:ext>
            </a:extLst>
          </p:cNvPr>
          <p:cNvSpPr txBox="1"/>
          <p:nvPr>
            <p:custDataLst>
              <p:tags r:id="rId18"/>
            </p:custDataLst>
          </p:nvPr>
        </p:nvSpPr>
        <p:spPr>
          <a:xfrm>
            <a:off x="1620000" y="4736025"/>
            <a:ext cx="6309794" cy="52322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sz="28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特点：</a:t>
            </a: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</a:rPr>
              <a:t>测量结果不准确，但是携带方便</a:t>
            </a:r>
          </a:p>
        </p:txBody>
      </p:sp>
      <p:grpSp>
        <p:nvGrpSpPr>
          <p:cNvPr id="34" name="组合 33">
            <a:extLst>
              <a:ext uri="{FF2B5EF4-FFF2-40B4-BE49-F238E27FC236}">
                <a16:creationId xmlns:a16="http://schemas.microsoft.com/office/drawing/2014/main" id="{3DBA4853-22B1-4268-9880-6792AD6ADE0B}"/>
              </a:ext>
            </a:extLst>
          </p:cNvPr>
          <p:cNvGrpSpPr/>
          <p:nvPr>
            <p:custDataLst>
              <p:tags r:id="rId19"/>
            </p:custDataLst>
          </p:nvPr>
        </p:nvGrpSpPr>
        <p:grpSpPr>
          <a:xfrm>
            <a:off x="8675034" y="2085776"/>
            <a:ext cx="3052710" cy="3536596"/>
            <a:chOff x="7395779" y="2162318"/>
            <a:chExt cx="3052710" cy="3536596"/>
          </a:xfrm>
        </p:grpSpPr>
        <p:grpSp>
          <p:nvGrpSpPr>
            <p:cNvPr id="32" name="组合 31">
              <a:extLst>
                <a:ext uri="{FF2B5EF4-FFF2-40B4-BE49-F238E27FC236}">
                  <a16:creationId xmlns:a16="http://schemas.microsoft.com/office/drawing/2014/main" id="{108D5F3B-BA14-4DF7-9C08-6CB3BEBC4CEB}"/>
                </a:ext>
              </a:extLst>
            </p:cNvPr>
            <p:cNvGrpSpPr/>
            <p:nvPr>
              <p:custDataLst>
                <p:tags r:id="rId20"/>
              </p:custDataLst>
            </p:nvPr>
          </p:nvGrpSpPr>
          <p:grpSpPr>
            <a:xfrm>
              <a:off x="7395779" y="2162318"/>
              <a:ext cx="2476674" cy="3536596"/>
              <a:chOff x="7395779" y="2162318"/>
              <a:chExt cx="2476674" cy="3536596"/>
            </a:xfrm>
          </p:grpSpPr>
          <p:pic>
            <p:nvPicPr>
              <p:cNvPr id="29" name="图片 28">
                <a:extLst>
                  <a:ext uri="{FF2B5EF4-FFF2-40B4-BE49-F238E27FC236}">
                    <a16:creationId xmlns:a16="http://schemas.microsoft.com/office/drawing/2014/main" id="{2B2D0476-E9B3-4173-AF8D-C135FFD1EF1B}"/>
                  </a:ext>
                </a:extLst>
              </p:cNvPr>
              <p:cNvPicPr>
                <a:picLocks noChangeAspect="1"/>
              </p:cNvPicPr>
              <p:nvPr>
                <p:custDataLst>
                  <p:tags r:id="rId23"/>
                </p:custDataLst>
              </p:nvPr>
            </p:nvPicPr>
            <p:blipFill>
              <a:blip r:embed="rId21">
                <a:extLst>
                  <a:ext uri="{BEBA8EAE-BF5A-486C-A8C5-ECC9F3942E4B}">
                    <a14:imgProps xmlns:a14="http://schemas.microsoft.com/office/drawing/2010/main">
                      <a14:imgLayer r:embed="rId22">
                        <a14:imgEffect>
                          <a14:brightnessContrast bright="20000" contras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531200" y="2162318"/>
                <a:ext cx="2062751" cy="1891147"/>
              </a:xfrm>
              <a:prstGeom prst="rect">
                <a:avLst/>
              </a:prstGeom>
            </p:spPr>
          </p:pic>
          <p:pic>
            <p:nvPicPr>
              <p:cNvPr id="31" name="图片 30">
                <a:extLst>
                  <a:ext uri="{FF2B5EF4-FFF2-40B4-BE49-F238E27FC236}">
                    <a16:creationId xmlns:a16="http://schemas.microsoft.com/office/drawing/2014/main" id="{DDFC3879-254A-4CEB-B20A-FC7B4779CE60}"/>
                  </a:ext>
                </a:extLst>
              </p:cNvPr>
              <p:cNvPicPr>
                <a:picLocks noChangeAspect="1"/>
              </p:cNvPicPr>
              <p:nvPr>
                <p:custDataLst>
                  <p:tags r:id="rId26"/>
                </p:custDataLst>
              </p:nvPr>
            </p:nvPicPr>
            <p:blipFill>
              <a:blip r:embed="rId24">
                <a:extLst>
                  <a:ext uri="{BEBA8EAE-BF5A-486C-A8C5-ECC9F3942E4B}">
                    <a14:imgProps xmlns:a14="http://schemas.microsoft.com/office/drawing/2010/main">
                      <a14:imgLayer r:embed="rId25">
                        <a14:imgEffect>
                          <a14:brightnessContrast bright="20000" contras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395779" y="4216263"/>
                <a:ext cx="2476674" cy="1482651"/>
              </a:xfrm>
              <a:prstGeom prst="rect">
                <a:avLst/>
              </a:prstGeom>
            </p:spPr>
          </p:pic>
        </p:grpSp>
        <p:sp>
          <p:nvSpPr>
            <p:cNvPr id="33" name="文本框 32">
              <a:extLst>
                <a:ext uri="{FF2B5EF4-FFF2-40B4-BE49-F238E27FC236}">
                  <a16:creationId xmlns:a16="http://schemas.microsoft.com/office/drawing/2014/main" id="{6FA39F45-6D99-4DEF-B507-103561E0E07C}"/>
                </a:ext>
              </a:extLst>
            </p:cNvPr>
            <p:cNvSpPr txBox="1"/>
            <p:nvPr>
              <p:custDataLst>
                <p:tags r:id="rId27"/>
              </p:custDataLst>
            </p:nvPr>
          </p:nvSpPr>
          <p:spPr>
            <a:xfrm>
              <a:off x="9898586" y="2622304"/>
              <a:ext cx="549903" cy="28623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>
                  <a:solidFill>
                    <a:srgbClr val="FF66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无</a:t>
              </a:r>
              <a:endParaRPr lang="en-US" altLang="zh-CN" sz="2000">
                <a:solidFill>
                  <a:srgbClr val="FF66FF"/>
                </a:solidFill>
                <a:latin typeface="微软雅黑" pitchFamily="34" charset="-122"/>
                <a:ea typeface="微软雅黑" pitchFamily="34" charset="-122"/>
              </a:endParaRPr>
            </a:p>
            <a:p>
              <a:endParaRPr lang="en-US" altLang="zh-CN" sz="2000">
                <a:solidFill>
                  <a:srgbClr val="FF66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r>
                <a:rPr lang="zh-CN" altLang="en-US" sz="2000">
                  <a:solidFill>
                    <a:srgbClr val="FF66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液</a:t>
              </a:r>
              <a:endParaRPr lang="en-US" altLang="zh-CN" sz="2000">
                <a:solidFill>
                  <a:srgbClr val="FF66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endParaRPr lang="en-US" altLang="zh-CN" sz="2000">
                <a:solidFill>
                  <a:srgbClr val="FF66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r>
                <a:rPr lang="zh-CN" altLang="en-US" sz="2000">
                  <a:solidFill>
                    <a:srgbClr val="FF66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气</a:t>
              </a:r>
              <a:endParaRPr lang="en-US" altLang="zh-CN" sz="2000">
                <a:solidFill>
                  <a:srgbClr val="FF66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endParaRPr lang="en-US" altLang="zh-CN" sz="2000">
                <a:solidFill>
                  <a:srgbClr val="FF66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r>
                <a:rPr lang="zh-CN" altLang="en-US" sz="2000">
                  <a:solidFill>
                    <a:srgbClr val="FF66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压</a:t>
              </a:r>
              <a:endParaRPr lang="en-US" altLang="zh-CN" sz="2000">
                <a:solidFill>
                  <a:srgbClr val="FF66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endParaRPr lang="en-US" altLang="zh-CN" sz="2000">
                <a:solidFill>
                  <a:srgbClr val="FF66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r>
                <a:rPr lang="zh-CN" altLang="en-US" sz="2000">
                  <a:solidFill>
                    <a:srgbClr val="FF66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计</a:t>
              </a:r>
            </a:p>
          </p:txBody>
        </p:sp>
      </p:grpSp>
      <p:sp>
        <p:nvSpPr>
          <p:cNvPr id="35" name="文本框 34">
            <a:extLst>
              <a:ext uri="{FF2B5EF4-FFF2-40B4-BE49-F238E27FC236}">
                <a16:creationId xmlns:a16="http://schemas.microsoft.com/office/drawing/2014/main" id="{E6AA52B8-2902-41CB-ACCD-02C1762C9175}"/>
              </a:ext>
            </a:extLst>
          </p:cNvPr>
          <p:cNvSpPr txBox="1"/>
          <p:nvPr>
            <p:custDataLst>
              <p:tags r:id="rId28"/>
            </p:custDataLst>
          </p:nvPr>
        </p:nvSpPr>
        <p:spPr>
          <a:xfrm>
            <a:off x="1620000" y="5509190"/>
            <a:ext cx="6383458" cy="52322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sz="28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应用：</a:t>
            </a: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</a:rPr>
              <a:t>氧气瓶、灭火器上的气压计</a:t>
            </a:r>
            <a:r>
              <a:rPr lang="en-US" altLang="zh-CN" sz="2800">
                <a:latin typeface="微软雅黑" panose="020b0503020204020204" pitchFamily="34" charset="-122"/>
                <a:ea typeface="微软雅黑" panose="020b0503020204020204" pitchFamily="34" charset="-122"/>
              </a:rPr>
              <a:t>……</a:t>
            </a:r>
          </a:p>
        </p:txBody>
      </p:sp>
    </p:spTree>
    <p:extLst>
      <p:ext uri="{BB962C8B-B14F-4D97-AF65-F5344CB8AC3E}">
        <p14:creationId xmlns:p14="http://schemas.microsoft.com/office/powerpoint/2010/main" val="355900453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6" grpId="0"/>
      <p:bldP spid="27" grpId="0"/>
      <p:bldP spid="3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grpSp>
        <p:nvGrpSpPr>
          <p:cNvPr id="4" name="组合 3">
            <a:extLst>
              <a:ext uri="{FF2B5EF4-FFF2-40B4-BE49-F238E27FC236}">
                <a16:creationId xmlns:a16="http://schemas.microsoft.com/office/drawing/2014/main" id="{8AA25377-C399-4B87-B6F6-0D02302DE820}"/>
              </a:ext>
            </a:extLst>
          </p:cNvPr>
          <p:cNvGrpSpPr/>
          <p:nvPr>
            <p:custDataLst>
              <p:tags r:id="rId4"/>
            </p:custDataLst>
          </p:nvPr>
        </p:nvGrpSpPr>
        <p:grpSpPr>
          <a:xfrm>
            <a:off x="0" y="0"/>
            <a:ext cx="12192000" cy="6869083"/>
            <a:chExt cx="12192000" cy="6869083"/>
          </a:xfrm>
          <a:gradFill flip="none" rotWithShape="1">
            <a:gsLst>
              <a:gs pos="0">
                <a:schemeClr val="accent2">
                  <a:lumMod val="60000"/>
                  <a:lumOff val="40000"/>
                </a:schemeClr>
              </a:gs>
              <a:gs pos="35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lin ang="16200000" scaled="1"/>
          </a:gradFill>
        </p:grpSpPr>
        <p:sp>
          <p:nvSpPr>
            <p:cNvPr id="2" name="矩形 1">
              <a:extLst>
                <a:ext uri="{FF2B5EF4-FFF2-40B4-BE49-F238E27FC236}">
                  <a16:creationId xmlns:a16="http://schemas.microsoft.com/office/drawing/2014/main" id="{8DF8AC0D-047C-4F3E-AC57-35A7F3760151}"/>
                </a:ext>
              </a:extLst>
            </p:cNvPr>
            <p:cNvSpPr/>
            <p:nvPr>
              <p:custDataLst>
                <p:tags r:id="rId5"/>
              </p:custDataLst>
            </p:nvPr>
          </p:nvSpPr>
          <p:spPr>
            <a:xfrm>
              <a:off x="0" y="72000"/>
              <a:ext cx="12192000" cy="54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8AD1BF38-7DA7-4597-8F90-FC0D3521DDA0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0" y="6742800"/>
              <a:ext cx="12192000" cy="54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1ECE4058-4641-4FD4-8872-2C2659B92D8E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>
              <a:off x="64800" y="180000"/>
              <a:ext cx="12060000" cy="54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FFCE86AD-26E4-46CE-92F4-8A4F120200B1}"/>
                </a:ext>
              </a:extLst>
            </p:cNvPr>
            <p:cNvSpPr/>
            <p:nvPr>
              <p:custDataLst>
                <p:tags r:id="rId8"/>
              </p:custDataLst>
            </p:nvPr>
          </p:nvSpPr>
          <p:spPr>
            <a:xfrm>
              <a:off x="66000" y="6634800"/>
              <a:ext cx="12060000" cy="54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5EC1BC71-29D9-4549-9CEF-168F7E3C3713}"/>
                </a:ext>
              </a:extLst>
            </p:cNvPr>
            <p:cNvSpPr/>
            <p:nvPr>
              <p:custDataLst>
                <p:tags r:id="rId9"/>
              </p:custDataLst>
            </p:nvPr>
          </p:nvSpPr>
          <p:spPr>
            <a:xfrm>
              <a:off x="72000" y="0"/>
              <a:ext cx="54000" cy="686908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CBDD749B-8556-40CE-A392-5F49EDA15F0E}"/>
                </a:ext>
              </a:extLst>
            </p:cNvPr>
            <p:cNvSpPr/>
            <p:nvPr>
              <p:custDataLst>
                <p:tags r:id="rId10"/>
              </p:custDataLst>
            </p:nvPr>
          </p:nvSpPr>
          <p:spPr>
            <a:xfrm>
              <a:off x="12067200" y="0"/>
              <a:ext cx="54000" cy="686908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A2123EEB-E013-4895-B0A3-5A345A25D825}"/>
                </a:ext>
              </a:extLst>
            </p:cNvPr>
            <p:cNvSpPr/>
            <p:nvPr>
              <p:custDataLst>
                <p:tags r:id="rId11"/>
              </p:custDataLst>
            </p:nvPr>
          </p:nvSpPr>
          <p:spPr>
            <a:xfrm>
              <a:off x="180000" y="64800"/>
              <a:ext cx="54000" cy="673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D689208D-92DB-4A9C-B110-DD1E958A4169}"/>
                </a:ext>
              </a:extLst>
            </p:cNvPr>
            <p:cNvSpPr/>
            <p:nvPr>
              <p:custDataLst>
                <p:tags r:id="rId12"/>
              </p:custDataLst>
            </p:nvPr>
          </p:nvSpPr>
          <p:spPr>
            <a:xfrm>
              <a:off x="11959200" y="64800"/>
              <a:ext cx="54000" cy="673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8" name="文本框 17">
            <a:extLst>
              <a:ext uri="{FF2B5EF4-FFF2-40B4-BE49-F238E27FC236}">
                <a16:creationId xmlns:a16="http://schemas.microsoft.com/office/drawing/2014/main" id="{E6BEE474-4152-4266-BB3E-3E25947AB355}"/>
              </a:ext>
            </a:extLst>
          </p:cNvPr>
          <p:cNvSpPr txBox="1"/>
          <p:nvPr>
            <p:custDataLst>
              <p:tags r:id="rId13"/>
            </p:custDataLst>
          </p:nvPr>
        </p:nvSpPr>
        <p:spPr>
          <a:xfrm>
            <a:off x="1500822" y="1436372"/>
            <a:ext cx="1773292" cy="553998"/>
          </a:xfrm>
          <a:prstGeom prst="rect">
            <a:avLst/>
          </a:prstGeom>
          <a:solidFill>
            <a:srgbClr val="66FFFF"/>
          </a:solidFill>
        </p:spPr>
        <p:txBody>
          <a:bodyPr wrap="square" rtlCol="0">
            <a:spAutoFit/>
          </a:bodyPr>
          <a:lstStyle/>
          <a:p>
            <a:r>
              <a:rPr lang="zh-CN" altLang="en-US" sz="3000">
                <a:latin typeface="微软雅黑" panose="020b0503020204020204" pitchFamily="34" charset="-122"/>
                <a:ea typeface="微软雅黑" panose="020b0503020204020204" pitchFamily="34" charset="-122"/>
              </a:rPr>
              <a:t>想想做做</a:t>
            </a: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C79518D0-A3E5-4F84-8E7B-D74DC4933227}"/>
              </a:ext>
            </a:extLst>
          </p:cNvPr>
          <p:cNvSpPr txBox="1"/>
          <p:nvPr>
            <p:custDataLst>
              <p:tags r:id="rId14"/>
            </p:custDataLst>
          </p:nvPr>
        </p:nvSpPr>
        <p:spPr>
          <a:xfrm>
            <a:off x="1500822" y="2073954"/>
            <a:ext cx="6138378" cy="4352025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25000"/>
              </a:lnSpc>
            </a:pP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</a:rPr>
              <a:t>取一个瓶子，装入适量带颜色的水，再取一根两端开口的细玻璃管，在它上面画上刻度，使玻璃管穿过橡皮塞插入水中。从管子上吹入少量气体，使瓶内气体压强大于大气压，水沿玻璃管上升到瓶口以上。</a:t>
            </a:r>
            <a:r>
              <a:rPr lang="zh-CN" altLang="en-US" sz="280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拿着它从楼下到楼上，观察玻璃管内水柱的变化情况并作出解释。</a:t>
            </a:r>
          </a:p>
        </p:txBody>
      </p:sp>
      <p:grpSp>
        <p:nvGrpSpPr>
          <p:cNvPr id="21" name="组合 20">
            <a:extLst>
              <a:ext uri="{FF2B5EF4-FFF2-40B4-BE49-F238E27FC236}">
                <a16:creationId xmlns:a16="http://schemas.microsoft.com/office/drawing/2014/main" id="{A469FCF9-89B6-4174-963B-1C2925D458E8}"/>
              </a:ext>
            </a:extLst>
          </p:cNvPr>
          <p:cNvGrpSpPr/>
          <p:nvPr>
            <p:custDataLst>
              <p:tags r:id="rId15"/>
            </p:custDataLst>
          </p:nvPr>
        </p:nvGrpSpPr>
        <p:grpSpPr>
          <a:xfrm>
            <a:off x="288000" y="288000"/>
            <a:ext cx="4266000" cy="702000"/>
            <a:chOff x="2933961" y="3283819"/>
            <a:chExt cx="4266000" cy="702000"/>
          </a:xfrm>
        </p:grpSpPr>
        <p:sp>
          <p:nvSpPr>
            <p:cNvPr id="22" name="矩形 21">
              <a:extLst>
                <a:ext uri="{FF2B5EF4-FFF2-40B4-BE49-F238E27FC236}">
                  <a16:creationId xmlns:a16="http://schemas.microsoft.com/office/drawing/2014/main" id="{B6915D4C-30EA-4E86-8E14-0DBF8B53651E}"/>
                </a:ext>
              </a:extLst>
            </p:cNvPr>
            <p:cNvSpPr/>
            <p:nvPr>
              <p:custDataLst>
                <p:tags r:id="rId16"/>
              </p:custDataLst>
            </p:nvPr>
          </p:nvSpPr>
          <p:spPr>
            <a:xfrm>
              <a:off x="3779961" y="3283819"/>
              <a:ext cx="3420000" cy="702000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scene3d>
              <a:camera prst="orthographicFront"/>
              <a:lightRig rig="threePt" dir="t"/>
            </a:scene3d>
            <a:sp3d>
              <a:bevelT w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16000" tIns="36000" rIns="216000" bIns="72000" rtlCol="0" anchor="ctr"/>
            <a:lstStyle/>
            <a:p>
              <a:pPr algn="ctr"/>
              <a:r>
                <a:rPr lang="zh-CN" altLang="en-US" sz="32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大气压的测量</a:t>
              </a:r>
            </a:p>
          </p:txBody>
        </p:sp>
        <p:sp>
          <p:nvSpPr>
            <p:cNvPr id="23" name="椭圆 22">
              <a:extLst>
                <a:ext uri="{FF2B5EF4-FFF2-40B4-BE49-F238E27FC236}">
                  <a16:creationId xmlns:a16="http://schemas.microsoft.com/office/drawing/2014/main" id="{83608942-1566-4B6C-AC56-78DC52C446A1}"/>
                </a:ext>
              </a:extLst>
            </p:cNvPr>
            <p:cNvSpPr/>
            <p:nvPr>
              <p:custDataLst>
                <p:tags r:id="rId17"/>
              </p:custDataLst>
            </p:nvPr>
          </p:nvSpPr>
          <p:spPr>
            <a:xfrm>
              <a:off x="2933961" y="3283819"/>
              <a:ext cx="702000" cy="702000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  <a:ln w="15875">
              <a:solidFill>
                <a:schemeClr val="bg1"/>
              </a:solidFill>
            </a:ln>
            <a:effectLst>
              <a:outerShdw blurRad="63500" dist="25400" dir="27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32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二</a:t>
              </a:r>
            </a:p>
          </p:txBody>
        </p:sp>
      </p:grpSp>
      <p:grpSp>
        <p:nvGrpSpPr>
          <p:cNvPr id="27" name="组合 26">
            <a:extLst>
              <a:ext uri="{FF2B5EF4-FFF2-40B4-BE49-F238E27FC236}">
                <a16:creationId xmlns:a16="http://schemas.microsoft.com/office/drawing/2014/main" id="{074937F8-7047-4846-850A-F00C3BCCD13C}"/>
              </a:ext>
            </a:extLst>
          </p:cNvPr>
          <p:cNvGrpSpPr/>
          <p:nvPr>
            <p:custDataLst>
              <p:tags r:id="rId18"/>
            </p:custDataLst>
          </p:nvPr>
        </p:nvGrpSpPr>
        <p:grpSpPr>
          <a:xfrm>
            <a:off x="7824011" y="1549452"/>
            <a:ext cx="3501086" cy="4711633"/>
            <a:chOff x="7735124" y="996471"/>
            <a:chExt cx="3501086" cy="4711633"/>
          </a:xfrm>
        </p:grpSpPr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AE995B12-F4B3-47D8-934F-21CEF966C6D9}"/>
                </a:ext>
              </a:extLst>
            </p:cNvPr>
            <p:cNvPicPr>
              <a:picLocks noChangeAspect="1"/>
            </p:cNvPicPr>
            <p:nvPr>
              <p:custDataLst>
                <p:tags r:id="rId21"/>
              </p:custDataLst>
            </p:nvPr>
          </p:nvPicPr>
          <p:blipFill>
            <a:blip r:embed="rId19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rightnessContrast brigh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35124" y="996471"/>
              <a:ext cx="3501086" cy="4311523"/>
            </a:xfrm>
            <a:prstGeom prst="rect">
              <a:avLst/>
            </a:prstGeom>
          </p:spPr>
        </p:pic>
        <p:sp>
          <p:nvSpPr>
            <p:cNvPr id="24" name="文本框 23">
              <a:extLst>
                <a:ext uri="{FF2B5EF4-FFF2-40B4-BE49-F238E27FC236}">
                  <a16:creationId xmlns:a16="http://schemas.microsoft.com/office/drawing/2014/main" id="{649BC13E-D0B8-4BE2-ACE9-F395967F06F4}"/>
                </a:ext>
              </a:extLst>
            </p:cNvPr>
            <p:cNvSpPr txBox="1"/>
            <p:nvPr>
              <p:custDataLst>
                <p:tags r:id="rId22"/>
              </p:custDataLst>
            </p:nvPr>
          </p:nvSpPr>
          <p:spPr>
            <a:xfrm>
              <a:off x="9084587" y="5307994"/>
              <a:ext cx="170106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>
                  <a:latin typeface="微软雅黑" panose="020b0503020204020204" pitchFamily="34" charset="-122"/>
                  <a:ea typeface="微软雅黑" panose="020b0503020204020204" pitchFamily="34" charset="-122"/>
                </a:rPr>
                <a:t>自制气压计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143923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grpSp>
        <p:nvGrpSpPr>
          <p:cNvPr id="4" name="组合 3">
            <a:extLst>
              <a:ext uri="{FF2B5EF4-FFF2-40B4-BE49-F238E27FC236}">
                <a16:creationId xmlns:a16="http://schemas.microsoft.com/office/drawing/2014/main" id="{8AA25377-C399-4B87-B6F6-0D02302DE820}"/>
              </a:ext>
            </a:extLst>
          </p:cNvPr>
          <p:cNvGrpSpPr/>
          <p:nvPr>
            <p:custDataLst>
              <p:tags r:id="rId4"/>
            </p:custDataLst>
          </p:nvPr>
        </p:nvGrpSpPr>
        <p:grpSpPr>
          <a:xfrm>
            <a:off x="0" y="0"/>
            <a:ext cx="12192000" cy="6869083"/>
            <a:chExt cx="12192000" cy="6869083"/>
          </a:xfrm>
          <a:gradFill flip="none" rotWithShape="1">
            <a:gsLst>
              <a:gs pos="0">
                <a:schemeClr val="accent2">
                  <a:lumMod val="60000"/>
                  <a:lumOff val="40000"/>
                </a:schemeClr>
              </a:gs>
              <a:gs pos="35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lin ang="16200000" scaled="1"/>
          </a:gradFill>
        </p:grpSpPr>
        <p:sp>
          <p:nvSpPr>
            <p:cNvPr id="2" name="矩形 1">
              <a:extLst>
                <a:ext uri="{FF2B5EF4-FFF2-40B4-BE49-F238E27FC236}">
                  <a16:creationId xmlns:a16="http://schemas.microsoft.com/office/drawing/2014/main" id="{8DF8AC0D-047C-4F3E-AC57-35A7F3760151}"/>
                </a:ext>
              </a:extLst>
            </p:cNvPr>
            <p:cNvSpPr/>
            <p:nvPr>
              <p:custDataLst>
                <p:tags r:id="rId5"/>
              </p:custDataLst>
            </p:nvPr>
          </p:nvSpPr>
          <p:spPr>
            <a:xfrm>
              <a:off x="0" y="72000"/>
              <a:ext cx="12192000" cy="54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8AD1BF38-7DA7-4597-8F90-FC0D3521DDA0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0" y="6742800"/>
              <a:ext cx="12192000" cy="54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1ECE4058-4641-4FD4-8872-2C2659B92D8E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>
              <a:off x="64800" y="180000"/>
              <a:ext cx="12060000" cy="54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FFCE86AD-26E4-46CE-92F4-8A4F120200B1}"/>
                </a:ext>
              </a:extLst>
            </p:cNvPr>
            <p:cNvSpPr/>
            <p:nvPr>
              <p:custDataLst>
                <p:tags r:id="rId8"/>
              </p:custDataLst>
            </p:nvPr>
          </p:nvSpPr>
          <p:spPr>
            <a:xfrm>
              <a:off x="66000" y="6634800"/>
              <a:ext cx="12060000" cy="54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5EC1BC71-29D9-4549-9CEF-168F7E3C3713}"/>
                </a:ext>
              </a:extLst>
            </p:cNvPr>
            <p:cNvSpPr/>
            <p:nvPr>
              <p:custDataLst>
                <p:tags r:id="rId9"/>
              </p:custDataLst>
            </p:nvPr>
          </p:nvSpPr>
          <p:spPr>
            <a:xfrm>
              <a:off x="72000" y="0"/>
              <a:ext cx="54000" cy="686908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CBDD749B-8556-40CE-A392-5F49EDA15F0E}"/>
                </a:ext>
              </a:extLst>
            </p:cNvPr>
            <p:cNvSpPr/>
            <p:nvPr>
              <p:custDataLst>
                <p:tags r:id="rId10"/>
              </p:custDataLst>
            </p:nvPr>
          </p:nvSpPr>
          <p:spPr>
            <a:xfrm>
              <a:off x="12067200" y="0"/>
              <a:ext cx="54000" cy="686908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A2123EEB-E013-4895-B0A3-5A345A25D825}"/>
                </a:ext>
              </a:extLst>
            </p:cNvPr>
            <p:cNvSpPr/>
            <p:nvPr>
              <p:custDataLst>
                <p:tags r:id="rId11"/>
              </p:custDataLst>
            </p:nvPr>
          </p:nvSpPr>
          <p:spPr>
            <a:xfrm>
              <a:off x="180000" y="64800"/>
              <a:ext cx="54000" cy="673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D689208D-92DB-4A9C-B110-DD1E958A4169}"/>
                </a:ext>
              </a:extLst>
            </p:cNvPr>
            <p:cNvSpPr/>
            <p:nvPr>
              <p:custDataLst>
                <p:tags r:id="rId12"/>
              </p:custDataLst>
            </p:nvPr>
          </p:nvSpPr>
          <p:spPr>
            <a:xfrm>
              <a:off x="11959200" y="64800"/>
              <a:ext cx="54000" cy="673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0" name="文本框 19">
            <a:extLst>
              <a:ext uri="{FF2B5EF4-FFF2-40B4-BE49-F238E27FC236}">
                <a16:creationId xmlns:a16="http://schemas.microsoft.com/office/drawing/2014/main" id="{7F08E5C5-DEA0-47B1-997C-8731233A8D0A}"/>
              </a:ext>
            </a:extLst>
          </p:cNvPr>
          <p:cNvSpPr txBox="1"/>
          <p:nvPr>
            <p:custDataLst>
              <p:tags r:id="rId13"/>
            </p:custDataLst>
          </p:nvPr>
        </p:nvSpPr>
        <p:spPr>
          <a:xfrm>
            <a:off x="1620000" y="5232191"/>
            <a:ext cx="9000000" cy="126720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25000"/>
              </a:lnSpc>
            </a:pPr>
            <a:r>
              <a:rPr lang="zh-CN" altLang="en-US" sz="320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在海拔</a:t>
            </a:r>
            <a:r>
              <a:rPr lang="en-US" altLang="zh-CN" sz="320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3km</a:t>
            </a:r>
            <a:r>
              <a:rPr lang="zh-CN" altLang="en-US" sz="320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以内，大约每升高</a:t>
            </a:r>
            <a:r>
              <a:rPr lang="en-US" altLang="zh-CN" sz="320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10m</a:t>
            </a:r>
            <a:r>
              <a:rPr lang="zh-CN" altLang="en-US" sz="320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，大气压减小</a:t>
            </a:r>
            <a:r>
              <a:rPr lang="en-US" altLang="zh-CN" sz="320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100Pa</a:t>
            </a:r>
            <a:r>
              <a:rPr lang="zh-CN" altLang="en-US" sz="320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en-US" altLang="zh-CN" sz="3200">
              <a:solidFill>
                <a:srgbClr val="0070C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22" name="组合 21">
            <a:extLst>
              <a:ext uri="{FF2B5EF4-FFF2-40B4-BE49-F238E27FC236}">
                <a16:creationId xmlns:a16="http://schemas.microsoft.com/office/drawing/2014/main" id="{BCA31D1F-6E8C-4EC9-AEA7-51B1DB21D973}"/>
              </a:ext>
            </a:extLst>
          </p:cNvPr>
          <p:cNvGrpSpPr/>
          <p:nvPr>
            <p:custDataLst>
              <p:tags r:id="rId14"/>
            </p:custDataLst>
          </p:nvPr>
        </p:nvGrpSpPr>
        <p:grpSpPr>
          <a:xfrm>
            <a:off x="288000" y="288000"/>
            <a:ext cx="4266000" cy="702000"/>
            <a:chOff x="2933961" y="3283819"/>
            <a:chExt cx="4266000" cy="702000"/>
          </a:xfrm>
        </p:grpSpPr>
        <p:sp>
          <p:nvSpPr>
            <p:cNvPr id="23" name="矩形 22">
              <a:extLst>
                <a:ext uri="{FF2B5EF4-FFF2-40B4-BE49-F238E27FC236}">
                  <a16:creationId xmlns:a16="http://schemas.microsoft.com/office/drawing/2014/main" id="{6E66567B-1C28-49B5-8E97-B92D5B55AB7E}"/>
                </a:ext>
              </a:extLst>
            </p:cNvPr>
            <p:cNvSpPr/>
            <p:nvPr>
              <p:custDataLst>
                <p:tags r:id="rId15"/>
              </p:custDataLst>
            </p:nvPr>
          </p:nvSpPr>
          <p:spPr>
            <a:xfrm>
              <a:off x="3779961" y="3283819"/>
              <a:ext cx="3420000" cy="702000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scene3d>
              <a:camera prst="orthographicFront"/>
              <a:lightRig rig="threePt" dir="t"/>
            </a:scene3d>
            <a:sp3d>
              <a:bevelT w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16000" tIns="36000" rIns="216000" bIns="72000" rtlCol="0" anchor="ctr"/>
            <a:lstStyle/>
            <a:p>
              <a:pPr algn="ctr"/>
              <a:r>
                <a:rPr lang="zh-CN" altLang="en-US" sz="32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大气压的测量</a:t>
              </a:r>
            </a:p>
          </p:txBody>
        </p:sp>
        <p:sp>
          <p:nvSpPr>
            <p:cNvPr id="24" name="椭圆 23">
              <a:extLst>
                <a:ext uri="{FF2B5EF4-FFF2-40B4-BE49-F238E27FC236}">
                  <a16:creationId xmlns:a16="http://schemas.microsoft.com/office/drawing/2014/main" id="{59D4A424-0631-420D-B740-81F4AC95303A}"/>
                </a:ext>
              </a:extLst>
            </p:cNvPr>
            <p:cNvSpPr/>
            <p:nvPr>
              <p:custDataLst>
                <p:tags r:id="rId16"/>
              </p:custDataLst>
            </p:nvPr>
          </p:nvSpPr>
          <p:spPr>
            <a:xfrm>
              <a:off x="2933961" y="3283819"/>
              <a:ext cx="702000" cy="702000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  <a:ln w="15875">
              <a:solidFill>
                <a:schemeClr val="bg1"/>
              </a:solidFill>
            </a:ln>
            <a:effectLst>
              <a:outerShdw blurRad="63500" dist="25400" dir="27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32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二</a:t>
              </a:r>
            </a:p>
          </p:txBody>
        </p:sp>
      </p:grpSp>
      <p:pic>
        <p:nvPicPr>
          <p:cNvPr id="6" name="图片 5">
            <a:extLst>
              <a:ext uri="{FF2B5EF4-FFF2-40B4-BE49-F238E27FC236}">
                <a16:creationId xmlns:a16="http://schemas.microsoft.com/office/drawing/2014/main" id="{2BEC75C5-8DC1-4B77-A4C1-73A491AE469B}"/>
              </a:ext>
            </a:extLst>
          </p:cNvPr>
          <p:cNvPicPr>
            <a:picLocks noChangeAspect="1"/>
          </p:cNvPicPr>
          <p:nvPr>
            <p:custDataLst>
              <p:tags r:id="rId18"/>
            </p:custData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7088" y="2491603"/>
            <a:ext cx="2505879" cy="25008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EE156131-970A-47FD-BB8D-FF0ECC1B86B4}"/>
              </a:ext>
            </a:extLst>
          </p:cNvPr>
          <p:cNvPicPr>
            <a:picLocks noChangeAspect="1"/>
          </p:cNvPicPr>
          <p:nvPr>
            <p:custDataLst>
              <p:tags r:id="rId20"/>
            </p:custDataLst>
          </p:nvPr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0000" y="2300907"/>
            <a:ext cx="2831250" cy="25407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6" name="文本框 25">
            <a:extLst>
              <a:ext uri="{FF2B5EF4-FFF2-40B4-BE49-F238E27FC236}">
                <a16:creationId xmlns:a16="http://schemas.microsoft.com/office/drawing/2014/main" id="{A6309421-DA51-4018-8919-677A7FB32485}"/>
              </a:ext>
            </a:extLst>
          </p:cNvPr>
          <p:cNvSpPr txBox="1"/>
          <p:nvPr>
            <p:custDataLst>
              <p:tags r:id="rId21"/>
            </p:custDataLst>
          </p:nvPr>
        </p:nvSpPr>
        <p:spPr>
          <a:xfrm>
            <a:off x="4888467" y="2383060"/>
            <a:ext cx="2869450" cy="2274533"/>
          </a:xfrm>
          <a:prstGeom prst="rect">
            <a:avLst/>
          </a:prstGeom>
          <a:noFill/>
          <a:ln>
            <a:solidFill>
              <a:schemeClr val="accent4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25000"/>
              </a:lnSpc>
            </a:pP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</a:rPr>
              <a:t>离地面越高的地方空气的密度越来越小，大气压强也越来越小</a:t>
            </a:r>
          </a:p>
        </p:txBody>
      </p:sp>
      <p:grpSp>
        <p:nvGrpSpPr>
          <p:cNvPr id="30" name="组合 29">
            <a:extLst>
              <a:ext uri="{FF2B5EF4-FFF2-40B4-BE49-F238E27FC236}">
                <a16:creationId xmlns:a16="http://schemas.microsoft.com/office/drawing/2014/main" id="{54F792D7-BB01-4C86-ABAE-79028BCC2A30}"/>
              </a:ext>
            </a:extLst>
          </p:cNvPr>
          <p:cNvGrpSpPr/>
          <p:nvPr>
            <p:custDataLst>
              <p:tags r:id="rId22"/>
            </p:custDataLst>
          </p:nvPr>
        </p:nvGrpSpPr>
        <p:grpSpPr>
          <a:xfrm>
            <a:off x="1620000" y="1260000"/>
            <a:ext cx="9273872" cy="743986"/>
            <a:chOff x="1620000" y="1260000"/>
            <a:chExt cx="9273872" cy="743986"/>
          </a:xfrm>
        </p:grpSpPr>
        <p:sp>
          <p:nvSpPr>
            <p:cNvPr id="21" name="文本框 20">
              <a:extLst>
                <a:ext uri="{FF2B5EF4-FFF2-40B4-BE49-F238E27FC236}">
                  <a16:creationId xmlns:a16="http://schemas.microsoft.com/office/drawing/2014/main" id="{775CC9E9-A5D9-44C1-9F21-65666A941559}"/>
                </a:ext>
              </a:extLst>
            </p:cNvPr>
            <p:cNvSpPr txBox="1"/>
            <p:nvPr>
              <p:custDataLst>
                <p:tags r:id="rId23"/>
              </p:custDataLst>
            </p:nvPr>
          </p:nvSpPr>
          <p:spPr>
            <a:xfrm>
              <a:off x="1620000" y="1260000"/>
              <a:ext cx="7887872" cy="743986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zh-CN" sz="3200">
                  <a:latin typeface="微软雅黑" panose="020b0503020204020204" pitchFamily="34" charset="-122"/>
                  <a:ea typeface="微软雅黑" panose="020b0503020204020204" pitchFamily="34" charset="-122"/>
                </a:rPr>
                <a:t>3</a:t>
              </a:r>
              <a:r>
                <a:rPr lang="zh-CN" altLang="en-US" sz="3200">
                  <a:latin typeface="微软雅黑" panose="020b0503020204020204" pitchFamily="34" charset="-122"/>
                  <a:ea typeface="微软雅黑" panose="020b0503020204020204" pitchFamily="34" charset="-122"/>
                </a:rPr>
                <a:t>、大气压强的变化：</a:t>
              </a:r>
            </a:p>
          </p:txBody>
        </p:sp>
        <p:sp>
          <p:nvSpPr>
            <p:cNvPr id="29" name="文本框 28">
              <a:extLst>
                <a:ext uri="{FF2B5EF4-FFF2-40B4-BE49-F238E27FC236}">
                  <a16:creationId xmlns:a16="http://schemas.microsoft.com/office/drawing/2014/main" id="{285D74AD-64F8-4EB3-8C77-C475D472393A}"/>
                </a:ext>
              </a:extLst>
            </p:cNvPr>
            <p:cNvSpPr txBox="1"/>
            <p:nvPr>
              <p:custDataLst>
                <p:tags r:id="rId24"/>
              </p:custDataLst>
            </p:nvPr>
          </p:nvSpPr>
          <p:spPr>
            <a:xfrm>
              <a:off x="5335107" y="1389510"/>
              <a:ext cx="5558765" cy="58477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zh-CN" altLang="en-US" sz="320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随高度的增加而减小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6142135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grpSp>
        <p:nvGrpSpPr>
          <p:cNvPr id="4" name="组合 3">
            <a:extLst>
              <a:ext uri="{FF2B5EF4-FFF2-40B4-BE49-F238E27FC236}">
                <a16:creationId xmlns:a16="http://schemas.microsoft.com/office/drawing/2014/main" id="{8AA25377-C399-4B87-B6F6-0D02302DE820}"/>
              </a:ext>
            </a:extLst>
          </p:cNvPr>
          <p:cNvGrpSpPr/>
          <p:nvPr>
            <p:custDataLst>
              <p:tags r:id="rId4"/>
            </p:custDataLst>
          </p:nvPr>
        </p:nvGrpSpPr>
        <p:grpSpPr>
          <a:xfrm>
            <a:off x="0" y="0"/>
            <a:ext cx="12192000" cy="6869083"/>
            <a:chExt cx="12192000" cy="6869083"/>
          </a:xfrm>
          <a:gradFill flip="none" rotWithShape="1">
            <a:gsLst>
              <a:gs pos="0">
                <a:schemeClr val="accent2">
                  <a:lumMod val="60000"/>
                  <a:lumOff val="40000"/>
                </a:schemeClr>
              </a:gs>
              <a:gs pos="35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lin ang="16200000" scaled="1"/>
          </a:gradFill>
        </p:grpSpPr>
        <p:sp>
          <p:nvSpPr>
            <p:cNvPr id="2" name="矩形 1">
              <a:extLst>
                <a:ext uri="{FF2B5EF4-FFF2-40B4-BE49-F238E27FC236}">
                  <a16:creationId xmlns:a16="http://schemas.microsoft.com/office/drawing/2014/main" id="{8DF8AC0D-047C-4F3E-AC57-35A7F3760151}"/>
                </a:ext>
              </a:extLst>
            </p:cNvPr>
            <p:cNvSpPr/>
            <p:nvPr>
              <p:custDataLst>
                <p:tags r:id="rId5"/>
              </p:custDataLst>
            </p:nvPr>
          </p:nvSpPr>
          <p:spPr>
            <a:xfrm>
              <a:off x="0" y="72000"/>
              <a:ext cx="12192000" cy="54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8AD1BF38-7DA7-4597-8F90-FC0D3521DDA0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0" y="6742800"/>
              <a:ext cx="12192000" cy="54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1ECE4058-4641-4FD4-8872-2C2659B92D8E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>
              <a:off x="64800" y="180000"/>
              <a:ext cx="12060000" cy="54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FFCE86AD-26E4-46CE-92F4-8A4F120200B1}"/>
                </a:ext>
              </a:extLst>
            </p:cNvPr>
            <p:cNvSpPr/>
            <p:nvPr>
              <p:custDataLst>
                <p:tags r:id="rId8"/>
              </p:custDataLst>
            </p:nvPr>
          </p:nvSpPr>
          <p:spPr>
            <a:xfrm>
              <a:off x="66000" y="6634800"/>
              <a:ext cx="12060000" cy="54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5EC1BC71-29D9-4549-9CEF-168F7E3C3713}"/>
                </a:ext>
              </a:extLst>
            </p:cNvPr>
            <p:cNvSpPr/>
            <p:nvPr>
              <p:custDataLst>
                <p:tags r:id="rId9"/>
              </p:custDataLst>
            </p:nvPr>
          </p:nvSpPr>
          <p:spPr>
            <a:xfrm>
              <a:off x="72000" y="0"/>
              <a:ext cx="54000" cy="686908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CBDD749B-8556-40CE-A392-5F49EDA15F0E}"/>
                </a:ext>
              </a:extLst>
            </p:cNvPr>
            <p:cNvSpPr/>
            <p:nvPr>
              <p:custDataLst>
                <p:tags r:id="rId10"/>
              </p:custDataLst>
            </p:nvPr>
          </p:nvSpPr>
          <p:spPr>
            <a:xfrm>
              <a:off x="12067200" y="0"/>
              <a:ext cx="54000" cy="686908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A2123EEB-E013-4895-B0A3-5A345A25D825}"/>
                </a:ext>
              </a:extLst>
            </p:cNvPr>
            <p:cNvSpPr/>
            <p:nvPr>
              <p:custDataLst>
                <p:tags r:id="rId11"/>
              </p:custDataLst>
            </p:nvPr>
          </p:nvSpPr>
          <p:spPr>
            <a:xfrm>
              <a:off x="180000" y="64800"/>
              <a:ext cx="54000" cy="673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D689208D-92DB-4A9C-B110-DD1E958A4169}"/>
                </a:ext>
              </a:extLst>
            </p:cNvPr>
            <p:cNvSpPr/>
            <p:nvPr>
              <p:custDataLst>
                <p:tags r:id="rId12"/>
              </p:custDataLst>
            </p:nvPr>
          </p:nvSpPr>
          <p:spPr>
            <a:xfrm>
              <a:off x="11959200" y="64800"/>
              <a:ext cx="54000" cy="673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9" name="文本框 18">
            <a:extLst>
              <a:ext uri="{FF2B5EF4-FFF2-40B4-BE49-F238E27FC236}">
                <a16:creationId xmlns:a16="http://schemas.microsoft.com/office/drawing/2014/main" id="{C79518D0-A3E5-4F84-8E7B-D74DC4933227}"/>
              </a:ext>
            </a:extLst>
          </p:cNvPr>
          <p:cNvSpPr txBox="1"/>
          <p:nvPr>
            <p:custDataLst>
              <p:tags r:id="rId13"/>
            </p:custDataLst>
          </p:nvPr>
        </p:nvSpPr>
        <p:spPr>
          <a:xfrm>
            <a:off x="1620000" y="1260000"/>
            <a:ext cx="7133212" cy="74398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200"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r>
              <a:rPr lang="zh-CN" altLang="en-US" sz="3200">
                <a:latin typeface="微软雅黑" panose="020b0503020204020204" pitchFamily="34" charset="-122"/>
                <a:ea typeface="微软雅黑" panose="020b0503020204020204" pitchFamily="34" charset="-122"/>
              </a:rPr>
              <a:t>、影响大气压高低的因素</a:t>
            </a:r>
            <a:endParaRPr lang="en-US" altLang="zh-CN" sz="32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2" name="组合 21">
            <a:extLst>
              <a:ext uri="{FF2B5EF4-FFF2-40B4-BE49-F238E27FC236}">
                <a16:creationId xmlns:a16="http://schemas.microsoft.com/office/drawing/2014/main" id="{BCA31D1F-6E8C-4EC9-AEA7-51B1DB21D973}"/>
              </a:ext>
            </a:extLst>
          </p:cNvPr>
          <p:cNvGrpSpPr/>
          <p:nvPr>
            <p:custDataLst>
              <p:tags r:id="rId14"/>
            </p:custDataLst>
          </p:nvPr>
        </p:nvGrpSpPr>
        <p:grpSpPr>
          <a:xfrm>
            <a:off x="288000" y="288000"/>
            <a:ext cx="4266000" cy="702000"/>
            <a:chOff x="2933961" y="3283819"/>
            <a:chExt cx="4266000" cy="702000"/>
          </a:xfrm>
        </p:grpSpPr>
        <p:sp>
          <p:nvSpPr>
            <p:cNvPr id="23" name="矩形 22">
              <a:extLst>
                <a:ext uri="{FF2B5EF4-FFF2-40B4-BE49-F238E27FC236}">
                  <a16:creationId xmlns:a16="http://schemas.microsoft.com/office/drawing/2014/main" id="{6E66567B-1C28-49B5-8E97-B92D5B55AB7E}"/>
                </a:ext>
              </a:extLst>
            </p:cNvPr>
            <p:cNvSpPr/>
            <p:nvPr>
              <p:custDataLst>
                <p:tags r:id="rId15"/>
              </p:custDataLst>
            </p:nvPr>
          </p:nvSpPr>
          <p:spPr>
            <a:xfrm>
              <a:off x="3779961" y="3283819"/>
              <a:ext cx="3420000" cy="702000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scene3d>
              <a:camera prst="orthographicFront"/>
              <a:lightRig rig="threePt" dir="t"/>
            </a:scene3d>
            <a:sp3d>
              <a:bevelT w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16000" tIns="36000" rIns="216000" bIns="72000" rtlCol="0" anchor="ctr"/>
            <a:lstStyle/>
            <a:p>
              <a:pPr algn="ctr"/>
              <a:r>
                <a:rPr lang="zh-CN" altLang="en-US" sz="32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大气压的测量</a:t>
              </a:r>
            </a:p>
          </p:txBody>
        </p:sp>
        <p:sp>
          <p:nvSpPr>
            <p:cNvPr id="24" name="椭圆 23">
              <a:extLst>
                <a:ext uri="{FF2B5EF4-FFF2-40B4-BE49-F238E27FC236}">
                  <a16:creationId xmlns:a16="http://schemas.microsoft.com/office/drawing/2014/main" id="{59D4A424-0631-420D-B740-81F4AC95303A}"/>
                </a:ext>
              </a:extLst>
            </p:cNvPr>
            <p:cNvSpPr/>
            <p:nvPr>
              <p:custDataLst>
                <p:tags r:id="rId16"/>
              </p:custDataLst>
            </p:nvPr>
          </p:nvSpPr>
          <p:spPr>
            <a:xfrm>
              <a:off x="2933961" y="3283819"/>
              <a:ext cx="702000" cy="702000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  <a:ln w="15875">
              <a:solidFill>
                <a:schemeClr val="bg1"/>
              </a:solidFill>
            </a:ln>
            <a:effectLst>
              <a:outerShdw blurRad="63500" dist="25400" dir="27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32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二</a:t>
              </a:r>
            </a:p>
          </p:txBody>
        </p:sp>
      </p:grpSp>
      <p:sp>
        <p:nvSpPr>
          <p:cNvPr id="27" name="文本框 26">
            <a:extLst>
              <a:ext uri="{FF2B5EF4-FFF2-40B4-BE49-F238E27FC236}">
                <a16:creationId xmlns:a16="http://schemas.microsoft.com/office/drawing/2014/main" id="{9E3349E3-4C6F-4C71-89C0-D1489917C1B0}"/>
              </a:ext>
            </a:extLst>
          </p:cNvPr>
          <p:cNvSpPr txBox="1"/>
          <p:nvPr>
            <p:custDataLst>
              <p:tags r:id="rId17"/>
            </p:custDataLst>
          </p:nvPr>
        </p:nvSpPr>
        <p:spPr>
          <a:xfrm>
            <a:off x="1620000" y="2385310"/>
            <a:ext cx="8281084" cy="331840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600">
                <a:latin typeface="微软雅黑" panose="020b0503020204020204" pitchFamily="34" charset="-122"/>
                <a:ea typeface="微软雅黑" panose="020b0503020204020204" pitchFamily="34" charset="-122"/>
              </a:rPr>
              <a:t>晴天气压高，阴天气压低</a:t>
            </a:r>
            <a:endParaRPr lang="en-US" altLang="zh-CN" sz="3600"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3600">
                <a:latin typeface="微软雅黑" panose="020b0503020204020204" pitchFamily="34" charset="-122"/>
                <a:ea typeface="微软雅黑" panose="020b0503020204020204" pitchFamily="34" charset="-122"/>
              </a:rPr>
              <a:t>冬季气压较高，夏季气压较低</a:t>
            </a:r>
            <a:endParaRPr lang="en-US" altLang="zh-CN" sz="360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3600">
                <a:latin typeface="微软雅黑" panose="020b0503020204020204" pitchFamily="34" charset="-122"/>
                <a:ea typeface="微软雅黑" panose="020b0503020204020204" pitchFamily="34" charset="-122"/>
              </a:rPr>
              <a:t>上午（</a:t>
            </a:r>
            <a:r>
              <a:rPr lang="en-US" altLang="zh-CN" sz="3600">
                <a:latin typeface="微软雅黑" panose="020b0503020204020204" pitchFamily="34" charset="-122"/>
                <a:ea typeface="微软雅黑" panose="020b0503020204020204" pitchFamily="34" charset="-122"/>
              </a:rPr>
              <a:t>9:00-10:00</a:t>
            </a:r>
            <a:r>
              <a:rPr lang="zh-CN" altLang="en-US" sz="3600">
                <a:latin typeface="微软雅黑" panose="020b0503020204020204" pitchFamily="34" charset="-122"/>
                <a:ea typeface="微软雅黑" panose="020b0503020204020204" pitchFamily="34" charset="-122"/>
              </a:rPr>
              <a:t>）气压高</a:t>
            </a:r>
            <a:endParaRPr lang="en-US" altLang="zh-CN" sz="360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3600">
                <a:latin typeface="微软雅黑" panose="020b0503020204020204" pitchFamily="34" charset="-122"/>
                <a:ea typeface="微软雅黑" panose="020b0503020204020204" pitchFamily="34" charset="-122"/>
              </a:rPr>
              <a:t>下午（</a:t>
            </a:r>
            <a:r>
              <a:rPr lang="en-US" altLang="zh-CN" sz="3600">
                <a:latin typeface="微软雅黑" panose="020b0503020204020204" pitchFamily="34" charset="-122"/>
                <a:ea typeface="微软雅黑" panose="020b0503020204020204" pitchFamily="34" charset="-122"/>
              </a:rPr>
              <a:t>3:00-4:00</a:t>
            </a:r>
            <a:r>
              <a:rPr lang="zh-CN" altLang="en-US" sz="3600">
                <a:latin typeface="微软雅黑" panose="020b0503020204020204" pitchFamily="34" charset="-122"/>
                <a:ea typeface="微软雅黑" panose="020b0503020204020204" pitchFamily="34" charset="-122"/>
              </a:rPr>
              <a:t>）气压低</a:t>
            </a:r>
          </a:p>
        </p:txBody>
      </p:sp>
    </p:spTree>
    <p:extLst>
      <p:ext uri="{BB962C8B-B14F-4D97-AF65-F5344CB8AC3E}">
        <p14:creationId xmlns:p14="http://schemas.microsoft.com/office/powerpoint/2010/main" val="202824910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grpSp>
        <p:nvGrpSpPr>
          <p:cNvPr id="4" name="组合 3">
            <a:extLst>
              <a:ext uri="{FF2B5EF4-FFF2-40B4-BE49-F238E27FC236}">
                <a16:creationId xmlns:a16="http://schemas.microsoft.com/office/drawing/2014/main" id="{8AA25377-C399-4B87-B6F6-0D02302DE820}"/>
              </a:ext>
            </a:extLst>
          </p:cNvPr>
          <p:cNvGrpSpPr/>
          <p:nvPr>
            <p:custDataLst>
              <p:tags r:id="rId4"/>
            </p:custDataLst>
          </p:nvPr>
        </p:nvGrpSpPr>
        <p:grpSpPr>
          <a:xfrm>
            <a:off x="0" y="0"/>
            <a:ext cx="12192000" cy="6869083"/>
            <a:chExt cx="12192000" cy="6869083"/>
          </a:xfrm>
          <a:gradFill flip="none" rotWithShape="1">
            <a:gsLst>
              <a:gs pos="0">
                <a:schemeClr val="accent2">
                  <a:lumMod val="60000"/>
                  <a:lumOff val="40000"/>
                </a:schemeClr>
              </a:gs>
              <a:gs pos="35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lin ang="16200000" scaled="1"/>
          </a:gradFill>
        </p:grpSpPr>
        <p:sp>
          <p:nvSpPr>
            <p:cNvPr id="2" name="矩形 1">
              <a:extLst>
                <a:ext uri="{FF2B5EF4-FFF2-40B4-BE49-F238E27FC236}">
                  <a16:creationId xmlns:a16="http://schemas.microsoft.com/office/drawing/2014/main" id="{8DF8AC0D-047C-4F3E-AC57-35A7F3760151}"/>
                </a:ext>
              </a:extLst>
            </p:cNvPr>
            <p:cNvSpPr/>
            <p:nvPr>
              <p:custDataLst>
                <p:tags r:id="rId5"/>
              </p:custDataLst>
            </p:nvPr>
          </p:nvSpPr>
          <p:spPr>
            <a:xfrm>
              <a:off x="0" y="72000"/>
              <a:ext cx="12192000" cy="54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8AD1BF38-7DA7-4597-8F90-FC0D3521DDA0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0" y="6742800"/>
              <a:ext cx="12192000" cy="54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1ECE4058-4641-4FD4-8872-2C2659B92D8E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>
              <a:off x="64800" y="180000"/>
              <a:ext cx="12060000" cy="54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FFCE86AD-26E4-46CE-92F4-8A4F120200B1}"/>
                </a:ext>
              </a:extLst>
            </p:cNvPr>
            <p:cNvSpPr/>
            <p:nvPr>
              <p:custDataLst>
                <p:tags r:id="rId8"/>
              </p:custDataLst>
            </p:nvPr>
          </p:nvSpPr>
          <p:spPr>
            <a:xfrm>
              <a:off x="66000" y="6634800"/>
              <a:ext cx="12060000" cy="54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5EC1BC71-29D9-4549-9CEF-168F7E3C3713}"/>
                </a:ext>
              </a:extLst>
            </p:cNvPr>
            <p:cNvSpPr/>
            <p:nvPr>
              <p:custDataLst>
                <p:tags r:id="rId9"/>
              </p:custDataLst>
            </p:nvPr>
          </p:nvSpPr>
          <p:spPr>
            <a:xfrm>
              <a:off x="72000" y="0"/>
              <a:ext cx="54000" cy="686908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CBDD749B-8556-40CE-A392-5F49EDA15F0E}"/>
                </a:ext>
              </a:extLst>
            </p:cNvPr>
            <p:cNvSpPr/>
            <p:nvPr>
              <p:custDataLst>
                <p:tags r:id="rId10"/>
              </p:custDataLst>
            </p:nvPr>
          </p:nvSpPr>
          <p:spPr>
            <a:xfrm>
              <a:off x="12067200" y="0"/>
              <a:ext cx="54000" cy="686908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A2123EEB-E013-4895-B0A3-5A345A25D825}"/>
                </a:ext>
              </a:extLst>
            </p:cNvPr>
            <p:cNvSpPr/>
            <p:nvPr>
              <p:custDataLst>
                <p:tags r:id="rId11"/>
              </p:custDataLst>
            </p:nvPr>
          </p:nvSpPr>
          <p:spPr>
            <a:xfrm>
              <a:off x="180000" y="64800"/>
              <a:ext cx="54000" cy="673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D689208D-92DB-4A9C-B110-DD1E958A4169}"/>
                </a:ext>
              </a:extLst>
            </p:cNvPr>
            <p:cNvSpPr/>
            <p:nvPr>
              <p:custDataLst>
                <p:tags r:id="rId12"/>
              </p:custDataLst>
            </p:nvPr>
          </p:nvSpPr>
          <p:spPr>
            <a:xfrm>
              <a:off x="11959200" y="64800"/>
              <a:ext cx="54000" cy="673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0" name="文本框 19">
            <a:extLst>
              <a:ext uri="{FF2B5EF4-FFF2-40B4-BE49-F238E27FC236}">
                <a16:creationId xmlns:a16="http://schemas.microsoft.com/office/drawing/2014/main" id="{7F08E5C5-DEA0-47B1-997C-8731233A8D0A}"/>
              </a:ext>
            </a:extLst>
          </p:cNvPr>
          <p:cNvSpPr txBox="1"/>
          <p:nvPr>
            <p:custDataLst>
              <p:tags r:id="rId13"/>
            </p:custDataLst>
          </p:nvPr>
        </p:nvSpPr>
        <p:spPr>
          <a:xfrm>
            <a:off x="1620000" y="3240000"/>
            <a:ext cx="7133212" cy="662554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气压增大，沸点升高；气压减小，沸点降低。</a:t>
            </a: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775CC9E9-A5D9-44C1-9F21-65666A941559}"/>
              </a:ext>
            </a:extLst>
          </p:cNvPr>
          <p:cNvSpPr txBox="1"/>
          <p:nvPr>
            <p:custDataLst>
              <p:tags r:id="rId14"/>
            </p:custDataLst>
          </p:nvPr>
        </p:nvSpPr>
        <p:spPr>
          <a:xfrm>
            <a:off x="1620000" y="1260000"/>
            <a:ext cx="7887872" cy="58477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sz="3200">
                <a:latin typeface="微软雅黑" panose="020b0503020204020204" pitchFamily="34" charset="-122"/>
                <a:ea typeface="微软雅黑" panose="020b0503020204020204" pitchFamily="34" charset="-122"/>
              </a:rPr>
              <a:t>5</a:t>
            </a:r>
            <a:r>
              <a:rPr lang="zh-CN" altLang="en-US" sz="3200">
                <a:latin typeface="微软雅黑" panose="020b0503020204020204" pitchFamily="34" charset="-122"/>
                <a:ea typeface="微软雅黑" panose="020b0503020204020204" pitchFamily="34" charset="-122"/>
              </a:rPr>
              <a:t>、液体沸点与大气压的关系</a:t>
            </a:r>
          </a:p>
        </p:txBody>
      </p:sp>
      <p:grpSp>
        <p:nvGrpSpPr>
          <p:cNvPr id="22" name="组合 21">
            <a:extLst>
              <a:ext uri="{FF2B5EF4-FFF2-40B4-BE49-F238E27FC236}">
                <a16:creationId xmlns:a16="http://schemas.microsoft.com/office/drawing/2014/main" id="{BCA31D1F-6E8C-4EC9-AEA7-51B1DB21D973}"/>
              </a:ext>
            </a:extLst>
          </p:cNvPr>
          <p:cNvGrpSpPr/>
          <p:nvPr>
            <p:custDataLst>
              <p:tags r:id="rId15"/>
            </p:custDataLst>
          </p:nvPr>
        </p:nvGrpSpPr>
        <p:grpSpPr>
          <a:xfrm>
            <a:off x="288000" y="288000"/>
            <a:ext cx="4266000" cy="702000"/>
            <a:chOff x="2933961" y="3283819"/>
            <a:chExt cx="4266000" cy="702000"/>
          </a:xfrm>
        </p:grpSpPr>
        <p:sp>
          <p:nvSpPr>
            <p:cNvPr id="23" name="矩形 22">
              <a:extLst>
                <a:ext uri="{FF2B5EF4-FFF2-40B4-BE49-F238E27FC236}">
                  <a16:creationId xmlns:a16="http://schemas.microsoft.com/office/drawing/2014/main" id="{6E66567B-1C28-49B5-8E97-B92D5B55AB7E}"/>
                </a:ext>
              </a:extLst>
            </p:cNvPr>
            <p:cNvSpPr/>
            <p:nvPr>
              <p:custDataLst>
                <p:tags r:id="rId16"/>
              </p:custDataLst>
            </p:nvPr>
          </p:nvSpPr>
          <p:spPr>
            <a:xfrm>
              <a:off x="3779961" y="3283819"/>
              <a:ext cx="3420000" cy="702000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scene3d>
              <a:camera prst="orthographicFront"/>
              <a:lightRig rig="threePt" dir="t"/>
            </a:scene3d>
            <a:sp3d>
              <a:bevelT w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16000" tIns="36000" rIns="216000" bIns="72000" rtlCol="0" anchor="ctr"/>
            <a:lstStyle/>
            <a:p>
              <a:pPr algn="ctr"/>
              <a:r>
                <a:rPr lang="zh-CN" altLang="en-US" sz="32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大气压的测量</a:t>
              </a:r>
            </a:p>
          </p:txBody>
        </p:sp>
        <p:sp>
          <p:nvSpPr>
            <p:cNvPr id="24" name="椭圆 23">
              <a:extLst>
                <a:ext uri="{FF2B5EF4-FFF2-40B4-BE49-F238E27FC236}">
                  <a16:creationId xmlns:a16="http://schemas.microsoft.com/office/drawing/2014/main" id="{59D4A424-0631-420D-B740-81F4AC95303A}"/>
                </a:ext>
              </a:extLst>
            </p:cNvPr>
            <p:cNvSpPr/>
            <p:nvPr>
              <p:custDataLst>
                <p:tags r:id="rId17"/>
              </p:custDataLst>
            </p:nvPr>
          </p:nvSpPr>
          <p:spPr>
            <a:xfrm>
              <a:off x="2933961" y="3283819"/>
              <a:ext cx="702000" cy="702000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  <a:ln w="15875">
              <a:solidFill>
                <a:schemeClr val="bg1"/>
              </a:solidFill>
            </a:ln>
            <a:effectLst>
              <a:outerShdw blurRad="63500" dist="25400" dir="27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32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二</a:t>
              </a:r>
            </a:p>
          </p:txBody>
        </p:sp>
      </p:grpSp>
      <p:grpSp>
        <p:nvGrpSpPr>
          <p:cNvPr id="18" name="组合 17">
            <a:extLst>
              <a:ext uri="{FF2B5EF4-FFF2-40B4-BE49-F238E27FC236}">
                <a16:creationId xmlns:a16="http://schemas.microsoft.com/office/drawing/2014/main" id="{729FD9A6-5EF0-485C-9C7A-76A1481A6F93}"/>
              </a:ext>
            </a:extLst>
          </p:cNvPr>
          <p:cNvGrpSpPr/>
          <p:nvPr>
            <p:custDataLst>
              <p:tags r:id="rId18"/>
            </p:custDataLst>
          </p:nvPr>
        </p:nvGrpSpPr>
        <p:grpSpPr>
          <a:xfrm>
            <a:off x="6684464" y="4151817"/>
            <a:ext cx="2607019" cy="2233720"/>
            <a:chOff x="7543141" y="2777520"/>
            <a:chExt cx="3107152" cy="3107152"/>
          </a:xfrm>
        </p:grpSpPr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DBF8A880-C420-4BCC-B373-392110A5BD17}"/>
                </a:ext>
              </a:extLst>
            </p:cNvPr>
            <p:cNvPicPr>
              <a:picLocks noChangeAspect="1"/>
            </p:cNvPicPr>
            <p:nvPr>
              <p:custDataLst>
                <p:tags r:id="rId20"/>
              </p:custDataLst>
            </p:nvPr>
          </p:nvPicPr>
          <p:blipFill>
            <a:blip r:embed="rId19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43141" y="2777520"/>
              <a:ext cx="3107152" cy="3107152"/>
            </a:xfrm>
            <a:prstGeom prst="rect">
              <a:avLst/>
            </a:prstGeom>
          </p:spPr>
        </p:pic>
        <p:sp>
          <p:nvSpPr>
            <p:cNvPr id="29" name="文本框 28">
              <a:extLst>
                <a:ext uri="{FF2B5EF4-FFF2-40B4-BE49-F238E27FC236}">
                  <a16:creationId xmlns:a16="http://schemas.microsoft.com/office/drawing/2014/main" id="{285D74AD-64F8-4EB3-8C77-C475D472393A}"/>
                </a:ext>
              </a:extLst>
            </p:cNvPr>
            <p:cNvSpPr txBox="1"/>
            <p:nvPr>
              <p:custDataLst>
                <p:tags r:id="rId21"/>
              </p:custDataLst>
            </p:nvPr>
          </p:nvSpPr>
          <p:spPr>
            <a:xfrm>
              <a:off x="8344753" y="2812426"/>
              <a:ext cx="1709682" cy="556562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zh-CN" altLang="en-US" sz="2000">
                  <a:latin typeface="微软雅黑" panose="020b0503020204020204" pitchFamily="34" charset="-122"/>
                  <a:ea typeface="微软雅黑" panose="020b0503020204020204" pitchFamily="34" charset="-122"/>
                </a:rPr>
                <a:t>高压锅</a:t>
              </a:r>
            </a:p>
          </p:txBody>
        </p:sp>
      </p:grpSp>
      <p:sp>
        <p:nvSpPr>
          <p:cNvPr id="27" name="文本框 26">
            <a:extLst>
              <a:ext uri="{FF2B5EF4-FFF2-40B4-BE49-F238E27FC236}">
                <a16:creationId xmlns:a16="http://schemas.microsoft.com/office/drawing/2014/main" id="{1572154A-DB33-4283-BEE8-2A537E22AB64}"/>
              </a:ext>
            </a:extLst>
          </p:cNvPr>
          <p:cNvSpPr txBox="1"/>
          <p:nvPr>
            <p:custDataLst>
              <p:tags r:id="rId22"/>
            </p:custDataLst>
          </p:nvPr>
        </p:nvSpPr>
        <p:spPr>
          <a:xfrm>
            <a:off x="1620000" y="4274479"/>
            <a:ext cx="4196595" cy="1955215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</a:rPr>
              <a:t>高压锅就是利用</a:t>
            </a:r>
            <a:r>
              <a:rPr lang="zh-CN" altLang="en-US" sz="280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气压不同而水的沸点不一样</a:t>
            </a: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</a:rPr>
              <a:t>的原理设计的。</a:t>
            </a: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63F3C824-7B7C-4524-AC9E-88F3F3BF3EC4}"/>
              </a:ext>
            </a:extLst>
          </p:cNvPr>
          <p:cNvSpPr txBox="1"/>
          <p:nvPr>
            <p:custDataLst>
              <p:tags r:id="rId23"/>
            </p:custDataLst>
          </p:nvPr>
        </p:nvSpPr>
        <p:spPr>
          <a:xfrm>
            <a:off x="1620000" y="1800000"/>
            <a:ext cx="9000000" cy="1308884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</a:rPr>
              <a:t>水的沸点在标准大气压下是</a:t>
            </a:r>
            <a:r>
              <a:rPr lang="en-US" altLang="zh-CN" sz="2800">
                <a:latin typeface="微软雅黑" panose="020b0503020204020204" pitchFamily="34" charset="-122"/>
                <a:ea typeface="微软雅黑" panose="020b0503020204020204" pitchFamily="34" charset="-122"/>
              </a:rPr>
              <a:t>100</a:t>
            </a: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</a:rPr>
              <a:t>℃，随着大气压的减小，水的沸点也会降低。</a:t>
            </a:r>
          </a:p>
        </p:txBody>
      </p:sp>
    </p:spTree>
    <p:extLst>
      <p:ext uri="{BB962C8B-B14F-4D97-AF65-F5344CB8AC3E}">
        <p14:creationId xmlns:p14="http://schemas.microsoft.com/office/powerpoint/2010/main" val="60224077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7" grpId="0"/>
      <p:bldP spid="2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grpSp>
        <p:nvGrpSpPr>
          <p:cNvPr id="4" name="组合 3">
            <a:extLst>
              <a:ext uri="{FF2B5EF4-FFF2-40B4-BE49-F238E27FC236}">
                <a16:creationId xmlns:a16="http://schemas.microsoft.com/office/drawing/2014/main" id="{8AA25377-C399-4B87-B6F6-0D02302DE820}"/>
              </a:ext>
            </a:extLst>
          </p:cNvPr>
          <p:cNvGrpSpPr/>
          <p:nvPr>
            <p:custDataLst>
              <p:tags r:id="rId4"/>
            </p:custDataLst>
          </p:nvPr>
        </p:nvGrpSpPr>
        <p:grpSpPr>
          <a:xfrm>
            <a:off x="0" y="0"/>
            <a:ext cx="12192000" cy="6869083"/>
            <a:chExt cx="12192000" cy="6869083"/>
          </a:xfrm>
          <a:gradFill flip="none" rotWithShape="1">
            <a:gsLst>
              <a:gs pos="0">
                <a:schemeClr val="accent2">
                  <a:lumMod val="60000"/>
                  <a:lumOff val="40000"/>
                </a:schemeClr>
              </a:gs>
              <a:gs pos="35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lin ang="16200000" scaled="1"/>
          </a:gradFill>
        </p:grpSpPr>
        <p:sp>
          <p:nvSpPr>
            <p:cNvPr id="2" name="矩形 1">
              <a:extLst>
                <a:ext uri="{FF2B5EF4-FFF2-40B4-BE49-F238E27FC236}">
                  <a16:creationId xmlns:a16="http://schemas.microsoft.com/office/drawing/2014/main" id="{8DF8AC0D-047C-4F3E-AC57-35A7F3760151}"/>
                </a:ext>
              </a:extLst>
            </p:cNvPr>
            <p:cNvSpPr/>
            <p:nvPr>
              <p:custDataLst>
                <p:tags r:id="rId5"/>
              </p:custDataLst>
            </p:nvPr>
          </p:nvSpPr>
          <p:spPr>
            <a:xfrm>
              <a:off x="0" y="72000"/>
              <a:ext cx="12192000" cy="54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8AD1BF38-7DA7-4597-8F90-FC0D3521DDA0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0" y="6742800"/>
              <a:ext cx="12192000" cy="54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1ECE4058-4641-4FD4-8872-2C2659B92D8E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>
              <a:off x="64800" y="180000"/>
              <a:ext cx="12060000" cy="54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FFCE86AD-26E4-46CE-92F4-8A4F120200B1}"/>
                </a:ext>
              </a:extLst>
            </p:cNvPr>
            <p:cNvSpPr/>
            <p:nvPr>
              <p:custDataLst>
                <p:tags r:id="rId8"/>
              </p:custDataLst>
            </p:nvPr>
          </p:nvSpPr>
          <p:spPr>
            <a:xfrm>
              <a:off x="66000" y="6634800"/>
              <a:ext cx="12060000" cy="54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5EC1BC71-29D9-4549-9CEF-168F7E3C3713}"/>
                </a:ext>
              </a:extLst>
            </p:cNvPr>
            <p:cNvSpPr/>
            <p:nvPr>
              <p:custDataLst>
                <p:tags r:id="rId9"/>
              </p:custDataLst>
            </p:nvPr>
          </p:nvSpPr>
          <p:spPr>
            <a:xfrm>
              <a:off x="72000" y="0"/>
              <a:ext cx="54000" cy="686908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CBDD749B-8556-40CE-A392-5F49EDA15F0E}"/>
                </a:ext>
              </a:extLst>
            </p:cNvPr>
            <p:cNvSpPr/>
            <p:nvPr>
              <p:custDataLst>
                <p:tags r:id="rId10"/>
              </p:custDataLst>
            </p:nvPr>
          </p:nvSpPr>
          <p:spPr>
            <a:xfrm>
              <a:off x="12067200" y="0"/>
              <a:ext cx="54000" cy="686908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A2123EEB-E013-4895-B0A3-5A345A25D825}"/>
                </a:ext>
              </a:extLst>
            </p:cNvPr>
            <p:cNvSpPr/>
            <p:nvPr>
              <p:custDataLst>
                <p:tags r:id="rId11"/>
              </p:custDataLst>
            </p:nvPr>
          </p:nvSpPr>
          <p:spPr>
            <a:xfrm>
              <a:off x="180000" y="64800"/>
              <a:ext cx="54000" cy="673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D689208D-92DB-4A9C-B110-DD1E958A4169}"/>
                </a:ext>
              </a:extLst>
            </p:cNvPr>
            <p:cNvSpPr/>
            <p:nvPr>
              <p:custDataLst>
                <p:tags r:id="rId12"/>
              </p:custDataLst>
            </p:nvPr>
          </p:nvSpPr>
          <p:spPr>
            <a:xfrm>
              <a:off x="11959200" y="64800"/>
              <a:ext cx="54000" cy="673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8" name="文本框 17">
            <a:extLst>
              <a:ext uri="{FF2B5EF4-FFF2-40B4-BE49-F238E27FC236}">
                <a16:creationId xmlns:a16="http://schemas.microsoft.com/office/drawing/2014/main" id="{19E88AD2-528B-4801-952E-EEFA75DB4534}"/>
              </a:ext>
            </a:extLst>
          </p:cNvPr>
          <p:cNvSpPr txBox="1"/>
          <p:nvPr>
            <p:custDataLst>
              <p:tags r:id="rId13"/>
            </p:custDataLst>
          </p:nvPr>
        </p:nvSpPr>
        <p:spPr>
          <a:xfrm>
            <a:off x="4231543" y="964259"/>
            <a:ext cx="4353098" cy="743986"/>
          </a:xfrm>
          <a:prstGeom prst="rect">
            <a:avLst/>
          </a:prstGeom>
          <a:noFill/>
          <a:ln>
            <a:solidFill>
              <a:schemeClr val="accent4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200">
                <a:latin typeface="微软雅黑" panose="020b0503020204020204" pitchFamily="34" charset="-122"/>
                <a:ea typeface="微软雅黑" panose="020b0503020204020204" pitchFamily="34" charset="-122"/>
              </a:rPr>
              <a:t>活塞式抽水机工作原理</a:t>
            </a: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71EDF4C5-AC8C-48BA-BF30-B8494FC521BD}"/>
              </a:ext>
            </a:extLst>
          </p:cNvPr>
          <p:cNvSpPr txBox="1"/>
          <p:nvPr>
            <p:custDataLst>
              <p:tags r:id="rId14"/>
            </p:custDataLst>
          </p:nvPr>
        </p:nvSpPr>
        <p:spPr>
          <a:xfrm>
            <a:off x="288000" y="288000"/>
            <a:ext cx="2137382" cy="74690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lIns="216000" tIns="108000" rIns="144000" bIns="144000" rtlCol="0">
            <a:spAutoFit/>
          </a:bodyPr>
          <a:lstStyle/>
          <a:p>
            <a:r>
              <a:rPr lang="zh-CN" altLang="en-US" sz="3200">
                <a:latin typeface="微软雅黑" panose="020b0503020204020204" pitchFamily="34" charset="-122"/>
                <a:ea typeface="微软雅黑" panose="020b0503020204020204" pitchFamily="34" charset="-122"/>
              </a:rPr>
              <a:t>科学世界</a:t>
            </a:r>
          </a:p>
        </p:txBody>
      </p:sp>
      <p:grpSp>
        <p:nvGrpSpPr>
          <p:cNvPr id="10" name="组合 9">
            <a:extLst>
              <a:ext uri="{FF2B5EF4-FFF2-40B4-BE49-F238E27FC236}">
                <a16:creationId xmlns:a16="http://schemas.microsoft.com/office/drawing/2014/main" id="{38D00ABA-D7BF-4856-9DB5-651B222259E4}"/>
              </a:ext>
            </a:extLst>
          </p:cNvPr>
          <p:cNvGrpSpPr/>
          <p:nvPr>
            <p:custDataLst>
              <p:tags r:id="rId15"/>
            </p:custDataLst>
          </p:nvPr>
        </p:nvGrpSpPr>
        <p:grpSpPr>
          <a:xfrm>
            <a:off x="2231380" y="2452522"/>
            <a:ext cx="8353425" cy="3781485"/>
            <a:chOff x="2231380" y="2452522"/>
            <a:chExt cx="8353425" cy="3781485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EE7B2154-7197-4E7F-87CD-4407DF4F15B7}"/>
                </a:ext>
              </a:extLst>
            </p:cNvPr>
            <p:cNvPicPr>
              <a:picLocks noChangeAspect="1"/>
            </p:cNvPicPr>
            <p:nvPr>
              <p:custDataLst>
                <p:tags r:id="rId17"/>
              </p:custDataLst>
            </p:nvPr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31380" y="2452522"/>
              <a:ext cx="8353425" cy="3381375"/>
            </a:xfrm>
            <a:prstGeom prst="rect">
              <a:avLst/>
            </a:prstGeom>
          </p:spPr>
        </p:pic>
        <p:sp>
          <p:nvSpPr>
            <p:cNvPr id="20" name="文本框 19">
              <a:extLst>
                <a:ext uri="{FF2B5EF4-FFF2-40B4-BE49-F238E27FC236}">
                  <a16:creationId xmlns:a16="http://schemas.microsoft.com/office/drawing/2014/main" id="{D557E4B6-6D66-491A-B9F0-5AE92C693CF2}"/>
                </a:ext>
              </a:extLst>
            </p:cNvPr>
            <p:cNvSpPr txBox="1"/>
            <p:nvPr>
              <p:custDataLst>
                <p:tags r:id="rId18"/>
              </p:custDataLst>
            </p:nvPr>
          </p:nvSpPr>
          <p:spPr>
            <a:xfrm>
              <a:off x="4860207" y="5833897"/>
              <a:ext cx="3256399" cy="40011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zh-CN" altLang="en-US" sz="2000">
                  <a:latin typeface="微软雅黑" panose="020b0503020204020204" pitchFamily="34" charset="-122"/>
                  <a:ea typeface="微软雅黑" panose="020b0503020204020204" pitchFamily="34" charset="-122"/>
                </a:rPr>
                <a:t>活塞式抽水机工作示意图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4666393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grpSp>
        <p:nvGrpSpPr>
          <p:cNvPr id="4" name="组合 3">
            <a:extLst>
              <a:ext uri="{FF2B5EF4-FFF2-40B4-BE49-F238E27FC236}">
                <a16:creationId xmlns:a16="http://schemas.microsoft.com/office/drawing/2014/main" id="{8AA25377-C399-4B87-B6F6-0D02302DE820}"/>
              </a:ext>
            </a:extLst>
          </p:cNvPr>
          <p:cNvGrpSpPr/>
          <p:nvPr>
            <p:custDataLst>
              <p:tags r:id="rId4"/>
            </p:custDataLst>
          </p:nvPr>
        </p:nvGrpSpPr>
        <p:grpSpPr>
          <a:xfrm>
            <a:off x="0" y="0"/>
            <a:ext cx="12192000" cy="6869083"/>
            <a:chExt cx="12192000" cy="6869083"/>
          </a:xfrm>
          <a:gradFill flip="none" rotWithShape="1">
            <a:gsLst>
              <a:gs pos="0">
                <a:schemeClr val="accent2">
                  <a:lumMod val="60000"/>
                  <a:lumOff val="40000"/>
                </a:schemeClr>
              </a:gs>
              <a:gs pos="35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lin ang="16200000" scaled="1"/>
          </a:gradFill>
        </p:grpSpPr>
        <p:sp>
          <p:nvSpPr>
            <p:cNvPr id="2" name="矩形 1">
              <a:extLst>
                <a:ext uri="{FF2B5EF4-FFF2-40B4-BE49-F238E27FC236}">
                  <a16:creationId xmlns:a16="http://schemas.microsoft.com/office/drawing/2014/main" id="{8DF8AC0D-047C-4F3E-AC57-35A7F3760151}"/>
                </a:ext>
              </a:extLst>
            </p:cNvPr>
            <p:cNvSpPr/>
            <p:nvPr>
              <p:custDataLst>
                <p:tags r:id="rId5"/>
              </p:custDataLst>
            </p:nvPr>
          </p:nvSpPr>
          <p:spPr>
            <a:xfrm>
              <a:off x="0" y="72000"/>
              <a:ext cx="12192000" cy="54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8AD1BF38-7DA7-4597-8F90-FC0D3521DDA0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0" y="6742800"/>
              <a:ext cx="12192000" cy="54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1ECE4058-4641-4FD4-8872-2C2659B92D8E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>
              <a:off x="64800" y="180000"/>
              <a:ext cx="12060000" cy="54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FFCE86AD-26E4-46CE-92F4-8A4F120200B1}"/>
                </a:ext>
              </a:extLst>
            </p:cNvPr>
            <p:cNvSpPr/>
            <p:nvPr>
              <p:custDataLst>
                <p:tags r:id="rId8"/>
              </p:custDataLst>
            </p:nvPr>
          </p:nvSpPr>
          <p:spPr>
            <a:xfrm>
              <a:off x="66000" y="6634800"/>
              <a:ext cx="12060000" cy="54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5EC1BC71-29D9-4549-9CEF-168F7E3C3713}"/>
                </a:ext>
              </a:extLst>
            </p:cNvPr>
            <p:cNvSpPr/>
            <p:nvPr>
              <p:custDataLst>
                <p:tags r:id="rId9"/>
              </p:custDataLst>
            </p:nvPr>
          </p:nvSpPr>
          <p:spPr>
            <a:xfrm>
              <a:off x="72000" y="0"/>
              <a:ext cx="54000" cy="686908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CBDD749B-8556-40CE-A392-5F49EDA15F0E}"/>
                </a:ext>
              </a:extLst>
            </p:cNvPr>
            <p:cNvSpPr/>
            <p:nvPr>
              <p:custDataLst>
                <p:tags r:id="rId10"/>
              </p:custDataLst>
            </p:nvPr>
          </p:nvSpPr>
          <p:spPr>
            <a:xfrm>
              <a:off x="12067200" y="0"/>
              <a:ext cx="54000" cy="686908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A2123EEB-E013-4895-B0A3-5A345A25D825}"/>
                </a:ext>
              </a:extLst>
            </p:cNvPr>
            <p:cNvSpPr/>
            <p:nvPr>
              <p:custDataLst>
                <p:tags r:id="rId11"/>
              </p:custDataLst>
            </p:nvPr>
          </p:nvSpPr>
          <p:spPr>
            <a:xfrm>
              <a:off x="180000" y="64800"/>
              <a:ext cx="54000" cy="673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D689208D-92DB-4A9C-B110-DD1E958A4169}"/>
                </a:ext>
              </a:extLst>
            </p:cNvPr>
            <p:cNvSpPr/>
            <p:nvPr>
              <p:custDataLst>
                <p:tags r:id="rId12"/>
              </p:custDataLst>
            </p:nvPr>
          </p:nvSpPr>
          <p:spPr>
            <a:xfrm>
              <a:off x="11959200" y="64800"/>
              <a:ext cx="54000" cy="673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2" name="文本框 11">
            <a:extLst>
              <a:ext uri="{FF2B5EF4-FFF2-40B4-BE49-F238E27FC236}">
                <a16:creationId xmlns:a16="http://schemas.microsoft.com/office/drawing/2014/main" id="{2B35A551-167C-4070-B968-BBB06883855B}"/>
              </a:ext>
            </a:extLst>
          </p:cNvPr>
          <p:cNvSpPr txBox="1"/>
          <p:nvPr>
            <p:custDataLst>
              <p:tags r:id="rId13"/>
            </p:custDataLst>
          </p:nvPr>
        </p:nvSpPr>
        <p:spPr>
          <a:xfrm>
            <a:off x="288000" y="288000"/>
            <a:ext cx="2137382" cy="74690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lIns="216000" tIns="108000" rIns="144000" bIns="144000" rtlCol="0">
            <a:spAutoFit/>
          </a:bodyPr>
          <a:lstStyle/>
          <a:p>
            <a:r>
              <a:rPr lang="zh-CN" altLang="en-US" sz="3200">
                <a:latin typeface="微软雅黑" panose="020b0503020204020204" pitchFamily="34" charset="-122"/>
                <a:ea typeface="微软雅黑" panose="020b0503020204020204" pitchFamily="34" charset="-122"/>
              </a:rPr>
              <a:t>本节小结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6B146CB7-1130-4A95-89D5-F91086D4AD4B}"/>
              </a:ext>
            </a:extLst>
          </p:cNvPr>
          <p:cNvSpPr txBox="1"/>
          <p:nvPr>
            <p:custDataLst>
              <p:tags r:id="rId14"/>
            </p:custDataLst>
          </p:nvPr>
        </p:nvSpPr>
        <p:spPr>
          <a:xfrm>
            <a:off x="1620000" y="1231738"/>
            <a:ext cx="9000000" cy="219758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25000"/>
              </a:lnSpc>
            </a:pPr>
            <a:r>
              <a:rPr lang="en-US" altLang="zh-CN" sz="2800"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</a:rPr>
              <a:t>、大气压强的存在：</a:t>
            </a:r>
            <a:endParaRPr lang="en-US" altLang="zh-CN" sz="280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25000"/>
              </a:lnSpc>
            </a:pP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</a:rPr>
              <a:t>（</a:t>
            </a:r>
            <a:r>
              <a:rPr lang="en-US" altLang="zh-CN" sz="2800"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</a:rPr>
              <a:t>）大气压的概念</a:t>
            </a:r>
            <a:endParaRPr lang="en-US" altLang="zh-CN" sz="280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25000"/>
              </a:lnSpc>
            </a:pP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</a:rPr>
              <a:t>（</a:t>
            </a:r>
            <a:r>
              <a:rPr lang="en-US" altLang="zh-CN" sz="2800"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</a:rPr>
              <a:t>）产生原因：</a:t>
            </a:r>
            <a:r>
              <a:rPr lang="zh-CN" altLang="en-US" sz="28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受到重力作用</a:t>
            </a: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</a:rPr>
              <a:t>且</a:t>
            </a:r>
            <a:r>
              <a:rPr lang="zh-CN" altLang="en-US" sz="28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具有流动性  </a:t>
            </a:r>
            <a:endParaRPr lang="en-US" altLang="zh-CN" sz="2800">
              <a:solidFill>
                <a:srgbClr val="FF0000"/>
              </a:solidFill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25000"/>
              </a:lnSpc>
            </a:pP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</a:rPr>
              <a:t>（</a:t>
            </a:r>
            <a:r>
              <a:rPr lang="en-US" altLang="zh-CN" sz="2800"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</a:rPr>
              <a:t>）方向：向各个方向都有压强</a:t>
            </a:r>
            <a:endParaRPr lang="en-US" altLang="zh-CN" sz="28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AAF34DA3-5E20-4D04-9AF3-5E1D1E193350}"/>
              </a:ext>
            </a:extLst>
          </p:cNvPr>
          <p:cNvSpPr txBox="1"/>
          <p:nvPr>
            <p:custDataLst>
              <p:tags r:id="rId15"/>
            </p:custDataLst>
          </p:nvPr>
        </p:nvSpPr>
        <p:spPr>
          <a:xfrm>
            <a:off x="1620000" y="3614634"/>
            <a:ext cx="9000000" cy="2736198"/>
          </a:xfrm>
          <a:prstGeom prst="rect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25000"/>
              </a:lnSpc>
            </a:pPr>
            <a:r>
              <a:rPr lang="en-US" altLang="zh-CN" sz="2800"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</a:rPr>
              <a:t>、大气压的测量：托里拆利实验</a:t>
            </a:r>
            <a:endParaRPr lang="en-US" altLang="zh-CN" sz="280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25000"/>
              </a:lnSpc>
            </a:pP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</a:rPr>
              <a:t>（</a:t>
            </a:r>
            <a:r>
              <a:rPr lang="en-US" altLang="zh-CN" sz="2800"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</a:rPr>
              <a:t>）标准大气压：</a:t>
            </a:r>
            <a:r>
              <a:rPr lang="en-US" altLang="zh-CN" sz="28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</a:t>
            </a:r>
            <a:r>
              <a:rPr lang="en-US" altLang="zh-CN" sz="2800" baseline="-250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</a:t>
            </a:r>
            <a:r>
              <a:rPr lang="en-US" altLang="zh-CN" sz="28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=1.013X10</a:t>
            </a:r>
            <a:r>
              <a:rPr lang="en-US" altLang="zh-CN" sz="2800" baseline="300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</a:t>
            </a:r>
            <a:r>
              <a:rPr lang="en-US" altLang="zh-CN" sz="28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Pa</a:t>
            </a: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</a:rPr>
              <a:t>；（</a:t>
            </a:r>
            <a:r>
              <a:rPr lang="en-US" altLang="zh-CN" sz="2800"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</a:rPr>
              <a:t>）气压计：水银气压计、无液气压计；（</a:t>
            </a:r>
            <a:r>
              <a:rPr lang="en-US" altLang="zh-CN" sz="2800"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</a:rPr>
              <a:t>）大气压强的变化：随高度的增加而减小；（</a:t>
            </a:r>
            <a:r>
              <a:rPr lang="en-US" altLang="zh-CN" sz="2800"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</a:rPr>
              <a:t>）影响大气压高低的因素；（</a:t>
            </a:r>
            <a:r>
              <a:rPr lang="en-US" altLang="zh-CN" sz="2800">
                <a:latin typeface="微软雅黑" panose="020b0503020204020204" pitchFamily="34" charset="-122"/>
                <a:ea typeface="微软雅黑" panose="020b0503020204020204" pitchFamily="34" charset="-122"/>
              </a:rPr>
              <a:t>5</a:t>
            </a: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</a:rPr>
              <a:t>）液体沸点与大气压的关系：大气压的减小，沸点降低</a:t>
            </a:r>
            <a:endParaRPr lang="zh-CN" altLang="en-US" sz="280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88256618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grpSp>
        <p:nvGrpSpPr>
          <p:cNvPr id="4" name="组合 3">
            <a:extLst>
              <a:ext uri="{FF2B5EF4-FFF2-40B4-BE49-F238E27FC236}">
                <a16:creationId xmlns:a16="http://schemas.microsoft.com/office/drawing/2014/main" id="{8AA25377-C399-4B87-B6F6-0D02302DE820}"/>
              </a:ext>
            </a:extLst>
          </p:cNvPr>
          <p:cNvGrpSpPr/>
          <p:nvPr>
            <p:custDataLst>
              <p:tags r:id="rId4"/>
            </p:custDataLst>
          </p:nvPr>
        </p:nvGrpSpPr>
        <p:grpSpPr>
          <a:xfrm>
            <a:off x="0" y="0"/>
            <a:ext cx="12192000" cy="6869083"/>
            <a:chExt cx="12192000" cy="6869083"/>
          </a:xfrm>
          <a:gradFill flip="none" rotWithShape="1">
            <a:gsLst>
              <a:gs pos="0">
                <a:schemeClr val="accent2">
                  <a:lumMod val="60000"/>
                  <a:lumOff val="40000"/>
                </a:schemeClr>
              </a:gs>
              <a:gs pos="35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lin ang="16200000" scaled="1"/>
          </a:gradFill>
        </p:grpSpPr>
        <p:sp>
          <p:nvSpPr>
            <p:cNvPr id="2" name="矩形 1">
              <a:extLst>
                <a:ext uri="{FF2B5EF4-FFF2-40B4-BE49-F238E27FC236}">
                  <a16:creationId xmlns:a16="http://schemas.microsoft.com/office/drawing/2014/main" id="{8DF8AC0D-047C-4F3E-AC57-35A7F3760151}"/>
                </a:ext>
              </a:extLst>
            </p:cNvPr>
            <p:cNvSpPr/>
            <p:nvPr>
              <p:custDataLst>
                <p:tags r:id="rId5"/>
              </p:custDataLst>
            </p:nvPr>
          </p:nvSpPr>
          <p:spPr>
            <a:xfrm>
              <a:off x="0" y="72000"/>
              <a:ext cx="12192000" cy="54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8AD1BF38-7DA7-4597-8F90-FC0D3521DDA0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0" y="6742800"/>
              <a:ext cx="12192000" cy="54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1ECE4058-4641-4FD4-8872-2C2659B92D8E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>
              <a:off x="64800" y="180000"/>
              <a:ext cx="12060000" cy="54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FFCE86AD-26E4-46CE-92F4-8A4F120200B1}"/>
                </a:ext>
              </a:extLst>
            </p:cNvPr>
            <p:cNvSpPr/>
            <p:nvPr>
              <p:custDataLst>
                <p:tags r:id="rId8"/>
              </p:custDataLst>
            </p:nvPr>
          </p:nvSpPr>
          <p:spPr>
            <a:xfrm>
              <a:off x="66000" y="6634800"/>
              <a:ext cx="12060000" cy="54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5EC1BC71-29D9-4549-9CEF-168F7E3C3713}"/>
                </a:ext>
              </a:extLst>
            </p:cNvPr>
            <p:cNvSpPr/>
            <p:nvPr>
              <p:custDataLst>
                <p:tags r:id="rId9"/>
              </p:custDataLst>
            </p:nvPr>
          </p:nvSpPr>
          <p:spPr>
            <a:xfrm>
              <a:off x="72000" y="0"/>
              <a:ext cx="54000" cy="686908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CBDD749B-8556-40CE-A392-5F49EDA15F0E}"/>
                </a:ext>
              </a:extLst>
            </p:cNvPr>
            <p:cNvSpPr/>
            <p:nvPr>
              <p:custDataLst>
                <p:tags r:id="rId10"/>
              </p:custDataLst>
            </p:nvPr>
          </p:nvSpPr>
          <p:spPr>
            <a:xfrm>
              <a:off x="12067200" y="0"/>
              <a:ext cx="54000" cy="686908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A2123EEB-E013-4895-B0A3-5A345A25D825}"/>
                </a:ext>
              </a:extLst>
            </p:cNvPr>
            <p:cNvSpPr/>
            <p:nvPr>
              <p:custDataLst>
                <p:tags r:id="rId11"/>
              </p:custDataLst>
            </p:nvPr>
          </p:nvSpPr>
          <p:spPr>
            <a:xfrm>
              <a:off x="180000" y="64800"/>
              <a:ext cx="54000" cy="673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D689208D-92DB-4A9C-B110-DD1E958A4169}"/>
                </a:ext>
              </a:extLst>
            </p:cNvPr>
            <p:cNvSpPr/>
            <p:nvPr>
              <p:custDataLst>
                <p:tags r:id="rId12"/>
              </p:custDataLst>
            </p:nvPr>
          </p:nvSpPr>
          <p:spPr>
            <a:xfrm>
              <a:off x="11959200" y="64800"/>
              <a:ext cx="54000" cy="673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4" name="文本框 13">
            <a:extLst>
              <a:ext uri="{FF2B5EF4-FFF2-40B4-BE49-F238E27FC236}">
                <a16:creationId xmlns:a16="http://schemas.microsoft.com/office/drawing/2014/main" id="{1765421C-BBF9-490D-B242-8792F044EE03}"/>
              </a:ext>
            </a:extLst>
          </p:cNvPr>
          <p:cNvSpPr txBox="1"/>
          <p:nvPr>
            <p:custDataLst>
              <p:tags r:id="rId13"/>
            </p:custDataLst>
          </p:nvPr>
        </p:nvSpPr>
        <p:spPr>
          <a:xfrm>
            <a:off x="288000" y="288000"/>
            <a:ext cx="2137382" cy="74690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lIns="216000" tIns="108000" rIns="144000" bIns="144000" rtlCol="0">
            <a:spAutoFit/>
          </a:bodyPr>
          <a:lstStyle/>
          <a:p>
            <a:r>
              <a:rPr lang="zh-CN" altLang="en-US" sz="3200">
                <a:latin typeface="微软雅黑" panose="020b0503020204020204" pitchFamily="34" charset="-122"/>
                <a:ea typeface="微软雅黑" panose="020b0503020204020204" pitchFamily="34" charset="-122"/>
              </a:rPr>
              <a:t>巩固练习</a:t>
            </a: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548F4D22-75CD-4602-AEE9-4488A279E7BC}"/>
              </a:ext>
            </a:extLst>
          </p:cNvPr>
          <p:cNvSpPr txBox="1"/>
          <p:nvPr>
            <p:custDataLst>
              <p:tags r:id="rId14"/>
            </p:custDataLst>
          </p:nvPr>
        </p:nvSpPr>
        <p:spPr>
          <a:xfrm>
            <a:off x="1620000" y="1591748"/>
            <a:ext cx="9000000" cy="651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5000"/>
              </a:lnSpc>
            </a:pPr>
            <a:r>
              <a:rPr lang="en-US" altLang="zh-CN" sz="3200"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3200">
                <a:latin typeface="微软雅黑" panose="020b0503020204020204" pitchFamily="34" charset="-122"/>
                <a:ea typeface="微软雅黑" panose="020b0503020204020204" pitchFamily="34" charset="-122"/>
              </a:rPr>
              <a:t>、下列现象中能说明存在大气压的是（        ）</a:t>
            </a: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1D3CE12E-687F-4FEF-9DAC-2167A4ACFA25}"/>
              </a:ext>
            </a:extLst>
          </p:cNvPr>
          <p:cNvSpPr txBox="1"/>
          <p:nvPr>
            <p:custDataLst>
              <p:tags r:id="rId15"/>
            </p:custDataLst>
          </p:nvPr>
        </p:nvSpPr>
        <p:spPr>
          <a:xfrm>
            <a:off x="9170290" y="1694767"/>
            <a:ext cx="4895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</a:t>
            </a:r>
            <a:endParaRPr lang="zh-CN" altLang="en-US" sz="3200">
              <a:solidFill>
                <a:srgbClr val="FF000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137CA0B7-E880-4456-B570-084F35BFFFAD}"/>
              </a:ext>
            </a:extLst>
          </p:cNvPr>
          <p:cNvSpPr txBox="1"/>
          <p:nvPr>
            <p:custDataLst>
              <p:tags r:id="rId16"/>
            </p:custDataLst>
          </p:nvPr>
        </p:nvSpPr>
        <p:spPr>
          <a:xfrm>
            <a:off x="1620000" y="2603685"/>
            <a:ext cx="9000000" cy="3698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200">
                <a:latin typeface="微软雅黑" panose="020b0503020204020204" pitchFamily="34" charset="-122"/>
                <a:ea typeface="微软雅黑" panose="020b0503020204020204" pitchFamily="34" charset="-122"/>
              </a:rPr>
              <a:t>A.</a:t>
            </a:r>
            <a:r>
              <a:rPr lang="zh-CN" altLang="en-US" sz="3200">
                <a:latin typeface="微软雅黑" panose="020b0503020204020204" pitchFamily="34" charset="-122"/>
                <a:ea typeface="微软雅黑" panose="020b0503020204020204" pitchFamily="34" charset="-122"/>
              </a:rPr>
              <a:t>潜水员潜入水下越深，所受水的压强越大</a:t>
            </a:r>
            <a:endParaRPr lang="en-US" altLang="zh-CN" sz="320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3200">
                <a:latin typeface="微软雅黑" panose="020b0503020204020204" pitchFamily="34" charset="-122"/>
                <a:ea typeface="微软雅黑" panose="020b0503020204020204" pitchFamily="34" charset="-122"/>
              </a:rPr>
              <a:t>B.</a:t>
            </a:r>
            <a:r>
              <a:rPr lang="zh-CN" altLang="en-US" sz="3200">
                <a:latin typeface="微软雅黑" panose="020b0503020204020204" pitchFamily="34" charset="-122"/>
                <a:ea typeface="微软雅黑" panose="020b0503020204020204" pitchFamily="34" charset="-122"/>
              </a:rPr>
              <a:t>盖在杯口的纸片能托住倒过来的一满杯水而不洒出</a:t>
            </a:r>
            <a:endParaRPr lang="en-US" altLang="zh-CN" sz="320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3200">
                <a:latin typeface="微软雅黑" panose="020b0503020204020204" pitchFamily="34" charset="-122"/>
                <a:ea typeface="微软雅黑" panose="020b0503020204020204" pitchFamily="34" charset="-122"/>
              </a:rPr>
              <a:t>C.</a:t>
            </a:r>
            <a:r>
              <a:rPr lang="zh-CN" altLang="en-US" sz="3200">
                <a:latin typeface="微软雅黑" panose="020b0503020204020204" pitchFamily="34" charset="-122"/>
                <a:ea typeface="微软雅黑" panose="020b0503020204020204" pitchFamily="34" charset="-122"/>
              </a:rPr>
              <a:t> 水从高处流下形成瀑布</a:t>
            </a:r>
            <a:endParaRPr lang="en-US" altLang="zh-CN" sz="320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3200">
                <a:latin typeface="微软雅黑" panose="020b0503020204020204" pitchFamily="34" charset="-122"/>
                <a:ea typeface="微软雅黑" panose="020b0503020204020204" pitchFamily="34" charset="-122"/>
              </a:rPr>
              <a:t>D.</a:t>
            </a:r>
            <a:r>
              <a:rPr lang="zh-CN" altLang="en-US" sz="3200">
                <a:latin typeface="微软雅黑" panose="020b0503020204020204" pitchFamily="34" charset="-122"/>
                <a:ea typeface="微软雅黑" panose="020b0503020204020204" pitchFamily="34" charset="-122"/>
              </a:rPr>
              <a:t>在三峡大坝旁修建大型船闸</a:t>
            </a:r>
          </a:p>
        </p:txBody>
      </p:sp>
    </p:spTree>
    <p:extLst>
      <p:ext uri="{BB962C8B-B14F-4D97-AF65-F5344CB8AC3E}">
        <p14:creationId xmlns:p14="http://schemas.microsoft.com/office/powerpoint/2010/main" val="130893811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grpSp>
        <p:nvGrpSpPr>
          <p:cNvPr id="4" name="组合 3">
            <a:extLst>
              <a:ext uri="{FF2B5EF4-FFF2-40B4-BE49-F238E27FC236}">
                <a16:creationId xmlns:a16="http://schemas.microsoft.com/office/drawing/2014/main" id="{8AA25377-C399-4B87-B6F6-0D02302DE820}"/>
              </a:ext>
            </a:extLst>
          </p:cNvPr>
          <p:cNvGrpSpPr/>
          <p:nvPr>
            <p:custDataLst>
              <p:tags r:id="rId4"/>
            </p:custDataLst>
          </p:nvPr>
        </p:nvGrpSpPr>
        <p:grpSpPr>
          <a:xfrm>
            <a:off x="0" y="0"/>
            <a:ext cx="12192000" cy="6869083"/>
            <a:chExt cx="12192000" cy="6869083"/>
          </a:xfrm>
          <a:gradFill flip="none" rotWithShape="1">
            <a:gsLst>
              <a:gs pos="0">
                <a:schemeClr val="accent2">
                  <a:lumMod val="60000"/>
                  <a:lumOff val="40000"/>
                </a:schemeClr>
              </a:gs>
              <a:gs pos="35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lin ang="16200000" scaled="1"/>
          </a:gradFill>
        </p:grpSpPr>
        <p:sp>
          <p:nvSpPr>
            <p:cNvPr id="2" name="矩形 1">
              <a:extLst>
                <a:ext uri="{FF2B5EF4-FFF2-40B4-BE49-F238E27FC236}">
                  <a16:creationId xmlns:a16="http://schemas.microsoft.com/office/drawing/2014/main" id="{8DF8AC0D-047C-4F3E-AC57-35A7F3760151}"/>
                </a:ext>
              </a:extLst>
            </p:cNvPr>
            <p:cNvSpPr/>
            <p:nvPr>
              <p:custDataLst>
                <p:tags r:id="rId5"/>
              </p:custDataLst>
            </p:nvPr>
          </p:nvSpPr>
          <p:spPr>
            <a:xfrm>
              <a:off x="0" y="72000"/>
              <a:ext cx="12192000" cy="54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8AD1BF38-7DA7-4597-8F90-FC0D3521DDA0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0" y="6742800"/>
              <a:ext cx="12192000" cy="54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1ECE4058-4641-4FD4-8872-2C2659B92D8E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>
              <a:off x="64800" y="180000"/>
              <a:ext cx="12060000" cy="54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FFCE86AD-26E4-46CE-92F4-8A4F120200B1}"/>
                </a:ext>
              </a:extLst>
            </p:cNvPr>
            <p:cNvSpPr/>
            <p:nvPr>
              <p:custDataLst>
                <p:tags r:id="rId8"/>
              </p:custDataLst>
            </p:nvPr>
          </p:nvSpPr>
          <p:spPr>
            <a:xfrm>
              <a:off x="66000" y="6634800"/>
              <a:ext cx="12060000" cy="54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5EC1BC71-29D9-4549-9CEF-168F7E3C3713}"/>
                </a:ext>
              </a:extLst>
            </p:cNvPr>
            <p:cNvSpPr/>
            <p:nvPr>
              <p:custDataLst>
                <p:tags r:id="rId9"/>
              </p:custDataLst>
            </p:nvPr>
          </p:nvSpPr>
          <p:spPr>
            <a:xfrm>
              <a:off x="72000" y="0"/>
              <a:ext cx="54000" cy="686908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CBDD749B-8556-40CE-A392-5F49EDA15F0E}"/>
                </a:ext>
              </a:extLst>
            </p:cNvPr>
            <p:cNvSpPr/>
            <p:nvPr>
              <p:custDataLst>
                <p:tags r:id="rId10"/>
              </p:custDataLst>
            </p:nvPr>
          </p:nvSpPr>
          <p:spPr>
            <a:xfrm>
              <a:off x="12067200" y="0"/>
              <a:ext cx="54000" cy="686908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A2123EEB-E013-4895-B0A3-5A345A25D825}"/>
                </a:ext>
              </a:extLst>
            </p:cNvPr>
            <p:cNvSpPr/>
            <p:nvPr>
              <p:custDataLst>
                <p:tags r:id="rId11"/>
              </p:custDataLst>
            </p:nvPr>
          </p:nvSpPr>
          <p:spPr>
            <a:xfrm>
              <a:off x="180000" y="64800"/>
              <a:ext cx="54000" cy="673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D689208D-92DB-4A9C-B110-DD1E958A4169}"/>
                </a:ext>
              </a:extLst>
            </p:cNvPr>
            <p:cNvSpPr/>
            <p:nvPr>
              <p:custDataLst>
                <p:tags r:id="rId12"/>
              </p:custDataLst>
            </p:nvPr>
          </p:nvSpPr>
          <p:spPr>
            <a:xfrm>
              <a:off x="11959200" y="64800"/>
              <a:ext cx="54000" cy="673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2" name="文本框 21">
            <a:extLst>
              <a:ext uri="{FF2B5EF4-FFF2-40B4-BE49-F238E27FC236}">
                <a16:creationId xmlns:a16="http://schemas.microsoft.com/office/drawing/2014/main" id="{07A4C896-A6D2-4770-A5E9-9C1BDAC57BE6}"/>
              </a:ext>
            </a:extLst>
          </p:cNvPr>
          <p:cNvSpPr txBox="1"/>
          <p:nvPr>
            <p:custDataLst>
              <p:tags r:id="rId13"/>
            </p:custDataLst>
          </p:nvPr>
        </p:nvSpPr>
        <p:spPr>
          <a:xfrm>
            <a:off x="288000" y="288000"/>
            <a:ext cx="2137382" cy="74690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lIns="216000" tIns="108000" rIns="144000" bIns="144000" rtlCol="0">
            <a:spAutoFit/>
          </a:bodyPr>
          <a:lstStyle/>
          <a:p>
            <a:r>
              <a:rPr lang="zh-CN" altLang="en-US" sz="3200">
                <a:latin typeface="微软雅黑" panose="020b0503020204020204" pitchFamily="34" charset="-122"/>
                <a:ea typeface="微软雅黑" panose="020b0503020204020204" pitchFamily="34" charset="-122"/>
              </a:rPr>
              <a:t>本节知识</a:t>
            </a:r>
          </a:p>
        </p:txBody>
      </p:sp>
      <p:grpSp>
        <p:nvGrpSpPr>
          <p:cNvPr id="10" name="组合 9">
            <a:extLst>
              <a:ext uri="{FF2B5EF4-FFF2-40B4-BE49-F238E27FC236}">
                <a16:creationId xmlns:a16="http://schemas.microsoft.com/office/drawing/2014/main" id="{49B82B01-7778-4872-80B5-7B8EAF3C442D}"/>
              </a:ext>
            </a:extLst>
          </p:cNvPr>
          <p:cNvGrpSpPr/>
          <p:nvPr>
            <p:custDataLst>
              <p:tags r:id="rId14"/>
            </p:custDataLst>
          </p:nvPr>
        </p:nvGrpSpPr>
        <p:grpSpPr>
          <a:xfrm>
            <a:off x="2082124" y="1916699"/>
            <a:ext cx="7152439" cy="3917198"/>
            <a:chOff x="2023130" y="2242762"/>
            <a:chExt cx="7152439" cy="3917198"/>
          </a:xfrm>
        </p:grpSpPr>
        <p:grpSp>
          <p:nvGrpSpPr>
            <p:cNvPr id="27" name="组合 26">
              <a:extLst>
                <a:ext uri="{FF2B5EF4-FFF2-40B4-BE49-F238E27FC236}">
                  <a16:creationId xmlns:a16="http://schemas.microsoft.com/office/drawing/2014/main" id="{E873899B-89A1-4505-94A0-D6507310CBFE}"/>
                </a:ext>
              </a:extLst>
            </p:cNvPr>
            <p:cNvGrpSpPr/>
            <p:nvPr>
              <p:custDataLst>
                <p:tags r:id="rId15"/>
              </p:custDataLst>
            </p:nvPr>
          </p:nvGrpSpPr>
          <p:grpSpPr>
            <a:xfrm>
              <a:off x="2023130" y="2242762"/>
              <a:ext cx="7152439" cy="3917198"/>
              <a:chOff x="2592503" y="343658"/>
              <a:chExt cx="7152439" cy="3917198"/>
            </a:xfrm>
          </p:grpSpPr>
          <p:grpSp>
            <p:nvGrpSpPr>
              <p:cNvPr id="28" name="组合 27">
                <a:extLst>
                  <a:ext uri="{FF2B5EF4-FFF2-40B4-BE49-F238E27FC236}">
                    <a16:creationId xmlns:a16="http://schemas.microsoft.com/office/drawing/2014/main" id="{2F65BE8B-341A-4FDC-8E68-4ACFBF49536B}"/>
                  </a:ext>
                </a:extLst>
              </p:cNvPr>
              <p:cNvGrpSpPr/>
              <p:nvPr>
                <p:custDataLst>
                  <p:tags r:id="rId16"/>
                </p:custDataLst>
              </p:nvPr>
            </p:nvGrpSpPr>
            <p:grpSpPr>
              <a:xfrm>
                <a:off x="3925441" y="343658"/>
                <a:ext cx="5819501" cy="972000"/>
                <a:chOff x="3227644" y="739834"/>
                <a:chExt cx="7381970" cy="972000"/>
              </a:xfrm>
            </p:grpSpPr>
            <p:sp>
              <p:nvSpPr>
                <p:cNvPr id="37" name="矩形 36">
                  <a:extLst>
                    <a:ext uri="{FF2B5EF4-FFF2-40B4-BE49-F238E27FC236}">
                      <a16:creationId xmlns:a16="http://schemas.microsoft.com/office/drawing/2014/main" id="{7E29B55D-11BB-4D88-9659-2D2E903A9A09}"/>
                    </a:ext>
                  </a:extLst>
                </p:cNvPr>
                <p:cNvSpPr/>
                <p:nvPr>
                  <p:custDataLst>
                    <p:tags r:id="rId17"/>
                  </p:custDataLst>
                </p:nvPr>
              </p:nvSpPr>
              <p:spPr>
                <a:xfrm>
                  <a:off x="4673088" y="739834"/>
                  <a:ext cx="5936526" cy="972000"/>
                </a:xfrm>
                <a:prstGeom prst="rect">
                  <a:avLst/>
                </a:prstGeom>
                <a:solidFill>
                  <a:schemeClr val="accent6">
                    <a:lumMod val="40000"/>
                    <a:lumOff val="60000"/>
                  </a:schemeClr>
                </a:solidFill>
                <a:scene3d>
                  <a:camera prst="orthographicFront"/>
                  <a:lightRig rig="threePt" dir="t"/>
                </a:scene3d>
                <a:sp3d>
                  <a:bevelT w="635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216000" tIns="36000" rIns="216000" bIns="72000" rtlCol="0" anchor="ctr"/>
                <a:lstStyle/>
                <a:p>
                  <a:pPr algn="ctr"/>
                  <a:r>
                    <a:rPr lang="zh-CN" altLang="en-US" sz="4000">
                      <a:solidFill>
                        <a:schemeClr val="tx1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大气压强的存在</a:t>
                  </a:r>
                </a:p>
              </p:txBody>
            </p:sp>
            <p:sp>
              <p:nvSpPr>
                <p:cNvPr id="38" name="椭圆 37">
                  <a:extLst>
                    <a:ext uri="{FF2B5EF4-FFF2-40B4-BE49-F238E27FC236}">
                      <a16:creationId xmlns:a16="http://schemas.microsoft.com/office/drawing/2014/main" id="{AF6BA84C-B193-4491-9622-FDFDE4377CBC}"/>
                    </a:ext>
                  </a:extLst>
                </p:cNvPr>
                <p:cNvSpPr/>
                <p:nvPr>
                  <p:custDataLst>
                    <p:tags r:id="rId18"/>
                  </p:custDataLst>
                </p:nvPr>
              </p:nvSpPr>
              <p:spPr>
                <a:xfrm>
                  <a:off x="3227644" y="739834"/>
                  <a:ext cx="1232971" cy="972000"/>
                </a:xfrm>
                <a:prstGeom prst="ellipse">
                  <a:avLst/>
                </a:prstGeom>
                <a:solidFill>
                  <a:schemeClr val="accent6">
                    <a:lumMod val="40000"/>
                    <a:lumOff val="60000"/>
                  </a:schemeClr>
                </a:solidFill>
                <a:ln w="15875">
                  <a:solidFill>
                    <a:schemeClr val="bg1"/>
                  </a:solidFill>
                </a:ln>
                <a:effectLst>
                  <a:outerShdw blurRad="63500" dist="25400" dir="2700000" algn="tl" rotWithShape="0">
                    <a:prstClr val="black">
                      <a:alpha val="3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zh-CN" altLang="en-US" sz="4000">
                      <a:solidFill>
                        <a:schemeClr val="tx1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一</a:t>
                  </a:r>
                </a:p>
              </p:txBody>
            </p:sp>
          </p:grpSp>
          <p:grpSp>
            <p:nvGrpSpPr>
              <p:cNvPr id="30" name="组合 29">
                <a:extLst>
                  <a:ext uri="{FF2B5EF4-FFF2-40B4-BE49-F238E27FC236}">
                    <a16:creationId xmlns:a16="http://schemas.microsoft.com/office/drawing/2014/main" id="{E80F9A76-7754-426C-BFDE-E33EC74A1A35}"/>
                  </a:ext>
                </a:extLst>
              </p:cNvPr>
              <p:cNvGrpSpPr/>
              <p:nvPr>
                <p:custDataLst>
                  <p:tags r:id="rId19"/>
                </p:custDataLst>
              </p:nvPr>
            </p:nvGrpSpPr>
            <p:grpSpPr>
              <a:xfrm>
                <a:off x="3924000" y="3132000"/>
                <a:ext cx="5820939" cy="972000"/>
                <a:chOff x="4083164" y="1749514"/>
                <a:chExt cx="5938423" cy="972000"/>
              </a:xfrm>
            </p:grpSpPr>
            <p:sp>
              <p:nvSpPr>
                <p:cNvPr id="33" name="矩形 32">
                  <a:extLst>
                    <a:ext uri="{FF2B5EF4-FFF2-40B4-BE49-F238E27FC236}">
                      <a16:creationId xmlns:a16="http://schemas.microsoft.com/office/drawing/2014/main" id="{B6E0F75D-1C7F-4163-8044-E6E029F44137}"/>
                    </a:ext>
                  </a:extLst>
                </p:cNvPr>
                <p:cNvSpPr/>
                <p:nvPr>
                  <p:custDataLst>
                    <p:tags r:id="rId20"/>
                  </p:custDataLst>
                </p:nvPr>
              </p:nvSpPr>
              <p:spPr>
                <a:xfrm>
                  <a:off x="5247131" y="1749514"/>
                  <a:ext cx="4774456" cy="972000"/>
                </a:xfrm>
                <a:prstGeom prst="rect">
                  <a:avLst/>
                </a:prstGeom>
                <a:solidFill>
                  <a:schemeClr val="accent4">
                    <a:lumMod val="20000"/>
                    <a:lumOff val="80000"/>
                  </a:schemeClr>
                </a:solidFill>
                <a:scene3d>
                  <a:camera prst="orthographicFront"/>
                  <a:lightRig rig="threePt" dir="t"/>
                </a:scene3d>
                <a:sp3d>
                  <a:bevelT w="635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216000" tIns="36000" rIns="216000" bIns="72000" rtlCol="0" anchor="ctr"/>
                <a:lstStyle/>
                <a:p>
                  <a:pPr algn="ctr"/>
                  <a:r>
                    <a:rPr lang="zh-CN" altLang="en-US" sz="4000">
                      <a:solidFill>
                        <a:schemeClr val="tx1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大气压强的测量</a:t>
                  </a:r>
                </a:p>
              </p:txBody>
            </p:sp>
            <p:sp>
              <p:nvSpPr>
                <p:cNvPr id="34" name="椭圆 33">
                  <a:extLst>
                    <a:ext uri="{FF2B5EF4-FFF2-40B4-BE49-F238E27FC236}">
                      <a16:creationId xmlns:a16="http://schemas.microsoft.com/office/drawing/2014/main" id="{4A2F217A-6274-4BCD-B3AC-C28473DC7913}"/>
                    </a:ext>
                  </a:extLst>
                </p:cNvPr>
                <p:cNvSpPr/>
                <p:nvPr>
                  <p:custDataLst>
                    <p:tags r:id="rId21"/>
                  </p:custDataLst>
                </p:nvPr>
              </p:nvSpPr>
              <p:spPr>
                <a:xfrm>
                  <a:off x="4083164" y="1749514"/>
                  <a:ext cx="991618" cy="972000"/>
                </a:xfrm>
                <a:prstGeom prst="ellipse">
                  <a:avLst/>
                </a:prstGeom>
                <a:solidFill>
                  <a:schemeClr val="accent4">
                    <a:lumMod val="20000"/>
                    <a:lumOff val="80000"/>
                  </a:schemeClr>
                </a:solidFill>
                <a:ln w="15875">
                  <a:solidFill>
                    <a:schemeClr val="bg1"/>
                  </a:solidFill>
                </a:ln>
                <a:effectLst>
                  <a:outerShdw blurRad="63500" dist="25400" dir="2700000" algn="tl" rotWithShape="0">
                    <a:prstClr val="black">
                      <a:alpha val="3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zh-CN" altLang="en-US" sz="4000">
                      <a:solidFill>
                        <a:schemeClr val="tx1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二</a:t>
                  </a:r>
                </a:p>
              </p:txBody>
            </p:sp>
          </p:grpSp>
          <p:sp>
            <p:nvSpPr>
              <p:cNvPr id="31" name="箭头: 左弧形 30">
                <a:extLst>
                  <a:ext uri="{FF2B5EF4-FFF2-40B4-BE49-F238E27FC236}">
                    <a16:creationId xmlns:a16="http://schemas.microsoft.com/office/drawing/2014/main" id="{2CE5F49C-B223-4BE1-B5E8-00D30C3AE4E2}"/>
                  </a:ext>
                </a:extLst>
              </p:cNvPr>
              <p:cNvSpPr/>
              <p:nvPr>
                <p:custDataLst>
                  <p:tags r:id="rId22"/>
                </p:custDataLst>
              </p:nvPr>
            </p:nvSpPr>
            <p:spPr>
              <a:xfrm>
                <a:off x="2592503" y="343658"/>
                <a:ext cx="1080619" cy="3917198"/>
              </a:xfrm>
              <a:prstGeom prst="curvedRightArrow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39" name="箭头: 左弧形 38">
              <a:extLst>
                <a:ext uri="{FF2B5EF4-FFF2-40B4-BE49-F238E27FC236}">
                  <a16:creationId xmlns:a16="http://schemas.microsoft.com/office/drawing/2014/main" id="{CB13DC1A-EA5F-4AFE-B75A-0E89A8ED7E28}"/>
                </a:ext>
              </a:extLst>
            </p:cNvPr>
            <p:cNvSpPr/>
            <p:nvPr>
              <p:custDataLst>
                <p:tags r:id="rId23"/>
              </p:custDataLst>
            </p:nvPr>
          </p:nvSpPr>
          <p:spPr>
            <a:xfrm>
              <a:off x="2355608" y="2716665"/>
              <a:ext cx="928219" cy="2969392"/>
            </a:xfrm>
            <a:prstGeom prst="curvedRight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1296714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grpSp>
        <p:nvGrpSpPr>
          <p:cNvPr id="4" name="组合 3">
            <a:extLst>
              <a:ext uri="{FF2B5EF4-FFF2-40B4-BE49-F238E27FC236}">
                <a16:creationId xmlns:a16="http://schemas.microsoft.com/office/drawing/2014/main" id="{8AA25377-C399-4B87-B6F6-0D02302DE820}"/>
              </a:ext>
            </a:extLst>
          </p:cNvPr>
          <p:cNvGrpSpPr/>
          <p:nvPr>
            <p:custDataLst>
              <p:tags r:id="rId4"/>
            </p:custDataLst>
          </p:nvPr>
        </p:nvGrpSpPr>
        <p:grpSpPr>
          <a:xfrm>
            <a:off x="0" y="0"/>
            <a:ext cx="12192000" cy="6869083"/>
            <a:chExt cx="12192000" cy="6869083"/>
          </a:xfrm>
          <a:gradFill flip="none" rotWithShape="1">
            <a:gsLst>
              <a:gs pos="0">
                <a:schemeClr val="accent2">
                  <a:lumMod val="60000"/>
                  <a:lumOff val="40000"/>
                </a:schemeClr>
              </a:gs>
              <a:gs pos="35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lin ang="16200000" scaled="1"/>
          </a:gradFill>
        </p:grpSpPr>
        <p:sp>
          <p:nvSpPr>
            <p:cNvPr id="2" name="矩形 1">
              <a:extLst>
                <a:ext uri="{FF2B5EF4-FFF2-40B4-BE49-F238E27FC236}">
                  <a16:creationId xmlns:a16="http://schemas.microsoft.com/office/drawing/2014/main" id="{8DF8AC0D-047C-4F3E-AC57-35A7F3760151}"/>
                </a:ext>
              </a:extLst>
            </p:cNvPr>
            <p:cNvSpPr/>
            <p:nvPr>
              <p:custDataLst>
                <p:tags r:id="rId5"/>
              </p:custDataLst>
            </p:nvPr>
          </p:nvSpPr>
          <p:spPr>
            <a:xfrm>
              <a:off x="0" y="72000"/>
              <a:ext cx="12192000" cy="54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8AD1BF38-7DA7-4597-8F90-FC0D3521DDA0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0" y="6742800"/>
              <a:ext cx="12192000" cy="54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1ECE4058-4641-4FD4-8872-2C2659B92D8E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>
              <a:off x="64800" y="180000"/>
              <a:ext cx="12060000" cy="54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FFCE86AD-26E4-46CE-92F4-8A4F120200B1}"/>
                </a:ext>
              </a:extLst>
            </p:cNvPr>
            <p:cNvSpPr/>
            <p:nvPr>
              <p:custDataLst>
                <p:tags r:id="rId8"/>
              </p:custDataLst>
            </p:nvPr>
          </p:nvSpPr>
          <p:spPr>
            <a:xfrm>
              <a:off x="66000" y="6634800"/>
              <a:ext cx="12060000" cy="54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5EC1BC71-29D9-4549-9CEF-168F7E3C3713}"/>
                </a:ext>
              </a:extLst>
            </p:cNvPr>
            <p:cNvSpPr/>
            <p:nvPr>
              <p:custDataLst>
                <p:tags r:id="rId9"/>
              </p:custDataLst>
            </p:nvPr>
          </p:nvSpPr>
          <p:spPr>
            <a:xfrm>
              <a:off x="72000" y="0"/>
              <a:ext cx="54000" cy="686908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CBDD749B-8556-40CE-A392-5F49EDA15F0E}"/>
                </a:ext>
              </a:extLst>
            </p:cNvPr>
            <p:cNvSpPr/>
            <p:nvPr>
              <p:custDataLst>
                <p:tags r:id="rId10"/>
              </p:custDataLst>
            </p:nvPr>
          </p:nvSpPr>
          <p:spPr>
            <a:xfrm>
              <a:off x="12067200" y="0"/>
              <a:ext cx="54000" cy="686908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A2123EEB-E013-4895-B0A3-5A345A25D825}"/>
                </a:ext>
              </a:extLst>
            </p:cNvPr>
            <p:cNvSpPr/>
            <p:nvPr>
              <p:custDataLst>
                <p:tags r:id="rId11"/>
              </p:custDataLst>
            </p:nvPr>
          </p:nvSpPr>
          <p:spPr>
            <a:xfrm>
              <a:off x="180000" y="64800"/>
              <a:ext cx="54000" cy="673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D689208D-92DB-4A9C-B110-DD1E958A4169}"/>
                </a:ext>
              </a:extLst>
            </p:cNvPr>
            <p:cNvSpPr/>
            <p:nvPr>
              <p:custDataLst>
                <p:tags r:id="rId12"/>
              </p:custDataLst>
            </p:nvPr>
          </p:nvSpPr>
          <p:spPr>
            <a:xfrm>
              <a:off x="11959200" y="64800"/>
              <a:ext cx="54000" cy="673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4" name="文本框 13">
            <a:extLst>
              <a:ext uri="{FF2B5EF4-FFF2-40B4-BE49-F238E27FC236}">
                <a16:creationId xmlns:a16="http://schemas.microsoft.com/office/drawing/2014/main" id="{1765421C-BBF9-490D-B242-8792F044EE03}"/>
              </a:ext>
            </a:extLst>
          </p:cNvPr>
          <p:cNvSpPr txBox="1"/>
          <p:nvPr>
            <p:custDataLst>
              <p:tags r:id="rId13"/>
            </p:custDataLst>
          </p:nvPr>
        </p:nvSpPr>
        <p:spPr>
          <a:xfrm>
            <a:off x="288000" y="288000"/>
            <a:ext cx="2137382" cy="74690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lIns="216000" tIns="108000" rIns="144000" bIns="144000" rtlCol="0">
            <a:spAutoFit/>
          </a:bodyPr>
          <a:lstStyle/>
          <a:p>
            <a:r>
              <a:rPr lang="zh-CN" altLang="en-US" sz="3200">
                <a:latin typeface="微软雅黑" panose="020b0503020204020204" pitchFamily="34" charset="-122"/>
                <a:ea typeface="微软雅黑" panose="020b0503020204020204" pitchFamily="34" charset="-122"/>
              </a:rPr>
              <a:t>巩固练习</a:t>
            </a: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548F4D22-75CD-4602-AEE9-4488A279E7BC}"/>
              </a:ext>
            </a:extLst>
          </p:cNvPr>
          <p:cNvSpPr txBox="1"/>
          <p:nvPr>
            <p:custDataLst>
              <p:tags r:id="rId14"/>
            </p:custDataLst>
          </p:nvPr>
        </p:nvSpPr>
        <p:spPr>
          <a:xfrm>
            <a:off x="1620000" y="1728000"/>
            <a:ext cx="9000000" cy="651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5000"/>
              </a:lnSpc>
            </a:pPr>
            <a:r>
              <a:rPr lang="en-US" altLang="zh-CN" sz="3200"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3200">
                <a:latin typeface="微软雅黑" panose="020b0503020204020204" pitchFamily="34" charset="-122"/>
                <a:ea typeface="微软雅黑" panose="020b0503020204020204" pitchFamily="34" charset="-122"/>
              </a:rPr>
              <a:t>、下列各实验中能测出大气压强值的是（        ）</a:t>
            </a: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1D3CE12E-687F-4FEF-9DAC-2167A4ACFA25}"/>
              </a:ext>
            </a:extLst>
          </p:cNvPr>
          <p:cNvSpPr txBox="1"/>
          <p:nvPr>
            <p:custDataLst>
              <p:tags r:id="rId15"/>
            </p:custDataLst>
          </p:nvPr>
        </p:nvSpPr>
        <p:spPr>
          <a:xfrm>
            <a:off x="9523054" y="1883433"/>
            <a:ext cx="4895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</a:t>
            </a:r>
            <a:endParaRPr lang="zh-CN" altLang="en-US" sz="320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FA1172A0-2276-4AB5-ABC0-01587663B0F4}"/>
              </a:ext>
            </a:extLst>
          </p:cNvPr>
          <p:cNvPicPr>
            <a:picLocks noChangeAspect="1"/>
          </p:cNvPicPr>
          <p:nvPr>
            <p:custDataLst>
              <p:tags r:id="rId17"/>
            </p:custData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072" y="2800262"/>
            <a:ext cx="8488777" cy="2925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696243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grpSp>
        <p:nvGrpSpPr>
          <p:cNvPr id="4" name="组合 3">
            <a:extLst>
              <a:ext uri="{FF2B5EF4-FFF2-40B4-BE49-F238E27FC236}">
                <a16:creationId xmlns:a16="http://schemas.microsoft.com/office/drawing/2014/main" id="{8AA25377-C399-4B87-B6F6-0D02302DE820}"/>
              </a:ext>
            </a:extLst>
          </p:cNvPr>
          <p:cNvGrpSpPr/>
          <p:nvPr>
            <p:custDataLst>
              <p:tags r:id="rId4"/>
            </p:custDataLst>
          </p:nvPr>
        </p:nvGrpSpPr>
        <p:grpSpPr>
          <a:xfrm>
            <a:off x="0" y="0"/>
            <a:ext cx="12192000" cy="6869083"/>
            <a:chExt cx="12192000" cy="6869083"/>
          </a:xfrm>
          <a:gradFill flip="none" rotWithShape="1">
            <a:gsLst>
              <a:gs pos="0">
                <a:schemeClr val="accent2">
                  <a:lumMod val="60000"/>
                  <a:lumOff val="40000"/>
                </a:schemeClr>
              </a:gs>
              <a:gs pos="35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lin ang="16200000" scaled="1"/>
          </a:gradFill>
        </p:grpSpPr>
        <p:sp>
          <p:nvSpPr>
            <p:cNvPr id="2" name="矩形 1">
              <a:extLst>
                <a:ext uri="{FF2B5EF4-FFF2-40B4-BE49-F238E27FC236}">
                  <a16:creationId xmlns:a16="http://schemas.microsoft.com/office/drawing/2014/main" id="{8DF8AC0D-047C-4F3E-AC57-35A7F3760151}"/>
                </a:ext>
              </a:extLst>
            </p:cNvPr>
            <p:cNvSpPr/>
            <p:nvPr>
              <p:custDataLst>
                <p:tags r:id="rId5"/>
              </p:custDataLst>
            </p:nvPr>
          </p:nvSpPr>
          <p:spPr>
            <a:xfrm>
              <a:off x="0" y="72000"/>
              <a:ext cx="12192000" cy="54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8AD1BF38-7DA7-4597-8F90-FC0D3521DDA0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0" y="6742800"/>
              <a:ext cx="12192000" cy="54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1ECE4058-4641-4FD4-8872-2C2659B92D8E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>
              <a:off x="64800" y="180000"/>
              <a:ext cx="12060000" cy="54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FFCE86AD-26E4-46CE-92F4-8A4F120200B1}"/>
                </a:ext>
              </a:extLst>
            </p:cNvPr>
            <p:cNvSpPr/>
            <p:nvPr>
              <p:custDataLst>
                <p:tags r:id="rId8"/>
              </p:custDataLst>
            </p:nvPr>
          </p:nvSpPr>
          <p:spPr>
            <a:xfrm>
              <a:off x="66000" y="6634800"/>
              <a:ext cx="12060000" cy="54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5EC1BC71-29D9-4549-9CEF-168F7E3C3713}"/>
                </a:ext>
              </a:extLst>
            </p:cNvPr>
            <p:cNvSpPr/>
            <p:nvPr>
              <p:custDataLst>
                <p:tags r:id="rId9"/>
              </p:custDataLst>
            </p:nvPr>
          </p:nvSpPr>
          <p:spPr>
            <a:xfrm>
              <a:off x="72000" y="0"/>
              <a:ext cx="54000" cy="686908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CBDD749B-8556-40CE-A392-5F49EDA15F0E}"/>
                </a:ext>
              </a:extLst>
            </p:cNvPr>
            <p:cNvSpPr/>
            <p:nvPr>
              <p:custDataLst>
                <p:tags r:id="rId10"/>
              </p:custDataLst>
            </p:nvPr>
          </p:nvSpPr>
          <p:spPr>
            <a:xfrm>
              <a:off x="12067200" y="0"/>
              <a:ext cx="54000" cy="686908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A2123EEB-E013-4895-B0A3-5A345A25D825}"/>
                </a:ext>
              </a:extLst>
            </p:cNvPr>
            <p:cNvSpPr/>
            <p:nvPr>
              <p:custDataLst>
                <p:tags r:id="rId11"/>
              </p:custDataLst>
            </p:nvPr>
          </p:nvSpPr>
          <p:spPr>
            <a:xfrm>
              <a:off x="180000" y="64800"/>
              <a:ext cx="54000" cy="673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D689208D-92DB-4A9C-B110-DD1E958A4169}"/>
                </a:ext>
              </a:extLst>
            </p:cNvPr>
            <p:cNvSpPr/>
            <p:nvPr>
              <p:custDataLst>
                <p:tags r:id="rId12"/>
              </p:custDataLst>
            </p:nvPr>
          </p:nvSpPr>
          <p:spPr>
            <a:xfrm>
              <a:off x="11959200" y="64800"/>
              <a:ext cx="54000" cy="673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4" name="文本框 13">
            <a:extLst>
              <a:ext uri="{FF2B5EF4-FFF2-40B4-BE49-F238E27FC236}">
                <a16:creationId xmlns:a16="http://schemas.microsoft.com/office/drawing/2014/main" id="{1765421C-BBF9-490D-B242-8792F044EE03}"/>
              </a:ext>
            </a:extLst>
          </p:cNvPr>
          <p:cNvSpPr txBox="1"/>
          <p:nvPr>
            <p:custDataLst>
              <p:tags r:id="rId13"/>
            </p:custDataLst>
          </p:nvPr>
        </p:nvSpPr>
        <p:spPr>
          <a:xfrm>
            <a:off x="288000" y="288000"/>
            <a:ext cx="2137382" cy="74690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lIns="216000" tIns="108000" rIns="144000" bIns="144000" rtlCol="0">
            <a:spAutoFit/>
          </a:bodyPr>
          <a:lstStyle/>
          <a:p>
            <a:r>
              <a:rPr lang="zh-CN" altLang="en-US" sz="3200">
                <a:latin typeface="微软雅黑" panose="020b0503020204020204" pitchFamily="34" charset="-122"/>
                <a:ea typeface="微软雅黑" panose="020b0503020204020204" pitchFamily="34" charset="-122"/>
              </a:rPr>
              <a:t>巩固练习</a:t>
            </a: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548F4D22-75CD-4602-AEE9-4488A279E7BC}"/>
              </a:ext>
            </a:extLst>
          </p:cNvPr>
          <p:cNvSpPr txBox="1"/>
          <p:nvPr>
            <p:custDataLst>
              <p:tags r:id="rId14"/>
            </p:custDataLst>
          </p:nvPr>
        </p:nvSpPr>
        <p:spPr>
          <a:xfrm>
            <a:off x="1620000" y="1476000"/>
            <a:ext cx="9000000" cy="651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5000"/>
              </a:lnSpc>
            </a:pPr>
            <a:r>
              <a:rPr lang="en-US" altLang="zh-CN" sz="3200"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3200">
                <a:latin typeface="微软雅黑" panose="020b0503020204020204" pitchFamily="34" charset="-122"/>
                <a:ea typeface="微软雅黑" panose="020b0503020204020204" pitchFamily="34" charset="-122"/>
              </a:rPr>
              <a:t>、以下说法错误的是（        ）</a:t>
            </a: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1D3CE12E-687F-4FEF-9DAC-2167A4ACFA25}"/>
              </a:ext>
            </a:extLst>
          </p:cNvPr>
          <p:cNvSpPr txBox="1"/>
          <p:nvPr>
            <p:custDataLst>
              <p:tags r:id="rId15"/>
            </p:custDataLst>
          </p:nvPr>
        </p:nvSpPr>
        <p:spPr>
          <a:xfrm>
            <a:off x="6278419" y="1569878"/>
            <a:ext cx="4895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</a:t>
            </a:r>
            <a:endParaRPr lang="zh-CN" altLang="en-US" sz="320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137CA0B7-E880-4456-B570-084F35BFFFAD}"/>
              </a:ext>
            </a:extLst>
          </p:cNvPr>
          <p:cNvSpPr txBox="1"/>
          <p:nvPr>
            <p:custDataLst>
              <p:tags r:id="rId16"/>
            </p:custDataLst>
          </p:nvPr>
        </p:nvSpPr>
        <p:spPr>
          <a:xfrm>
            <a:off x="1620000" y="2484000"/>
            <a:ext cx="9000000" cy="3698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200">
                <a:latin typeface="微软雅黑" panose="020b0503020204020204" pitchFamily="34" charset="-122"/>
                <a:ea typeface="微软雅黑" panose="020b0503020204020204" pitchFamily="34" charset="-122"/>
              </a:rPr>
              <a:t>A.</a:t>
            </a:r>
            <a:r>
              <a:rPr lang="zh-CN" altLang="en-US" sz="3200">
                <a:latin typeface="微软雅黑" panose="020b0503020204020204" pitchFamily="34" charset="-122"/>
                <a:ea typeface="微软雅黑" panose="020b0503020204020204" pitchFamily="34" charset="-122"/>
              </a:rPr>
              <a:t>马德堡半球实验测出了大气压的值</a:t>
            </a:r>
            <a:endParaRPr lang="en-US" altLang="zh-CN" sz="320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3200">
                <a:latin typeface="微软雅黑" panose="020b0503020204020204" pitchFamily="34" charset="-122"/>
                <a:ea typeface="微软雅黑" panose="020b0503020204020204" pitchFamily="34" charset="-122"/>
              </a:rPr>
              <a:t>B.</a:t>
            </a:r>
            <a:r>
              <a:rPr lang="zh-CN" altLang="en-US" sz="3200">
                <a:latin typeface="微软雅黑" panose="020b0503020204020204" pitchFamily="34" charset="-122"/>
                <a:ea typeface="微软雅黑" panose="020b0503020204020204" pitchFamily="34" charset="-122"/>
              </a:rPr>
              <a:t>大气压随高度的增加而减小</a:t>
            </a:r>
            <a:endParaRPr lang="en-US" altLang="zh-CN" sz="320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3200">
                <a:latin typeface="微软雅黑" panose="020b0503020204020204" pitchFamily="34" charset="-122"/>
                <a:ea typeface="微软雅黑" panose="020b0503020204020204" pitchFamily="34" charset="-122"/>
              </a:rPr>
              <a:t>C.</a:t>
            </a:r>
            <a:r>
              <a:rPr lang="zh-CN" altLang="en-US" sz="3200">
                <a:latin typeface="微软雅黑" panose="020b0503020204020204" pitchFamily="34" charset="-122"/>
                <a:ea typeface="微软雅黑" panose="020b0503020204020204" pitchFamily="34" charset="-122"/>
              </a:rPr>
              <a:t> 一切液体的沸点随气压的增大而升高</a:t>
            </a:r>
            <a:endParaRPr lang="en-US" altLang="zh-CN" sz="320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3200">
                <a:latin typeface="微软雅黑" panose="020b0503020204020204" pitchFamily="34" charset="-122"/>
                <a:ea typeface="微软雅黑" panose="020b0503020204020204" pitchFamily="34" charset="-122"/>
              </a:rPr>
              <a:t>D.</a:t>
            </a:r>
            <a:r>
              <a:rPr lang="zh-CN" altLang="en-US" sz="3200">
                <a:latin typeface="微软雅黑" panose="020b0503020204020204" pitchFamily="34" charset="-122"/>
                <a:ea typeface="微软雅黑" panose="020b0503020204020204" pitchFamily="34" charset="-122"/>
              </a:rPr>
              <a:t>密闭容器内的气体温度不变时，当气体体积减小，则压强增大</a:t>
            </a:r>
          </a:p>
        </p:txBody>
      </p:sp>
    </p:spTree>
    <p:extLst>
      <p:ext uri="{BB962C8B-B14F-4D97-AF65-F5344CB8AC3E}">
        <p14:creationId xmlns:p14="http://schemas.microsoft.com/office/powerpoint/2010/main" val="413458207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grpSp>
        <p:nvGrpSpPr>
          <p:cNvPr id="4" name="组合 3">
            <a:extLst>
              <a:ext uri="{FF2B5EF4-FFF2-40B4-BE49-F238E27FC236}">
                <a16:creationId xmlns:a16="http://schemas.microsoft.com/office/drawing/2014/main" id="{8AA25377-C399-4B87-B6F6-0D02302DE820}"/>
              </a:ext>
            </a:extLst>
          </p:cNvPr>
          <p:cNvGrpSpPr/>
          <p:nvPr>
            <p:custDataLst>
              <p:tags r:id="rId4"/>
            </p:custDataLst>
          </p:nvPr>
        </p:nvGrpSpPr>
        <p:grpSpPr>
          <a:xfrm>
            <a:off x="0" y="0"/>
            <a:ext cx="12192000" cy="6869083"/>
            <a:chExt cx="12192000" cy="6869083"/>
          </a:xfrm>
          <a:gradFill flip="none" rotWithShape="1">
            <a:gsLst>
              <a:gs pos="0">
                <a:schemeClr val="accent2">
                  <a:lumMod val="60000"/>
                  <a:lumOff val="40000"/>
                </a:schemeClr>
              </a:gs>
              <a:gs pos="35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lin ang="16200000" scaled="1"/>
          </a:gradFill>
        </p:grpSpPr>
        <p:sp>
          <p:nvSpPr>
            <p:cNvPr id="2" name="矩形 1">
              <a:extLst>
                <a:ext uri="{FF2B5EF4-FFF2-40B4-BE49-F238E27FC236}">
                  <a16:creationId xmlns:a16="http://schemas.microsoft.com/office/drawing/2014/main" id="{8DF8AC0D-047C-4F3E-AC57-35A7F3760151}"/>
                </a:ext>
              </a:extLst>
            </p:cNvPr>
            <p:cNvSpPr/>
            <p:nvPr>
              <p:custDataLst>
                <p:tags r:id="rId5"/>
              </p:custDataLst>
            </p:nvPr>
          </p:nvSpPr>
          <p:spPr>
            <a:xfrm>
              <a:off x="0" y="72000"/>
              <a:ext cx="12192000" cy="54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8AD1BF38-7DA7-4597-8F90-FC0D3521DDA0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0" y="6742800"/>
              <a:ext cx="12192000" cy="54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1ECE4058-4641-4FD4-8872-2C2659B92D8E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>
              <a:off x="64800" y="180000"/>
              <a:ext cx="12060000" cy="54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FFCE86AD-26E4-46CE-92F4-8A4F120200B1}"/>
                </a:ext>
              </a:extLst>
            </p:cNvPr>
            <p:cNvSpPr/>
            <p:nvPr>
              <p:custDataLst>
                <p:tags r:id="rId8"/>
              </p:custDataLst>
            </p:nvPr>
          </p:nvSpPr>
          <p:spPr>
            <a:xfrm>
              <a:off x="66000" y="6634800"/>
              <a:ext cx="12060000" cy="54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5EC1BC71-29D9-4549-9CEF-168F7E3C3713}"/>
                </a:ext>
              </a:extLst>
            </p:cNvPr>
            <p:cNvSpPr/>
            <p:nvPr>
              <p:custDataLst>
                <p:tags r:id="rId9"/>
              </p:custDataLst>
            </p:nvPr>
          </p:nvSpPr>
          <p:spPr>
            <a:xfrm>
              <a:off x="72000" y="0"/>
              <a:ext cx="54000" cy="686908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CBDD749B-8556-40CE-A392-5F49EDA15F0E}"/>
                </a:ext>
              </a:extLst>
            </p:cNvPr>
            <p:cNvSpPr/>
            <p:nvPr>
              <p:custDataLst>
                <p:tags r:id="rId10"/>
              </p:custDataLst>
            </p:nvPr>
          </p:nvSpPr>
          <p:spPr>
            <a:xfrm>
              <a:off x="12067200" y="0"/>
              <a:ext cx="54000" cy="686908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A2123EEB-E013-4895-B0A3-5A345A25D825}"/>
                </a:ext>
              </a:extLst>
            </p:cNvPr>
            <p:cNvSpPr/>
            <p:nvPr>
              <p:custDataLst>
                <p:tags r:id="rId11"/>
              </p:custDataLst>
            </p:nvPr>
          </p:nvSpPr>
          <p:spPr>
            <a:xfrm>
              <a:off x="180000" y="64800"/>
              <a:ext cx="54000" cy="673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D689208D-92DB-4A9C-B110-DD1E958A4169}"/>
                </a:ext>
              </a:extLst>
            </p:cNvPr>
            <p:cNvSpPr/>
            <p:nvPr>
              <p:custDataLst>
                <p:tags r:id="rId12"/>
              </p:custDataLst>
            </p:nvPr>
          </p:nvSpPr>
          <p:spPr>
            <a:xfrm>
              <a:off x="11959200" y="64800"/>
              <a:ext cx="54000" cy="673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4" name="文本框 13">
            <a:extLst>
              <a:ext uri="{FF2B5EF4-FFF2-40B4-BE49-F238E27FC236}">
                <a16:creationId xmlns:a16="http://schemas.microsoft.com/office/drawing/2014/main" id="{1765421C-BBF9-490D-B242-8792F044EE03}"/>
              </a:ext>
            </a:extLst>
          </p:cNvPr>
          <p:cNvSpPr txBox="1"/>
          <p:nvPr>
            <p:custDataLst>
              <p:tags r:id="rId13"/>
            </p:custDataLst>
          </p:nvPr>
        </p:nvSpPr>
        <p:spPr>
          <a:xfrm>
            <a:off x="288000" y="288000"/>
            <a:ext cx="2137382" cy="74690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lIns="216000" tIns="108000" rIns="144000" bIns="144000" rtlCol="0">
            <a:spAutoFit/>
          </a:bodyPr>
          <a:lstStyle/>
          <a:p>
            <a:r>
              <a:rPr lang="zh-CN" altLang="en-US" sz="3200">
                <a:latin typeface="微软雅黑" panose="020b0503020204020204" pitchFamily="34" charset="-122"/>
                <a:ea typeface="微软雅黑" panose="020b0503020204020204" pitchFamily="34" charset="-122"/>
              </a:rPr>
              <a:t>巩固练习</a:t>
            </a: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548F4D22-75CD-4602-AEE9-4488A279E7BC}"/>
              </a:ext>
            </a:extLst>
          </p:cNvPr>
          <p:cNvSpPr txBox="1"/>
          <p:nvPr>
            <p:custDataLst>
              <p:tags r:id="rId14"/>
            </p:custDataLst>
          </p:nvPr>
        </p:nvSpPr>
        <p:spPr>
          <a:xfrm>
            <a:off x="1620000" y="1332000"/>
            <a:ext cx="9000000" cy="188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5000"/>
              </a:lnSpc>
            </a:pPr>
            <a:r>
              <a:rPr lang="en-US" altLang="zh-CN" sz="3200"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r>
              <a:rPr lang="zh-CN" altLang="en-US" sz="3200">
                <a:latin typeface="微软雅黑" panose="020b0503020204020204" pitchFamily="34" charset="-122"/>
                <a:ea typeface="微软雅黑" panose="020b0503020204020204" pitchFamily="34" charset="-122"/>
              </a:rPr>
              <a:t>、在标准大气压（</a:t>
            </a:r>
            <a:r>
              <a:rPr lang="en-US" altLang="zh-CN" sz="32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P</a:t>
            </a:r>
            <a:r>
              <a:rPr lang="en-US" altLang="zh-CN" sz="3200" baseline="-250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</a:t>
            </a:r>
            <a:r>
              <a:rPr lang="en-US" altLang="zh-CN" sz="32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=1.01X10</a:t>
            </a:r>
            <a:r>
              <a:rPr lang="en-US" altLang="zh-CN" sz="3200" baseline="300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</a:t>
            </a:r>
            <a:r>
              <a:rPr lang="en-US" altLang="zh-CN" sz="32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Pa </a:t>
            </a:r>
            <a:r>
              <a:rPr lang="zh-CN" altLang="en-US" sz="3200">
                <a:latin typeface="微软雅黑" panose="020b0503020204020204" pitchFamily="34" charset="-122"/>
                <a:ea typeface="微软雅黑" panose="020b0503020204020204" pitchFamily="34" charset="-122"/>
              </a:rPr>
              <a:t>）下，面积为</a:t>
            </a:r>
            <a:r>
              <a:rPr lang="en-US" altLang="zh-CN" sz="3200">
                <a:latin typeface="微软雅黑" panose="020b0503020204020204" pitchFamily="34" charset="-122"/>
                <a:ea typeface="微软雅黑" panose="020b0503020204020204" pitchFamily="34" charset="-122"/>
              </a:rPr>
              <a:t>20</a:t>
            </a:r>
            <a:r>
              <a:rPr lang="zh-CN" altLang="en-US" sz="3200">
                <a:latin typeface="微软雅黑" panose="020b0503020204020204" pitchFamily="34" charset="-122"/>
                <a:ea typeface="微软雅黑" panose="020b0503020204020204" pitchFamily="34" charset="-122"/>
              </a:rPr>
              <a:t>㎡的房顶上表面，受到的大气压力的大小是多少</a:t>
            </a:r>
            <a:r>
              <a:rPr lang="en-US" altLang="zh-CN" sz="3200">
                <a:latin typeface="微软雅黑" panose="020b0503020204020204" pitchFamily="34" charset="-122"/>
                <a:ea typeface="微软雅黑" panose="020b0503020204020204" pitchFamily="34" charset="-122"/>
              </a:rPr>
              <a:t>N</a:t>
            </a:r>
            <a:r>
              <a:rPr lang="zh-CN" altLang="en-US" sz="3200">
                <a:latin typeface="微软雅黑" panose="020b0503020204020204" pitchFamily="34" charset="-122"/>
                <a:ea typeface="微软雅黑" panose="020b0503020204020204" pitchFamily="34" charset="-122"/>
              </a:rPr>
              <a:t>？</a:t>
            </a: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137CA0B7-E880-4456-B570-084F35BFFFAD}"/>
              </a:ext>
            </a:extLst>
          </p:cNvPr>
          <p:cNvSpPr txBox="1"/>
          <p:nvPr>
            <p:custDataLst>
              <p:tags r:id="rId15"/>
            </p:custDataLst>
          </p:nvPr>
        </p:nvSpPr>
        <p:spPr>
          <a:xfrm>
            <a:off x="1620000" y="3456000"/>
            <a:ext cx="9000000" cy="26015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解：由题意知：</a:t>
            </a:r>
            <a:r>
              <a:rPr lang="en-US" altLang="zh-CN" sz="28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P</a:t>
            </a:r>
            <a:r>
              <a:rPr lang="en-US" altLang="zh-CN" sz="2800" baseline="-250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</a:t>
            </a:r>
            <a:r>
              <a:rPr lang="en-US" altLang="zh-CN" sz="28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=1.01X10</a:t>
            </a:r>
            <a:r>
              <a:rPr lang="en-US" altLang="zh-CN" sz="2800" baseline="300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</a:t>
            </a:r>
            <a:r>
              <a:rPr lang="en-US" altLang="zh-CN" sz="28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Pa </a:t>
            </a:r>
            <a:r>
              <a:rPr lang="zh-CN" altLang="en-US" sz="28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</a:t>
            </a:r>
            <a:r>
              <a:rPr lang="en-US" altLang="zh-CN" sz="28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S=20</a:t>
            </a:r>
            <a:r>
              <a:rPr lang="zh-CN" altLang="en-US" sz="28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㎡</a:t>
            </a:r>
            <a:endParaRPr lang="en-US" altLang="zh-CN" sz="280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8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由压强公式</a:t>
            </a:r>
            <a:r>
              <a:rPr lang="en-US" altLang="zh-CN" sz="28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</a:t>
            </a:r>
            <a:r>
              <a:rPr lang="en-US" altLang="zh-CN" sz="2800" baseline="-250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</a:t>
            </a:r>
            <a:r>
              <a:rPr lang="en-US" altLang="zh-CN" sz="28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=F/S</a:t>
            </a:r>
            <a:r>
              <a:rPr lang="zh-CN" altLang="en-US" sz="28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可得：</a:t>
            </a:r>
            <a:endParaRPr lang="en-US" altLang="zh-CN" sz="280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8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            F=P</a:t>
            </a:r>
            <a:r>
              <a:rPr lang="en-US" altLang="zh-CN" sz="2800" baseline="-250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</a:t>
            </a:r>
            <a:r>
              <a:rPr lang="en-US" altLang="zh-CN" sz="28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XS=1.01X10</a:t>
            </a:r>
            <a:r>
              <a:rPr lang="en-US" altLang="zh-CN" sz="2800" baseline="300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</a:t>
            </a:r>
            <a:r>
              <a:rPr lang="en-US" altLang="zh-CN" sz="28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Pa</a:t>
            </a:r>
            <a:r>
              <a:rPr lang="en-US" altLang="zh-CN" sz="2800">
                <a:latin typeface="微软雅黑" panose="020b0503020204020204" pitchFamily="34" charset="-122"/>
                <a:ea typeface="微软雅黑" panose="020b0503020204020204" pitchFamily="34" charset="-122"/>
              </a:rPr>
              <a:t>X</a:t>
            </a:r>
            <a:r>
              <a:rPr lang="en-US" altLang="zh-CN" sz="28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20</a:t>
            </a:r>
            <a:r>
              <a:rPr lang="zh-CN" altLang="en-US" sz="28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㎡</a:t>
            </a:r>
            <a:r>
              <a:rPr lang="en-US" altLang="zh-CN" sz="28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=2.02X10</a:t>
            </a:r>
            <a:r>
              <a:rPr lang="en-US" altLang="zh-CN" sz="2800" baseline="300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6</a:t>
            </a:r>
            <a:r>
              <a:rPr lang="en-US" altLang="zh-CN" sz="28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N</a:t>
            </a:r>
          </a:p>
          <a:p>
            <a:pPr>
              <a:lnSpc>
                <a:spcPct val="150000"/>
              </a:lnSpc>
            </a:pPr>
            <a:r>
              <a:rPr lang="zh-CN" altLang="en-US" sz="28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答：受到的大气压力的大小是</a:t>
            </a:r>
            <a:r>
              <a:rPr lang="en-US" altLang="zh-CN" sz="28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2.02X10</a:t>
            </a:r>
            <a:r>
              <a:rPr lang="en-US" altLang="zh-CN" sz="2800" baseline="300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6</a:t>
            </a:r>
            <a:r>
              <a:rPr lang="en-US" altLang="zh-CN" sz="28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N</a:t>
            </a:r>
            <a:endParaRPr lang="zh-CN" altLang="en-US" sz="280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71433380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grpSp>
        <p:nvGrpSpPr>
          <p:cNvPr id="4" name="组合 3">
            <a:extLst>
              <a:ext uri="{FF2B5EF4-FFF2-40B4-BE49-F238E27FC236}">
                <a16:creationId xmlns:a16="http://schemas.microsoft.com/office/drawing/2014/main" id="{8AA25377-C399-4B87-B6F6-0D02302DE820}"/>
              </a:ext>
            </a:extLst>
          </p:cNvPr>
          <p:cNvGrpSpPr/>
          <p:nvPr>
            <p:custDataLst>
              <p:tags r:id="rId4"/>
            </p:custDataLst>
          </p:nvPr>
        </p:nvGrpSpPr>
        <p:grpSpPr>
          <a:xfrm>
            <a:off x="0" y="0"/>
            <a:ext cx="12192000" cy="6869083"/>
            <a:chExt cx="12192000" cy="6869083"/>
          </a:xfrm>
          <a:gradFill flip="none" rotWithShape="1">
            <a:gsLst>
              <a:gs pos="0">
                <a:schemeClr val="accent2">
                  <a:lumMod val="60000"/>
                  <a:lumOff val="40000"/>
                </a:schemeClr>
              </a:gs>
              <a:gs pos="35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lin ang="16200000" scaled="1"/>
          </a:gradFill>
        </p:grpSpPr>
        <p:sp>
          <p:nvSpPr>
            <p:cNvPr id="2" name="矩形 1">
              <a:extLst>
                <a:ext uri="{FF2B5EF4-FFF2-40B4-BE49-F238E27FC236}">
                  <a16:creationId xmlns:a16="http://schemas.microsoft.com/office/drawing/2014/main" id="{8DF8AC0D-047C-4F3E-AC57-35A7F3760151}"/>
                </a:ext>
              </a:extLst>
            </p:cNvPr>
            <p:cNvSpPr/>
            <p:nvPr>
              <p:custDataLst>
                <p:tags r:id="rId5"/>
              </p:custDataLst>
            </p:nvPr>
          </p:nvSpPr>
          <p:spPr>
            <a:xfrm>
              <a:off x="0" y="72000"/>
              <a:ext cx="12192000" cy="54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8AD1BF38-7DA7-4597-8F90-FC0D3521DDA0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0" y="6742800"/>
              <a:ext cx="12192000" cy="54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1ECE4058-4641-4FD4-8872-2C2659B92D8E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>
              <a:off x="64800" y="180000"/>
              <a:ext cx="12060000" cy="54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FFCE86AD-26E4-46CE-92F4-8A4F120200B1}"/>
                </a:ext>
              </a:extLst>
            </p:cNvPr>
            <p:cNvSpPr/>
            <p:nvPr>
              <p:custDataLst>
                <p:tags r:id="rId8"/>
              </p:custDataLst>
            </p:nvPr>
          </p:nvSpPr>
          <p:spPr>
            <a:xfrm>
              <a:off x="66000" y="6634800"/>
              <a:ext cx="12060000" cy="54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5EC1BC71-29D9-4549-9CEF-168F7E3C3713}"/>
                </a:ext>
              </a:extLst>
            </p:cNvPr>
            <p:cNvSpPr/>
            <p:nvPr>
              <p:custDataLst>
                <p:tags r:id="rId9"/>
              </p:custDataLst>
            </p:nvPr>
          </p:nvSpPr>
          <p:spPr>
            <a:xfrm>
              <a:off x="72000" y="0"/>
              <a:ext cx="54000" cy="686908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CBDD749B-8556-40CE-A392-5F49EDA15F0E}"/>
                </a:ext>
              </a:extLst>
            </p:cNvPr>
            <p:cNvSpPr/>
            <p:nvPr>
              <p:custDataLst>
                <p:tags r:id="rId10"/>
              </p:custDataLst>
            </p:nvPr>
          </p:nvSpPr>
          <p:spPr>
            <a:xfrm>
              <a:off x="12067200" y="0"/>
              <a:ext cx="54000" cy="686908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A2123EEB-E013-4895-B0A3-5A345A25D825}"/>
                </a:ext>
              </a:extLst>
            </p:cNvPr>
            <p:cNvSpPr/>
            <p:nvPr>
              <p:custDataLst>
                <p:tags r:id="rId11"/>
              </p:custDataLst>
            </p:nvPr>
          </p:nvSpPr>
          <p:spPr>
            <a:xfrm>
              <a:off x="180000" y="64800"/>
              <a:ext cx="54000" cy="673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D689208D-92DB-4A9C-B110-DD1E958A4169}"/>
                </a:ext>
              </a:extLst>
            </p:cNvPr>
            <p:cNvSpPr/>
            <p:nvPr>
              <p:custDataLst>
                <p:tags r:id="rId12"/>
              </p:custDataLst>
            </p:nvPr>
          </p:nvSpPr>
          <p:spPr>
            <a:xfrm>
              <a:off x="11959200" y="64800"/>
              <a:ext cx="54000" cy="673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2" name="矩形 11">
            <a:extLst>
              <a:ext uri="{FF2B5EF4-FFF2-40B4-BE49-F238E27FC236}">
                <a16:creationId xmlns:a16="http://schemas.microsoft.com/office/drawing/2014/main" id="{62CCD3AF-1EEE-4E11-AF5B-9F03CA0AF422}"/>
              </a:ext>
            </a:extLst>
          </p:cNvPr>
          <p:cNvSpPr/>
          <p:nvPr>
            <p:custDataLst>
              <p:tags r:id="rId13"/>
            </p:custDataLst>
          </p:nvPr>
        </p:nvSpPr>
        <p:spPr>
          <a:xfrm>
            <a:off x="1584000" y="2468681"/>
            <a:ext cx="9120738" cy="132343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effectLst>
            <a:glow>
              <a:schemeClr val="accent1">
                <a:alpha val="40000"/>
              </a:schemeClr>
            </a:glow>
            <a:outerShdw dist="63500" sx="1000" sy="1000" algn="ctr" rotWithShape="0">
              <a:srgbClr val="000000">
                <a:alpha val="99000"/>
              </a:srgbClr>
            </a:outerShdw>
            <a:reflection blurRad="12700" endPos="0" dist="50800" dir="5400000" sy="-100000" algn="bl" rotWithShape="0"/>
            <a:softEdge rad="12700"/>
          </a:effectLst>
        </p:spPr>
        <p:txBody>
          <a:bodyPr wrap="none" lIns="91440" tIns="45720" rIns="91440" bIns="45720">
            <a:prstTxWarp prst="textPlain">
              <a:avLst/>
            </a:prstTxWarp>
            <a:spAutoFit/>
          </a:bodyPr>
          <a:lstStyle/>
          <a:p>
            <a:pPr algn="ctr"/>
            <a:r>
              <a:rPr lang="zh-CN" altLang="en-US" sz="8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66CC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华文行楷" panose="02010800040101010101" pitchFamily="2" charset="-122"/>
                <a:ea typeface="华文行楷" panose="02010800040101010101" pitchFamily="2" charset="-122"/>
              </a:rPr>
              <a:t>播放结束 谢谢观赏</a:t>
            </a:r>
          </a:p>
        </p:txBody>
      </p:sp>
      <p:pic>
        <p:nvPicPr>
          <p:cNvPr id="17" name="New picture" hidden="1"/>
          <p:cNvPicPr/>
          <p:nvPr>
            <p:custDataLst>
              <p:tags r:id="rId15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11633200" y="11036300"/>
            <a:ext cx="254000" cy="393700"/>
          </a:xfrm>
          <a:prstGeom prst="cube">
            <a:avLst/>
          </a:prstGeom>
        </p:spPr>
      </p:pic>
    </p:spTree>
    <p:extLst>
      <p:ext uri="{BB962C8B-B14F-4D97-AF65-F5344CB8AC3E}">
        <p14:creationId xmlns:p14="http://schemas.microsoft.com/office/powerpoint/2010/main" val="235008040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grpSp>
        <p:nvGrpSpPr>
          <p:cNvPr id="4" name="组合 3">
            <a:extLst>
              <a:ext uri="{FF2B5EF4-FFF2-40B4-BE49-F238E27FC236}">
                <a16:creationId xmlns:a16="http://schemas.microsoft.com/office/drawing/2014/main" id="{8AA25377-C399-4B87-B6F6-0D02302DE820}"/>
              </a:ext>
            </a:extLst>
          </p:cNvPr>
          <p:cNvGrpSpPr/>
          <p:nvPr>
            <p:custDataLst>
              <p:tags r:id="rId4"/>
            </p:custDataLst>
          </p:nvPr>
        </p:nvGrpSpPr>
        <p:grpSpPr>
          <a:xfrm>
            <a:off x="0" y="0"/>
            <a:ext cx="12192000" cy="6869083"/>
            <a:chExt cx="12192000" cy="6869083"/>
          </a:xfrm>
          <a:gradFill flip="none" rotWithShape="1">
            <a:gsLst>
              <a:gs pos="0">
                <a:schemeClr val="accent2">
                  <a:lumMod val="60000"/>
                  <a:lumOff val="40000"/>
                </a:schemeClr>
              </a:gs>
              <a:gs pos="35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lin ang="16200000" scaled="1"/>
          </a:gradFill>
        </p:grpSpPr>
        <p:sp>
          <p:nvSpPr>
            <p:cNvPr id="2" name="矩形 1">
              <a:extLst>
                <a:ext uri="{FF2B5EF4-FFF2-40B4-BE49-F238E27FC236}">
                  <a16:creationId xmlns:a16="http://schemas.microsoft.com/office/drawing/2014/main" id="{8DF8AC0D-047C-4F3E-AC57-35A7F3760151}"/>
                </a:ext>
              </a:extLst>
            </p:cNvPr>
            <p:cNvSpPr/>
            <p:nvPr>
              <p:custDataLst>
                <p:tags r:id="rId5"/>
              </p:custDataLst>
            </p:nvPr>
          </p:nvSpPr>
          <p:spPr>
            <a:xfrm>
              <a:off x="0" y="72000"/>
              <a:ext cx="12192000" cy="54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8AD1BF38-7DA7-4597-8F90-FC0D3521DDA0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0" y="6742800"/>
              <a:ext cx="12192000" cy="54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1ECE4058-4641-4FD4-8872-2C2659B92D8E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>
              <a:off x="64800" y="180000"/>
              <a:ext cx="12060000" cy="54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FFCE86AD-26E4-46CE-92F4-8A4F120200B1}"/>
                </a:ext>
              </a:extLst>
            </p:cNvPr>
            <p:cNvSpPr/>
            <p:nvPr>
              <p:custDataLst>
                <p:tags r:id="rId8"/>
              </p:custDataLst>
            </p:nvPr>
          </p:nvSpPr>
          <p:spPr>
            <a:xfrm>
              <a:off x="66000" y="6634800"/>
              <a:ext cx="12060000" cy="54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5EC1BC71-29D9-4549-9CEF-168F7E3C3713}"/>
                </a:ext>
              </a:extLst>
            </p:cNvPr>
            <p:cNvSpPr/>
            <p:nvPr>
              <p:custDataLst>
                <p:tags r:id="rId9"/>
              </p:custDataLst>
            </p:nvPr>
          </p:nvSpPr>
          <p:spPr>
            <a:xfrm>
              <a:off x="72000" y="0"/>
              <a:ext cx="54000" cy="686908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CBDD749B-8556-40CE-A392-5F49EDA15F0E}"/>
                </a:ext>
              </a:extLst>
            </p:cNvPr>
            <p:cNvSpPr/>
            <p:nvPr>
              <p:custDataLst>
                <p:tags r:id="rId10"/>
              </p:custDataLst>
            </p:nvPr>
          </p:nvSpPr>
          <p:spPr>
            <a:xfrm>
              <a:off x="12067200" y="0"/>
              <a:ext cx="54000" cy="686908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A2123EEB-E013-4895-B0A3-5A345A25D825}"/>
                </a:ext>
              </a:extLst>
            </p:cNvPr>
            <p:cNvSpPr/>
            <p:nvPr>
              <p:custDataLst>
                <p:tags r:id="rId11"/>
              </p:custDataLst>
            </p:nvPr>
          </p:nvSpPr>
          <p:spPr>
            <a:xfrm>
              <a:off x="180000" y="64800"/>
              <a:ext cx="54000" cy="673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D689208D-92DB-4A9C-B110-DD1E958A4169}"/>
                </a:ext>
              </a:extLst>
            </p:cNvPr>
            <p:cNvSpPr/>
            <p:nvPr>
              <p:custDataLst>
                <p:tags r:id="rId12"/>
              </p:custDataLst>
            </p:nvPr>
          </p:nvSpPr>
          <p:spPr>
            <a:xfrm>
              <a:off x="11959200" y="64800"/>
              <a:ext cx="54000" cy="673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6" name="图片 5">
            <a:extLst>
              <a:ext uri="{FF2B5EF4-FFF2-40B4-BE49-F238E27FC236}">
                <a16:creationId xmlns:a16="http://schemas.microsoft.com/office/drawing/2014/main" id="{7DEFA5F4-C253-4B57-A514-C71D4FA917E4}"/>
              </a:ext>
            </a:extLst>
          </p:cNvPr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colorTemperature colorTemp="72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367" y="1476613"/>
            <a:ext cx="3783276" cy="2704154"/>
          </a:xfrm>
          <a:prstGeom prst="rect">
            <a:avLst/>
          </a:prstGeom>
        </p:spPr>
      </p:pic>
      <p:sp>
        <p:nvSpPr>
          <p:cNvPr id="22" name="文本框 21">
            <a:extLst>
              <a:ext uri="{FF2B5EF4-FFF2-40B4-BE49-F238E27FC236}">
                <a16:creationId xmlns:a16="http://schemas.microsoft.com/office/drawing/2014/main" id="{07A4C896-A6D2-4770-A5E9-9C1BDAC57BE6}"/>
              </a:ext>
            </a:extLst>
          </p:cNvPr>
          <p:cNvSpPr txBox="1"/>
          <p:nvPr>
            <p:custDataLst>
              <p:tags r:id="rId16"/>
            </p:custDataLst>
          </p:nvPr>
        </p:nvSpPr>
        <p:spPr>
          <a:xfrm>
            <a:off x="288000" y="288000"/>
            <a:ext cx="2137382" cy="74690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lIns="216000" tIns="108000" rIns="144000" bIns="144000" rtlCol="0">
            <a:spAutoFit/>
          </a:bodyPr>
          <a:lstStyle/>
          <a:p>
            <a:r>
              <a:rPr lang="zh-CN" altLang="en-US" sz="3200">
                <a:latin typeface="微软雅黑" panose="020b0503020204020204" pitchFamily="34" charset="-122"/>
                <a:ea typeface="微软雅黑" panose="020b0503020204020204" pitchFamily="34" charset="-122"/>
              </a:rPr>
              <a:t>课前导入</a:t>
            </a: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E1979873-DAED-4ACD-A4CA-FCD42310BBE7}"/>
              </a:ext>
            </a:extLst>
          </p:cNvPr>
          <p:cNvSpPr txBox="1"/>
          <p:nvPr>
            <p:custDataLst>
              <p:tags r:id="rId17"/>
            </p:custDataLst>
          </p:nvPr>
        </p:nvSpPr>
        <p:spPr>
          <a:xfrm>
            <a:off x="1620000" y="1440000"/>
            <a:ext cx="4985115" cy="222131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200"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3200">
                <a:latin typeface="微软雅黑" panose="020b0503020204020204" pitchFamily="34" charset="-122"/>
                <a:ea typeface="微软雅黑" panose="020b0503020204020204" pitchFamily="34" charset="-122"/>
              </a:rPr>
              <a:t>、液体内部朝各个方向都有压强，这是由于液体</a:t>
            </a:r>
            <a:r>
              <a:rPr lang="zh-CN" altLang="en-US" sz="32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受到重力作用</a:t>
            </a:r>
            <a:r>
              <a:rPr lang="zh-CN" altLang="en-US" sz="3200">
                <a:latin typeface="微软雅黑" panose="020b0503020204020204" pitchFamily="34" charset="-122"/>
                <a:ea typeface="微软雅黑" panose="020b0503020204020204" pitchFamily="34" charset="-122"/>
              </a:rPr>
              <a:t>且</a:t>
            </a:r>
            <a:r>
              <a:rPr lang="zh-CN" altLang="en-US" sz="32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具有流动性</a:t>
            </a:r>
            <a:r>
              <a:rPr lang="zh-CN" altLang="en-US" sz="3200"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</a:p>
        </p:txBody>
      </p:sp>
      <p:grpSp>
        <p:nvGrpSpPr>
          <p:cNvPr id="24" name="组合 23">
            <a:extLst>
              <a:ext uri="{FF2B5EF4-FFF2-40B4-BE49-F238E27FC236}">
                <a16:creationId xmlns:a16="http://schemas.microsoft.com/office/drawing/2014/main" id="{51348CAC-ED4A-42DA-8110-589D662BA5A1}"/>
              </a:ext>
            </a:extLst>
          </p:cNvPr>
          <p:cNvGrpSpPr/>
          <p:nvPr>
            <p:custDataLst>
              <p:tags r:id="rId18"/>
            </p:custDataLst>
          </p:nvPr>
        </p:nvGrpSpPr>
        <p:grpSpPr>
          <a:xfrm>
            <a:off x="1620000" y="4253050"/>
            <a:ext cx="7740310" cy="1482650"/>
            <a:chOff x="1530785" y="3600657"/>
            <a:chExt cx="7740310" cy="1482650"/>
          </a:xfrm>
        </p:grpSpPr>
        <p:sp>
          <p:nvSpPr>
            <p:cNvPr id="25" name="文本框 24">
              <a:extLst>
                <a:ext uri="{FF2B5EF4-FFF2-40B4-BE49-F238E27FC236}">
                  <a16:creationId xmlns:a16="http://schemas.microsoft.com/office/drawing/2014/main" id="{E1ACDF52-527E-458B-A411-5AAE49461738}"/>
                </a:ext>
              </a:extLst>
            </p:cNvPr>
            <p:cNvSpPr txBox="1"/>
            <p:nvPr>
              <p:custDataLst>
                <p:tags r:id="rId19"/>
              </p:custDataLst>
            </p:nvPr>
          </p:nvSpPr>
          <p:spPr>
            <a:xfrm>
              <a:off x="2664861" y="3600657"/>
              <a:ext cx="6606234" cy="148265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3200">
                  <a:solidFill>
                    <a:srgbClr val="00B0F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空气也受重力且具有流动性，空气中是否也存在朝各个方向的压强？</a:t>
              </a:r>
            </a:p>
          </p:txBody>
        </p:sp>
        <p:sp>
          <p:nvSpPr>
            <p:cNvPr id="26" name="矩形 25">
              <a:extLst>
                <a:ext uri="{FF2B5EF4-FFF2-40B4-BE49-F238E27FC236}">
                  <a16:creationId xmlns:a16="http://schemas.microsoft.com/office/drawing/2014/main" id="{46DB9959-7181-4299-9342-408006F15C60}"/>
                </a:ext>
              </a:extLst>
            </p:cNvPr>
            <p:cNvSpPr/>
            <p:nvPr>
              <p:custDataLst>
                <p:tags r:id="rId20"/>
              </p:custDataLst>
            </p:nvPr>
          </p:nvSpPr>
          <p:spPr>
            <a:xfrm>
              <a:off x="1530785" y="3853395"/>
              <a:ext cx="1026076" cy="1161069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txBody>
            <a:bodyPr wrap="square" lIns="432000" tIns="144000" rIns="91440" bIns="0">
              <a:spAutoFit/>
            </a:bodyPr>
            <a:lstStyle/>
            <a:p>
              <a:pPr algn="ctr"/>
              <a:r>
                <a:rPr lang="zh-CN" altLang="en-US" sz="6600" b="1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chemeClr val="accent2">
                      <a:lumMod val="40000"/>
                      <a:lumOff val="6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？</a:t>
              </a:r>
              <a:endParaRPr lang="zh-CN" altLang="en-US" sz="66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2324237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grpSp>
        <p:nvGrpSpPr>
          <p:cNvPr id="4" name="组合 3">
            <a:extLst>
              <a:ext uri="{FF2B5EF4-FFF2-40B4-BE49-F238E27FC236}">
                <a16:creationId xmlns:a16="http://schemas.microsoft.com/office/drawing/2014/main" id="{8AA25377-C399-4B87-B6F6-0D02302DE820}"/>
              </a:ext>
            </a:extLst>
          </p:cNvPr>
          <p:cNvGrpSpPr/>
          <p:nvPr>
            <p:custDataLst>
              <p:tags r:id="rId4"/>
            </p:custDataLst>
          </p:nvPr>
        </p:nvGrpSpPr>
        <p:grpSpPr>
          <a:xfrm>
            <a:off x="0" y="0"/>
            <a:ext cx="12192000" cy="6869083"/>
            <a:chExt cx="12192000" cy="6869083"/>
          </a:xfrm>
          <a:gradFill flip="none" rotWithShape="1">
            <a:gsLst>
              <a:gs pos="0">
                <a:schemeClr val="accent2">
                  <a:lumMod val="60000"/>
                  <a:lumOff val="40000"/>
                </a:schemeClr>
              </a:gs>
              <a:gs pos="35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lin ang="16200000" scaled="1"/>
          </a:gradFill>
        </p:grpSpPr>
        <p:sp>
          <p:nvSpPr>
            <p:cNvPr id="2" name="矩形 1">
              <a:extLst>
                <a:ext uri="{FF2B5EF4-FFF2-40B4-BE49-F238E27FC236}">
                  <a16:creationId xmlns:a16="http://schemas.microsoft.com/office/drawing/2014/main" id="{8DF8AC0D-047C-4F3E-AC57-35A7F3760151}"/>
                </a:ext>
              </a:extLst>
            </p:cNvPr>
            <p:cNvSpPr/>
            <p:nvPr>
              <p:custDataLst>
                <p:tags r:id="rId5"/>
              </p:custDataLst>
            </p:nvPr>
          </p:nvSpPr>
          <p:spPr>
            <a:xfrm>
              <a:off x="0" y="72000"/>
              <a:ext cx="12192000" cy="54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8AD1BF38-7DA7-4597-8F90-FC0D3521DDA0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0" y="6742800"/>
              <a:ext cx="12192000" cy="54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1ECE4058-4641-4FD4-8872-2C2659B92D8E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>
              <a:off x="64800" y="180000"/>
              <a:ext cx="12060000" cy="54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FFCE86AD-26E4-46CE-92F4-8A4F120200B1}"/>
                </a:ext>
              </a:extLst>
            </p:cNvPr>
            <p:cNvSpPr/>
            <p:nvPr>
              <p:custDataLst>
                <p:tags r:id="rId8"/>
              </p:custDataLst>
            </p:nvPr>
          </p:nvSpPr>
          <p:spPr>
            <a:xfrm>
              <a:off x="66000" y="6634800"/>
              <a:ext cx="12060000" cy="54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5EC1BC71-29D9-4549-9CEF-168F7E3C3713}"/>
                </a:ext>
              </a:extLst>
            </p:cNvPr>
            <p:cNvSpPr/>
            <p:nvPr>
              <p:custDataLst>
                <p:tags r:id="rId9"/>
              </p:custDataLst>
            </p:nvPr>
          </p:nvSpPr>
          <p:spPr>
            <a:xfrm>
              <a:off x="72000" y="0"/>
              <a:ext cx="54000" cy="686908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CBDD749B-8556-40CE-A392-5F49EDA15F0E}"/>
                </a:ext>
              </a:extLst>
            </p:cNvPr>
            <p:cNvSpPr/>
            <p:nvPr>
              <p:custDataLst>
                <p:tags r:id="rId10"/>
              </p:custDataLst>
            </p:nvPr>
          </p:nvSpPr>
          <p:spPr>
            <a:xfrm>
              <a:off x="12067200" y="0"/>
              <a:ext cx="54000" cy="686908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A2123EEB-E013-4895-B0A3-5A345A25D825}"/>
                </a:ext>
              </a:extLst>
            </p:cNvPr>
            <p:cNvSpPr/>
            <p:nvPr>
              <p:custDataLst>
                <p:tags r:id="rId11"/>
              </p:custDataLst>
            </p:nvPr>
          </p:nvSpPr>
          <p:spPr>
            <a:xfrm>
              <a:off x="180000" y="64800"/>
              <a:ext cx="54000" cy="673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D689208D-92DB-4A9C-B110-DD1E958A4169}"/>
                </a:ext>
              </a:extLst>
            </p:cNvPr>
            <p:cNvSpPr/>
            <p:nvPr>
              <p:custDataLst>
                <p:tags r:id="rId12"/>
              </p:custDataLst>
            </p:nvPr>
          </p:nvSpPr>
          <p:spPr>
            <a:xfrm>
              <a:off x="11959200" y="64800"/>
              <a:ext cx="54000" cy="673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882A70D8-1884-4154-A480-205CD2458631}"/>
              </a:ext>
            </a:extLst>
          </p:cNvPr>
          <p:cNvGrpSpPr/>
          <p:nvPr>
            <p:custDataLst>
              <p:tags r:id="rId13"/>
            </p:custDataLst>
          </p:nvPr>
        </p:nvGrpSpPr>
        <p:grpSpPr>
          <a:xfrm>
            <a:off x="288000" y="288000"/>
            <a:ext cx="4264598" cy="703511"/>
            <a:chOff x="2935402" y="1494619"/>
            <a:chExt cx="4264598" cy="703511"/>
          </a:xfrm>
        </p:grpSpPr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45FF3E97-6157-4FF9-BEBD-F0322D3DF031}"/>
                </a:ext>
              </a:extLst>
            </p:cNvPr>
            <p:cNvSpPr/>
            <p:nvPr>
              <p:custDataLst>
                <p:tags r:id="rId14"/>
              </p:custDataLst>
            </p:nvPr>
          </p:nvSpPr>
          <p:spPr>
            <a:xfrm>
              <a:off x="3780000" y="1494619"/>
              <a:ext cx="3420000" cy="70200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scene3d>
              <a:camera prst="orthographicFront"/>
              <a:lightRig rig="threePt" dir="t"/>
            </a:scene3d>
            <a:sp3d>
              <a:bevelT w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16000" tIns="36000" rIns="216000" bIns="72000" rtlCol="0" anchor="ctr"/>
            <a:lstStyle/>
            <a:p>
              <a:pPr algn="ctr"/>
              <a:r>
                <a:rPr lang="zh-CN" altLang="en-US" sz="32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大气压强的存在</a:t>
              </a:r>
            </a:p>
          </p:txBody>
        </p:sp>
        <p:sp>
          <p:nvSpPr>
            <p:cNvPr id="16" name="椭圆 15">
              <a:extLst>
                <a:ext uri="{FF2B5EF4-FFF2-40B4-BE49-F238E27FC236}">
                  <a16:creationId xmlns:a16="http://schemas.microsoft.com/office/drawing/2014/main" id="{32A2309C-4FE1-4474-8284-C7F463090E7B}"/>
                </a:ext>
              </a:extLst>
            </p:cNvPr>
            <p:cNvSpPr/>
            <p:nvPr>
              <p:custDataLst>
                <p:tags r:id="rId15"/>
              </p:custDataLst>
            </p:nvPr>
          </p:nvSpPr>
          <p:spPr>
            <a:xfrm>
              <a:off x="2935402" y="1496130"/>
              <a:ext cx="702000" cy="702000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 w="15875">
              <a:solidFill>
                <a:schemeClr val="bg1"/>
              </a:solidFill>
            </a:ln>
            <a:effectLst>
              <a:outerShdw blurRad="63500" dist="25400" dir="27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32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一</a:t>
              </a:r>
            </a:p>
          </p:txBody>
        </p:sp>
      </p:grpSp>
      <p:sp>
        <p:nvSpPr>
          <p:cNvPr id="19" name="矩形 18">
            <a:extLst>
              <a:ext uri="{FF2B5EF4-FFF2-40B4-BE49-F238E27FC236}">
                <a16:creationId xmlns:a16="http://schemas.microsoft.com/office/drawing/2014/main" id="{3127EF2B-F4B8-4F3E-A3C8-E31415FFACF6}"/>
              </a:ext>
            </a:extLst>
          </p:cNvPr>
          <p:cNvSpPr/>
          <p:nvPr>
            <p:custDataLst>
              <p:tags r:id="rId16"/>
            </p:custDataLst>
          </p:nvPr>
        </p:nvSpPr>
        <p:spPr>
          <a:xfrm>
            <a:off x="2174091" y="2061773"/>
            <a:ext cx="643605" cy="333388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6000" tIns="36000" rIns="216000" bIns="72000" rtlCol="0" anchor="ctr"/>
          <a:lstStyle/>
          <a:p>
            <a:pPr algn="ctr"/>
            <a:r>
              <a:rPr lang="zh-CN" altLang="en-US"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观看视频</a:t>
            </a:r>
          </a:p>
        </p:txBody>
      </p:sp>
      <p:pic>
        <p:nvPicPr>
          <p:cNvPr id="6" name="6c249f04a38705ee77142421a4a42883">
            <a:hlinkClick action="ppaction://media"/>
            <a:extLst>
              <a:ext uri="{FF2B5EF4-FFF2-40B4-BE49-F238E27FC236}">
                <a16:creationId xmlns:a16="http://schemas.microsoft.com/office/drawing/2014/main" id="{47C99AC5-204F-4419-85CF-2A4140EF21B6}"/>
              </a:ext>
            </a:extLst>
          </p:cNvPr>
          <p:cNvPicPr>
            <a:picLocks noChangeAspect="1"/>
          </p:cNvPicPr>
          <p:nvPr>
            <a:videoFile r:link="rId19"/>
            <p:custDataLst>
              <p:tags r:id="rId18"/>
            </p:custDataLst>
            <p:extLst>
              <p:ext uri="{DAA4B4D4-6D71-4841-9C94-3DE7FCFB9230}">
                <p14:media xmlns:p14="http://schemas.microsoft.com/office/powerpoint/2010/main" r:embed="rId20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3293651" y="1592826"/>
            <a:ext cx="7595652" cy="409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811145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16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grpSp>
        <p:nvGrpSpPr>
          <p:cNvPr id="4" name="组合 3">
            <a:extLst>
              <a:ext uri="{FF2B5EF4-FFF2-40B4-BE49-F238E27FC236}">
                <a16:creationId xmlns:a16="http://schemas.microsoft.com/office/drawing/2014/main" id="{8AA25377-C399-4B87-B6F6-0D02302DE820}"/>
              </a:ext>
            </a:extLst>
          </p:cNvPr>
          <p:cNvGrpSpPr/>
          <p:nvPr>
            <p:custDataLst>
              <p:tags r:id="rId4"/>
            </p:custDataLst>
          </p:nvPr>
        </p:nvGrpSpPr>
        <p:grpSpPr>
          <a:xfrm>
            <a:off x="0" y="0"/>
            <a:ext cx="12192000" cy="6869083"/>
            <a:chExt cx="12192000" cy="6869083"/>
          </a:xfrm>
          <a:gradFill flip="none" rotWithShape="1">
            <a:gsLst>
              <a:gs pos="0">
                <a:schemeClr val="accent2">
                  <a:lumMod val="60000"/>
                  <a:lumOff val="40000"/>
                </a:schemeClr>
              </a:gs>
              <a:gs pos="35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lin ang="16200000" scaled="1"/>
          </a:gradFill>
        </p:grpSpPr>
        <p:sp>
          <p:nvSpPr>
            <p:cNvPr id="2" name="矩形 1">
              <a:extLst>
                <a:ext uri="{FF2B5EF4-FFF2-40B4-BE49-F238E27FC236}">
                  <a16:creationId xmlns:a16="http://schemas.microsoft.com/office/drawing/2014/main" id="{8DF8AC0D-047C-4F3E-AC57-35A7F3760151}"/>
                </a:ext>
              </a:extLst>
            </p:cNvPr>
            <p:cNvSpPr/>
            <p:nvPr>
              <p:custDataLst>
                <p:tags r:id="rId5"/>
              </p:custDataLst>
            </p:nvPr>
          </p:nvSpPr>
          <p:spPr>
            <a:xfrm>
              <a:off x="0" y="72000"/>
              <a:ext cx="12192000" cy="54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8AD1BF38-7DA7-4597-8F90-FC0D3521DDA0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0" y="6742800"/>
              <a:ext cx="12192000" cy="54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1ECE4058-4641-4FD4-8872-2C2659B92D8E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>
              <a:off x="64800" y="180000"/>
              <a:ext cx="12060000" cy="54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FFCE86AD-26E4-46CE-92F4-8A4F120200B1}"/>
                </a:ext>
              </a:extLst>
            </p:cNvPr>
            <p:cNvSpPr/>
            <p:nvPr>
              <p:custDataLst>
                <p:tags r:id="rId8"/>
              </p:custDataLst>
            </p:nvPr>
          </p:nvSpPr>
          <p:spPr>
            <a:xfrm>
              <a:off x="66000" y="6634800"/>
              <a:ext cx="12060000" cy="54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5EC1BC71-29D9-4549-9CEF-168F7E3C3713}"/>
                </a:ext>
              </a:extLst>
            </p:cNvPr>
            <p:cNvSpPr/>
            <p:nvPr>
              <p:custDataLst>
                <p:tags r:id="rId9"/>
              </p:custDataLst>
            </p:nvPr>
          </p:nvSpPr>
          <p:spPr>
            <a:xfrm>
              <a:off x="72000" y="0"/>
              <a:ext cx="54000" cy="686908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CBDD749B-8556-40CE-A392-5F49EDA15F0E}"/>
                </a:ext>
              </a:extLst>
            </p:cNvPr>
            <p:cNvSpPr/>
            <p:nvPr>
              <p:custDataLst>
                <p:tags r:id="rId10"/>
              </p:custDataLst>
            </p:nvPr>
          </p:nvSpPr>
          <p:spPr>
            <a:xfrm>
              <a:off x="12067200" y="0"/>
              <a:ext cx="54000" cy="686908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A2123EEB-E013-4895-B0A3-5A345A25D825}"/>
                </a:ext>
              </a:extLst>
            </p:cNvPr>
            <p:cNvSpPr/>
            <p:nvPr>
              <p:custDataLst>
                <p:tags r:id="rId11"/>
              </p:custDataLst>
            </p:nvPr>
          </p:nvSpPr>
          <p:spPr>
            <a:xfrm>
              <a:off x="180000" y="64800"/>
              <a:ext cx="54000" cy="673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D689208D-92DB-4A9C-B110-DD1E958A4169}"/>
                </a:ext>
              </a:extLst>
            </p:cNvPr>
            <p:cNvSpPr/>
            <p:nvPr>
              <p:custDataLst>
                <p:tags r:id="rId12"/>
              </p:custDataLst>
            </p:nvPr>
          </p:nvSpPr>
          <p:spPr>
            <a:xfrm>
              <a:off x="11959200" y="64800"/>
              <a:ext cx="54000" cy="673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882A70D8-1884-4154-A480-205CD2458631}"/>
              </a:ext>
            </a:extLst>
          </p:cNvPr>
          <p:cNvGrpSpPr/>
          <p:nvPr>
            <p:custDataLst>
              <p:tags r:id="rId13"/>
            </p:custDataLst>
          </p:nvPr>
        </p:nvGrpSpPr>
        <p:grpSpPr>
          <a:xfrm>
            <a:off x="288000" y="288000"/>
            <a:ext cx="4264598" cy="703511"/>
            <a:chOff x="2935402" y="1494619"/>
            <a:chExt cx="4264598" cy="703511"/>
          </a:xfrm>
        </p:grpSpPr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45FF3E97-6157-4FF9-BEBD-F0322D3DF031}"/>
                </a:ext>
              </a:extLst>
            </p:cNvPr>
            <p:cNvSpPr/>
            <p:nvPr>
              <p:custDataLst>
                <p:tags r:id="rId14"/>
              </p:custDataLst>
            </p:nvPr>
          </p:nvSpPr>
          <p:spPr>
            <a:xfrm>
              <a:off x="3780000" y="1494619"/>
              <a:ext cx="3420000" cy="70200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scene3d>
              <a:camera prst="orthographicFront"/>
              <a:lightRig rig="threePt" dir="t"/>
            </a:scene3d>
            <a:sp3d>
              <a:bevelT w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16000" tIns="36000" rIns="216000" bIns="72000" rtlCol="0" anchor="ctr"/>
            <a:lstStyle/>
            <a:p>
              <a:pPr algn="ctr"/>
              <a:r>
                <a:rPr lang="zh-CN" altLang="en-US" sz="32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大气压强的存在</a:t>
              </a:r>
            </a:p>
          </p:txBody>
        </p:sp>
        <p:sp>
          <p:nvSpPr>
            <p:cNvPr id="16" name="椭圆 15">
              <a:extLst>
                <a:ext uri="{FF2B5EF4-FFF2-40B4-BE49-F238E27FC236}">
                  <a16:creationId xmlns:a16="http://schemas.microsoft.com/office/drawing/2014/main" id="{32A2309C-4FE1-4474-8284-C7F463090E7B}"/>
                </a:ext>
              </a:extLst>
            </p:cNvPr>
            <p:cNvSpPr/>
            <p:nvPr>
              <p:custDataLst>
                <p:tags r:id="rId15"/>
              </p:custDataLst>
            </p:nvPr>
          </p:nvSpPr>
          <p:spPr>
            <a:xfrm>
              <a:off x="2935402" y="1496130"/>
              <a:ext cx="702000" cy="702000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 w="15875">
              <a:solidFill>
                <a:schemeClr val="bg1"/>
              </a:solidFill>
            </a:ln>
            <a:effectLst>
              <a:outerShdw blurRad="63500" dist="25400" dir="27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32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一</a:t>
              </a:r>
            </a:p>
          </p:txBody>
        </p:sp>
      </p:grpSp>
      <p:sp>
        <p:nvSpPr>
          <p:cNvPr id="25" name="文本框 24">
            <a:extLst>
              <a:ext uri="{FF2B5EF4-FFF2-40B4-BE49-F238E27FC236}">
                <a16:creationId xmlns:a16="http://schemas.microsoft.com/office/drawing/2014/main" id="{FE1D98A3-CF09-4EBE-A7B1-40E0A72109C8}"/>
              </a:ext>
            </a:extLst>
          </p:cNvPr>
          <p:cNvSpPr txBox="1"/>
          <p:nvPr>
            <p:custDataLst>
              <p:tags r:id="rId16"/>
            </p:custDataLst>
          </p:nvPr>
        </p:nvSpPr>
        <p:spPr>
          <a:xfrm>
            <a:off x="1620000" y="1440000"/>
            <a:ext cx="9000000" cy="5847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sz="3200">
                <a:latin typeface="微软雅黑" panose="020b0503020204020204" pitchFamily="34" charset="-122"/>
                <a:ea typeface="微软雅黑" panose="020b0503020204020204" pitchFamily="34" charset="-122"/>
              </a:rPr>
              <a:t>通过观看视频，我们知道：</a:t>
            </a:r>
            <a:r>
              <a:rPr lang="zh-CN" altLang="en-US" sz="32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大气压强确实存在</a:t>
            </a:r>
            <a:r>
              <a:rPr lang="zh-CN" altLang="en-US" sz="3200"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en-US" altLang="zh-CN" sz="320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1561A8A6-2513-48E3-BDE8-6DD8163D8560}"/>
              </a:ext>
            </a:extLst>
          </p:cNvPr>
          <p:cNvSpPr txBox="1"/>
          <p:nvPr>
            <p:custDataLst>
              <p:tags r:id="rId17"/>
            </p:custDataLst>
          </p:nvPr>
        </p:nvSpPr>
        <p:spPr>
          <a:xfrm>
            <a:off x="1620000" y="2016000"/>
            <a:ext cx="2691523" cy="5847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sz="3200"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3200">
                <a:latin typeface="微软雅黑" panose="020b0503020204020204" pitchFamily="34" charset="-122"/>
                <a:ea typeface="微软雅黑" panose="020b0503020204020204" pitchFamily="34" charset="-122"/>
              </a:rPr>
              <a:t>、大气压强：</a:t>
            </a: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5D16BF74-FE23-4312-BFC0-D0A2572D192E}"/>
              </a:ext>
            </a:extLst>
          </p:cNvPr>
          <p:cNvSpPr txBox="1"/>
          <p:nvPr>
            <p:custDataLst>
              <p:tags r:id="rId18"/>
            </p:custDataLst>
          </p:nvPr>
        </p:nvSpPr>
        <p:spPr>
          <a:xfrm>
            <a:off x="4228035" y="1914832"/>
            <a:ext cx="6146886" cy="13088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</a:rPr>
              <a:t>大气对浸泡在它里面的物体产生的压强叫做大气压强。简称</a:t>
            </a:r>
            <a:r>
              <a:rPr lang="zh-CN" altLang="en-US" sz="28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大气压</a:t>
            </a: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</a:rPr>
              <a:t>或</a:t>
            </a:r>
            <a:r>
              <a:rPr lang="zh-CN" altLang="en-US" sz="28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气压</a:t>
            </a: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6A05BA47-A58E-439C-847B-DDAED13206EB}"/>
              </a:ext>
            </a:extLst>
          </p:cNvPr>
          <p:cNvSpPr txBox="1"/>
          <p:nvPr>
            <p:custDataLst>
              <p:tags r:id="rId19"/>
            </p:custDataLst>
          </p:nvPr>
        </p:nvSpPr>
        <p:spPr>
          <a:xfrm>
            <a:off x="1620000" y="3301507"/>
            <a:ext cx="5129922" cy="5847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sz="3200"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3200">
                <a:latin typeface="微软雅黑" panose="020b0503020204020204" pitchFamily="34" charset="-122"/>
                <a:ea typeface="微软雅黑" panose="020b0503020204020204" pitchFamily="34" charset="-122"/>
              </a:rPr>
              <a:t>、大气压强的产生原因：</a:t>
            </a:r>
            <a:endParaRPr lang="en-US" altLang="zh-CN" sz="32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6C63FE08-6EC5-4260-9F22-EC32469D1139}"/>
              </a:ext>
            </a:extLst>
          </p:cNvPr>
          <p:cNvSpPr txBox="1"/>
          <p:nvPr>
            <p:custDataLst>
              <p:tags r:id="rId20"/>
            </p:custDataLst>
          </p:nvPr>
        </p:nvSpPr>
        <p:spPr>
          <a:xfrm>
            <a:off x="6133319" y="3981655"/>
            <a:ext cx="4389946" cy="5232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</a:rPr>
              <a:t>（</a:t>
            </a:r>
            <a:r>
              <a:rPr lang="en-US" altLang="zh-CN" sz="2800"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</a:rPr>
              <a:t>）空气具有</a:t>
            </a:r>
            <a:r>
              <a:rPr lang="zh-CN" altLang="en-US" sz="28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流动性</a:t>
            </a:r>
          </a:p>
        </p:txBody>
      </p:sp>
      <p:sp>
        <p:nvSpPr>
          <p:cNvPr id="34" name="文本框 33">
            <a:extLst>
              <a:ext uri="{FF2B5EF4-FFF2-40B4-BE49-F238E27FC236}">
                <a16:creationId xmlns:a16="http://schemas.microsoft.com/office/drawing/2014/main" id="{8AA92093-CDC2-47BA-AA75-E6D2AE58BE48}"/>
              </a:ext>
            </a:extLst>
          </p:cNvPr>
          <p:cNvSpPr txBox="1"/>
          <p:nvPr>
            <p:custDataLst>
              <p:tags r:id="rId21"/>
            </p:custDataLst>
          </p:nvPr>
        </p:nvSpPr>
        <p:spPr>
          <a:xfrm>
            <a:off x="6133319" y="3338543"/>
            <a:ext cx="5069881" cy="5232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</a:rPr>
              <a:t>（</a:t>
            </a:r>
            <a:r>
              <a:rPr lang="en-US" altLang="zh-CN" sz="2800"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</a:rPr>
              <a:t>）空气</a:t>
            </a:r>
            <a:r>
              <a:rPr lang="zh-CN" altLang="en-US" sz="28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受到重力</a:t>
            </a: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</a:rPr>
              <a:t>的作用</a:t>
            </a:r>
            <a:endParaRPr lang="en-US" altLang="zh-CN" sz="280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5" name="文本框 34">
            <a:extLst>
              <a:ext uri="{FF2B5EF4-FFF2-40B4-BE49-F238E27FC236}">
                <a16:creationId xmlns:a16="http://schemas.microsoft.com/office/drawing/2014/main" id="{AD1716D7-B573-44AB-A16D-D2D037ADA33E}"/>
              </a:ext>
            </a:extLst>
          </p:cNvPr>
          <p:cNvSpPr txBox="1"/>
          <p:nvPr>
            <p:custDataLst>
              <p:tags r:id="rId22"/>
            </p:custDataLst>
          </p:nvPr>
        </p:nvSpPr>
        <p:spPr>
          <a:xfrm>
            <a:off x="1615685" y="4561028"/>
            <a:ext cx="1914513" cy="5847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sz="3200"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3200">
                <a:latin typeface="微软雅黑" panose="020b0503020204020204" pitchFamily="34" charset="-122"/>
                <a:ea typeface="微软雅黑" panose="020b0503020204020204" pitchFamily="34" charset="-122"/>
              </a:rPr>
              <a:t>、方向：</a:t>
            </a:r>
            <a:endParaRPr lang="en-US" altLang="zh-CN" sz="32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6" name="文本框 35">
            <a:extLst>
              <a:ext uri="{FF2B5EF4-FFF2-40B4-BE49-F238E27FC236}">
                <a16:creationId xmlns:a16="http://schemas.microsoft.com/office/drawing/2014/main" id="{4ED1B978-355B-43A6-AC15-91761BB13F6F}"/>
              </a:ext>
            </a:extLst>
          </p:cNvPr>
          <p:cNvSpPr txBox="1"/>
          <p:nvPr>
            <p:custDataLst>
              <p:tags r:id="rId23"/>
            </p:custDataLst>
          </p:nvPr>
        </p:nvSpPr>
        <p:spPr>
          <a:xfrm>
            <a:off x="3402485" y="4608000"/>
            <a:ext cx="5496231" cy="5232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</a:rPr>
              <a:t>空气内部向</a:t>
            </a:r>
            <a:r>
              <a:rPr lang="zh-CN" altLang="en-US" sz="28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各个方向</a:t>
            </a: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</a:rPr>
              <a:t>都有压强。</a:t>
            </a:r>
            <a:endParaRPr lang="en-US" altLang="zh-CN" sz="28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7" name="文本框 36">
            <a:extLst>
              <a:ext uri="{FF2B5EF4-FFF2-40B4-BE49-F238E27FC236}">
                <a16:creationId xmlns:a16="http://schemas.microsoft.com/office/drawing/2014/main" id="{5838D859-1AFF-4E38-96A0-62B6A3149AE8}"/>
              </a:ext>
            </a:extLst>
          </p:cNvPr>
          <p:cNvSpPr txBox="1"/>
          <p:nvPr>
            <p:custDataLst>
              <p:tags r:id="rId24"/>
            </p:custDataLst>
          </p:nvPr>
        </p:nvSpPr>
        <p:spPr>
          <a:xfrm>
            <a:off x="1573200" y="5451445"/>
            <a:ext cx="3925524" cy="5847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sz="3200"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r>
              <a:rPr lang="zh-CN" altLang="en-US" sz="3200">
                <a:latin typeface="微软雅黑" panose="020b0503020204020204" pitchFamily="34" charset="-122"/>
                <a:ea typeface="微软雅黑" panose="020b0503020204020204" pitchFamily="34" charset="-122"/>
              </a:rPr>
              <a:t>、证实存在的实验：</a:t>
            </a:r>
            <a:endParaRPr lang="en-US" altLang="zh-CN" sz="32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8" name="文本框 37">
            <a:extLst>
              <a:ext uri="{FF2B5EF4-FFF2-40B4-BE49-F238E27FC236}">
                <a16:creationId xmlns:a16="http://schemas.microsoft.com/office/drawing/2014/main" id="{E04AFFF7-DCAF-471C-8CD3-87CEDD45E4DD}"/>
              </a:ext>
            </a:extLst>
          </p:cNvPr>
          <p:cNvSpPr txBox="1"/>
          <p:nvPr>
            <p:custDataLst>
              <p:tags r:id="rId25"/>
            </p:custDataLst>
          </p:nvPr>
        </p:nvSpPr>
        <p:spPr>
          <a:xfrm>
            <a:off x="5421124" y="5507679"/>
            <a:ext cx="3925524" cy="5232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</a:rPr>
              <a:t>马德堡半球实验</a:t>
            </a:r>
            <a:endParaRPr lang="en-US" altLang="zh-CN" sz="28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93171107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 nodeType="clickPar">
                      <p:stCondLst>
                        <p:cond delay="indefinite"/>
                      </p:stCondLst>
                      <p:childTnLst>
                        <p:par>
                          <p:cTn id="6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30" grpId="0"/>
      <p:bldP spid="32" grpId="0"/>
      <p:bldP spid="33" grpId="0"/>
      <p:bldP spid="34" grpId="0"/>
      <p:bldP spid="35" grpId="0"/>
      <p:bldP spid="36" grpId="0"/>
      <p:bldP spid="37" grpId="0"/>
      <p:bldP spid="3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grpSp>
        <p:nvGrpSpPr>
          <p:cNvPr id="4" name="组合 3">
            <a:extLst>
              <a:ext uri="{FF2B5EF4-FFF2-40B4-BE49-F238E27FC236}">
                <a16:creationId xmlns:a16="http://schemas.microsoft.com/office/drawing/2014/main" id="{8AA25377-C399-4B87-B6F6-0D02302DE820}"/>
              </a:ext>
            </a:extLst>
          </p:cNvPr>
          <p:cNvGrpSpPr/>
          <p:nvPr>
            <p:custDataLst>
              <p:tags r:id="rId4"/>
            </p:custDataLst>
          </p:nvPr>
        </p:nvGrpSpPr>
        <p:grpSpPr>
          <a:xfrm>
            <a:off x="0" y="0"/>
            <a:ext cx="12192000" cy="6869083"/>
            <a:chExt cx="12192000" cy="6869083"/>
          </a:xfrm>
          <a:gradFill flip="none" rotWithShape="1">
            <a:gsLst>
              <a:gs pos="0">
                <a:schemeClr val="accent2">
                  <a:lumMod val="60000"/>
                  <a:lumOff val="40000"/>
                </a:schemeClr>
              </a:gs>
              <a:gs pos="35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lin ang="16200000" scaled="1"/>
          </a:gradFill>
        </p:grpSpPr>
        <p:sp>
          <p:nvSpPr>
            <p:cNvPr id="2" name="矩形 1">
              <a:extLst>
                <a:ext uri="{FF2B5EF4-FFF2-40B4-BE49-F238E27FC236}">
                  <a16:creationId xmlns:a16="http://schemas.microsoft.com/office/drawing/2014/main" id="{8DF8AC0D-047C-4F3E-AC57-35A7F3760151}"/>
                </a:ext>
              </a:extLst>
            </p:cNvPr>
            <p:cNvSpPr/>
            <p:nvPr>
              <p:custDataLst>
                <p:tags r:id="rId5"/>
              </p:custDataLst>
            </p:nvPr>
          </p:nvSpPr>
          <p:spPr>
            <a:xfrm>
              <a:off x="0" y="72000"/>
              <a:ext cx="12192000" cy="54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8AD1BF38-7DA7-4597-8F90-FC0D3521DDA0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0" y="6742800"/>
              <a:ext cx="12192000" cy="54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1ECE4058-4641-4FD4-8872-2C2659B92D8E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>
              <a:off x="64800" y="180000"/>
              <a:ext cx="12060000" cy="54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FFCE86AD-26E4-46CE-92F4-8A4F120200B1}"/>
                </a:ext>
              </a:extLst>
            </p:cNvPr>
            <p:cNvSpPr/>
            <p:nvPr>
              <p:custDataLst>
                <p:tags r:id="rId8"/>
              </p:custDataLst>
            </p:nvPr>
          </p:nvSpPr>
          <p:spPr>
            <a:xfrm>
              <a:off x="66000" y="6634800"/>
              <a:ext cx="12060000" cy="54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5EC1BC71-29D9-4549-9CEF-168F7E3C3713}"/>
                </a:ext>
              </a:extLst>
            </p:cNvPr>
            <p:cNvSpPr/>
            <p:nvPr>
              <p:custDataLst>
                <p:tags r:id="rId9"/>
              </p:custDataLst>
            </p:nvPr>
          </p:nvSpPr>
          <p:spPr>
            <a:xfrm>
              <a:off x="72000" y="0"/>
              <a:ext cx="54000" cy="686908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CBDD749B-8556-40CE-A392-5F49EDA15F0E}"/>
                </a:ext>
              </a:extLst>
            </p:cNvPr>
            <p:cNvSpPr/>
            <p:nvPr>
              <p:custDataLst>
                <p:tags r:id="rId10"/>
              </p:custDataLst>
            </p:nvPr>
          </p:nvSpPr>
          <p:spPr>
            <a:xfrm>
              <a:off x="12067200" y="0"/>
              <a:ext cx="54000" cy="686908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A2123EEB-E013-4895-B0A3-5A345A25D825}"/>
                </a:ext>
              </a:extLst>
            </p:cNvPr>
            <p:cNvSpPr/>
            <p:nvPr>
              <p:custDataLst>
                <p:tags r:id="rId11"/>
              </p:custDataLst>
            </p:nvPr>
          </p:nvSpPr>
          <p:spPr>
            <a:xfrm>
              <a:off x="180000" y="64800"/>
              <a:ext cx="54000" cy="673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D689208D-92DB-4A9C-B110-DD1E958A4169}"/>
                </a:ext>
              </a:extLst>
            </p:cNvPr>
            <p:cNvSpPr/>
            <p:nvPr>
              <p:custDataLst>
                <p:tags r:id="rId12"/>
              </p:custDataLst>
            </p:nvPr>
          </p:nvSpPr>
          <p:spPr>
            <a:xfrm>
              <a:off x="11959200" y="64800"/>
              <a:ext cx="54000" cy="673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882A70D8-1884-4154-A480-205CD2458631}"/>
              </a:ext>
            </a:extLst>
          </p:cNvPr>
          <p:cNvGrpSpPr/>
          <p:nvPr>
            <p:custDataLst>
              <p:tags r:id="rId13"/>
            </p:custDataLst>
          </p:nvPr>
        </p:nvGrpSpPr>
        <p:grpSpPr>
          <a:xfrm>
            <a:off x="288000" y="288000"/>
            <a:ext cx="4264598" cy="703511"/>
            <a:chOff x="2935402" y="1494619"/>
            <a:chExt cx="4264598" cy="703511"/>
          </a:xfrm>
        </p:grpSpPr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45FF3E97-6157-4FF9-BEBD-F0322D3DF031}"/>
                </a:ext>
              </a:extLst>
            </p:cNvPr>
            <p:cNvSpPr/>
            <p:nvPr>
              <p:custDataLst>
                <p:tags r:id="rId14"/>
              </p:custDataLst>
            </p:nvPr>
          </p:nvSpPr>
          <p:spPr>
            <a:xfrm>
              <a:off x="3780000" y="1494619"/>
              <a:ext cx="3420000" cy="70200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scene3d>
              <a:camera prst="orthographicFront"/>
              <a:lightRig rig="threePt" dir="t"/>
            </a:scene3d>
            <a:sp3d>
              <a:bevelT w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16000" tIns="36000" rIns="216000" bIns="72000" rtlCol="0" anchor="ctr"/>
            <a:lstStyle/>
            <a:p>
              <a:pPr algn="ctr"/>
              <a:r>
                <a:rPr lang="zh-CN" altLang="en-US" sz="32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大气压强的存在</a:t>
              </a:r>
            </a:p>
          </p:txBody>
        </p:sp>
        <p:sp>
          <p:nvSpPr>
            <p:cNvPr id="16" name="椭圆 15">
              <a:extLst>
                <a:ext uri="{FF2B5EF4-FFF2-40B4-BE49-F238E27FC236}">
                  <a16:creationId xmlns:a16="http://schemas.microsoft.com/office/drawing/2014/main" id="{32A2309C-4FE1-4474-8284-C7F463090E7B}"/>
                </a:ext>
              </a:extLst>
            </p:cNvPr>
            <p:cNvSpPr/>
            <p:nvPr>
              <p:custDataLst>
                <p:tags r:id="rId15"/>
              </p:custDataLst>
            </p:nvPr>
          </p:nvSpPr>
          <p:spPr>
            <a:xfrm>
              <a:off x="2935402" y="1496130"/>
              <a:ext cx="702000" cy="702000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 w="15875">
              <a:solidFill>
                <a:schemeClr val="bg1"/>
              </a:solidFill>
            </a:ln>
            <a:effectLst>
              <a:outerShdw blurRad="63500" dist="25400" dir="27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32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一</a:t>
              </a:r>
            </a:p>
          </p:txBody>
        </p:sp>
      </p:grpSp>
      <p:sp>
        <p:nvSpPr>
          <p:cNvPr id="25" name="文本框 24">
            <a:extLst>
              <a:ext uri="{FF2B5EF4-FFF2-40B4-BE49-F238E27FC236}">
                <a16:creationId xmlns:a16="http://schemas.microsoft.com/office/drawing/2014/main" id="{FE1D98A3-CF09-4EBE-A7B1-40E0A72109C8}"/>
              </a:ext>
            </a:extLst>
          </p:cNvPr>
          <p:cNvSpPr txBox="1"/>
          <p:nvPr>
            <p:custDataLst>
              <p:tags r:id="rId16"/>
            </p:custDataLst>
          </p:nvPr>
        </p:nvSpPr>
        <p:spPr>
          <a:xfrm>
            <a:off x="1620000" y="1349957"/>
            <a:ext cx="9000000" cy="6463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sz="360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生活中的大气压现象</a:t>
            </a:r>
            <a:endParaRPr lang="en-US" altLang="zh-CN" sz="3600">
              <a:solidFill>
                <a:srgbClr val="00B0F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1561A8A6-2513-48E3-BDE8-6DD8163D8560}"/>
              </a:ext>
            </a:extLst>
          </p:cNvPr>
          <p:cNvSpPr txBox="1"/>
          <p:nvPr>
            <p:custDataLst>
              <p:tags r:id="rId17"/>
            </p:custDataLst>
          </p:nvPr>
        </p:nvSpPr>
        <p:spPr>
          <a:xfrm>
            <a:off x="1573200" y="2514646"/>
            <a:ext cx="9000000" cy="3113866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25000"/>
              </a:lnSpc>
            </a:pPr>
            <a:r>
              <a:rPr lang="en-US" altLang="zh-CN" sz="3200"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3200">
                <a:latin typeface="微软雅黑" panose="020b0503020204020204" pitchFamily="34" charset="-122"/>
                <a:ea typeface="微软雅黑" panose="020b0503020204020204" pitchFamily="34" charset="-122"/>
              </a:rPr>
              <a:t>、吸饮料</a:t>
            </a:r>
            <a:r>
              <a:rPr lang="en-US" altLang="zh-CN" sz="3200">
                <a:latin typeface="微软雅黑" panose="020b0503020204020204" pitchFamily="34" charset="-122"/>
                <a:ea typeface="微软雅黑" panose="020b0503020204020204" pitchFamily="34" charset="-122"/>
              </a:rPr>
              <a:t>               2</a:t>
            </a:r>
            <a:r>
              <a:rPr lang="zh-CN" altLang="en-US" sz="3200">
                <a:latin typeface="微软雅黑" panose="020b0503020204020204" pitchFamily="34" charset="-122"/>
                <a:ea typeface="微软雅黑" panose="020b0503020204020204" pitchFamily="34" charset="-122"/>
              </a:rPr>
              <a:t>、茶壶的壶盖上要开个小孔</a:t>
            </a:r>
            <a:endParaRPr lang="en-US" altLang="zh-CN" sz="320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25000"/>
              </a:lnSpc>
            </a:pPr>
            <a:r>
              <a:rPr lang="en-US" altLang="zh-CN" sz="3200"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3200">
                <a:latin typeface="微软雅黑" panose="020b0503020204020204" pitchFamily="34" charset="-122"/>
                <a:ea typeface="微软雅黑" panose="020b0503020204020204" pitchFamily="34" charset="-122"/>
              </a:rPr>
              <a:t>、静脉注射</a:t>
            </a:r>
            <a:r>
              <a:rPr lang="en-US" altLang="zh-CN" sz="3200">
                <a:latin typeface="微软雅黑" panose="020b0503020204020204" pitchFamily="34" charset="-122"/>
                <a:ea typeface="微软雅黑" panose="020b0503020204020204" pitchFamily="34" charset="-122"/>
              </a:rPr>
              <a:t>            4</a:t>
            </a:r>
            <a:r>
              <a:rPr lang="zh-CN" altLang="en-US" sz="3200">
                <a:latin typeface="微软雅黑" panose="020b0503020204020204" pitchFamily="34" charset="-122"/>
                <a:ea typeface="微软雅黑" panose="020b0503020204020204" pitchFamily="34" charset="-122"/>
              </a:rPr>
              <a:t>、人体内部</a:t>
            </a:r>
            <a:endParaRPr lang="en-US" altLang="zh-CN" sz="320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25000"/>
              </a:lnSpc>
            </a:pPr>
            <a:r>
              <a:rPr lang="en-US" altLang="zh-CN" sz="3200">
                <a:latin typeface="微软雅黑" panose="020b0503020204020204" pitchFamily="34" charset="-122"/>
                <a:ea typeface="微软雅黑" panose="020b0503020204020204" pitchFamily="34" charset="-122"/>
              </a:rPr>
              <a:t>5</a:t>
            </a:r>
            <a:r>
              <a:rPr lang="zh-CN" altLang="en-US" sz="3200">
                <a:latin typeface="微软雅黑" panose="020b0503020204020204" pitchFamily="34" charset="-122"/>
                <a:ea typeface="微软雅黑" panose="020b0503020204020204" pitchFamily="34" charset="-122"/>
              </a:rPr>
              <a:t>、钢笔吸墨水</a:t>
            </a:r>
            <a:r>
              <a:rPr lang="en-US" altLang="zh-CN" sz="3200">
                <a:latin typeface="微软雅黑" panose="020b0503020204020204" pitchFamily="34" charset="-122"/>
                <a:ea typeface="微软雅黑" panose="020b0503020204020204" pitchFamily="34" charset="-122"/>
              </a:rPr>
              <a:t>         6</a:t>
            </a:r>
            <a:r>
              <a:rPr lang="zh-CN" altLang="en-US" sz="3200">
                <a:latin typeface="微软雅黑" panose="020b0503020204020204" pitchFamily="34" charset="-122"/>
                <a:ea typeface="微软雅黑" panose="020b0503020204020204" pitchFamily="34" charset="-122"/>
              </a:rPr>
              <a:t>、拔火罐</a:t>
            </a:r>
            <a:endParaRPr lang="en-US" altLang="zh-CN" sz="320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25000"/>
              </a:lnSpc>
            </a:pPr>
            <a:r>
              <a:rPr lang="en-US" altLang="zh-CN" sz="3200">
                <a:latin typeface="微软雅黑" panose="020b0503020204020204" pitchFamily="34" charset="-122"/>
                <a:ea typeface="微软雅黑" panose="020b0503020204020204" pitchFamily="34" charset="-122"/>
              </a:rPr>
              <a:t>7</a:t>
            </a:r>
            <a:r>
              <a:rPr lang="zh-CN" altLang="en-US" sz="3200">
                <a:latin typeface="微软雅黑" panose="020b0503020204020204" pitchFamily="34" charset="-122"/>
                <a:ea typeface="微软雅黑" panose="020b0503020204020204" pitchFamily="34" charset="-122"/>
              </a:rPr>
              <a:t>、真空吸尘器</a:t>
            </a:r>
            <a:r>
              <a:rPr lang="en-US" altLang="zh-CN" sz="3200">
                <a:latin typeface="微软雅黑" panose="020b0503020204020204" pitchFamily="34" charset="-122"/>
                <a:ea typeface="微软雅黑" panose="020b0503020204020204" pitchFamily="34" charset="-122"/>
              </a:rPr>
              <a:t>         8</a:t>
            </a:r>
            <a:r>
              <a:rPr lang="zh-CN" altLang="en-US" sz="3200">
                <a:latin typeface="微软雅黑" panose="020b0503020204020204" pitchFamily="34" charset="-122"/>
                <a:ea typeface="微软雅黑" panose="020b0503020204020204" pitchFamily="34" charset="-122"/>
              </a:rPr>
              <a:t>、工业吸盘机器</a:t>
            </a:r>
            <a:endParaRPr lang="en-US" altLang="zh-CN" sz="320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25000"/>
              </a:lnSpc>
            </a:pPr>
            <a:r>
              <a:rPr lang="en-US" altLang="zh-CN" sz="3200">
                <a:latin typeface="微软雅黑" panose="020b0503020204020204" pitchFamily="34" charset="-122"/>
                <a:ea typeface="微软雅黑" panose="020b0503020204020204" pitchFamily="34" charset="-122"/>
              </a:rPr>
              <a:t>……</a:t>
            </a:r>
          </a:p>
        </p:txBody>
      </p:sp>
    </p:spTree>
    <p:extLst>
      <p:ext uri="{BB962C8B-B14F-4D97-AF65-F5344CB8AC3E}">
        <p14:creationId xmlns:p14="http://schemas.microsoft.com/office/powerpoint/2010/main" val="378400442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grpSp>
        <p:nvGrpSpPr>
          <p:cNvPr id="4" name="组合 3">
            <a:extLst>
              <a:ext uri="{FF2B5EF4-FFF2-40B4-BE49-F238E27FC236}">
                <a16:creationId xmlns:a16="http://schemas.microsoft.com/office/drawing/2014/main" id="{8AA25377-C399-4B87-B6F6-0D02302DE820}"/>
              </a:ext>
            </a:extLst>
          </p:cNvPr>
          <p:cNvGrpSpPr/>
          <p:nvPr>
            <p:custDataLst>
              <p:tags r:id="rId4"/>
            </p:custDataLst>
          </p:nvPr>
        </p:nvGrpSpPr>
        <p:grpSpPr>
          <a:xfrm>
            <a:off x="0" y="0"/>
            <a:ext cx="12192000" cy="6869083"/>
            <a:chExt cx="12192000" cy="6869083"/>
          </a:xfrm>
          <a:gradFill flip="none" rotWithShape="1">
            <a:gsLst>
              <a:gs pos="0">
                <a:schemeClr val="accent2">
                  <a:lumMod val="60000"/>
                  <a:lumOff val="40000"/>
                </a:schemeClr>
              </a:gs>
              <a:gs pos="35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lin ang="16200000" scaled="1"/>
          </a:gradFill>
        </p:grpSpPr>
        <p:sp>
          <p:nvSpPr>
            <p:cNvPr id="2" name="矩形 1">
              <a:extLst>
                <a:ext uri="{FF2B5EF4-FFF2-40B4-BE49-F238E27FC236}">
                  <a16:creationId xmlns:a16="http://schemas.microsoft.com/office/drawing/2014/main" id="{8DF8AC0D-047C-4F3E-AC57-35A7F3760151}"/>
                </a:ext>
              </a:extLst>
            </p:cNvPr>
            <p:cNvSpPr/>
            <p:nvPr>
              <p:custDataLst>
                <p:tags r:id="rId5"/>
              </p:custDataLst>
            </p:nvPr>
          </p:nvSpPr>
          <p:spPr>
            <a:xfrm>
              <a:off x="0" y="72000"/>
              <a:ext cx="12192000" cy="54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8AD1BF38-7DA7-4597-8F90-FC0D3521DDA0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0" y="6742800"/>
              <a:ext cx="12192000" cy="54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1ECE4058-4641-4FD4-8872-2C2659B92D8E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>
              <a:off x="64800" y="180000"/>
              <a:ext cx="12060000" cy="54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FFCE86AD-26E4-46CE-92F4-8A4F120200B1}"/>
                </a:ext>
              </a:extLst>
            </p:cNvPr>
            <p:cNvSpPr/>
            <p:nvPr>
              <p:custDataLst>
                <p:tags r:id="rId8"/>
              </p:custDataLst>
            </p:nvPr>
          </p:nvSpPr>
          <p:spPr>
            <a:xfrm>
              <a:off x="66000" y="6634800"/>
              <a:ext cx="12060000" cy="54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5EC1BC71-29D9-4549-9CEF-168F7E3C3713}"/>
                </a:ext>
              </a:extLst>
            </p:cNvPr>
            <p:cNvSpPr/>
            <p:nvPr>
              <p:custDataLst>
                <p:tags r:id="rId9"/>
              </p:custDataLst>
            </p:nvPr>
          </p:nvSpPr>
          <p:spPr>
            <a:xfrm>
              <a:off x="72000" y="0"/>
              <a:ext cx="54000" cy="686908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CBDD749B-8556-40CE-A392-5F49EDA15F0E}"/>
                </a:ext>
              </a:extLst>
            </p:cNvPr>
            <p:cNvSpPr/>
            <p:nvPr>
              <p:custDataLst>
                <p:tags r:id="rId10"/>
              </p:custDataLst>
            </p:nvPr>
          </p:nvSpPr>
          <p:spPr>
            <a:xfrm>
              <a:off x="12067200" y="0"/>
              <a:ext cx="54000" cy="686908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A2123EEB-E013-4895-B0A3-5A345A25D825}"/>
                </a:ext>
              </a:extLst>
            </p:cNvPr>
            <p:cNvSpPr/>
            <p:nvPr>
              <p:custDataLst>
                <p:tags r:id="rId11"/>
              </p:custDataLst>
            </p:nvPr>
          </p:nvSpPr>
          <p:spPr>
            <a:xfrm>
              <a:off x="180000" y="64800"/>
              <a:ext cx="54000" cy="673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D689208D-92DB-4A9C-B110-DD1E958A4169}"/>
                </a:ext>
              </a:extLst>
            </p:cNvPr>
            <p:cNvSpPr/>
            <p:nvPr>
              <p:custDataLst>
                <p:tags r:id="rId12"/>
              </p:custDataLst>
            </p:nvPr>
          </p:nvSpPr>
          <p:spPr>
            <a:xfrm>
              <a:off x="11959200" y="64800"/>
              <a:ext cx="54000" cy="673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2" name="文本框 11">
            <a:extLst>
              <a:ext uri="{FF2B5EF4-FFF2-40B4-BE49-F238E27FC236}">
                <a16:creationId xmlns:a16="http://schemas.microsoft.com/office/drawing/2014/main" id="{2843D4E8-9356-4099-8848-48DE8E643535}"/>
              </a:ext>
            </a:extLst>
          </p:cNvPr>
          <p:cNvSpPr txBox="1"/>
          <p:nvPr>
            <p:custDataLst>
              <p:tags r:id="rId13"/>
            </p:custDataLst>
          </p:nvPr>
        </p:nvSpPr>
        <p:spPr>
          <a:xfrm>
            <a:off x="3246697" y="4381047"/>
            <a:ext cx="4392503" cy="584775"/>
          </a:xfrm>
          <a:prstGeom prst="rect">
            <a:avLst/>
          </a:prstGeom>
          <a:noFill/>
          <a:ln>
            <a:solidFill>
              <a:schemeClr val="accent2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sz="3200"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3200">
                <a:latin typeface="微软雅黑" panose="020b0503020204020204" pitchFamily="34" charset="-122"/>
                <a:ea typeface="微软雅黑" panose="020b0503020204020204" pitchFamily="34" charset="-122"/>
              </a:rPr>
              <a:t>、大气压究竟有多大？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EA660825-F09C-4334-B276-853E4B221273}"/>
              </a:ext>
            </a:extLst>
          </p:cNvPr>
          <p:cNvSpPr txBox="1"/>
          <p:nvPr>
            <p:custDataLst>
              <p:tags r:id="rId14"/>
            </p:custDataLst>
          </p:nvPr>
        </p:nvSpPr>
        <p:spPr>
          <a:xfrm>
            <a:off x="3223596" y="5240592"/>
            <a:ext cx="4815290" cy="584775"/>
          </a:xfrm>
          <a:prstGeom prst="rect">
            <a:avLst/>
          </a:prstGeom>
          <a:noFill/>
          <a:ln>
            <a:solidFill>
              <a:srgbClr val="FF66CC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sz="3200"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3200">
                <a:latin typeface="微软雅黑" panose="020b0503020204020204" pitchFamily="34" charset="-122"/>
                <a:ea typeface="微软雅黑" panose="020b0503020204020204" pitchFamily="34" charset="-122"/>
              </a:rPr>
              <a:t>、怎样测出大气压的值？</a:t>
            </a:r>
            <a:endParaRPr lang="en-US" altLang="zh-CN" sz="32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6" name="组合 15">
            <a:extLst>
              <a:ext uri="{FF2B5EF4-FFF2-40B4-BE49-F238E27FC236}">
                <a16:creationId xmlns:a16="http://schemas.microsoft.com/office/drawing/2014/main" id="{57F74351-67EB-4FB1-B3E3-507138FD43C7}"/>
              </a:ext>
            </a:extLst>
          </p:cNvPr>
          <p:cNvGrpSpPr/>
          <p:nvPr>
            <p:custDataLst>
              <p:tags r:id="rId15"/>
            </p:custDataLst>
          </p:nvPr>
        </p:nvGrpSpPr>
        <p:grpSpPr>
          <a:xfrm>
            <a:off x="288000" y="288000"/>
            <a:ext cx="4266000" cy="702000"/>
            <a:chOff x="2933961" y="3283819"/>
            <a:chExt cx="4266000" cy="702000"/>
          </a:xfrm>
        </p:grpSpPr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896D5848-23FF-4A2C-925D-DF59D98CEE55}"/>
                </a:ext>
              </a:extLst>
            </p:cNvPr>
            <p:cNvSpPr/>
            <p:nvPr>
              <p:custDataLst>
                <p:tags r:id="rId16"/>
              </p:custDataLst>
            </p:nvPr>
          </p:nvSpPr>
          <p:spPr>
            <a:xfrm>
              <a:off x="3779961" y="3283819"/>
              <a:ext cx="3420000" cy="702000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scene3d>
              <a:camera prst="orthographicFront"/>
              <a:lightRig rig="threePt" dir="t"/>
            </a:scene3d>
            <a:sp3d>
              <a:bevelT w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16000" tIns="36000" rIns="216000" bIns="72000" rtlCol="0" anchor="ctr"/>
            <a:lstStyle/>
            <a:p>
              <a:pPr algn="ctr"/>
              <a:r>
                <a:rPr lang="zh-CN" altLang="en-US" sz="32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大气压的测量</a:t>
              </a:r>
            </a:p>
          </p:txBody>
        </p:sp>
        <p:sp>
          <p:nvSpPr>
            <p:cNvPr id="18" name="椭圆 17">
              <a:extLst>
                <a:ext uri="{FF2B5EF4-FFF2-40B4-BE49-F238E27FC236}">
                  <a16:creationId xmlns:a16="http://schemas.microsoft.com/office/drawing/2014/main" id="{28C69273-1A88-4D3E-891D-C38FF1EF9297}"/>
                </a:ext>
              </a:extLst>
            </p:cNvPr>
            <p:cNvSpPr/>
            <p:nvPr>
              <p:custDataLst>
                <p:tags r:id="rId17"/>
              </p:custDataLst>
            </p:nvPr>
          </p:nvSpPr>
          <p:spPr>
            <a:xfrm>
              <a:off x="2933961" y="3283819"/>
              <a:ext cx="702000" cy="702000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  <a:ln w="15875">
              <a:solidFill>
                <a:schemeClr val="bg1"/>
              </a:solidFill>
            </a:ln>
            <a:effectLst>
              <a:outerShdw blurRad="63500" dist="25400" dir="27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32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二</a:t>
              </a:r>
            </a:p>
          </p:txBody>
        </p:sp>
      </p:grpSp>
      <p:grpSp>
        <p:nvGrpSpPr>
          <p:cNvPr id="10" name="组合 9">
            <a:extLst>
              <a:ext uri="{FF2B5EF4-FFF2-40B4-BE49-F238E27FC236}">
                <a16:creationId xmlns:a16="http://schemas.microsoft.com/office/drawing/2014/main" id="{CCF09F9C-5CD5-46E7-9C42-E2D5E205FC5D}"/>
              </a:ext>
            </a:extLst>
          </p:cNvPr>
          <p:cNvGrpSpPr/>
          <p:nvPr>
            <p:custDataLst>
              <p:tags r:id="rId18"/>
            </p:custDataLst>
          </p:nvPr>
        </p:nvGrpSpPr>
        <p:grpSpPr>
          <a:xfrm>
            <a:off x="8038886" y="1472078"/>
            <a:ext cx="3053330" cy="3495815"/>
            <a:chOff x="8396197" y="1582255"/>
            <a:chExt cx="3053330" cy="3495815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77917224-9CAB-4778-8DE4-5D36E46D4F54}"/>
                </a:ext>
              </a:extLst>
            </p:cNvPr>
            <p:cNvPicPr>
              <a:picLocks noChangeAspect="1"/>
            </p:cNvPicPr>
            <p:nvPr>
              <p:custDataLst>
                <p:tags r:id="rId21"/>
              </p:custDataLst>
            </p:nvPr>
          </p:nvPicPr>
          <p:blipFill>
            <a:blip r:embed="rId19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rightnessContrast bright="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96197" y="1582255"/>
              <a:ext cx="3053330" cy="3268760"/>
            </a:xfrm>
            <a:prstGeom prst="rect">
              <a:avLst/>
            </a:prstGeom>
          </p:spPr>
        </p:pic>
        <p:sp>
          <p:nvSpPr>
            <p:cNvPr id="19" name="文本框 18">
              <a:extLst>
                <a:ext uri="{FF2B5EF4-FFF2-40B4-BE49-F238E27FC236}">
                  <a16:creationId xmlns:a16="http://schemas.microsoft.com/office/drawing/2014/main" id="{7E5CAABD-9550-44CF-BE19-25581CAEEAA6}"/>
                </a:ext>
              </a:extLst>
            </p:cNvPr>
            <p:cNvSpPr txBox="1"/>
            <p:nvPr>
              <p:custDataLst>
                <p:tags r:id="rId22"/>
              </p:custDataLst>
            </p:nvPr>
          </p:nvSpPr>
          <p:spPr>
            <a:xfrm>
              <a:off x="8786811" y="4677960"/>
              <a:ext cx="220069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>
                  <a:latin typeface="微软雅黑" panose="020b0503020204020204" pitchFamily="34" charset="-122"/>
                  <a:ea typeface="微软雅黑" panose="020b0503020204020204" pitchFamily="34" charset="-122"/>
                </a:rPr>
                <a:t>大气压把桶压扁</a:t>
              </a:r>
            </a:p>
          </p:txBody>
        </p:sp>
      </p:grpSp>
      <p:sp>
        <p:nvSpPr>
          <p:cNvPr id="20" name="文本框 19">
            <a:extLst>
              <a:ext uri="{FF2B5EF4-FFF2-40B4-BE49-F238E27FC236}">
                <a16:creationId xmlns:a16="http://schemas.microsoft.com/office/drawing/2014/main" id="{8740C27B-5DFA-4948-9A0A-1C586AECC9FD}"/>
              </a:ext>
            </a:extLst>
          </p:cNvPr>
          <p:cNvSpPr txBox="1"/>
          <p:nvPr>
            <p:custDataLst>
              <p:tags r:id="rId23"/>
            </p:custDataLst>
          </p:nvPr>
        </p:nvSpPr>
        <p:spPr>
          <a:xfrm>
            <a:off x="1620000" y="1499206"/>
            <a:ext cx="5587399" cy="249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5000"/>
              </a:lnSpc>
            </a:pPr>
            <a:r>
              <a:rPr lang="zh-CN" altLang="en-US" sz="3200">
                <a:latin typeface="微软雅黑" panose="020b0503020204020204" pitchFamily="34" charset="-122"/>
                <a:ea typeface="微软雅黑" panose="020b0503020204020204" pitchFamily="34" charset="-122"/>
              </a:rPr>
              <a:t>如右图，在铁桶内放少量的水，用火加热，沸腾之后把桶口堵住，然后浇上冷水。在大气压作用下，铁桶被压扁了</a:t>
            </a:r>
          </a:p>
        </p:txBody>
      </p:sp>
      <p:pic>
        <p:nvPicPr>
          <p:cNvPr id="22" name="图片 21">
            <a:extLst>
              <a:ext uri="{FF2B5EF4-FFF2-40B4-BE49-F238E27FC236}">
                <a16:creationId xmlns:a16="http://schemas.microsoft.com/office/drawing/2014/main" id="{7EFB987C-1577-4E57-A7DE-087B345B9387}"/>
              </a:ext>
            </a:extLst>
          </p:cNvPr>
          <p:cNvPicPr>
            <a:picLocks noChangeAspect="1"/>
          </p:cNvPicPr>
          <p:nvPr>
            <p:custDataLst>
              <p:tags r:id="rId25"/>
            </p:custDataLst>
          </p:nvPr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9062" y="4151915"/>
            <a:ext cx="1381301" cy="1777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492888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  <p:bldP spid="2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grpSp>
        <p:nvGrpSpPr>
          <p:cNvPr id="4" name="组合 3">
            <a:extLst>
              <a:ext uri="{FF2B5EF4-FFF2-40B4-BE49-F238E27FC236}">
                <a16:creationId xmlns:a16="http://schemas.microsoft.com/office/drawing/2014/main" id="{8AA25377-C399-4B87-B6F6-0D02302DE820}"/>
              </a:ext>
            </a:extLst>
          </p:cNvPr>
          <p:cNvGrpSpPr/>
          <p:nvPr>
            <p:custDataLst>
              <p:tags r:id="rId4"/>
            </p:custDataLst>
          </p:nvPr>
        </p:nvGrpSpPr>
        <p:grpSpPr>
          <a:xfrm>
            <a:off x="0" y="0"/>
            <a:ext cx="12192000" cy="6869083"/>
            <a:chExt cx="12192000" cy="6869083"/>
          </a:xfrm>
          <a:gradFill flip="none" rotWithShape="1">
            <a:gsLst>
              <a:gs pos="0">
                <a:schemeClr val="accent2">
                  <a:lumMod val="60000"/>
                  <a:lumOff val="40000"/>
                </a:schemeClr>
              </a:gs>
              <a:gs pos="35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lin ang="16200000" scaled="1"/>
          </a:gradFill>
        </p:grpSpPr>
        <p:sp>
          <p:nvSpPr>
            <p:cNvPr id="2" name="矩形 1">
              <a:extLst>
                <a:ext uri="{FF2B5EF4-FFF2-40B4-BE49-F238E27FC236}">
                  <a16:creationId xmlns:a16="http://schemas.microsoft.com/office/drawing/2014/main" id="{8DF8AC0D-047C-4F3E-AC57-35A7F3760151}"/>
                </a:ext>
              </a:extLst>
            </p:cNvPr>
            <p:cNvSpPr/>
            <p:nvPr>
              <p:custDataLst>
                <p:tags r:id="rId5"/>
              </p:custDataLst>
            </p:nvPr>
          </p:nvSpPr>
          <p:spPr>
            <a:xfrm>
              <a:off x="0" y="72000"/>
              <a:ext cx="12192000" cy="54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8AD1BF38-7DA7-4597-8F90-FC0D3521DDA0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0" y="6742800"/>
              <a:ext cx="12192000" cy="54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1ECE4058-4641-4FD4-8872-2C2659B92D8E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>
              <a:off x="64800" y="180000"/>
              <a:ext cx="12060000" cy="54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FFCE86AD-26E4-46CE-92F4-8A4F120200B1}"/>
                </a:ext>
              </a:extLst>
            </p:cNvPr>
            <p:cNvSpPr/>
            <p:nvPr>
              <p:custDataLst>
                <p:tags r:id="rId8"/>
              </p:custDataLst>
            </p:nvPr>
          </p:nvSpPr>
          <p:spPr>
            <a:xfrm>
              <a:off x="66000" y="6634800"/>
              <a:ext cx="12060000" cy="54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5EC1BC71-29D9-4549-9CEF-168F7E3C3713}"/>
                </a:ext>
              </a:extLst>
            </p:cNvPr>
            <p:cNvSpPr/>
            <p:nvPr>
              <p:custDataLst>
                <p:tags r:id="rId9"/>
              </p:custDataLst>
            </p:nvPr>
          </p:nvSpPr>
          <p:spPr>
            <a:xfrm>
              <a:off x="72000" y="0"/>
              <a:ext cx="54000" cy="686908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CBDD749B-8556-40CE-A392-5F49EDA15F0E}"/>
                </a:ext>
              </a:extLst>
            </p:cNvPr>
            <p:cNvSpPr/>
            <p:nvPr>
              <p:custDataLst>
                <p:tags r:id="rId10"/>
              </p:custDataLst>
            </p:nvPr>
          </p:nvSpPr>
          <p:spPr>
            <a:xfrm>
              <a:off x="12067200" y="0"/>
              <a:ext cx="54000" cy="686908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A2123EEB-E013-4895-B0A3-5A345A25D825}"/>
                </a:ext>
              </a:extLst>
            </p:cNvPr>
            <p:cNvSpPr/>
            <p:nvPr>
              <p:custDataLst>
                <p:tags r:id="rId11"/>
              </p:custDataLst>
            </p:nvPr>
          </p:nvSpPr>
          <p:spPr>
            <a:xfrm>
              <a:off x="180000" y="64800"/>
              <a:ext cx="54000" cy="673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D689208D-92DB-4A9C-B110-DD1E958A4169}"/>
                </a:ext>
              </a:extLst>
            </p:cNvPr>
            <p:cNvSpPr/>
            <p:nvPr>
              <p:custDataLst>
                <p:tags r:id="rId12"/>
              </p:custDataLst>
            </p:nvPr>
          </p:nvSpPr>
          <p:spPr>
            <a:xfrm>
              <a:off x="11959200" y="64800"/>
              <a:ext cx="54000" cy="673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2" name="文本框 11">
            <a:extLst>
              <a:ext uri="{FF2B5EF4-FFF2-40B4-BE49-F238E27FC236}">
                <a16:creationId xmlns:a16="http://schemas.microsoft.com/office/drawing/2014/main" id="{08058DED-DE0A-47D6-BAA7-989CC35CE122}"/>
              </a:ext>
            </a:extLst>
          </p:cNvPr>
          <p:cNvSpPr txBox="1"/>
          <p:nvPr>
            <p:custDataLst>
              <p:tags r:id="rId13"/>
            </p:custDataLst>
          </p:nvPr>
        </p:nvSpPr>
        <p:spPr>
          <a:xfrm>
            <a:off x="4678457" y="2332412"/>
            <a:ext cx="2385429" cy="2959977"/>
          </a:xfrm>
          <a:prstGeom prst="rect">
            <a:avLst/>
          </a:prstGeom>
          <a:noFill/>
          <a:ln>
            <a:solidFill>
              <a:schemeClr val="accent2">
                <a:lumMod val="40000"/>
                <a:lumOff val="60000"/>
              </a:schemeClr>
            </a:solidFill>
          </a:ln>
        </p:spPr>
        <p:txBody>
          <a:bodyPr wrap="square" lIns="216000" rIns="3600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200">
                <a:latin typeface="微软雅黑" panose="020b0503020204020204" pitchFamily="34" charset="-122"/>
                <a:ea typeface="微软雅黑" panose="020b0503020204020204" pitchFamily="34" charset="-122"/>
              </a:rPr>
              <a:t>最早测定大气压强的是意大利科学家托里拆利</a:t>
            </a:r>
          </a:p>
        </p:txBody>
      </p:sp>
      <p:grpSp>
        <p:nvGrpSpPr>
          <p:cNvPr id="14" name="组合 13">
            <a:extLst>
              <a:ext uri="{FF2B5EF4-FFF2-40B4-BE49-F238E27FC236}">
                <a16:creationId xmlns:a16="http://schemas.microsoft.com/office/drawing/2014/main" id="{69B07A07-551A-4B8A-9D3E-511194DEF189}"/>
              </a:ext>
            </a:extLst>
          </p:cNvPr>
          <p:cNvGrpSpPr/>
          <p:nvPr>
            <p:custDataLst>
              <p:tags r:id="rId14"/>
            </p:custDataLst>
          </p:nvPr>
        </p:nvGrpSpPr>
        <p:grpSpPr>
          <a:xfrm>
            <a:off x="1235299" y="1827451"/>
            <a:ext cx="2897724" cy="4188822"/>
            <a:chOff x="2170402" y="610558"/>
            <a:chExt cx="2208114" cy="3151508"/>
          </a:xfrm>
        </p:grpSpPr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1E7EB59A-838E-4A48-84CA-C0D6C730389F}"/>
                </a:ext>
              </a:extLst>
            </p:cNvPr>
            <p:cNvPicPr>
              <a:picLocks noChangeAspect="1"/>
            </p:cNvPicPr>
            <p:nvPr>
              <p:custDataLst>
                <p:tags r:id="rId16"/>
              </p:custDataLst>
            </p:nvPr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70402" y="610558"/>
              <a:ext cx="2208114" cy="2701761"/>
            </a:xfrm>
            <a:prstGeom prst="ellipse">
              <a:avLst/>
            </a:prstGeom>
            <a:ln w="6350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sp>
          <p:nvSpPr>
            <p:cNvPr id="17" name="文本框 16">
              <a:extLst>
                <a:ext uri="{FF2B5EF4-FFF2-40B4-BE49-F238E27FC236}">
                  <a16:creationId xmlns:a16="http://schemas.microsoft.com/office/drawing/2014/main" id="{B9D858A5-9E6F-4F18-83E3-B587E7AF101E}"/>
                </a:ext>
              </a:extLst>
            </p:cNvPr>
            <p:cNvSpPr txBox="1"/>
            <p:nvPr>
              <p:custDataLst>
                <p:tags r:id="rId17"/>
              </p:custDataLst>
            </p:nvPr>
          </p:nvSpPr>
          <p:spPr>
            <a:xfrm>
              <a:off x="2905292" y="3361956"/>
              <a:ext cx="129624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>
                  <a:latin typeface="微软雅黑" panose="020b0503020204020204" pitchFamily="34" charset="-122"/>
                  <a:ea typeface="微软雅黑" panose="020b0503020204020204" pitchFamily="34" charset="-122"/>
                </a:rPr>
                <a:t>托里拆利</a:t>
              </a:r>
            </a:p>
          </p:txBody>
        </p:sp>
      </p:grpSp>
      <p:grpSp>
        <p:nvGrpSpPr>
          <p:cNvPr id="18" name="组合 17">
            <a:extLst>
              <a:ext uri="{FF2B5EF4-FFF2-40B4-BE49-F238E27FC236}">
                <a16:creationId xmlns:a16="http://schemas.microsoft.com/office/drawing/2014/main" id="{2F86E3D9-1DC5-494E-8D70-8A9284DDE143}"/>
              </a:ext>
            </a:extLst>
          </p:cNvPr>
          <p:cNvGrpSpPr/>
          <p:nvPr>
            <p:custDataLst>
              <p:tags r:id="rId18"/>
            </p:custDataLst>
          </p:nvPr>
        </p:nvGrpSpPr>
        <p:grpSpPr>
          <a:xfrm>
            <a:off x="288000" y="288000"/>
            <a:ext cx="4266000" cy="702000"/>
            <a:chOff x="2933961" y="3283819"/>
            <a:chExt cx="4266000" cy="702000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19" name="矩形 18">
              <a:extLst>
                <a:ext uri="{FF2B5EF4-FFF2-40B4-BE49-F238E27FC236}">
                  <a16:creationId xmlns:a16="http://schemas.microsoft.com/office/drawing/2014/main" id="{2CEE8116-9275-4EAA-8A08-8ABF1389E745}"/>
                </a:ext>
              </a:extLst>
            </p:cNvPr>
            <p:cNvSpPr/>
            <p:nvPr>
              <p:custDataLst>
                <p:tags r:id="rId19"/>
              </p:custDataLst>
            </p:nvPr>
          </p:nvSpPr>
          <p:spPr>
            <a:xfrm>
              <a:off x="3779961" y="3283819"/>
              <a:ext cx="3420000" cy="702000"/>
            </a:xfrm>
            <a:prstGeom prst="rect">
              <a:avLst/>
            </a:prstGeom>
            <a:grpFill/>
            <a:scene3d>
              <a:camera prst="orthographicFront"/>
              <a:lightRig rig="threePt" dir="t"/>
            </a:scene3d>
            <a:sp3d>
              <a:bevelT w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16000" tIns="36000" rIns="216000" bIns="72000" rtlCol="0" anchor="ctr"/>
            <a:lstStyle/>
            <a:p>
              <a:pPr algn="ctr"/>
              <a:r>
                <a:rPr lang="zh-CN" altLang="en-US" sz="32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大气压的测量</a:t>
              </a:r>
            </a:p>
          </p:txBody>
        </p:sp>
        <p:sp>
          <p:nvSpPr>
            <p:cNvPr id="20" name="椭圆 19">
              <a:extLst>
                <a:ext uri="{FF2B5EF4-FFF2-40B4-BE49-F238E27FC236}">
                  <a16:creationId xmlns:a16="http://schemas.microsoft.com/office/drawing/2014/main" id="{D8F9B6F2-C597-42EE-8C00-D306D951E3EE}"/>
                </a:ext>
              </a:extLst>
            </p:cNvPr>
            <p:cNvSpPr/>
            <p:nvPr>
              <p:custDataLst>
                <p:tags r:id="rId20"/>
              </p:custDataLst>
            </p:nvPr>
          </p:nvSpPr>
          <p:spPr>
            <a:xfrm>
              <a:off x="2933961" y="3283819"/>
              <a:ext cx="702000" cy="702000"/>
            </a:xfrm>
            <a:prstGeom prst="ellipse">
              <a:avLst/>
            </a:prstGeom>
            <a:grpFill/>
            <a:ln w="15875">
              <a:solidFill>
                <a:schemeClr val="bg1"/>
              </a:solidFill>
            </a:ln>
            <a:effectLst>
              <a:outerShdw blurRad="63500" dist="25400" dir="27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32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二</a:t>
              </a:r>
            </a:p>
          </p:txBody>
        </p:sp>
      </p:grpSp>
      <p:sp>
        <p:nvSpPr>
          <p:cNvPr id="21" name="文本框 20">
            <a:extLst>
              <a:ext uri="{FF2B5EF4-FFF2-40B4-BE49-F238E27FC236}">
                <a16:creationId xmlns:a16="http://schemas.microsoft.com/office/drawing/2014/main" id="{6C7B11AA-D265-4EF0-850B-3E00694AFBB2}"/>
              </a:ext>
            </a:extLst>
          </p:cNvPr>
          <p:cNvSpPr txBox="1"/>
          <p:nvPr>
            <p:custDataLst>
              <p:tags r:id="rId21"/>
            </p:custDataLst>
          </p:nvPr>
        </p:nvSpPr>
        <p:spPr>
          <a:xfrm>
            <a:off x="5129369" y="1200665"/>
            <a:ext cx="3441569" cy="70788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 sz="4000">
                <a:latin typeface="微软雅黑" panose="020b0503020204020204" pitchFamily="34" charset="-122"/>
                <a:ea typeface="微软雅黑" panose="020b0503020204020204" pitchFamily="34" charset="-122"/>
              </a:rPr>
              <a:t>托里拆利实验</a:t>
            </a:r>
          </a:p>
        </p:txBody>
      </p:sp>
      <p:grpSp>
        <p:nvGrpSpPr>
          <p:cNvPr id="10" name="组合 9">
            <a:extLst>
              <a:ext uri="{FF2B5EF4-FFF2-40B4-BE49-F238E27FC236}">
                <a16:creationId xmlns:a16="http://schemas.microsoft.com/office/drawing/2014/main" id="{90B5E2CC-F3A3-4B1D-A2CC-14286845A186}"/>
              </a:ext>
            </a:extLst>
          </p:cNvPr>
          <p:cNvGrpSpPr/>
          <p:nvPr>
            <p:custDataLst>
              <p:tags r:id="rId22"/>
            </p:custDataLst>
          </p:nvPr>
        </p:nvGrpSpPr>
        <p:grpSpPr>
          <a:xfrm>
            <a:off x="7348900" y="2246468"/>
            <a:ext cx="4046143" cy="3573254"/>
            <a:chOff x="7226166" y="2224095"/>
            <a:chExt cx="4046143" cy="3573254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4F1439AC-A928-48C9-921D-BB5F9A7E3BBA}"/>
                </a:ext>
              </a:extLst>
            </p:cNvPr>
            <p:cNvPicPr>
              <a:picLocks noChangeAspect="1"/>
            </p:cNvPicPr>
            <p:nvPr>
              <p:custDataLst>
                <p:tags r:id="rId24"/>
              </p:custDataLst>
            </p:nvPr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26166" y="2224095"/>
              <a:ext cx="4046143" cy="3031324"/>
            </a:xfrm>
            <a:prstGeom prst="rect">
              <a:avLst/>
            </a:prstGeom>
          </p:spPr>
        </p:pic>
        <p:sp>
          <p:nvSpPr>
            <p:cNvPr id="22" name="文本框 21">
              <a:extLst>
                <a:ext uri="{FF2B5EF4-FFF2-40B4-BE49-F238E27FC236}">
                  <a16:creationId xmlns:a16="http://schemas.microsoft.com/office/drawing/2014/main" id="{6607ADDC-9E00-4FAF-B2CA-7B86D59CA3FE}"/>
                </a:ext>
              </a:extLst>
            </p:cNvPr>
            <p:cNvSpPr txBox="1"/>
            <p:nvPr>
              <p:custDataLst>
                <p:tags r:id="rId25"/>
              </p:custDataLst>
            </p:nvPr>
          </p:nvSpPr>
          <p:spPr>
            <a:xfrm>
              <a:off x="8431831" y="5397239"/>
              <a:ext cx="184167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>
                  <a:latin typeface="微软雅黑" panose="020b0503020204020204" pitchFamily="34" charset="-122"/>
                  <a:ea typeface="微软雅黑" panose="020b0503020204020204" pitchFamily="34" charset="-122"/>
                </a:rPr>
                <a:t>托里拆利实验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4422182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grpSp>
        <p:nvGrpSpPr>
          <p:cNvPr id="4" name="组合 3">
            <a:extLst>
              <a:ext uri="{FF2B5EF4-FFF2-40B4-BE49-F238E27FC236}">
                <a16:creationId xmlns:a16="http://schemas.microsoft.com/office/drawing/2014/main" id="{8AA25377-C399-4B87-B6F6-0D02302DE820}"/>
              </a:ext>
            </a:extLst>
          </p:cNvPr>
          <p:cNvGrpSpPr/>
          <p:nvPr>
            <p:custDataLst>
              <p:tags r:id="rId4"/>
            </p:custDataLst>
          </p:nvPr>
        </p:nvGrpSpPr>
        <p:grpSpPr>
          <a:xfrm>
            <a:off x="0" y="0"/>
            <a:ext cx="12192000" cy="6869083"/>
            <a:chExt cx="12192000" cy="6869083"/>
          </a:xfrm>
          <a:gradFill flip="none" rotWithShape="1">
            <a:gsLst>
              <a:gs pos="0">
                <a:schemeClr val="accent2">
                  <a:lumMod val="60000"/>
                  <a:lumOff val="40000"/>
                </a:schemeClr>
              </a:gs>
              <a:gs pos="35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lin ang="16200000" scaled="1"/>
          </a:gradFill>
        </p:grpSpPr>
        <p:sp>
          <p:nvSpPr>
            <p:cNvPr id="2" name="矩形 1">
              <a:extLst>
                <a:ext uri="{FF2B5EF4-FFF2-40B4-BE49-F238E27FC236}">
                  <a16:creationId xmlns:a16="http://schemas.microsoft.com/office/drawing/2014/main" id="{8DF8AC0D-047C-4F3E-AC57-35A7F3760151}"/>
                </a:ext>
              </a:extLst>
            </p:cNvPr>
            <p:cNvSpPr/>
            <p:nvPr>
              <p:custDataLst>
                <p:tags r:id="rId5"/>
              </p:custDataLst>
            </p:nvPr>
          </p:nvSpPr>
          <p:spPr>
            <a:xfrm>
              <a:off x="0" y="72000"/>
              <a:ext cx="12192000" cy="54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8AD1BF38-7DA7-4597-8F90-FC0D3521DDA0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0" y="6742800"/>
              <a:ext cx="12192000" cy="54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1ECE4058-4641-4FD4-8872-2C2659B92D8E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>
              <a:off x="64800" y="180000"/>
              <a:ext cx="12060000" cy="54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FFCE86AD-26E4-46CE-92F4-8A4F120200B1}"/>
                </a:ext>
              </a:extLst>
            </p:cNvPr>
            <p:cNvSpPr/>
            <p:nvPr>
              <p:custDataLst>
                <p:tags r:id="rId8"/>
              </p:custDataLst>
            </p:nvPr>
          </p:nvSpPr>
          <p:spPr>
            <a:xfrm>
              <a:off x="66000" y="6634800"/>
              <a:ext cx="12060000" cy="54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5EC1BC71-29D9-4549-9CEF-168F7E3C3713}"/>
                </a:ext>
              </a:extLst>
            </p:cNvPr>
            <p:cNvSpPr/>
            <p:nvPr>
              <p:custDataLst>
                <p:tags r:id="rId9"/>
              </p:custDataLst>
            </p:nvPr>
          </p:nvSpPr>
          <p:spPr>
            <a:xfrm>
              <a:off x="72000" y="0"/>
              <a:ext cx="54000" cy="686908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CBDD749B-8556-40CE-A392-5F49EDA15F0E}"/>
                </a:ext>
              </a:extLst>
            </p:cNvPr>
            <p:cNvSpPr/>
            <p:nvPr>
              <p:custDataLst>
                <p:tags r:id="rId10"/>
              </p:custDataLst>
            </p:nvPr>
          </p:nvSpPr>
          <p:spPr>
            <a:xfrm>
              <a:off x="12067200" y="0"/>
              <a:ext cx="54000" cy="686908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A2123EEB-E013-4895-B0A3-5A345A25D825}"/>
                </a:ext>
              </a:extLst>
            </p:cNvPr>
            <p:cNvSpPr/>
            <p:nvPr>
              <p:custDataLst>
                <p:tags r:id="rId11"/>
              </p:custDataLst>
            </p:nvPr>
          </p:nvSpPr>
          <p:spPr>
            <a:xfrm>
              <a:off x="180000" y="64800"/>
              <a:ext cx="54000" cy="673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D689208D-92DB-4A9C-B110-DD1E958A4169}"/>
                </a:ext>
              </a:extLst>
            </p:cNvPr>
            <p:cNvSpPr/>
            <p:nvPr>
              <p:custDataLst>
                <p:tags r:id="rId12"/>
              </p:custDataLst>
            </p:nvPr>
          </p:nvSpPr>
          <p:spPr>
            <a:xfrm>
              <a:off x="11959200" y="64800"/>
              <a:ext cx="54000" cy="673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9" name="组合 18">
            <a:extLst>
              <a:ext uri="{FF2B5EF4-FFF2-40B4-BE49-F238E27FC236}">
                <a16:creationId xmlns:a16="http://schemas.microsoft.com/office/drawing/2014/main" id="{BF654C4D-9DF3-41BF-A8CB-F05E03BC138B}"/>
              </a:ext>
            </a:extLst>
          </p:cNvPr>
          <p:cNvGrpSpPr/>
          <p:nvPr>
            <p:custDataLst>
              <p:tags r:id="rId13"/>
            </p:custDataLst>
          </p:nvPr>
        </p:nvGrpSpPr>
        <p:grpSpPr>
          <a:xfrm>
            <a:off x="288000" y="288000"/>
            <a:ext cx="4266000" cy="702000"/>
            <a:chOff x="2933961" y="3283819"/>
            <a:chExt cx="4266000" cy="702000"/>
          </a:xfrm>
        </p:grpSpPr>
        <p:sp>
          <p:nvSpPr>
            <p:cNvPr id="20" name="矩形 19">
              <a:extLst>
                <a:ext uri="{FF2B5EF4-FFF2-40B4-BE49-F238E27FC236}">
                  <a16:creationId xmlns:a16="http://schemas.microsoft.com/office/drawing/2014/main" id="{E737A663-F317-45D4-95EB-8CC2E1680A87}"/>
                </a:ext>
              </a:extLst>
            </p:cNvPr>
            <p:cNvSpPr/>
            <p:nvPr>
              <p:custDataLst>
                <p:tags r:id="rId14"/>
              </p:custDataLst>
            </p:nvPr>
          </p:nvSpPr>
          <p:spPr>
            <a:xfrm>
              <a:off x="3779961" y="3283819"/>
              <a:ext cx="3420000" cy="702000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scene3d>
              <a:camera prst="orthographicFront"/>
              <a:lightRig rig="threePt" dir="t"/>
            </a:scene3d>
            <a:sp3d>
              <a:bevelT w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16000" tIns="36000" rIns="216000" bIns="72000" rtlCol="0" anchor="ctr"/>
            <a:lstStyle/>
            <a:p>
              <a:pPr algn="ctr"/>
              <a:r>
                <a:rPr lang="zh-CN" altLang="en-US" sz="32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大气压的测量</a:t>
              </a:r>
            </a:p>
          </p:txBody>
        </p:sp>
        <p:sp>
          <p:nvSpPr>
            <p:cNvPr id="21" name="椭圆 20">
              <a:extLst>
                <a:ext uri="{FF2B5EF4-FFF2-40B4-BE49-F238E27FC236}">
                  <a16:creationId xmlns:a16="http://schemas.microsoft.com/office/drawing/2014/main" id="{52B2A31E-A750-46FE-905D-B5B18C278BC8}"/>
                </a:ext>
              </a:extLst>
            </p:cNvPr>
            <p:cNvSpPr/>
            <p:nvPr>
              <p:custDataLst>
                <p:tags r:id="rId15"/>
              </p:custDataLst>
            </p:nvPr>
          </p:nvSpPr>
          <p:spPr>
            <a:xfrm>
              <a:off x="2933961" y="3283819"/>
              <a:ext cx="702000" cy="702000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  <a:ln w="15875">
              <a:solidFill>
                <a:schemeClr val="bg1"/>
              </a:solidFill>
            </a:ln>
            <a:effectLst>
              <a:outerShdw blurRad="63500" dist="25400" dir="27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32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二</a:t>
              </a:r>
            </a:p>
          </p:txBody>
        </p:sp>
      </p:grpSp>
      <p:grpSp>
        <p:nvGrpSpPr>
          <p:cNvPr id="25" name="组合 24">
            <a:extLst>
              <a:ext uri="{FF2B5EF4-FFF2-40B4-BE49-F238E27FC236}">
                <a16:creationId xmlns:a16="http://schemas.microsoft.com/office/drawing/2014/main" id="{69A8D5C7-1BF5-4A32-B38D-074CD5CB5DA6}"/>
              </a:ext>
            </a:extLst>
          </p:cNvPr>
          <p:cNvGrpSpPr/>
          <p:nvPr>
            <p:custDataLst>
              <p:tags r:id="rId16"/>
            </p:custDataLst>
          </p:nvPr>
        </p:nvGrpSpPr>
        <p:grpSpPr>
          <a:xfrm>
            <a:off x="1620001" y="1296000"/>
            <a:ext cx="7479618" cy="584775"/>
            <a:chOff x="1620001" y="1296000"/>
            <a:chExt cx="7479618" cy="584775"/>
          </a:xfrm>
        </p:grpSpPr>
        <p:grpSp>
          <p:nvGrpSpPr>
            <p:cNvPr id="12" name="组合 11">
              <a:extLst>
                <a:ext uri="{FF2B5EF4-FFF2-40B4-BE49-F238E27FC236}">
                  <a16:creationId xmlns:a16="http://schemas.microsoft.com/office/drawing/2014/main" id="{034751BD-ED44-47BC-A9E2-672610ABB029}"/>
                </a:ext>
              </a:extLst>
            </p:cNvPr>
            <p:cNvGrpSpPr/>
            <p:nvPr>
              <p:custDataLst>
                <p:tags r:id="rId17"/>
              </p:custDataLst>
            </p:nvPr>
          </p:nvGrpSpPr>
          <p:grpSpPr>
            <a:xfrm>
              <a:off x="1620001" y="1296000"/>
              <a:ext cx="7479618" cy="584775"/>
              <a:chOff x="1620001" y="1100402"/>
              <a:chExt cx="7479618" cy="584775"/>
            </a:xfrm>
          </p:grpSpPr>
          <p:sp>
            <p:nvSpPr>
              <p:cNvPr id="14" name="文本框 13">
                <a:extLst>
                  <a:ext uri="{FF2B5EF4-FFF2-40B4-BE49-F238E27FC236}">
                    <a16:creationId xmlns:a16="http://schemas.microsoft.com/office/drawing/2014/main" id="{57517A04-AEA2-41FB-BC42-8A0229D22947}"/>
                  </a:ext>
                </a:extLst>
              </p:cNvPr>
              <p:cNvSpPr txBox="1"/>
              <p:nvPr>
                <p:custDataLst>
                  <p:tags r:id="rId18"/>
                </p:custDataLst>
              </p:nvPr>
            </p:nvSpPr>
            <p:spPr>
              <a:xfrm>
                <a:off x="2997759" y="1100402"/>
                <a:ext cx="610186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320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托里拆利实验        大气压的测量</a:t>
                </a:r>
                <a:endParaRPr lang="en-US" altLang="zh-CN" sz="320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6" name="文本框 15">
                <a:extLst>
                  <a:ext uri="{FF2B5EF4-FFF2-40B4-BE49-F238E27FC236}">
                    <a16:creationId xmlns:a16="http://schemas.microsoft.com/office/drawing/2014/main" id="{995B1E76-AF29-4ECC-BBA8-3DC16017FC22}"/>
                  </a:ext>
                </a:extLst>
              </p:cNvPr>
              <p:cNvSpPr txBox="1"/>
              <p:nvPr>
                <p:custDataLst>
                  <p:tags r:id="rId19"/>
                </p:custDataLst>
              </p:nvPr>
            </p:nvSpPr>
            <p:spPr>
              <a:xfrm>
                <a:off x="1620001" y="1112400"/>
                <a:ext cx="985548" cy="553998"/>
              </a:xfrm>
              <a:prstGeom prst="rect">
                <a:avLst/>
              </a:prstGeom>
              <a:solidFill>
                <a:srgbClr val="66FFFF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300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演示</a:t>
                </a:r>
              </a:p>
            </p:txBody>
          </p:sp>
        </p:grpSp>
        <p:cxnSp>
          <p:nvCxnSpPr>
            <p:cNvPr id="24" name="直接连接符 23">
              <a:extLst>
                <a:ext uri="{FF2B5EF4-FFF2-40B4-BE49-F238E27FC236}">
                  <a16:creationId xmlns:a16="http://schemas.microsoft.com/office/drawing/2014/main" id="{73168048-DECD-436A-9E82-54E80FC1AE5B}"/>
                </a:ext>
              </a:extLst>
            </p:cNvPr>
            <p:cNvCxnSpPr/>
            <p:nvPr>
              <p:custDataLst>
                <p:tags r:id="rId20"/>
              </p:custDataLst>
            </p:nvPr>
          </p:nvCxnSpPr>
          <p:spPr>
            <a:xfrm>
              <a:off x="5679619" y="1592826"/>
              <a:ext cx="738140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矩形 26">
            <a:extLst>
              <a:ext uri="{FF2B5EF4-FFF2-40B4-BE49-F238E27FC236}">
                <a16:creationId xmlns:a16="http://schemas.microsoft.com/office/drawing/2014/main" id="{82D061C7-20E7-467C-A6B1-CD7E3BBB6A6D}"/>
              </a:ext>
            </a:extLst>
          </p:cNvPr>
          <p:cNvSpPr/>
          <p:nvPr>
            <p:custDataLst>
              <p:tags r:id="rId21"/>
            </p:custDataLst>
          </p:nvPr>
        </p:nvSpPr>
        <p:spPr>
          <a:xfrm>
            <a:off x="1927368" y="2410136"/>
            <a:ext cx="643605" cy="333388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6000" tIns="36000" rIns="216000" bIns="72000" rtlCol="0" anchor="ctr"/>
          <a:lstStyle/>
          <a:p>
            <a:pPr algn="ctr"/>
            <a:r>
              <a:rPr lang="zh-CN" altLang="en-US"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观看视频</a:t>
            </a:r>
          </a:p>
        </p:txBody>
      </p:sp>
      <p:pic>
        <p:nvPicPr>
          <p:cNvPr id="5" name="1fbd5dc2611a7923debd470cabd5c2df">
            <a:hlinkClick action="ppaction://media"/>
            <a:extLst>
              <a:ext uri="{FF2B5EF4-FFF2-40B4-BE49-F238E27FC236}">
                <a16:creationId xmlns:a16="http://schemas.microsoft.com/office/drawing/2014/main" id="{33620C8D-FA29-43DB-AF8F-2894995E3753}"/>
              </a:ext>
            </a:extLst>
          </p:cNvPr>
          <p:cNvPicPr>
            <a:picLocks noChangeAspect="1"/>
          </p:cNvPicPr>
          <p:nvPr>
            <a:videoFile r:link="rId24"/>
            <p:custDataLst>
              <p:tags r:id="rId23"/>
            </p:custDataLst>
            <p:extLst>
              <p:ext uri="{DAA4B4D4-6D71-4841-9C94-3DE7FCFB9230}">
                <p14:media xmlns:p14="http://schemas.microsoft.com/office/powerpoint/2010/main" r:embed="rId25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3349916" y="2186776"/>
            <a:ext cx="6443013" cy="3712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44285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3230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tags/tag1.xml><?xml version="1.0" encoding="utf-8"?>
<p:tagLst xmlns:p="http://schemas.openxmlformats.org/presentationml/2006/main">
  <p:tag name="AS_UNIQUEID" val="409"/>
</p:tagLst>
</file>

<file path=ppt/tags/tag10.xml><?xml version="1.0" encoding="utf-8"?>
<p:tagLst xmlns:p="http://schemas.openxmlformats.org/presentationml/2006/main">
  <p:tag name="AS_UNIQUEID" val="418"/>
</p:tagLst>
</file>

<file path=ppt/tags/tag100.xml><?xml version="1.0" encoding="utf-8"?>
<p:tagLst xmlns:p="http://schemas.openxmlformats.org/presentationml/2006/main">
  <p:tag name="AS_UNIQUEID" val="508"/>
</p:tagLst>
</file>

<file path=ppt/tags/tag101.xml><?xml version="1.0" encoding="utf-8"?>
<p:tagLst xmlns:p="http://schemas.openxmlformats.org/presentationml/2006/main">
  <p:tag name="AS_UNIQUEID" val="509"/>
</p:tagLst>
</file>

<file path=ppt/tags/tag102.xml><?xml version="1.0" encoding="utf-8"?>
<p:tagLst xmlns:p="http://schemas.openxmlformats.org/presentationml/2006/main">
  <p:tag name="AS_UNIQUEID" val="510"/>
</p:tagLst>
</file>

<file path=ppt/tags/tag103.xml><?xml version="1.0" encoding="utf-8"?>
<p:tagLst xmlns:p="http://schemas.openxmlformats.org/presentationml/2006/main">
  <p:tag name="AS_UNIQUEID" val="511"/>
</p:tagLst>
</file>

<file path=ppt/tags/tag104.xml><?xml version="1.0" encoding="utf-8"?>
<p:tagLst xmlns:p="http://schemas.openxmlformats.org/presentationml/2006/main">
  <p:tag name="AS_UNIQUEID" val="512"/>
</p:tagLst>
</file>

<file path=ppt/tags/tag105.xml><?xml version="1.0" encoding="utf-8"?>
<p:tagLst xmlns:p="http://schemas.openxmlformats.org/presentationml/2006/main">
  <p:tag name="AS_UNIQUEID" val="513"/>
</p:tagLst>
</file>

<file path=ppt/tags/tag106.xml><?xml version="1.0" encoding="utf-8"?>
<p:tagLst xmlns:p="http://schemas.openxmlformats.org/presentationml/2006/main">
  <p:tag name="AS_UNIQUEID" val="514"/>
</p:tagLst>
</file>

<file path=ppt/tags/tag107.xml><?xml version="1.0" encoding="utf-8"?>
<p:tagLst xmlns:p="http://schemas.openxmlformats.org/presentationml/2006/main">
  <p:tag name="AS_UNIQUEID" val="515"/>
</p:tagLst>
</file>

<file path=ppt/tags/tag108.xml><?xml version="1.0" encoding="utf-8"?>
<p:tagLst xmlns:p="http://schemas.openxmlformats.org/presentationml/2006/main">
  <p:tag name="AS_UNIQUEID" val="516"/>
</p:tagLst>
</file>

<file path=ppt/tags/tag109.xml><?xml version="1.0" encoding="utf-8"?>
<p:tagLst xmlns:p="http://schemas.openxmlformats.org/presentationml/2006/main">
  <p:tag name="AS_UNIQUEID" val="517"/>
</p:tagLst>
</file>

<file path=ppt/tags/tag11.xml><?xml version="1.0" encoding="utf-8"?>
<p:tagLst xmlns:p="http://schemas.openxmlformats.org/presentationml/2006/main">
  <p:tag name="AS_UNIQUEID" val="419"/>
</p:tagLst>
</file>

<file path=ppt/tags/tag110.xml><?xml version="1.0" encoding="utf-8"?>
<p:tagLst xmlns:p="http://schemas.openxmlformats.org/presentationml/2006/main">
  <p:tag name="AS_UNIQUEID" val="518"/>
</p:tagLst>
</file>

<file path=ppt/tags/tag111.xml><?xml version="1.0" encoding="utf-8"?>
<p:tagLst xmlns:p="http://schemas.openxmlformats.org/presentationml/2006/main">
  <p:tag name="AS_UNIQUEID" val="519"/>
</p:tagLst>
</file>

<file path=ppt/tags/tag112.xml><?xml version="1.0" encoding="utf-8"?>
<p:tagLst xmlns:p="http://schemas.openxmlformats.org/presentationml/2006/main">
  <p:tag name="AS_UNIQUEID" val="520"/>
</p:tagLst>
</file>

<file path=ppt/tags/tag113.xml><?xml version="1.0" encoding="utf-8"?>
<p:tagLst xmlns:p="http://schemas.openxmlformats.org/presentationml/2006/main">
  <p:tag name="AS_UNIQUEID" val="521"/>
</p:tagLst>
</file>

<file path=ppt/tags/tag114.xml><?xml version="1.0" encoding="utf-8"?>
<p:tagLst xmlns:p="http://schemas.openxmlformats.org/presentationml/2006/main">
  <p:tag name="AS_UNIQUEID" val="522"/>
</p:tagLst>
</file>

<file path=ppt/tags/tag115.xml><?xml version="1.0" encoding="utf-8"?>
<p:tagLst xmlns:p="http://schemas.openxmlformats.org/presentationml/2006/main">
  <p:tag name="AS_UNIQUEID" val="523"/>
</p:tagLst>
</file>

<file path=ppt/tags/tag116.xml><?xml version="1.0" encoding="utf-8"?>
<p:tagLst xmlns:p="http://schemas.openxmlformats.org/presentationml/2006/main">
  <p:tag name="AS_UNIQUEID" val="524"/>
</p:tagLst>
</file>

<file path=ppt/tags/tag117.xml><?xml version="1.0" encoding="utf-8"?>
<p:tagLst xmlns:p="http://schemas.openxmlformats.org/presentationml/2006/main">
  <p:tag name="AS_UNIQUEID" val="525"/>
</p:tagLst>
</file>

<file path=ppt/tags/tag118.xml><?xml version="1.0" encoding="utf-8"?>
<p:tagLst xmlns:p="http://schemas.openxmlformats.org/presentationml/2006/main">
  <p:tag name="AS_UNIQUEID" val="526"/>
</p:tagLst>
</file>

<file path=ppt/tags/tag119.xml><?xml version="1.0" encoding="utf-8"?>
<p:tagLst xmlns:p="http://schemas.openxmlformats.org/presentationml/2006/main">
  <p:tag name="AS_UNIQUEID" val="527"/>
</p:tagLst>
</file>

<file path=ppt/tags/tag12.xml><?xml version="1.0" encoding="utf-8"?>
<p:tagLst xmlns:p="http://schemas.openxmlformats.org/presentationml/2006/main">
  <p:tag name="AS_UNIQUEID" val="420"/>
</p:tagLst>
</file>

<file path=ppt/tags/tag120.xml><?xml version="1.0" encoding="utf-8"?>
<p:tagLst xmlns:p="http://schemas.openxmlformats.org/presentationml/2006/main">
  <p:tag name="AS_UNIQUEID" val="528"/>
</p:tagLst>
</file>

<file path=ppt/tags/tag121.xml><?xml version="1.0" encoding="utf-8"?>
<p:tagLst xmlns:p="http://schemas.openxmlformats.org/presentationml/2006/main">
  <p:tag name="AS_UNIQUEID" val="529"/>
</p:tagLst>
</file>

<file path=ppt/tags/tag122.xml><?xml version="1.0" encoding="utf-8"?>
<p:tagLst xmlns:p="http://schemas.openxmlformats.org/presentationml/2006/main">
  <p:tag name="AS_UNIQUEID" val="530"/>
</p:tagLst>
</file>

<file path=ppt/tags/tag123.xml><?xml version="1.0" encoding="utf-8"?>
<p:tagLst xmlns:p="http://schemas.openxmlformats.org/presentationml/2006/main">
  <p:tag name="AS_UNIQUEID" val="531"/>
</p:tagLst>
</file>

<file path=ppt/tags/tag124.xml><?xml version="1.0" encoding="utf-8"?>
<p:tagLst xmlns:p="http://schemas.openxmlformats.org/presentationml/2006/main">
  <p:tag name="AS_UNIQUEID" val="532"/>
</p:tagLst>
</file>

<file path=ppt/tags/tag125.xml><?xml version="1.0" encoding="utf-8"?>
<p:tagLst xmlns:p="http://schemas.openxmlformats.org/presentationml/2006/main">
  <p:tag name="AS_UNIQUEID" val="533"/>
</p:tagLst>
</file>

<file path=ppt/tags/tag126.xml><?xml version="1.0" encoding="utf-8"?>
<p:tagLst xmlns:p="http://schemas.openxmlformats.org/presentationml/2006/main">
  <p:tag name="AS_UNIQUEID" val="534"/>
</p:tagLst>
</file>

<file path=ppt/tags/tag127.xml><?xml version="1.0" encoding="utf-8"?>
<p:tagLst xmlns:p="http://schemas.openxmlformats.org/presentationml/2006/main">
  <p:tag name="AS_UNIQUEID" val="535"/>
</p:tagLst>
</file>

<file path=ppt/tags/tag128.xml><?xml version="1.0" encoding="utf-8"?>
<p:tagLst xmlns:p="http://schemas.openxmlformats.org/presentationml/2006/main">
  <p:tag name="AS_UNIQUEID" val="536"/>
</p:tagLst>
</file>

<file path=ppt/tags/tag129.xml><?xml version="1.0" encoding="utf-8"?>
<p:tagLst xmlns:p="http://schemas.openxmlformats.org/presentationml/2006/main">
  <p:tag name="AS_UNIQUEID" val="537"/>
</p:tagLst>
</file>

<file path=ppt/tags/tag13.xml><?xml version="1.0" encoding="utf-8"?>
<p:tagLst xmlns:p="http://schemas.openxmlformats.org/presentationml/2006/main">
  <p:tag name="AS_UNIQUEID" val="421"/>
</p:tagLst>
</file>

<file path=ppt/tags/tag130.xml><?xml version="1.0" encoding="utf-8"?>
<p:tagLst xmlns:p="http://schemas.openxmlformats.org/presentationml/2006/main">
  <p:tag name="AS_UNIQUEID" val="538"/>
</p:tagLst>
</file>

<file path=ppt/tags/tag131.xml><?xml version="1.0" encoding="utf-8"?>
<p:tagLst xmlns:p="http://schemas.openxmlformats.org/presentationml/2006/main">
  <p:tag name="AS_UNIQUEID" val="539"/>
</p:tagLst>
</file>

<file path=ppt/tags/tag132.xml><?xml version="1.0" encoding="utf-8"?>
<p:tagLst xmlns:p="http://schemas.openxmlformats.org/presentationml/2006/main">
  <p:tag name="AS_UNIQUEID" val="540"/>
</p:tagLst>
</file>

<file path=ppt/tags/tag133.xml><?xml version="1.0" encoding="utf-8"?>
<p:tagLst xmlns:p="http://schemas.openxmlformats.org/presentationml/2006/main">
  <p:tag name="AS_UNIQUEID" val="541"/>
</p:tagLst>
</file>

<file path=ppt/tags/tag134.xml><?xml version="1.0" encoding="utf-8"?>
<p:tagLst xmlns:p="http://schemas.openxmlformats.org/presentationml/2006/main">
  <p:tag name="AS_UNIQUEID" val="542"/>
</p:tagLst>
</file>

<file path=ppt/tags/tag135.xml><?xml version="1.0" encoding="utf-8"?>
<p:tagLst xmlns:p="http://schemas.openxmlformats.org/presentationml/2006/main">
  <p:tag name="AS_UNIQUEID" val="543"/>
</p:tagLst>
</file>

<file path=ppt/tags/tag136.xml><?xml version="1.0" encoding="utf-8"?>
<p:tagLst xmlns:p="http://schemas.openxmlformats.org/presentationml/2006/main">
  <p:tag name="AS_UNIQUEID" val="544"/>
</p:tagLst>
</file>

<file path=ppt/tags/tag137.xml><?xml version="1.0" encoding="utf-8"?>
<p:tagLst xmlns:p="http://schemas.openxmlformats.org/presentationml/2006/main">
  <p:tag name="AS_UNIQUEID" val="545"/>
</p:tagLst>
</file>

<file path=ppt/tags/tag138.xml><?xml version="1.0" encoding="utf-8"?>
<p:tagLst xmlns:p="http://schemas.openxmlformats.org/presentationml/2006/main">
  <p:tag name="AS_UNIQUEID" val="546"/>
</p:tagLst>
</file>

<file path=ppt/tags/tag139.xml><?xml version="1.0" encoding="utf-8"?>
<p:tagLst xmlns:p="http://schemas.openxmlformats.org/presentationml/2006/main">
  <p:tag name="AS_UNIQUEID" val="547"/>
</p:tagLst>
</file>

<file path=ppt/tags/tag14.xml><?xml version="1.0" encoding="utf-8"?>
<p:tagLst xmlns:p="http://schemas.openxmlformats.org/presentationml/2006/main">
  <p:tag name="AS_UNIQUEID" val="422"/>
</p:tagLst>
</file>

<file path=ppt/tags/tag140.xml><?xml version="1.0" encoding="utf-8"?>
<p:tagLst xmlns:p="http://schemas.openxmlformats.org/presentationml/2006/main">
  <p:tag name="AS_UNIQUEID" val="548"/>
</p:tagLst>
</file>

<file path=ppt/tags/tag141.xml><?xml version="1.0" encoding="utf-8"?>
<p:tagLst xmlns:p="http://schemas.openxmlformats.org/presentationml/2006/main">
  <p:tag name="AS_UNIQUEID" val="549"/>
</p:tagLst>
</file>

<file path=ppt/tags/tag142.xml><?xml version="1.0" encoding="utf-8"?>
<p:tagLst xmlns:p="http://schemas.openxmlformats.org/presentationml/2006/main">
  <p:tag name="AS_UNIQUEID" val="550"/>
</p:tagLst>
</file>

<file path=ppt/tags/tag143.xml><?xml version="1.0" encoding="utf-8"?>
<p:tagLst xmlns:p="http://schemas.openxmlformats.org/presentationml/2006/main">
  <p:tag name="AS_UNIQUEID" val="551"/>
</p:tagLst>
</file>

<file path=ppt/tags/tag144.xml><?xml version="1.0" encoding="utf-8"?>
<p:tagLst xmlns:p="http://schemas.openxmlformats.org/presentationml/2006/main">
  <p:tag name="AS_UNIQUEID" val="552"/>
</p:tagLst>
</file>

<file path=ppt/tags/tag145.xml><?xml version="1.0" encoding="utf-8"?>
<p:tagLst xmlns:p="http://schemas.openxmlformats.org/presentationml/2006/main">
  <p:tag name="AS_UNIQUEID" val="553"/>
</p:tagLst>
</file>

<file path=ppt/tags/tag146.xml><?xml version="1.0" encoding="utf-8"?>
<p:tagLst xmlns:p="http://schemas.openxmlformats.org/presentationml/2006/main">
  <p:tag name="AS_UNIQUEID" val="554"/>
</p:tagLst>
</file>

<file path=ppt/tags/tag147.xml><?xml version="1.0" encoding="utf-8"?>
<p:tagLst xmlns:p="http://schemas.openxmlformats.org/presentationml/2006/main">
  <p:tag name="AS_UNIQUEID" val="555"/>
</p:tagLst>
</file>

<file path=ppt/tags/tag148.xml><?xml version="1.0" encoding="utf-8"?>
<p:tagLst xmlns:p="http://schemas.openxmlformats.org/presentationml/2006/main">
  <p:tag name="AS_UNIQUEID" val="556"/>
</p:tagLst>
</file>

<file path=ppt/tags/tag149.xml><?xml version="1.0" encoding="utf-8"?>
<p:tagLst xmlns:p="http://schemas.openxmlformats.org/presentationml/2006/main">
  <p:tag name="AS_UNIQUEID" val="557"/>
</p:tagLst>
</file>

<file path=ppt/tags/tag15.xml><?xml version="1.0" encoding="utf-8"?>
<p:tagLst xmlns:p="http://schemas.openxmlformats.org/presentationml/2006/main">
  <p:tag name="AS_UNIQUEID" val="423"/>
</p:tagLst>
</file>

<file path=ppt/tags/tag150.xml><?xml version="1.0" encoding="utf-8"?>
<p:tagLst xmlns:p="http://schemas.openxmlformats.org/presentationml/2006/main">
  <p:tag name="AS_UNIQUEID" val="558"/>
</p:tagLst>
</file>

<file path=ppt/tags/tag151.xml><?xml version="1.0" encoding="utf-8"?>
<p:tagLst xmlns:p="http://schemas.openxmlformats.org/presentationml/2006/main">
  <p:tag name="AS_UNIQUEID" val="559"/>
</p:tagLst>
</file>

<file path=ppt/tags/tag152.xml><?xml version="1.0" encoding="utf-8"?>
<p:tagLst xmlns:p="http://schemas.openxmlformats.org/presentationml/2006/main">
  <p:tag name="AS_UNIQUEID" val="560"/>
</p:tagLst>
</file>

<file path=ppt/tags/tag153.xml><?xml version="1.0" encoding="utf-8"?>
<p:tagLst xmlns:p="http://schemas.openxmlformats.org/presentationml/2006/main">
  <p:tag name="AS_UNIQUEID" val="561"/>
</p:tagLst>
</file>

<file path=ppt/tags/tag154.xml><?xml version="1.0" encoding="utf-8"?>
<p:tagLst xmlns:p="http://schemas.openxmlformats.org/presentationml/2006/main">
  <p:tag name="AS_UNIQUEID" val="562"/>
</p:tagLst>
</file>

<file path=ppt/tags/tag155.xml><?xml version="1.0" encoding="utf-8"?>
<p:tagLst xmlns:p="http://schemas.openxmlformats.org/presentationml/2006/main">
  <p:tag name="AS_UNIQUEID" val="563"/>
</p:tagLst>
</file>

<file path=ppt/tags/tag156.xml><?xml version="1.0" encoding="utf-8"?>
<p:tagLst xmlns:p="http://schemas.openxmlformats.org/presentationml/2006/main">
  <p:tag name="AS_UNIQUEID" val="564"/>
</p:tagLst>
</file>

<file path=ppt/tags/tag157.xml><?xml version="1.0" encoding="utf-8"?>
<p:tagLst xmlns:p="http://schemas.openxmlformats.org/presentationml/2006/main">
  <p:tag name="AS_UNIQUEID" val="565"/>
</p:tagLst>
</file>

<file path=ppt/tags/tag158.xml><?xml version="1.0" encoding="utf-8"?>
<p:tagLst xmlns:p="http://schemas.openxmlformats.org/presentationml/2006/main">
  <p:tag name="AS_UNIQUEID" val="566"/>
</p:tagLst>
</file>

<file path=ppt/tags/tag159.xml><?xml version="1.0" encoding="utf-8"?>
<p:tagLst xmlns:p="http://schemas.openxmlformats.org/presentationml/2006/main">
  <p:tag name="AS_UNIQUEID" val="567"/>
</p:tagLst>
</file>

<file path=ppt/tags/tag16.xml><?xml version="1.0" encoding="utf-8"?>
<p:tagLst xmlns:p="http://schemas.openxmlformats.org/presentationml/2006/main">
  <p:tag name="AS_UNIQUEID" val="424"/>
</p:tagLst>
</file>

<file path=ppt/tags/tag160.xml><?xml version="1.0" encoding="utf-8"?>
<p:tagLst xmlns:p="http://schemas.openxmlformats.org/presentationml/2006/main">
  <p:tag name="AS_UNIQUEID" val="568"/>
</p:tagLst>
</file>

<file path=ppt/tags/tag161.xml><?xml version="1.0" encoding="utf-8"?>
<p:tagLst xmlns:p="http://schemas.openxmlformats.org/presentationml/2006/main">
  <p:tag name="AS_UNIQUEID" val="569"/>
</p:tagLst>
</file>

<file path=ppt/tags/tag162.xml><?xml version="1.0" encoding="utf-8"?>
<p:tagLst xmlns:p="http://schemas.openxmlformats.org/presentationml/2006/main">
  <p:tag name="AS_UNIQUEID" val="570"/>
</p:tagLst>
</file>

<file path=ppt/tags/tag163.xml><?xml version="1.0" encoding="utf-8"?>
<p:tagLst xmlns:p="http://schemas.openxmlformats.org/presentationml/2006/main">
  <p:tag name="AS_UNIQUEID" val="571"/>
</p:tagLst>
</file>

<file path=ppt/tags/tag164.xml><?xml version="1.0" encoding="utf-8"?>
<p:tagLst xmlns:p="http://schemas.openxmlformats.org/presentationml/2006/main">
  <p:tag name="AS_UNIQUEID" val="572"/>
</p:tagLst>
</file>

<file path=ppt/tags/tag165.xml><?xml version="1.0" encoding="utf-8"?>
<p:tagLst xmlns:p="http://schemas.openxmlformats.org/presentationml/2006/main">
  <p:tag name="AS_UNIQUEID" val="573"/>
</p:tagLst>
</file>

<file path=ppt/tags/tag166.xml><?xml version="1.0" encoding="utf-8"?>
<p:tagLst xmlns:p="http://schemas.openxmlformats.org/presentationml/2006/main">
  <p:tag name="AS_UNIQUEID" val="574"/>
</p:tagLst>
</file>

<file path=ppt/tags/tag167.xml><?xml version="1.0" encoding="utf-8"?>
<p:tagLst xmlns:p="http://schemas.openxmlformats.org/presentationml/2006/main">
  <p:tag name="AS_UNIQUEID" val="575"/>
</p:tagLst>
</file>

<file path=ppt/tags/tag168.xml><?xml version="1.0" encoding="utf-8"?>
<p:tagLst xmlns:p="http://schemas.openxmlformats.org/presentationml/2006/main">
  <p:tag name="AS_UNIQUEID" val="576"/>
</p:tagLst>
</file>

<file path=ppt/tags/tag169.xml><?xml version="1.0" encoding="utf-8"?>
<p:tagLst xmlns:p="http://schemas.openxmlformats.org/presentationml/2006/main">
  <p:tag name="AS_UNIQUEID" val="577"/>
</p:tagLst>
</file>

<file path=ppt/tags/tag17.xml><?xml version="1.0" encoding="utf-8"?>
<p:tagLst xmlns:p="http://schemas.openxmlformats.org/presentationml/2006/main">
  <p:tag name="AS_UNIQUEID" val="425"/>
</p:tagLst>
</file>

<file path=ppt/tags/tag170.xml><?xml version="1.0" encoding="utf-8"?>
<p:tagLst xmlns:p="http://schemas.openxmlformats.org/presentationml/2006/main">
  <p:tag name="AS_UNIQUEID" val="578"/>
</p:tagLst>
</file>

<file path=ppt/tags/tag171.xml><?xml version="1.0" encoding="utf-8"?>
<p:tagLst xmlns:p="http://schemas.openxmlformats.org/presentationml/2006/main">
  <p:tag name="AS_UNIQUEID" val="579"/>
</p:tagLst>
</file>

<file path=ppt/tags/tag172.xml><?xml version="1.0" encoding="utf-8"?>
<p:tagLst xmlns:p="http://schemas.openxmlformats.org/presentationml/2006/main">
  <p:tag name="AS_UNIQUEID" val="580"/>
</p:tagLst>
</file>

<file path=ppt/tags/tag173.xml><?xml version="1.0" encoding="utf-8"?>
<p:tagLst xmlns:p="http://schemas.openxmlformats.org/presentationml/2006/main">
  <p:tag name="AS_UNIQUEID" val="581"/>
</p:tagLst>
</file>

<file path=ppt/tags/tag174.xml><?xml version="1.0" encoding="utf-8"?>
<p:tagLst xmlns:p="http://schemas.openxmlformats.org/presentationml/2006/main">
  <p:tag name="AS_UNIQUEID" val="582"/>
</p:tagLst>
</file>

<file path=ppt/tags/tag175.xml><?xml version="1.0" encoding="utf-8"?>
<p:tagLst xmlns:p="http://schemas.openxmlformats.org/presentationml/2006/main">
  <p:tag name="AS_UNIQUEID" val="583"/>
</p:tagLst>
</file>

<file path=ppt/tags/tag176.xml><?xml version="1.0" encoding="utf-8"?>
<p:tagLst xmlns:p="http://schemas.openxmlformats.org/presentationml/2006/main">
  <p:tag name="AS_UNIQUEID" val="584"/>
</p:tagLst>
</file>

<file path=ppt/tags/tag177.xml><?xml version="1.0" encoding="utf-8"?>
<p:tagLst xmlns:p="http://schemas.openxmlformats.org/presentationml/2006/main">
  <p:tag name="AS_UNIQUEID" val="585"/>
</p:tagLst>
</file>

<file path=ppt/tags/tag178.xml><?xml version="1.0" encoding="utf-8"?>
<p:tagLst xmlns:p="http://schemas.openxmlformats.org/presentationml/2006/main">
  <p:tag name="AS_UNIQUEID" val="586"/>
</p:tagLst>
</file>

<file path=ppt/tags/tag179.xml><?xml version="1.0" encoding="utf-8"?>
<p:tagLst xmlns:p="http://schemas.openxmlformats.org/presentationml/2006/main">
  <p:tag name="AS_UNIQUEID" val="587"/>
</p:tagLst>
</file>

<file path=ppt/tags/tag18.xml><?xml version="1.0" encoding="utf-8"?>
<p:tagLst xmlns:p="http://schemas.openxmlformats.org/presentationml/2006/main">
  <p:tag name="AS_UNIQUEID" val="426"/>
</p:tagLst>
</file>

<file path=ppt/tags/tag180.xml><?xml version="1.0" encoding="utf-8"?>
<p:tagLst xmlns:p="http://schemas.openxmlformats.org/presentationml/2006/main">
  <p:tag name="AS_UNIQUEID" val="588"/>
</p:tagLst>
</file>

<file path=ppt/tags/tag181.xml><?xml version="1.0" encoding="utf-8"?>
<p:tagLst xmlns:p="http://schemas.openxmlformats.org/presentationml/2006/main">
  <p:tag name="AS_UNIQUEID" val="589"/>
</p:tagLst>
</file>

<file path=ppt/tags/tag182.xml><?xml version="1.0" encoding="utf-8"?>
<p:tagLst xmlns:p="http://schemas.openxmlformats.org/presentationml/2006/main">
  <p:tag name="AS_UNIQUEID" val="590"/>
</p:tagLst>
</file>

<file path=ppt/tags/tag183.xml><?xml version="1.0" encoding="utf-8"?>
<p:tagLst xmlns:p="http://schemas.openxmlformats.org/presentationml/2006/main">
  <p:tag name="AS_UNIQUEID" val="591"/>
</p:tagLst>
</file>

<file path=ppt/tags/tag184.xml><?xml version="1.0" encoding="utf-8"?>
<p:tagLst xmlns:p="http://schemas.openxmlformats.org/presentationml/2006/main">
  <p:tag name="AS_UNIQUEID" val="592"/>
</p:tagLst>
</file>

<file path=ppt/tags/tag185.xml><?xml version="1.0" encoding="utf-8"?>
<p:tagLst xmlns:p="http://schemas.openxmlformats.org/presentationml/2006/main">
  <p:tag name="AS_UNIQUEID" val="593"/>
</p:tagLst>
</file>

<file path=ppt/tags/tag186.xml><?xml version="1.0" encoding="utf-8"?>
<p:tagLst xmlns:p="http://schemas.openxmlformats.org/presentationml/2006/main">
  <p:tag name="AS_UNIQUEID" val="594"/>
</p:tagLst>
</file>

<file path=ppt/tags/tag187.xml><?xml version="1.0" encoding="utf-8"?>
<p:tagLst xmlns:p="http://schemas.openxmlformats.org/presentationml/2006/main">
  <p:tag name="AS_UNIQUEID" val="595"/>
</p:tagLst>
</file>

<file path=ppt/tags/tag188.xml><?xml version="1.0" encoding="utf-8"?>
<p:tagLst xmlns:p="http://schemas.openxmlformats.org/presentationml/2006/main">
  <p:tag name="AS_UNIQUEID" val="596"/>
</p:tagLst>
</file>

<file path=ppt/tags/tag189.xml><?xml version="1.0" encoding="utf-8"?>
<p:tagLst xmlns:p="http://schemas.openxmlformats.org/presentationml/2006/main">
  <p:tag name="AS_UNIQUEID" val="597"/>
</p:tagLst>
</file>

<file path=ppt/tags/tag19.xml><?xml version="1.0" encoding="utf-8"?>
<p:tagLst xmlns:p="http://schemas.openxmlformats.org/presentationml/2006/main">
  <p:tag name="AS_UNIQUEID" val="427"/>
</p:tagLst>
</file>

<file path=ppt/tags/tag190.xml><?xml version="1.0" encoding="utf-8"?>
<p:tagLst xmlns:p="http://schemas.openxmlformats.org/presentationml/2006/main">
  <p:tag name="AS_UNIQUEID" val="598"/>
</p:tagLst>
</file>

<file path=ppt/tags/tag191.xml><?xml version="1.0" encoding="utf-8"?>
<p:tagLst xmlns:p="http://schemas.openxmlformats.org/presentationml/2006/main">
  <p:tag name="AS_UNIQUEID" val="599"/>
</p:tagLst>
</file>

<file path=ppt/tags/tag192.xml><?xml version="1.0" encoding="utf-8"?>
<p:tagLst xmlns:p="http://schemas.openxmlformats.org/presentationml/2006/main">
  <p:tag name="AS_UNIQUEID" val="600"/>
</p:tagLst>
</file>

<file path=ppt/tags/tag193.xml><?xml version="1.0" encoding="utf-8"?>
<p:tagLst xmlns:p="http://schemas.openxmlformats.org/presentationml/2006/main">
  <p:tag name="AS_UNIQUEID" val="601"/>
</p:tagLst>
</file>

<file path=ppt/tags/tag194.xml><?xml version="1.0" encoding="utf-8"?>
<p:tagLst xmlns:p="http://schemas.openxmlformats.org/presentationml/2006/main">
  <p:tag name="AS_UNIQUEID" val="602"/>
</p:tagLst>
</file>

<file path=ppt/tags/tag195.xml><?xml version="1.0" encoding="utf-8"?>
<p:tagLst xmlns:p="http://schemas.openxmlformats.org/presentationml/2006/main">
  <p:tag name="AS_UNIQUEID" val="603"/>
</p:tagLst>
</file>

<file path=ppt/tags/tag196.xml><?xml version="1.0" encoding="utf-8"?>
<p:tagLst xmlns:p="http://schemas.openxmlformats.org/presentationml/2006/main">
  <p:tag name="AS_UNIQUEID" val="604"/>
</p:tagLst>
</file>

<file path=ppt/tags/tag197.xml><?xml version="1.0" encoding="utf-8"?>
<p:tagLst xmlns:p="http://schemas.openxmlformats.org/presentationml/2006/main">
  <p:tag name="AS_UNIQUEID" val="605"/>
</p:tagLst>
</file>

<file path=ppt/tags/tag198.xml><?xml version="1.0" encoding="utf-8"?>
<p:tagLst xmlns:p="http://schemas.openxmlformats.org/presentationml/2006/main">
  <p:tag name="AS_UNIQUEID" val="606"/>
</p:tagLst>
</file>

<file path=ppt/tags/tag199.xml><?xml version="1.0" encoding="utf-8"?>
<p:tagLst xmlns:p="http://schemas.openxmlformats.org/presentationml/2006/main">
  <p:tag name="AS_UNIQUEID" val="607"/>
</p:tagLst>
</file>

<file path=ppt/tags/tag2.xml><?xml version="1.0" encoding="utf-8"?>
<p:tagLst xmlns:p="http://schemas.openxmlformats.org/presentationml/2006/main">
  <p:tag name="AS_UNIQUEID" val="410"/>
</p:tagLst>
</file>

<file path=ppt/tags/tag20.xml><?xml version="1.0" encoding="utf-8"?>
<p:tagLst xmlns:p="http://schemas.openxmlformats.org/presentationml/2006/main">
  <p:tag name="AS_UNIQUEID" val="428"/>
</p:tagLst>
</file>

<file path=ppt/tags/tag200.xml><?xml version="1.0" encoding="utf-8"?>
<p:tagLst xmlns:p="http://schemas.openxmlformats.org/presentationml/2006/main">
  <p:tag name="AS_UNIQUEID" val="608"/>
</p:tagLst>
</file>

<file path=ppt/tags/tag201.xml><?xml version="1.0" encoding="utf-8"?>
<p:tagLst xmlns:p="http://schemas.openxmlformats.org/presentationml/2006/main">
  <p:tag name="AS_UNIQUEID" val="609"/>
</p:tagLst>
</file>

<file path=ppt/tags/tag202.xml><?xml version="1.0" encoding="utf-8"?>
<p:tagLst xmlns:p="http://schemas.openxmlformats.org/presentationml/2006/main">
  <p:tag name="AS_UNIQUEID" val="610"/>
</p:tagLst>
</file>

<file path=ppt/tags/tag203.xml><?xml version="1.0" encoding="utf-8"?>
<p:tagLst xmlns:p="http://schemas.openxmlformats.org/presentationml/2006/main">
  <p:tag name="AS_UNIQUEID" val="611"/>
</p:tagLst>
</file>

<file path=ppt/tags/tag204.xml><?xml version="1.0" encoding="utf-8"?>
<p:tagLst xmlns:p="http://schemas.openxmlformats.org/presentationml/2006/main">
  <p:tag name="AS_UNIQUEID" val="612"/>
</p:tagLst>
</file>

<file path=ppt/tags/tag205.xml><?xml version="1.0" encoding="utf-8"?>
<p:tagLst xmlns:p="http://schemas.openxmlformats.org/presentationml/2006/main">
  <p:tag name="AS_UNIQUEID" val="613"/>
</p:tagLst>
</file>

<file path=ppt/tags/tag206.xml><?xml version="1.0" encoding="utf-8"?>
<p:tagLst xmlns:p="http://schemas.openxmlformats.org/presentationml/2006/main">
  <p:tag name="AS_UNIQUEID" val="614"/>
</p:tagLst>
</file>

<file path=ppt/tags/tag207.xml><?xml version="1.0" encoding="utf-8"?>
<p:tagLst xmlns:p="http://schemas.openxmlformats.org/presentationml/2006/main">
  <p:tag name="AS_UNIQUEID" val="615"/>
</p:tagLst>
</file>

<file path=ppt/tags/tag208.xml><?xml version="1.0" encoding="utf-8"?>
<p:tagLst xmlns:p="http://schemas.openxmlformats.org/presentationml/2006/main">
  <p:tag name="AS_UNIQUEID" val="616"/>
</p:tagLst>
</file>

<file path=ppt/tags/tag209.xml><?xml version="1.0" encoding="utf-8"?>
<p:tagLst xmlns:p="http://schemas.openxmlformats.org/presentationml/2006/main">
  <p:tag name="AS_UNIQUEID" val="617"/>
</p:tagLst>
</file>

<file path=ppt/tags/tag21.xml><?xml version="1.0" encoding="utf-8"?>
<p:tagLst xmlns:p="http://schemas.openxmlformats.org/presentationml/2006/main">
  <p:tag name="AS_UNIQUEID" val="429"/>
</p:tagLst>
</file>

<file path=ppt/tags/tag210.xml><?xml version="1.0" encoding="utf-8"?>
<p:tagLst xmlns:p="http://schemas.openxmlformats.org/presentationml/2006/main">
  <p:tag name="AS_UNIQUEID" val="618"/>
</p:tagLst>
</file>

<file path=ppt/tags/tag211.xml><?xml version="1.0" encoding="utf-8"?>
<p:tagLst xmlns:p="http://schemas.openxmlformats.org/presentationml/2006/main">
  <p:tag name="AS_UNIQUEID" val="619"/>
</p:tagLst>
</file>

<file path=ppt/tags/tag212.xml><?xml version="1.0" encoding="utf-8"?>
<p:tagLst xmlns:p="http://schemas.openxmlformats.org/presentationml/2006/main">
  <p:tag name="AS_UNIQUEID" val="620"/>
</p:tagLst>
</file>

<file path=ppt/tags/tag213.xml><?xml version="1.0" encoding="utf-8"?>
<p:tagLst xmlns:p="http://schemas.openxmlformats.org/presentationml/2006/main">
  <p:tag name="AS_UNIQUEID" val="621"/>
</p:tagLst>
</file>

<file path=ppt/tags/tag214.xml><?xml version="1.0" encoding="utf-8"?>
<p:tagLst xmlns:p="http://schemas.openxmlformats.org/presentationml/2006/main">
  <p:tag name="AS_UNIQUEID" val="622"/>
</p:tagLst>
</file>

<file path=ppt/tags/tag215.xml><?xml version="1.0" encoding="utf-8"?>
<p:tagLst xmlns:p="http://schemas.openxmlformats.org/presentationml/2006/main">
  <p:tag name="AS_UNIQUEID" val="623"/>
</p:tagLst>
</file>

<file path=ppt/tags/tag216.xml><?xml version="1.0" encoding="utf-8"?>
<p:tagLst xmlns:p="http://schemas.openxmlformats.org/presentationml/2006/main">
  <p:tag name="AS_UNIQUEID" val="624"/>
</p:tagLst>
</file>

<file path=ppt/tags/tag217.xml><?xml version="1.0" encoding="utf-8"?>
<p:tagLst xmlns:p="http://schemas.openxmlformats.org/presentationml/2006/main">
  <p:tag name="AS_UNIQUEID" val="625"/>
</p:tagLst>
</file>

<file path=ppt/tags/tag218.xml><?xml version="1.0" encoding="utf-8"?>
<p:tagLst xmlns:p="http://schemas.openxmlformats.org/presentationml/2006/main">
  <p:tag name="AS_UNIQUEID" val="626"/>
</p:tagLst>
</file>

<file path=ppt/tags/tag219.xml><?xml version="1.0" encoding="utf-8"?>
<p:tagLst xmlns:p="http://schemas.openxmlformats.org/presentationml/2006/main">
  <p:tag name="AS_UNIQUEID" val="627"/>
</p:tagLst>
</file>

<file path=ppt/tags/tag22.xml><?xml version="1.0" encoding="utf-8"?>
<p:tagLst xmlns:p="http://schemas.openxmlformats.org/presentationml/2006/main">
  <p:tag name="AS_UNIQUEID" val="430"/>
</p:tagLst>
</file>

<file path=ppt/tags/tag220.xml><?xml version="1.0" encoding="utf-8"?>
<p:tagLst xmlns:p="http://schemas.openxmlformats.org/presentationml/2006/main">
  <p:tag name="AS_UNIQUEID" val="628"/>
</p:tagLst>
</file>

<file path=ppt/tags/tag221.xml><?xml version="1.0" encoding="utf-8"?>
<p:tagLst xmlns:p="http://schemas.openxmlformats.org/presentationml/2006/main">
  <p:tag name="AS_UNIQUEID" val="629"/>
</p:tagLst>
</file>

<file path=ppt/tags/tag222.xml><?xml version="1.0" encoding="utf-8"?>
<p:tagLst xmlns:p="http://schemas.openxmlformats.org/presentationml/2006/main">
  <p:tag name="AS_UNIQUEID" val="630"/>
</p:tagLst>
</file>

<file path=ppt/tags/tag223.xml><?xml version="1.0" encoding="utf-8"?>
<p:tagLst xmlns:p="http://schemas.openxmlformats.org/presentationml/2006/main">
  <p:tag name="AS_UNIQUEID" val="631"/>
</p:tagLst>
</file>

<file path=ppt/tags/tag224.xml><?xml version="1.0" encoding="utf-8"?>
<p:tagLst xmlns:p="http://schemas.openxmlformats.org/presentationml/2006/main">
  <p:tag name="AS_UNIQUEID" val="632"/>
</p:tagLst>
</file>

<file path=ppt/tags/tag225.xml><?xml version="1.0" encoding="utf-8"?>
<p:tagLst xmlns:p="http://schemas.openxmlformats.org/presentationml/2006/main">
  <p:tag name="AS_UNIQUEID" val="633"/>
</p:tagLst>
</file>

<file path=ppt/tags/tag226.xml><?xml version="1.0" encoding="utf-8"?>
<p:tagLst xmlns:p="http://schemas.openxmlformats.org/presentationml/2006/main">
  <p:tag name="AS_UNIQUEID" val="634"/>
</p:tagLst>
</file>

<file path=ppt/tags/tag227.xml><?xml version="1.0" encoding="utf-8"?>
<p:tagLst xmlns:p="http://schemas.openxmlformats.org/presentationml/2006/main">
  <p:tag name="AS_UNIQUEID" val="635"/>
</p:tagLst>
</file>

<file path=ppt/tags/tag228.xml><?xml version="1.0" encoding="utf-8"?>
<p:tagLst xmlns:p="http://schemas.openxmlformats.org/presentationml/2006/main">
  <p:tag name="AS_UNIQUEID" val="636"/>
</p:tagLst>
</file>

<file path=ppt/tags/tag229.xml><?xml version="1.0" encoding="utf-8"?>
<p:tagLst xmlns:p="http://schemas.openxmlformats.org/presentationml/2006/main">
  <p:tag name="AS_UNIQUEID" val="637"/>
</p:tagLst>
</file>

<file path=ppt/tags/tag23.xml><?xml version="1.0" encoding="utf-8"?>
<p:tagLst xmlns:p="http://schemas.openxmlformats.org/presentationml/2006/main">
  <p:tag name="AS_UNIQUEID" val="431"/>
</p:tagLst>
</file>

<file path=ppt/tags/tag230.xml><?xml version="1.0" encoding="utf-8"?>
<p:tagLst xmlns:p="http://schemas.openxmlformats.org/presentationml/2006/main">
  <p:tag name="AS_UNIQUEID" val="638"/>
</p:tagLst>
</file>

<file path=ppt/tags/tag231.xml><?xml version="1.0" encoding="utf-8"?>
<p:tagLst xmlns:p="http://schemas.openxmlformats.org/presentationml/2006/main">
  <p:tag name="AS_UNIQUEID" val="639"/>
</p:tagLst>
</file>

<file path=ppt/tags/tag232.xml><?xml version="1.0" encoding="utf-8"?>
<p:tagLst xmlns:p="http://schemas.openxmlformats.org/presentationml/2006/main">
  <p:tag name="AS_UNIQUEID" val="640"/>
</p:tagLst>
</file>

<file path=ppt/tags/tag233.xml><?xml version="1.0" encoding="utf-8"?>
<p:tagLst xmlns:p="http://schemas.openxmlformats.org/presentationml/2006/main">
  <p:tag name="AS_UNIQUEID" val="641"/>
</p:tagLst>
</file>

<file path=ppt/tags/tag234.xml><?xml version="1.0" encoding="utf-8"?>
<p:tagLst xmlns:p="http://schemas.openxmlformats.org/presentationml/2006/main">
  <p:tag name="AS_UNIQUEID" val="642"/>
</p:tagLst>
</file>

<file path=ppt/tags/tag235.xml><?xml version="1.0" encoding="utf-8"?>
<p:tagLst xmlns:p="http://schemas.openxmlformats.org/presentationml/2006/main">
  <p:tag name="AS_UNIQUEID" val="643"/>
</p:tagLst>
</file>

<file path=ppt/tags/tag236.xml><?xml version="1.0" encoding="utf-8"?>
<p:tagLst xmlns:p="http://schemas.openxmlformats.org/presentationml/2006/main">
  <p:tag name="AS_UNIQUEID" val="644"/>
</p:tagLst>
</file>

<file path=ppt/tags/tag237.xml><?xml version="1.0" encoding="utf-8"?>
<p:tagLst xmlns:p="http://schemas.openxmlformats.org/presentationml/2006/main">
  <p:tag name="AS_UNIQUEID" val="645"/>
</p:tagLst>
</file>

<file path=ppt/tags/tag238.xml><?xml version="1.0" encoding="utf-8"?>
<p:tagLst xmlns:p="http://schemas.openxmlformats.org/presentationml/2006/main">
  <p:tag name="AS_UNIQUEID" val="646"/>
</p:tagLst>
</file>

<file path=ppt/tags/tag239.xml><?xml version="1.0" encoding="utf-8"?>
<p:tagLst xmlns:p="http://schemas.openxmlformats.org/presentationml/2006/main">
  <p:tag name="AS_UNIQUEID" val="647"/>
</p:tagLst>
</file>

<file path=ppt/tags/tag24.xml><?xml version="1.0" encoding="utf-8"?>
<p:tagLst xmlns:p="http://schemas.openxmlformats.org/presentationml/2006/main">
  <p:tag name="AS_UNIQUEID" val="432"/>
</p:tagLst>
</file>

<file path=ppt/tags/tag240.xml><?xml version="1.0" encoding="utf-8"?>
<p:tagLst xmlns:p="http://schemas.openxmlformats.org/presentationml/2006/main">
  <p:tag name="AS_UNIQUEID" val="648"/>
</p:tagLst>
</file>

<file path=ppt/tags/tag241.xml><?xml version="1.0" encoding="utf-8"?>
<p:tagLst xmlns:p="http://schemas.openxmlformats.org/presentationml/2006/main">
  <p:tag name="AS_UNIQUEID" val="649"/>
</p:tagLst>
</file>

<file path=ppt/tags/tag242.xml><?xml version="1.0" encoding="utf-8"?>
<p:tagLst xmlns:p="http://schemas.openxmlformats.org/presentationml/2006/main">
  <p:tag name="AS_UNIQUEID" val="650"/>
</p:tagLst>
</file>

<file path=ppt/tags/tag243.xml><?xml version="1.0" encoding="utf-8"?>
<p:tagLst xmlns:p="http://schemas.openxmlformats.org/presentationml/2006/main">
  <p:tag name="AS_UNIQUEID" val="651"/>
</p:tagLst>
</file>

<file path=ppt/tags/tag244.xml><?xml version="1.0" encoding="utf-8"?>
<p:tagLst xmlns:p="http://schemas.openxmlformats.org/presentationml/2006/main">
  <p:tag name="AS_UNIQUEID" val="652"/>
</p:tagLst>
</file>

<file path=ppt/tags/tag245.xml><?xml version="1.0" encoding="utf-8"?>
<p:tagLst xmlns:p="http://schemas.openxmlformats.org/presentationml/2006/main">
  <p:tag name="AS_UNIQUEID" val="653"/>
</p:tagLst>
</file>

<file path=ppt/tags/tag246.xml><?xml version="1.0" encoding="utf-8"?>
<p:tagLst xmlns:p="http://schemas.openxmlformats.org/presentationml/2006/main">
  <p:tag name="AS_UNIQUEID" val="654"/>
</p:tagLst>
</file>

<file path=ppt/tags/tag247.xml><?xml version="1.0" encoding="utf-8"?>
<p:tagLst xmlns:p="http://schemas.openxmlformats.org/presentationml/2006/main">
  <p:tag name="AS_UNIQUEID" val="655"/>
</p:tagLst>
</file>

<file path=ppt/tags/tag248.xml><?xml version="1.0" encoding="utf-8"?>
<p:tagLst xmlns:p="http://schemas.openxmlformats.org/presentationml/2006/main">
  <p:tag name="AS_UNIQUEID" val="656"/>
</p:tagLst>
</file>

<file path=ppt/tags/tag249.xml><?xml version="1.0" encoding="utf-8"?>
<p:tagLst xmlns:p="http://schemas.openxmlformats.org/presentationml/2006/main">
  <p:tag name="AS_UNIQUEID" val="657"/>
</p:tagLst>
</file>

<file path=ppt/tags/tag25.xml><?xml version="1.0" encoding="utf-8"?>
<p:tagLst xmlns:p="http://schemas.openxmlformats.org/presentationml/2006/main">
  <p:tag name="AS_UNIQUEID" val="433"/>
</p:tagLst>
</file>

<file path=ppt/tags/tag250.xml><?xml version="1.0" encoding="utf-8"?>
<p:tagLst xmlns:p="http://schemas.openxmlformats.org/presentationml/2006/main">
  <p:tag name="AS_UNIQUEID" val="658"/>
</p:tagLst>
</file>

<file path=ppt/tags/tag251.xml><?xml version="1.0" encoding="utf-8"?>
<p:tagLst xmlns:p="http://schemas.openxmlformats.org/presentationml/2006/main">
  <p:tag name="AS_UNIQUEID" val="659"/>
</p:tagLst>
</file>

<file path=ppt/tags/tag252.xml><?xml version="1.0" encoding="utf-8"?>
<p:tagLst xmlns:p="http://schemas.openxmlformats.org/presentationml/2006/main">
  <p:tag name="AS_UNIQUEID" val="660"/>
</p:tagLst>
</file>

<file path=ppt/tags/tag253.xml><?xml version="1.0" encoding="utf-8"?>
<p:tagLst xmlns:p="http://schemas.openxmlformats.org/presentationml/2006/main">
  <p:tag name="AS_UNIQUEID" val="661"/>
</p:tagLst>
</file>

<file path=ppt/tags/tag254.xml><?xml version="1.0" encoding="utf-8"?>
<p:tagLst xmlns:p="http://schemas.openxmlformats.org/presentationml/2006/main">
  <p:tag name="AS_UNIQUEID" val="662"/>
</p:tagLst>
</file>

<file path=ppt/tags/tag255.xml><?xml version="1.0" encoding="utf-8"?>
<p:tagLst xmlns:p="http://schemas.openxmlformats.org/presentationml/2006/main">
  <p:tag name="AS_UNIQUEID" val="663"/>
</p:tagLst>
</file>

<file path=ppt/tags/tag256.xml><?xml version="1.0" encoding="utf-8"?>
<p:tagLst xmlns:p="http://schemas.openxmlformats.org/presentationml/2006/main">
  <p:tag name="AS_UNIQUEID" val="664"/>
</p:tagLst>
</file>

<file path=ppt/tags/tag257.xml><?xml version="1.0" encoding="utf-8"?>
<p:tagLst xmlns:p="http://schemas.openxmlformats.org/presentationml/2006/main">
  <p:tag name="AS_UNIQUEID" val="665"/>
</p:tagLst>
</file>

<file path=ppt/tags/tag258.xml><?xml version="1.0" encoding="utf-8"?>
<p:tagLst xmlns:p="http://schemas.openxmlformats.org/presentationml/2006/main">
  <p:tag name="AS_UNIQUEID" val="666"/>
</p:tagLst>
</file>

<file path=ppt/tags/tag259.xml><?xml version="1.0" encoding="utf-8"?>
<p:tagLst xmlns:p="http://schemas.openxmlformats.org/presentationml/2006/main">
  <p:tag name="AS_UNIQUEID" val="667"/>
</p:tagLst>
</file>

<file path=ppt/tags/tag26.xml><?xml version="1.0" encoding="utf-8"?>
<p:tagLst xmlns:p="http://schemas.openxmlformats.org/presentationml/2006/main">
  <p:tag name="AS_UNIQUEID" val="434"/>
</p:tagLst>
</file>

<file path=ppt/tags/tag260.xml><?xml version="1.0" encoding="utf-8"?>
<p:tagLst xmlns:p="http://schemas.openxmlformats.org/presentationml/2006/main">
  <p:tag name="AS_UNIQUEID" val="668"/>
</p:tagLst>
</file>

<file path=ppt/tags/tag261.xml><?xml version="1.0" encoding="utf-8"?>
<p:tagLst xmlns:p="http://schemas.openxmlformats.org/presentationml/2006/main">
  <p:tag name="AS_UNIQUEID" val="669"/>
</p:tagLst>
</file>

<file path=ppt/tags/tag262.xml><?xml version="1.0" encoding="utf-8"?>
<p:tagLst xmlns:p="http://schemas.openxmlformats.org/presentationml/2006/main">
  <p:tag name="AS_UNIQUEID" val="670"/>
</p:tagLst>
</file>

<file path=ppt/tags/tag263.xml><?xml version="1.0" encoding="utf-8"?>
<p:tagLst xmlns:p="http://schemas.openxmlformats.org/presentationml/2006/main">
  <p:tag name="AS_UNIQUEID" val="671"/>
</p:tagLst>
</file>

<file path=ppt/tags/tag264.xml><?xml version="1.0" encoding="utf-8"?>
<p:tagLst xmlns:p="http://schemas.openxmlformats.org/presentationml/2006/main">
  <p:tag name="AS_UNIQUEID" val="672"/>
</p:tagLst>
</file>

<file path=ppt/tags/tag265.xml><?xml version="1.0" encoding="utf-8"?>
<p:tagLst xmlns:p="http://schemas.openxmlformats.org/presentationml/2006/main">
  <p:tag name="AS_UNIQUEID" val="673"/>
</p:tagLst>
</file>

<file path=ppt/tags/tag266.xml><?xml version="1.0" encoding="utf-8"?>
<p:tagLst xmlns:p="http://schemas.openxmlformats.org/presentationml/2006/main">
  <p:tag name="AS_UNIQUEID" val="674"/>
</p:tagLst>
</file>

<file path=ppt/tags/tag267.xml><?xml version="1.0" encoding="utf-8"?>
<p:tagLst xmlns:p="http://schemas.openxmlformats.org/presentationml/2006/main">
  <p:tag name="AS_UNIQUEID" val="675"/>
</p:tagLst>
</file>

<file path=ppt/tags/tag268.xml><?xml version="1.0" encoding="utf-8"?>
<p:tagLst xmlns:p="http://schemas.openxmlformats.org/presentationml/2006/main">
  <p:tag name="AS_UNIQUEID" val="676"/>
</p:tagLst>
</file>

<file path=ppt/tags/tag269.xml><?xml version="1.0" encoding="utf-8"?>
<p:tagLst xmlns:p="http://schemas.openxmlformats.org/presentationml/2006/main">
  <p:tag name="AS_UNIQUEID" val="677"/>
</p:tagLst>
</file>

<file path=ppt/tags/tag27.xml><?xml version="1.0" encoding="utf-8"?>
<p:tagLst xmlns:p="http://schemas.openxmlformats.org/presentationml/2006/main">
  <p:tag name="AS_UNIQUEID" val="435"/>
</p:tagLst>
</file>

<file path=ppt/tags/tag270.xml><?xml version="1.0" encoding="utf-8"?>
<p:tagLst xmlns:p="http://schemas.openxmlformats.org/presentationml/2006/main">
  <p:tag name="AS_UNIQUEID" val="678"/>
</p:tagLst>
</file>

<file path=ppt/tags/tag271.xml><?xml version="1.0" encoding="utf-8"?>
<p:tagLst xmlns:p="http://schemas.openxmlformats.org/presentationml/2006/main">
  <p:tag name="AS_UNIQUEID" val="679"/>
</p:tagLst>
</file>

<file path=ppt/tags/tag272.xml><?xml version="1.0" encoding="utf-8"?>
<p:tagLst xmlns:p="http://schemas.openxmlformats.org/presentationml/2006/main">
  <p:tag name="AS_UNIQUEID" val="680"/>
</p:tagLst>
</file>

<file path=ppt/tags/tag273.xml><?xml version="1.0" encoding="utf-8"?>
<p:tagLst xmlns:p="http://schemas.openxmlformats.org/presentationml/2006/main">
  <p:tag name="AS_UNIQUEID" val="681"/>
</p:tagLst>
</file>

<file path=ppt/tags/tag274.xml><?xml version="1.0" encoding="utf-8"?>
<p:tagLst xmlns:p="http://schemas.openxmlformats.org/presentationml/2006/main">
  <p:tag name="AS_UNIQUEID" val="682"/>
</p:tagLst>
</file>

<file path=ppt/tags/tag275.xml><?xml version="1.0" encoding="utf-8"?>
<p:tagLst xmlns:p="http://schemas.openxmlformats.org/presentationml/2006/main">
  <p:tag name="AS_UNIQUEID" val="683"/>
</p:tagLst>
</file>

<file path=ppt/tags/tag276.xml><?xml version="1.0" encoding="utf-8"?>
<p:tagLst xmlns:p="http://schemas.openxmlformats.org/presentationml/2006/main">
  <p:tag name="AS_UNIQUEID" val="684"/>
</p:tagLst>
</file>

<file path=ppt/tags/tag277.xml><?xml version="1.0" encoding="utf-8"?>
<p:tagLst xmlns:p="http://schemas.openxmlformats.org/presentationml/2006/main">
  <p:tag name="AS_UNIQUEID" val="685"/>
</p:tagLst>
</file>

<file path=ppt/tags/tag278.xml><?xml version="1.0" encoding="utf-8"?>
<p:tagLst xmlns:p="http://schemas.openxmlformats.org/presentationml/2006/main">
  <p:tag name="AS_UNIQUEID" val="686"/>
</p:tagLst>
</file>

<file path=ppt/tags/tag279.xml><?xml version="1.0" encoding="utf-8"?>
<p:tagLst xmlns:p="http://schemas.openxmlformats.org/presentationml/2006/main">
  <p:tag name="AS_UNIQUEID" val="687"/>
</p:tagLst>
</file>

<file path=ppt/tags/tag28.xml><?xml version="1.0" encoding="utf-8"?>
<p:tagLst xmlns:p="http://schemas.openxmlformats.org/presentationml/2006/main">
  <p:tag name="AS_UNIQUEID" val="436"/>
</p:tagLst>
</file>

<file path=ppt/tags/tag280.xml><?xml version="1.0" encoding="utf-8"?>
<p:tagLst xmlns:p="http://schemas.openxmlformats.org/presentationml/2006/main">
  <p:tag name="AS_UNIQUEID" val="688"/>
</p:tagLst>
</file>

<file path=ppt/tags/tag281.xml><?xml version="1.0" encoding="utf-8"?>
<p:tagLst xmlns:p="http://schemas.openxmlformats.org/presentationml/2006/main">
  <p:tag name="AS_UNIQUEID" val="689"/>
</p:tagLst>
</file>

<file path=ppt/tags/tag282.xml><?xml version="1.0" encoding="utf-8"?>
<p:tagLst xmlns:p="http://schemas.openxmlformats.org/presentationml/2006/main">
  <p:tag name="AS_UNIQUEID" val="690"/>
</p:tagLst>
</file>

<file path=ppt/tags/tag283.xml><?xml version="1.0" encoding="utf-8"?>
<p:tagLst xmlns:p="http://schemas.openxmlformats.org/presentationml/2006/main">
  <p:tag name="AS_UNIQUEID" val="691"/>
</p:tagLst>
</file>

<file path=ppt/tags/tag284.xml><?xml version="1.0" encoding="utf-8"?>
<p:tagLst xmlns:p="http://schemas.openxmlformats.org/presentationml/2006/main">
  <p:tag name="AS_UNIQUEID" val="692"/>
</p:tagLst>
</file>

<file path=ppt/tags/tag285.xml><?xml version="1.0" encoding="utf-8"?>
<p:tagLst xmlns:p="http://schemas.openxmlformats.org/presentationml/2006/main">
  <p:tag name="AS_UNIQUEID" val="693"/>
</p:tagLst>
</file>

<file path=ppt/tags/tag286.xml><?xml version="1.0" encoding="utf-8"?>
<p:tagLst xmlns:p="http://schemas.openxmlformats.org/presentationml/2006/main">
  <p:tag name="AS_UNIQUEID" val="694"/>
</p:tagLst>
</file>

<file path=ppt/tags/tag287.xml><?xml version="1.0" encoding="utf-8"?>
<p:tagLst xmlns:p="http://schemas.openxmlformats.org/presentationml/2006/main">
  <p:tag name="AS_UNIQUEID" val="695"/>
</p:tagLst>
</file>

<file path=ppt/tags/tag288.xml><?xml version="1.0" encoding="utf-8"?>
<p:tagLst xmlns:p="http://schemas.openxmlformats.org/presentationml/2006/main">
  <p:tag name="AS_UNIQUEID" val="696"/>
</p:tagLst>
</file>

<file path=ppt/tags/tag289.xml><?xml version="1.0" encoding="utf-8"?>
<p:tagLst xmlns:p="http://schemas.openxmlformats.org/presentationml/2006/main">
  <p:tag name="AS_UNIQUEID" val="697"/>
</p:tagLst>
</file>

<file path=ppt/tags/tag29.xml><?xml version="1.0" encoding="utf-8"?>
<p:tagLst xmlns:p="http://schemas.openxmlformats.org/presentationml/2006/main">
  <p:tag name="AS_UNIQUEID" val="437"/>
</p:tagLst>
</file>

<file path=ppt/tags/tag290.xml><?xml version="1.0" encoding="utf-8"?>
<p:tagLst xmlns:p="http://schemas.openxmlformats.org/presentationml/2006/main">
  <p:tag name="AS_UNIQUEID" val="698"/>
</p:tagLst>
</file>

<file path=ppt/tags/tag291.xml><?xml version="1.0" encoding="utf-8"?>
<p:tagLst xmlns:p="http://schemas.openxmlformats.org/presentationml/2006/main">
  <p:tag name="AS_UNIQUEID" val="699"/>
</p:tagLst>
</file>

<file path=ppt/tags/tag292.xml><?xml version="1.0" encoding="utf-8"?>
<p:tagLst xmlns:p="http://schemas.openxmlformats.org/presentationml/2006/main">
  <p:tag name="AS_UNIQUEID" val="700"/>
</p:tagLst>
</file>

<file path=ppt/tags/tag293.xml><?xml version="1.0" encoding="utf-8"?>
<p:tagLst xmlns:p="http://schemas.openxmlformats.org/presentationml/2006/main">
  <p:tag name="AS_UNIQUEID" val="701"/>
</p:tagLst>
</file>

<file path=ppt/tags/tag294.xml><?xml version="1.0" encoding="utf-8"?>
<p:tagLst xmlns:p="http://schemas.openxmlformats.org/presentationml/2006/main">
  <p:tag name="AS_UNIQUEID" val="702"/>
</p:tagLst>
</file>

<file path=ppt/tags/tag295.xml><?xml version="1.0" encoding="utf-8"?>
<p:tagLst xmlns:p="http://schemas.openxmlformats.org/presentationml/2006/main">
  <p:tag name="AS_UNIQUEID" val="703"/>
</p:tagLst>
</file>

<file path=ppt/tags/tag296.xml><?xml version="1.0" encoding="utf-8"?>
<p:tagLst xmlns:p="http://schemas.openxmlformats.org/presentationml/2006/main">
  <p:tag name="AS_UNIQUEID" val="704"/>
</p:tagLst>
</file>

<file path=ppt/tags/tag297.xml><?xml version="1.0" encoding="utf-8"?>
<p:tagLst xmlns:p="http://schemas.openxmlformats.org/presentationml/2006/main">
  <p:tag name="AS_UNIQUEID" val="705"/>
</p:tagLst>
</file>

<file path=ppt/tags/tag298.xml><?xml version="1.0" encoding="utf-8"?>
<p:tagLst xmlns:p="http://schemas.openxmlformats.org/presentationml/2006/main">
  <p:tag name="AS_UNIQUEID" val="706"/>
</p:tagLst>
</file>

<file path=ppt/tags/tag299.xml><?xml version="1.0" encoding="utf-8"?>
<p:tagLst xmlns:p="http://schemas.openxmlformats.org/presentationml/2006/main">
  <p:tag name="AS_UNIQUEID" val="707"/>
</p:tagLst>
</file>

<file path=ppt/tags/tag3.xml><?xml version="1.0" encoding="utf-8"?>
<p:tagLst xmlns:p="http://schemas.openxmlformats.org/presentationml/2006/main">
  <p:tag name="AS_UNIQUEID" val="411"/>
</p:tagLst>
</file>

<file path=ppt/tags/tag30.xml><?xml version="1.0" encoding="utf-8"?>
<p:tagLst xmlns:p="http://schemas.openxmlformats.org/presentationml/2006/main">
  <p:tag name="AS_UNIQUEID" val="438"/>
</p:tagLst>
</file>

<file path=ppt/tags/tag300.xml><?xml version="1.0" encoding="utf-8"?>
<p:tagLst xmlns:p="http://schemas.openxmlformats.org/presentationml/2006/main">
  <p:tag name="AS_UNIQUEID" val="708"/>
</p:tagLst>
</file>

<file path=ppt/tags/tag301.xml><?xml version="1.0" encoding="utf-8"?>
<p:tagLst xmlns:p="http://schemas.openxmlformats.org/presentationml/2006/main">
  <p:tag name="AS_UNIQUEID" val="709"/>
</p:tagLst>
</file>

<file path=ppt/tags/tag302.xml><?xml version="1.0" encoding="utf-8"?>
<p:tagLst xmlns:p="http://schemas.openxmlformats.org/presentationml/2006/main">
  <p:tag name="AS_UNIQUEID" val="710"/>
</p:tagLst>
</file>

<file path=ppt/tags/tag303.xml><?xml version="1.0" encoding="utf-8"?>
<p:tagLst xmlns:p="http://schemas.openxmlformats.org/presentationml/2006/main">
  <p:tag name="AS_UNIQUEID" val="711"/>
</p:tagLst>
</file>

<file path=ppt/tags/tag304.xml><?xml version="1.0" encoding="utf-8"?>
<p:tagLst xmlns:p="http://schemas.openxmlformats.org/presentationml/2006/main">
  <p:tag name="AS_UNIQUEID" val="712"/>
</p:tagLst>
</file>

<file path=ppt/tags/tag305.xml><?xml version="1.0" encoding="utf-8"?>
<p:tagLst xmlns:p="http://schemas.openxmlformats.org/presentationml/2006/main">
  <p:tag name="AS_UNIQUEID" val="713"/>
</p:tagLst>
</file>

<file path=ppt/tags/tag306.xml><?xml version="1.0" encoding="utf-8"?>
<p:tagLst xmlns:p="http://schemas.openxmlformats.org/presentationml/2006/main">
  <p:tag name="AS_UNIQUEID" val="714"/>
</p:tagLst>
</file>

<file path=ppt/tags/tag307.xml><?xml version="1.0" encoding="utf-8"?>
<p:tagLst xmlns:p="http://schemas.openxmlformats.org/presentationml/2006/main">
  <p:tag name="AS_UNIQUEID" val="715"/>
</p:tagLst>
</file>

<file path=ppt/tags/tag308.xml><?xml version="1.0" encoding="utf-8"?>
<p:tagLst xmlns:p="http://schemas.openxmlformats.org/presentationml/2006/main">
  <p:tag name="AS_UNIQUEID" val="716"/>
</p:tagLst>
</file>

<file path=ppt/tags/tag309.xml><?xml version="1.0" encoding="utf-8"?>
<p:tagLst xmlns:p="http://schemas.openxmlformats.org/presentationml/2006/main">
  <p:tag name="AS_UNIQUEID" val="717"/>
</p:tagLst>
</file>

<file path=ppt/tags/tag31.xml><?xml version="1.0" encoding="utf-8"?>
<p:tagLst xmlns:p="http://schemas.openxmlformats.org/presentationml/2006/main">
  <p:tag name="AS_UNIQUEID" val="439"/>
</p:tagLst>
</file>

<file path=ppt/tags/tag310.xml><?xml version="1.0" encoding="utf-8"?>
<p:tagLst xmlns:p="http://schemas.openxmlformats.org/presentationml/2006/main">
  <p:tag name="AS_UNIQUEID" val="718"/>
</p:tagLst>
</file>

<file path=ppt/tags/tag311.xml><?xml version="1.0" encoding="utf-8"?>
<p:tagLst xmlns:p="http://schemas.openxmlformats.org/presentationml/2006/main">
  <p:tag name="AS_UNIQUEID" val="719"/>
</p:tagLst>
</file>

<file path=ppt/tags/tag312.xml><?xml version="1.0" encoding="utf-8"?>
<p:tagLst xmlns:p="http://schemas.openxmlformats.org/presentationml/2006/main">
  <p:tag name="AS_UNIQUEID" val="720"/>
</p:tagLst>
</file>

<file path=ppt/tags/tag313.xml><?xml version="1.0" encoding="utf-8"?>
<p:tagLst xmlns:p="http://schemas.openxmlformats.org/presentationml/2006/main">
  <p:tag name="AS_UNIQUEID" val="721"/>
</p:tagLst>
</file>

<file path=ppt/tags/tag314.xml><?xml version="1.0" encoding="utf-8"?>
<p:tagLst xmlns:p="http://schemas.openxmlformats.org/presentationml/2006/main">
  <p:tag name="AS_UNIQUEID" val="722"/>
</p:tagLst>
</file>

<file path=ppt/tags/tag315.xml><?xml version="1.0" encoding="utf-8"?>
<p:tagLst xmlns:p="http://schemas.openxmlformats.org/presentationml/2006/main">
  <p:tag name="AS_UNIQUEID" val="723"/>
</p:tagLst>
</file>

<file path=ppt/tags/tag316.xml><?xml version="1.0" encoding="utf-8"?>
<p:tagLst xmlns:p="http://schemas.openxmlformats.org/presentationml/2006/main">
  <p:tag name="AS_UNIQUEID" val="724"/>
</p:tagLst>
</file>

<file path=ppt/tags/tag317.xml><?xml version="1.0" encoding="utf-8"?>
<p:tagLst xmlns:p="http://schemas.openxmlformats.org/presentationml/2006/main">
  <p:tag name="AS_UNIQUEID" val="725"/>
</p:tagLst>
</file>

<file path=ppt/tags/tag318.xml><?xml version="1.0" encoding="utf-8"?>
<p:tagLst xmlns:p="http://schemas.openxmlformats.org/presentationml/2006/main">
  <p:tag name="AS_UNIQUEID" val="726"/>
</p:tagLst>
</file>

<file path=ppt/tags/tag319.xml><?xml version="1.0" encoding="utf-8"?>
<p:tagLst xmlns:p="http://schemas.openxmlformats.org/presentationml/2006/main">
  <p:tag name="AS_UNIQUEID" val="727"/>
</p:tagLst>
</file>

<file path=ppt/tags/tag32.xml><?xml version="1.0" encoding="utf-8"?>
<p:tagLst xmlns:p="http://schemas.openxmlformats.org/presentationml/2006/main">
  <p:tag name="AS_UNIQUEID" val="440"/>
</p:tagLst>
</file>

<file path=ppt/tags/tag320.xml><?xml version="1.0" encoding="utf-8"?>
<p:tagLst xmlns:p="http://schemas.openxmlformats.org/presentationml/2006/main">
  <p:tag name="AS_UNIQUEID" val="728"/>
</p:tagLst>
</file>

<file path=ppt/tags/tag321.xml><?xml version="1.0" encoding="utf-8"?>
<p:tagLst xmlns:p="http://schemas.openxmlformats.org/presentationml/2006/main">
  <p:tag name="AS_UNIQUEID" val="729"/>
</p:tagLst>
</file>

<file path=ppt/tags/tag322.xml><?xml version="1.0" encoding="utf-8"?>
<p:tagLst xmlns:p="http://schemas.openxmlformats.org/presentationml/2006/main">
  <p:tag name="AS_UNIQUEID" val="730"/>
</p:tagLst>
</file>

<file path=ppt/tags/tag323.xml><?xml version="1.0" encoding="utf-8"?>
<p:tagLst xmlns:p="http://schemas.openxmlformats.org/presentationml/2006/main">
  <p:tag name="AS_UNIQUEID" val="731"/>
</p:tagLst>
</file>

<file path=ppt/tags/tag324.xml><?xml version="1.0" encoding="utf-8"?>
<p:tagLst xmlns:p="http://schemas.openxmlformats.org/presentationml/2006/main">
  <p:tag name="AS_UNIQUEID" val="732"/>
</p:tagLst>
</file>

<file path=ppt/tags/tag325.xml><?xml version="1.0" encoding="utf-8"?>
<p:tagLst xmlns:p="http://schemas.openxmlformats.org/presentationml/2006/main">
  <p:tag name="AS_UNIQUEID" val="733"/>
</p:tagLst>
</file>

<file path=ppt/tags/tag326.xml><?xml version="1.0" encoding="utf-8"?>
<p:tagLst xmlns:p="http://schemas.openxmlformats.org/presentationml/2006/main">
  <p:tag name="AS_UNIQUEID" val="734"/>
</p:tagLst>
</file>

<file path=ppt/tags/tag327.xml><?xml version="1.0" encoding="utf-8"?>
<p:tagLst xmlns:p="http://schemas.openxmlformats.org/presentationml/2006/main">
  <p:tag name="AS_UNIQUEID" val="735"/>
</p:tagLst>
</file>

<file path=ppt/tags/tag328.xml><?xml version="1.0" encoding="utf-8"?>
<p:tagLst xmlns:p="http://schemas.openxmlformats.org/presentationml/2006/main">
  <p:tag name="AS_UNIQUEID" val="736"/>
</p:tagLst>
</file>

<file path=ppt/tags/tag329.xml><?xml version="1.0" encoding="utf-8"?>
<p:tagLst xmlns:p="http://schemas.openxmlformats.org/presentationml/2006/main">
  <p:tag name="AS_UNIQUEID" val="737"/>
</p:tagLst>
</file>

<file path=ppt/tags/tag33.xml><?xml version="1.0" encoding="utf-8"?>
<p:tagLst xmlns:p="http://schemas.openxmlformats.org/presentationml/2006/main">
  <p:tag name="AS_UNIQUEID" val="441"/>
</p:tagLst>
</file>

<file path=ppt/tags/tag330.xml><?xml version="1.0" encoding="utf-8"?>
<p:tagLst xmlns:p="http://schemas.openxmlformats.org/presentationml/2006/main">
  <p:tag name="AS_UNIQUEID" val="738"/>
</p:tagLst>
</file>

<file path=ppt/tags/tag331.xml><?xml version="1.0" encoding="utf-8"?>
<p:tagLst xmlns:p="http://schemas.openxmlformats.org/presentationml/2006/main">
  <p:tag name="AS_UNIQUEID" val="739"/>
</p:tagLst>
</file>

<file path=ppt/tags/tag332.xml><?xml version="1.0" encoding="utf-8"?>
<p:tagLst xmlns:p="http://schemas.openxmlformats.org/presentationml/2006/main">
  <p:tag name="AS_UNIQUEID" val="740"/>
</p:tagLst>
</file>

<file path=ppt/tags/tag333.xml><?xml version="1.0" encoding="utf-8"?>
<p:tagLst xmlns:p="http://schemas.openxmlformats.org/presentationml/2006/main">
  <p:tag name="AS_UNIQUEID" val="741"/>
</p:tagLst>
</file>

<file path=ppt/tags/tag334.xml><?xml version="1.0" encoding="utf-8"?>
<p:tagLst xmlns:p="http://schemas.openxmlformats.org/presentationml/2006/main">
  <p:tag name="AS_UNIQUEID" val="742"/>
</p:tagLst>
</file>

<file path=ppt/tags/tag335.xml><?xml version="1.0" encoding="utf-8"?>
<p:tagLst xmlns:p="http://schemas.openxmlformats.org/presentationml/2006/main">
  <p:tag name="AS_UNIQUEID" val="743"/>
</p:tagLst>
</file>

<file path=ppt/tags/tag336.xml><?xml version="1.0" encoding="utf-8"?>
<p:tagLst xmlns:p="http://schemas.openxmlformats.org/presentationml/2006/main">
  <p:tag name="AS_UNIQUEID" val="744"/>
</p:tagLst>
</file>

<file path=ppt/tags/tag337.xml><?xml version="1.0" encoding="utf-8"?>
<p:tagLst xmlns:p="http://schemas.openxmlformats.org/presentationml/2006/main">
  <p:tag name="AS_UNIQUEID" val="745"/>
</p:tagLst>
</file>

<file path=ppt/tags/tag338.xml><?xml version="1.0" encoding="utf-8"?>
<p:tagLst xmlns:p="http://schemas.openxmlformats.org/presentationml/2006/main">
  <p:tag name="AS_UNIQUEID" val="746"/>
</p:tagLst>
</file>

<file path=ppt/tags/tag339.xml><?xml version="1.0" encoding="utf-8"?>
<p:tagLst xmlns:p="http://schemas.openxmlformats.org/presentationml/2006/main">
  <p:tag name="AS_UNIQUEID" val="747"/>
</p:tagLst>
</file>

<file path=ppt/tags/tag34.xml><?xml version="1.0" encoding="utf-8"?>
<p:tagLst xmlns:p="http://schemas.openxmlformats.org/presentationml/2006/main">
  <p:tag name="AS_UNIQUEID" val="442"/>
</p:tagLst>
</file>

<file path=ppt/tags/tag340.xml><?xml version="1.0" encoding="utf-8"?>
<p:tagLst xmlns:p="http://schemas.openxmlformats.org/presentationml/2006/main">
  <p:tag name="AS_UNIQUEID" val="748"/>
</p:tagLst>
</file>

<file path=ppt/tags/tag341.xml><?xml version="1.0" encoding="utf-8"?>
<p:tagLst xmlns:p="http://schemas.openxmlformats.org/presentationml/2006/main">
  <p:tag name="AS_UNIQUEID" val="749"/>
</p:tagLst>
</file>

<file path=ppt/tags/tag342.xml><?xml version="1.0" encoding="utf-8"?>
<p:tagLst xmlns:p="http://schemas.openxmlformats.org/presentationml/2006/main">
  <p:tag name="AS_UNIQUEID" val="750"/>
</p:tagLst>
</file>

<file path=ppt/tags/tag343.xml><?xml version="1.0" encoding="utf-8"?>
<p:tagLst xmlns:p="http://schemas.openxmlformats.org/presentationml/2006/main">
  <p:tag name="AS_UNIQUEID" val="751"/>
</p:tagLst>
</file>

<file path=ppt/tags/tag344.xml><?xml version="1.0" encoding="utf-8"?>
<p:tagLst xmlns:p="http://schemas.openxmlformats.org/presentationml/2006/main">
  <p:tag name="AS_UNIQUEID" val="752"/>
</p:tagLst>
</file>

<file path=ppt/tags/tag345.xml><?xml version="1.0" encoding="utf-8"?>
<p:tagLst xmlns:p="http://schemas.openxmlformats.org/presentationml/2006/main">
  <p:tag name="AS_UNIQUEID" val="753"/>
</p:tagLst>
</file>

<file path=ppt/tags/tag346.xml><?xml version="1.0" encoding="utf-8"?>
<p:tagLst xmlns:p="http://schemas.openxmlformats.org/presentationml/2006/main">
  <p:tag name="AS_UNIQUEID" val="754"/>
</p:tagLst>
</file>

<file path=ppt/tags/tag347.xml><?xml version="1.0" encoding="utf-8"?>
<p:tagLst xmlns:p="http://schemas.openxmlformats.org/presentationml/2006/main">
  <p:tag name="AS_UNIQUEID" val="755"/>
</p:tagLst>
</file>

<file path=ppt/tags/tag348.xml><?xml version="1.0" encoding="utf-8"?>
<p:tagLst xmlns:p="http://schemas.openxmlformats.org/presentationml/2006/main">
  <p:tag name="AS_UNIQUEID" val="756"/>
</p:tagLst>
</file>

<file path=ppt/tags/tag349.xml><?xml version="1.0" encoding="utf-8"?>
<p:tagLst xmlns:p="http://schemas.openxmlformats.org/presentationml/2006/main">
  <p:tag name="AS_UNIQUEID" val="757"/>
</p:tagLst>
</file>

<file path=ppt/tags/tag35.xml><?xml version="1.0" encoding="utf-8"?>
<p:tagLst xmlns:p="http://schemas.openxmlformats.org/presentationml/2006/main">
  <p:tag name="AS_UNIQUEID" val="443"/>
</p:tagLst>
</file>

<file path=ppt/tags/tag350.xml><?xml version="1.0" encoding="utf-8"?>
<p:tagLst xmlns:p="http://schemas.openxmlformats.org/presentationml/2006/main">
  <p:tag name="AS_UNIQUEID" val="758"/>
</p:tagLst>
</file>

<file path=ppt/tags/tag351.xml><?xml version="1.0" encoding="utf-8"?>
<p:tagLst xmlns:p="http://schemas.openxmlformats.org/presentationml/2006/main">
  <p:tag name="AS_UNIQUEID" val="759"/>
</p:tagLst>
</file>

<file path=ppt/tags/tag352.xml><?xml version="1.0" encoding="utf-8"?>
<p:tagLst xmlns:p="http://schemas.openxmlformats.org/presentationml/2006/main">
  <p:tag name="AS_UNIQUEID" val="760"/>
</p:tagLst>
</file>

<file path=ppt/tags/tag353.xml><?xml version="1.0" encoding="utf-8"?>
<p:tagLst xmlns:p="http://schemas.openxmlformats.org/presentationml/2006/main">
  <p:tag name="AS_UNIQUEID" val="761"/>
</p:tagLst>
</file>

<file path=ppt/tags/tag354.xml><?xml version="1.0" encoding="utf-8"?>
<p:tagLst xmlns:p="http://schemas.openxmlformats.org/presentationml/2006/main">
  <p:tag name="AS_UNIQUEID" val="762"/>
</p:tagLst>
</file>

<file path=ppt/tags/tag355.xml><?xml version="1.0" encoding="utf-8"?>
<p:tagLst xmlns:p="http://schemas.openxmlformats.org/presentationml/2006/main">
  <p:tag name="AS_UNIQUEID" val="763"/>
</p:tagLst>
</file>

<file path=ppt/tags/tag356.xml><?xml version="1.0" encoding="utf-8"?>
<p:tagLst xmlns:p="http://schemas.openxmlformats.org/presentationml/2006/main">
  <p:tag name="AS_UNIQUEID" val="764"/>
</p:tagLst>
</file>

<file path=ppt/tags/tag357.xml><?xml version="1.0" encoding="utf-8"?>
<p:tagLst xmlns:p="http://schemas.openxmlformats.org/presentationml/2006/main">
  <p:tag name="AS_UNIQUEID" val="765"/>
</p:tagLst>
</file>

<file path=ppt/tags/tag358.xml><?xml version="1.0" encoding="utf-8"?>
<p:tagLst xmlns:p="http://schemas.openxmlformats.org/presentationml/2006/main">
  <p:tag name="AS_UNIQUEID" val="766"/>
</p:tagLst>
</file>

<file path=ppt/tags/tag359.xml><?xml version="1.0" encoding="utf-8"?>
<p:tagLst xmlns:p="http://schemas.openxmlformats.org/presentationml/2006/main">
  <p:tag name="AS_UNIQUEID" val="767"/>
</p:tagLst>
</file>

<file path=ppt/tags/tag36.xml><?xml version="1.0" encoding="utf-8"?>
<p:tagLst xmlns:p="http://schemas.openxmlformats.org/presentationml/2006/main">
  <p:tag name="AS_UNIQUEID" val="444"/>
</p:tagLst>
</file>

<file path=ppt/tags/tag360.xml><?xml version="1.0" encoding="utf-8"?>
<p:tagLst xmlns:p="http://schemas.openxmlformats.org/presentationml/2006/main">
  <p:tag name="AS_UNIQUEID" val="768"/>
</p:tagLst>
</file>

<file path=ppt/tags/tag361.xml><?xml version="1.0" encoding="utf-8"?>
<p:tagLst xmlns:p="http://schemas.openxmlformats.org/presentationml/2006/main">
  <p:tag name="AS_UNIQUEID" val="769"/>
</p:tagLst>
</file>

<file path=ppt/tags/tag362.xml><?xml version="1.0" encoding="utf-8"?>
<p:tagLst xmlns:p="http://schemas.openxmlformats.org/presentationml/2006/main">
  <p:tag name="AS_UNIQUEID" val="770"/>
</p:tagLst>
</file>

<file path=ppt/tags/tag363.xml><?xml version="1.0" encoding="utf-8"?>
<p:tagLst xmlns:p="http://schemas.openxmlformats.org/presentationml/2006/main">
  <p:tag name="AS_UNIQUEID" val="771"/>
</p:tagLst>
</file>

<file path=ppt/tags/tag364.xml><?xml version="1.0" encoding="utf-8"?>
<p:tagLst xmlns:p="http://schemas.openxmlformats.org/presentationml/2006/main">
  <p:tag name="AS_UNIQUEID" val="772"/>
</p:tagLst>
</file>

<file path=ppt/tags/tag365.xml><?xml version="1.0" encoding="utf-8"?>
<p:tagLst xmlns:p="http://schemas.openxmlformats.org/presentationml/2006/main">
  <p:tag name="AS_UNIQUEID" val="773"/>
</p:tagLst>
</file>

<file path=ppt/tags/tag366.xml><?xml version="1.0" encoding="utf-8"?>
<p:tagLst xmlns:p="http://schemas.openxmlformats.org/presentationml/2006/main">
  <p:tag name="AS_UNIQUEID" val="774"/>
</p:tagLst>
</file>

<file path=ppt/tags/tag367.xml><?xml version="1.0" encoding="utf-8"?>
<p:tagLst xmlns:p="http://schemas.openxmlformats.org/presentationml/2006/main">
  <p:tag name="AS_UNIQUEID" val="775"/>
</p:tagLst>
</file>

<file path=ppt/tags/tag368.xml><?xml version="1.0" encoding="utf-8"?>
<p:tagLst xmlns:p="http://schemas.openxmlformats.org/presentationml/2006/main">
  <p:tag name="AS_UNIQUEID" val="776"/>
</p:tagLst>
</file>

<file path=ppt/tags/tag369.xml><?xml version="1.0" encoding="utf-8"?>
<p:tagLst xmlns:p="http://schemas.openxmlformats.org/presentationml/2006/main">
  <p:tag name="AS_UNIQUEID" val="777"/>
</p:tagLst>
</file>

<file path=ppt/tags/tag37.xml><?xml version="1.0" encoding="utf-8"?>
<p:tagLst xmlns:p="http://schemas.openxmlformats.org/presentationml/2006/main">
  <p:tag name="AS_UNIQUEID" val="445"/>
</p:tagLst>
</file>

<file path=ppt/tags/tag370.xml><?xml version="1.0" encoding="utf-8"?>
<p:tagLst xmlns:p="http://schemas.openxmlformats.org/presentationml/2006/main">
  <p:tag name="AS_UNIQUEID" val="778"/>
</p:tagLst>
</file>

<file path=ppt/tags/tag371.xml><?xml version="1.0" encoding="utf-8"?>
<p:tagLst xmlns:p="http://schemas.openxmlformats.org/presentationml/2006/main">
  <p:tag name="AS_UNIQUEID" val="779"/>
</p:tagLst>
</file>

<file path=ppt/tags/tag372.xml><?xml version="1.0" encoding="utf-8"?>
<p:tagLst xmlns:p="http://schemas.openxmlformats.org/presentationml/2006/main">
  <p:tag name="AS_UNIQUEID" val="780"/>
</p:tagLst>
</file>

<file path=ppt/tags/tag373.xml><?xml version="1.0" encoding="utf-8"?>
<p:tagLst xmlns:p="http://schemas.openxmlformats.org/presentationml/2006/main">
  <p:tag name="AS_UNIQUEID" val="781"/>
</p:tagLst>
</file>

<file path=ppt/tags/tag374.xml><?xml version="1.0" encoding="utf-8"?>
<p:tagLst xmlns:p="http://schemas.openxmlformats.org/presentationml/2006/main">
  <p:tag name="AS_UNIQUEID" val="782"/>
</p:tagLst>
</file>

<file path=ppt/tags/tag375.xml><?xml version="1.0" encoding="utf-8"?>
<p:tagLst xmlns:p="http://schemas.openxmlformats.org/presentationml/2006/main">
  <p:tag name="AS_UNIQUEID" val="783"/>
</p:tagLst>
</file>

<file path=ppt/tags/tag376.xml><?xml version="1.0" encoding="utf-8"?>
<p:tagLst xmlns:p="http://schemas.openxmlformats.org/presentationml/2006/main">
  <p:tag name="AS_UNIQUEID" val="784"/>
</p:tagLst>
</file>

<file path=ppt/tags/tag377.xml><?xml version="1.0" encoding="utf-8"?>
<p:tagLst xmlns:p="http://schemas.openxmlformats.org/presentationml/2006/main">
  <p:tag name="AS_UNIQUEID" val="785"/>
</p:tagLst>
</file>

<file path=ppt/tags/tag378.xml><?xml version="1.0" encoding="utf-8"?>
<p:tagLst xmlns:p="http://schemas.openxmlformats.org/presentationml/2006/main">
  <p:tag name="AS_UNIQUEID" val="786"/>
</p:tagLst>
</file>

<file path=ppt/tags/tag379.xml><?xml version="1.0" encoding="utf-8"?>
<p:tagLst xmlns:p="http://schemas.openxmlformats.org/presentationml/2006/main">
  <p:tag name="AS_UNIQUEID" val="787"/>
</p:tagLst>
</file>

<file path=ppt/tags/tag38.xml><?xml version="1.0" encoding="utf-8"?>
<p:tagLst xmlns:p="http://schemas.openxmlformats.org/presentationml/2006/main">
  <p:tag name="AS_UNIQUEID" val="446"/>
</p:tagLst>
</file>

<file path=ppt/tags/tag380.xml><?xml version="1.0" encoding="utf-8"?>
<p:tagLst xmlns:p="http://schemas.openxmlformats.org/presentationml/2006/main">
  <p:tag name="AS_UNIQUEID" val="788"/>
</p:tagLst>
</file>

<file path=ppt/tags/tag381.xml><?xml version="1.0" encoding="utf-8"?>
<p:tagLst xmlns:p="http://schemas.openxmlformats.org/presentationml/2006/main">
  <p:tag name="AS_UNIQUEID" val="789"/>
</p:tagLst>
</file>

<file path=ppt/tags/tag382.xml><?xml version="1.0" encoding="utf-8"?>
<p:tagLst xmlns:p="http://schemas.openxmlformats.org/presentationml/2006/main">
  <p:tag name="AS_UNIQUEID" val="790"/>
</p:tagLst>
</file>

<file path=ppt/tags/tag383.xml><?xml version="1.0" encoding="utf-8"?>
<p:tagLst xmlns:p="http://schemas.openxmlformats.org/presentationml/2006/main">
  <p:tag name="AS_UNIQUEID" val="791"/>
</p:tagLst>
</file>

<file path=ppt/tags/tag384.xml><?xml version="1.0" encoding="utf-8"?>
<p:tagLst xmlns:p="http://schemas.openxmlformats.org/presentationml/2006/main">
  <p:tag name="AS_UNIQUEID" val="792"/>
</p:tagLst>
</file>

<file path=ppt/tags/tag385.xml><?xml version="1.0" encoding="utf-8"?>
<p:tagLst xmlns:p="http://schemas.openxmlformats.org/presentationml/2006/main">
  <p:tag name="AS_UNIQUEID" val="793"/>
</p:tagLst>
</file>

<file path=ppt/tags/tag386.xml><?xml version="1.0" encoding="utf-8"?>
<p:tagLst xmlns:p="http://schemas.openxmlformats.org/presentationml/2006/main">
  <p:tag name="AS_UNIQUEID" val="794"/>
</p:tagLst>
</file>

<file path=ppt/tags/tag387.xml><?xml version="1.0" encoding="utf-8"?>
<p:tagLst xmlns:p="http://schemas.openxmlformats.org/presentationml/2006/main">
  <p:tag name="AS_UNIQUEID" val="795"/>
</p:tagLst>
</file>

<file path=ppt/tags/tag388.xml><?xml version="1.0" encoding="utf-8"?>
<p:tagLst xmlns:p="http://schemas.openxmlformats.org/presentationml/2006/main">
  <p:tag name="AS_UNIQUEID" val="796"/>
</p:tagLst>
</file>

<file path=ppt/tags/tag389.xml><?xml version="1.0" encoding="utf-8"?>
<p:tagLst xmlns:p="http://schemas.openxmlformats.org/presentationml/2006/main">
  <p:tag name="AS_UNIQUEID" val="797"/>
</p:tagLst>
</file>

<file path=ppt/tags/tag39.xml><?xml version="1.0" encoding="utf-8"?>
<p:tagLst xmlns:p="http://schemas.openxmlformats.org/presentationml/2006/main">
  <p:tag name="AS_UNIQUEID" val="447"/>
</p:tagLst>
</file>

<file path=ppt/tags/tag390.xml><?xml version="1.0" encoding="utf-8"?>
<p:tagLst xmlns:p="http://schemas.openxmlformats.org/presentationml/2006/main">
  <p:tag name="AS_UNIQUEID" val="798"/>
</p:tagLst>
</file>

<file path=ppt/tags/tag391.xml><?xml version="1.0" encoding="utf-8"?>
<p:tagLst xmlns:p="http://schemas.openxmlformats.org/presentationml/2006/main">
  <p:tag name="AS_UNIQUEID" val="0"/>
</p:tagLst>
</file>

<file path=ppt/tags/tag392.xml><?xml version="1.0" encoding="utf-8"?>
<p:tagLst xmlns:p="http://schemas.openxmlformats.org/presentationml/2006/main">
  <p:tag name="AS_UNIQUEID" val="1"/>
</p:tagLst>
</file>

<file path=ppt/tags/tag393.xml><?xml version="1.0" encoding="utf-8"?>
<p:tagLst xmlns:p="http://schemas.openxmlformats.org/presentationml/2006/main">
  <p:tag name="AS_UNIQUEID" val="2"/>
</p:tagLst>
</file>

<file path=ppt/tags/tag394.xml><?xml version="1.0" encoding="utf-8"?>
<p:tagLst xmlns:p="http://schemas.openxmlformats.org/presentationml/2006/main">
  <p:tag name="AS_UNIQUEID" val="3"/>
</p:tagLst>
</file>

<file path=ppt/tags/tag395.xml><?xml version="1.0" encoding="utf-8"?>
<p:tagLst xmlns:p="http://schemas.openxmlformats.org/presentationml/2006/main">
  <p:tag name="AS_UNIQUEID" val="4"/>
</p:tagLst>
</file>

<file path=ppt/tags/tag396.xml><?xml version="1.0" encoding="utf-8"?>
<p:tagLst xmlns:p="http://schemas.openxmlformats.org/presentationml/2006/main">
  <p:tag name="AS_UNIQUEID" val="5"/>
</p:tagLst>
</file>

<file path=ppt/tags/tag397.xml><?xml version="1.0" encoding="utf-8"?>
<p:tagLst xmlns:p="http://schemas.openxmlformats.org/presentationml/2006/main">
  <p:tag name="AS_UNIQUEID" val="6"/>
</p:tagLst>
</file>

<file path=ppt/tags/tag398.xml><?xml version="1.0" encoding="utf-8"?>
<p:tagLst xmlns:p="http://schemas.openxmlformats.org/presentationml/2006/main">
  <p:tag name="AS_UNIQUEID" val="7"/>
</p:tagLst>
</file>

<file path=ppt/tags/tag399.xml><?xml version="1.0" encoding="utf-8"?>
<p:tagLst xmlns:p="http://schemas.openxmlformats.org/presentationml/2006/main">
  <p:tag name="AS_UNIQUEID" val="8"/>
</p:tagLst>
</file>

<file path=ppt/tags/tag4.xml><?xml version="1.0" encoding="utf-8"?>
<p:tagLst xmlns:p="http://schemas.openxmlformats.org/presentationml/2006/main">
  <p:tag name="AS_UNIQUEID" val="412"/>
</p:tagLst>
</file>

<file path=ppt/tags/tag40.xml><?xml version="1.0" encoding="utf-8"?>
<p:tagLst xmlns:p="http://schemas.openxmlformats.org/presentationml/2006/main">
  <p:tag name="AS_UNIQUEID" val="448"/>
</p:tagLst>
</file>

<file path=ppt/tags/tag400.xml><?xml version="1.0" encoding="utf-8"?>
<p:tagLst xmlns:p="http://schemas.openxmlformats.org/presentationml/2006/main">
  <p:tag name="AS_UNIQUEID" val="9"/>
</p:tagLst>
</file>

<file path=ppt/tags/tag401.xml><?xml version="1.0" encoding="utf-8"?>
<p:tagLst xmlns:p="http://schemas.openxmlformats.org/presentationml/2006/main">
  <p:tag name="AS_UNIQUEID" val="10"/>
</p:tagLst>
</file>

<file path=ppt/tags/tag402.xml><?xml version="1.0" encoding="utf-8"?>
<p:tagLst xmlns:p="http://schemas.openxmlformats.org/presentationml/2006/main">
  <p:tag name="AS_UNIQUEID" val="11"/>
</p:tagLst>
</file>

<file path=ppt/tags/tag403.xml><?xml version="1.0" encoding="utf-8"?>
<p:tagLst xmlns:p="http://schemas.openxmlformats.org/presentationml/2006/main">
  <p:tag name="AS_UNIQUEID" val="12"/>
</p:tagLst>
</file>

<file path=ppt/tags/tag404.xml><?xml version="1.0" encoding="utf-8"?>
<p:tagLst xmlns:p="http://schemas.openxmlformats.org/presentationml/2006/main">
  <p:tag name="AS_UNIQUEID" val="13"/>
</p:tagLst>
</file>

<file path=ppt/tags/tag405.xml><?xml version="1.0" encoding="utf-8"?>
<p:tagLst xmlns:p="http://schemas.openxmlformats.org/presentationml/2006/main">
  <p:tag name="AS_UNIQUEID" val="14"/>
</p:tagLst>
</file>

<file path=ppt/tags/tag406.xml><?xml version="1.0" encoding="utf-8"?>
<p:tagLst xmlns:p="http://schemas.openxmlformats.org/presentationml/2006/main">
  <p:tag name="AS_UNIQUEID" val="15"/>
</p:tagLst>
</file>

<file path=ppt/tags/tag407.xml><?xml version="1.0" encoding="utf-8"?>
<p:tagLst xmlns:p="http://schemas.openxmlformats.org/presentationml/2006/main">
  <p:tag name="AS_UNIQUEID" val="16"/>
</p:tagLst>
</file>

<file path=ppt/tags/tag408.xml><?xml version="1.0" encoding="utf-8"?>
<p:tagLst xmlns:p="http://schemas.openxmlformats.org/presentationml/2006/main">
  <p:tag name="AS_UNIQUEID" val="17"/>
</p:tagLst>
</file>

<file path=ppt/tags/tag409.xml><?xml version="1.0" encoding="utf-8"?>
<p:tagLst xmlns:p="http://schemas.openxmlformats.org/presentationml/2006/main">
  <p:tag name="AS_UNIQUEID" val="18"/>
</p:tagLst>
</file>

<file path=ppt/tags/tag41.xml><?xml version="1.0" encoding="utf-8"?>
<p:tagLst xmlns:p="http://schemas.openxmlformats.org/presentationml/2006/main">
  <p:tag name="AS_UNIQUEID" val="449"/>
</p:tagLst>
</file>

<file path=ppt/tags/tag410.xml><?xml version="1.0" encoding="utf-8"?>
<p:tagLst xmlns:p="http://schemas.openxmlformats.org/presentationml/2006/main">
  <p:tag name="AS_UNIQUEID" val="19"/>
</p:tagLst>
</file>

<file path=ppt/tags/tag411.xml><?xml version="1.0" encoding="utf-8"?>
<p:tagLst xmlns:p="http://schemas.openxmlformats.org/presentationml/2006/main">
  <p:tag name="AS_UNIQUEID" val="20"/>
</p:tagLst>
</file>

<file path=ppt/tags/tag412.xml><?xml version="1.0" encoding="utf-8"?>
<p:tagLst xmlns:p="http://schemas.openxmlformats.org/presentationml/2006/main">
  <p:tag name="AS_UNIQUEID" val="21"/>
</p:tagLst>
</file>

<file path=ppt/tags/tag413.xml><?xml version="1.0" encoding="utf-8"?>
<p:tagLst xmlns:p="http://schemas.openxmlformats.org/presentationml/2006/main">
  <p:tag name="AS_UNIQUEID" val="22"/>
</p:tagLst>
</file>

<file path=ppt/tags/tag414.xml><?xml version="1.0" encoding="utf-8"?>
<p:tagLst xmlns:p="http://schemas.openxmlformats.org/presentationml/2006/main">
  <p:tag name="AS_UNIQUEID" val="23"/>
</p:tagLst>
</file>

<file path=ppt/tags/tag415.xml><?xml version="1.0" encoding="utf-8"?>
<p:tagLst xmlns:p="http://schemas.openxmlformats.org/presentationml/2006/main">
  <p:tag name="AS_UNIQUEID" val="24"/>
</p:tagLst>
</file>

<file path=ppt/tags/tag416.xml><?xml version="1.0" encoding="utf-8"?>
<p:tagLst xmlns:p="http://schemas.openxmlformats.org/presentationml/2006/main">
  <p:tag name="AS_UNIQUEID" val="25"/>
</p:tagLst>
</file>

<file path=ppt/tags/tag417.xml><?xml version="1.0" encoding="utf-8"?>
<p:tagLst xmlns:p="http://schemas.openxmlformats.org/presentationml/2006/main">
  <p:tag name="AS_UNIQUEID" val="26"/>
</p:tagLst>
</file>

<file path=ppt/tags/tag418.xml><?xml version="1.0" encoding="utf-8"?>
<p:tagLst xmlns:p="http://schemas.openxmlformats.org/presentationml/2006/main">
  <p:tag name="AS_UNIQUEID" val="27"/>
</p:tagLst>
</file>

<file path=ppt/tags/tag419.xml><?xml version="1.0" encoding="utf-8"?>
<p:tagLst xmlns:p="http://schemas.openxmlformats.org/presentationml/2006/main">
  <p:tag name="AS_UNIQUEID" val="28"/>
</p:tagLst>
</file>

<file path=ppt/tags/tag42.xml><?xml version="1.0" encoding="utf-8"?>
<p:tagLst xmlns:p="http://schemas.openxmlformats.org/presentationml/2006/main">
  <p:tag name="AS_UNIQUEID" val="450"/>
</p:tagLst>
</file>

<file path=ppt/tags/tag420.xml><?xml version="1.0" encoding="utf-8"?>
<p:tagLst xmlns:p="http://schemas.openxmlformats.org/presentationml/2006/main">
  <p:tag name="AS_UNIQUEID" val="29"/>
</p:tagLst>
</file>

<file path=ppt/tags/tag421.xml><?xml version="1.0" encoding="utf-8"?>
<p:tagLst xmlns:p="http://schemas.openxmlformats.org/presentationml/2006/main">
  <p:tag name="AS_UNIQUEID" val="30"/>
</p:tagLst>
</file>

<file path=ppt/tags/tag422.xml><?xml version="1.0" encoding="utf-8"?>
<p:tagLst xmlns:p="http://schemas.openxmlformats.org/presentationml/2006/main">
  <p:tag name="AS_UNIQUEID" val="31"/>
</p:tagLst>
</file>

<file path=ppt/tags/tag423.xml><?xml version="1.0" encoding="utf-8"?>
<p:tagLst xmlns:p="http://schemas.openxmlformats.org/presentationml/2006/main">
  <p:tag name="AS_UNIQUEID" val="32"/>
</p:tagLst>
</file>

<file path=ppt/tags/tag424.xml><?xml version="1.0" encoding="utf-8"?>
<p:tagLst xmlns:p="http://schemas.openxmlformats.org/presentationml/2006/main">
  <p:tag name="AS_UNIQUEID" val="33"/>
</p:tagLst>
</file>

<file path=ppt/tags/tag425.xml><?xml version="1.0" encoding="utf-8"?>
<p:tagLst xmlns:p="http://schemas.openxmlformats.org/presentationml/2006/main">
  <p:tag name="AS_UNIQUEID" val="34"/>
</p:tagLst>
</file>

<file path=ppt/tags/tag426.xml><?xml version="1.0" encoding="utf-8"?>
<p:tagLst xmlns:p="http://schemas.openxmlformats.org/presentationml/2006/main">
  <p:tag name="AS_UNIQUEID" val="35"/>
</p:tagLst>
</file>

<file path=ppt/tags/tag427.xml><?xml version="1.0" encoding="utf-8"?>
<p:tagLst xmlns:p="http://schemas.openxmlformats.org/presentationml/2006/main">
  <p:tag name="AS_UNIQUEID" val="36"/>
</p:tagLst>
</file>

<file path=ppt/tags/tag428.xml><?xml version="1.0" encoding="utf-8"?>
<p:tagLst xmlns:p="http://schemas.openxmlformats.org/presentationml/2006/main">
  <p:tag name="AS_UNIQUEID" val="37"/>
</p:tagLst>
</file>

<file path=ppt/tags/tag429.xml><?xml version="1.0" encoding="utf-8"?>
<p:tagLst xmlns:p="http://schemas.openxmlformats.org/presentationml/2006/main">
  <p:tag name="AS_UNIQUEID" val="38"/>
</p:tagLst>
</file>

<file path=ppt/tags/tag43.xml><?xml version="1.0" encoding="utf-8"?>
<p:tagLst xmlns:p="http://schemas.openxmlformats.org/presentationml/2006/main">
  <p:tag name="AS_UNIQUEID" val="451"/>
</p:tagLst>
</file>

<file path=ppt/tags/tag430.xml><?xml version="1.0" encoding="utf-8"?>
<p:tagLst xmlns:p="http://schemas.openxmlformats.org/presentationml/2006/main">
  <p:tag name="AS_UNIQUEID" val="39"/>
</p:tagLst>
</file>

<file path=ppt/tags/tag431.xml><?xml version="1.0" encoding="utf-8"?>
<p:tagLst xmlns:p="http://schemas.openxmlformats.org/presentationml/2006/main">
  <p:tag name="AS_UNIQUEID" val="40"/>
</p:tagLst>
</file>

<file path=ppt/tags/tag432.xml><?xml version="1.0" encoding="utf-8"?>
<p:tagLst xmlns:p="http://schemas.openxmlformats.org/presentationml/2006/main">
  <p:tag name="AS_UNIQUEID" val="41"/>
</p:tagLst>
</file>

<file path=ppt/tags/tag433.xml><?xml version="1.0" encoding="utf-8"?>
<p:tagLst xmlns:p="http://schemas.openxmlformats.org/presentationml/2006/main">
  <p:tag name="AS_UNIQUEID" val="42"/>
</p:tagLst>
</file>

<file path=ppt/tags/tag434.xml><?xml version="1.0" encoding="utf-8"?>
<p:tagLst xmlns:p="http://schemas.openxmlformats.org/presentationml/2006/main">
  <p:tag name="AS_UNIQUEID" val="43"/>
</p:tagLst>
</file>

<file path=ppt/tags/tag435.xml><?xml version="1.0" encoding="utf-8"?>
<p:tagLst xmlns:p="http://schemas.openxmlformats.org/presentationml/2006/main">
  <p:tag name="AS_UNIQUEID" val="44"/>
</p:tagLst>
</file>

<file path=ppt/tags/tag436.xml><?xml version="1.0" encoding="utf-8"?>
<p:tagLst xmlns:p="http://schemas.openxmlformats.org/presentationml/2006/main">
  <p:tag name="AS_UNIQUEID" val="45"/>
</p:tagLst>
</file>

<file path=ppt/tags/tag437.xml><?xml version="1.0" encoding="utf-8"?>
<p:tagLst xmlns:p="http://schemas.openxmlformats.org/presentationml/2006/main">
  <p:tag name="AS_UNIQUEID" val="46"/>
</p:tagLst>
</file>

<file path=ppt/tags/tag438.xml><?xml version="1.0" encoding="utf-8"?>
<p:tagLst xmlns:p="http://schemas.openxmlformats.org/presentationml/2006/main">
  <p:tag name="AS_UNIQUEID" val="47"/>
</p:tagLst>
</file>

<file path=ppt/tags/tag439.xml><?xml version="1.0" encoding="utf-8"?>
<p:tagLst xmlns:p="http://schemas.openxmlformats.org/presentationml/2006/main">
  <p:tag name="AS_UNIQUEID" val="48"/>
</p:tagLst>
</file>

<file path=ppt/tags/tag44.xml><?xml version="1.0" encoding="utf-8"?>
<p:tagLst xmlns:p="http://schemas.openxmlformats.org/presentationml/2006/main">
  <p:tag name="AS_UNIQUEID" val="452"/>
</p:tagLst>
</file>

<file path=ppt/tags/tag440.xml><?xml version="1.0" encoding="utf-8"?>
<p:tagLst xmlns:p="http://schemas.openxmlformats.org/presentationml/2006/main">
  <p:tag name="AS_UNIQUEID" val="49"/>
</p:tagLst>
</file>

<file path=ppt/tags/tag441.xml><?xml version="1.0" encoding="utf-8"?>
<p:tagLst xmlns:p="http://schemas.openxmlformats.org/presentationml/2006/main">
  <p:tag name="AS_UNIQUEID" val="50"/>
</p:tagLst>
</file>

<file path=ppt/tags/tag442.xml><?xml version="1.0" encoding="utf-8"?>
<p:tagLst xmlns:p="http://schemas.openxmlformats.org/presentationml/2006/main">
  <p:tag name="AS_UNIQUEID" val="51"/>
</p:tagLst>
</file>

<file path=ppt/tags/tag443.xml><?xml version="1.0" encoding="utf-8"?>
<p:tagLst xmlns:p="http://schemas.openxmlformats.org/presentationml/2006/main">
  <p:tag name="AS_UNIQUEID" val="52"/>
</p:tagLst>
</file>

<file path=ppt/tags/tag444.xml><?xml version="1.0" encoding="utf-8"?>
<p:tagLst xmlns:p="http://schemas.openxmlformats.org/presentationml/2006/main">
  <p:tag name="AS_UNIQUEID" val="53"/>
</p:tagLst>
</file>

<file path=ppt/tags/tag445.xml><?xml version="1.0" encoding="utf-8"?>
<p:tagLst xmlns:p="http://schemas.openxmlformats.org/presentationml/2006/main">
  <p:tag name="AS_UNIQUEID" val="54"/>
</p:tagLst>
</file>

<file path=ppt/tags/tag446.xml><?xml version="1.0" encoding="utf-8"?>
<p:tagLst xmlns:p="http://schemas.openxmlformats.org/presentationml/2006/main">
  <p:tag name="AS_UNIQUEID" val="55"/>
</p:tagLst>
</file>

<file path=ppt/tags/tag447.xml><?xml version="1.0" encoding="utf-8"?>
<p:tagLst xmlns:p="http://schemas.openxmlformats.org/presentationml/2006/main">
  <p:tag name="AS_UNIQUEID" val="56"/>
</p:tagLst>
</file>

<file path=ppt/tags/tag448.xml><?xml version="1.0" encoding="utf-8"?>
<p:tagLst xmlns:p="http://schemas.openxmlformats.org/presentationml/2006/main">
  <p:tag name="AS_UNIQUEID" val="57"/>
</p:tagLst>
</file>

<file path=ppt/tags/tag449.xml><?xml version="1.0" encoding="utf-8"?>
<p:tagLst xmlns:p="http://schemas.openxmlformats.org/presentationml/2006/main">
  <p:tag name="AS_UNIQUEID" val="58"/>
</p:tagLst>
</file>

<file path=ppt/tags/tag45.xml><?xml version="1.0" encoding="utf-8"?>
<p:tagLst xmlns:p="http://schemas.openxmlformats.org/presentationml/2006/main">
  <p:tag name="AS_UNIQUEID" val="453"/>
</p:tagLst>
</file>

<file path=ppt/tags/tag450.xml><?xml version="1.0" encoding="utf-8"?>
<p:tagLst xmlns:p="http://schemas.openxmlformats.org/presentationml/2006/main">
  <p:tag name="AS_UNIQUEID" val="59"/>
</p:tagLst>
</file>

<file path=ppt/tags/tag451.xml><?xml version="1.0" encoding="utf-8"?>
<p:tagLst xmlns:p="http://schemas.openxmlformats.org/presentationml/2006/main">
  <p:tag name="AS_UNIQUEID" val="60"/>
</p:tagLst>
</file>

<file path=ppt/tags/tag452.xml><?xml version="1.0" encoding="utf-8"?>
<p:tagLst xmlns:p="http://schemas.openxmlformats.org/presentationml/2006/main">
  <p:tag name="AS_UNIQUEID" val="61"/>
</p:tagLst>
</file>

<file path=ppt/tags/tag453.xml><?xml version="1.0" encoding="utf-8"?>
<p:tagLst xmlns:p="http://schemas.openxmlformats.org/presentationml/2006/main">
  <p:tag name="AS_UNIQUEID" val="62"/>
</p:tagLst>
</file>

<file path=ppt/tags/tag454.xml><?xml version="1.0" encoding="utf-8"?>
<p:tagLst xmlns:p="http://schemas.openxmlformats.org/presentationml/2006/main">
  <p:tag name="AS_UNIQUEID" val="63"/>
</p:tagLst>
</file>

<file path=ppt/tags/tag455.xml><?xml version="1.0" encoding="utf-8"?>
<p:tagLst xmlns:p="http://schemas.openxmlformats.org/presentationml/2006/main">
  <p:tag name="AS_UNIQUEID" val="64"/>
</p:tagLst>
</file>

<file path=ppt/tags/tag456.xml><?xml version="1.0" encoding="utf-8"?>
<p:tagLst xmlns:p="http://schemas.openxmlformats.org/presentationml/2006/main">
  <p:tag name="AS_UNIQUEID" val="65"/>
</p:tagLst>
</file>

<file path=ppt/tags/tag457.xml><?xml version="1.0" encoding="utf-8"?>
<p:tagLst xmlns:p="http://schemas.openxmlformats.org/presentationml/2006/main">
  <p:tag name="AS_UNIQUEID" val="66"/>
</p:tagLst>
</file>

<file path=ppt/tags/tag458.xml><?xml version="1.0" encoding="utf-8"?>
<p:tagLst xmlns:p="http://schemas.openxmlformats.org/presentationml/2006/main">
  <p:tag name="AS_UNIQUEID" val="67"/>
</p:tagLst>
</file>

<file path=ppt/tags/tag459.xml><?xml version="1.0" encoding="utf-8"?>
<p:tagLst xmlns:p="http://schemas.openxmlformats.org/presentationml/2006/main">
  <p:tag name="AS_UNIQUEID" val="68"/>
</p:tagLst>
</file>

<file path=ppt/tags/tag46.xml><?xml version="1.0" encoding="utf-8"?>
<p:tagLst xmlns:p="http://schemas.openxmlformats.org/presentationml/2006/main">
  <p:tag name="AS_UNIQUEID" val="454"/>
</p:tagLst>
</file>

<file path=ppt/tags/tag460.xml><?xml version="1.0" encoding="utf-8"?>
<p:tagLst xmlns:p="http://schemas.openxmlformats.org/presentationml/2006/main">
  <p:tag name="AS_UNIQUEID" val="69"/>
</p:tagLst>
</file>

<file path=ppt/tags/tag461.xml><?xml version="1.0" encoding="utf-8"?>
<p:tagLst xmlns:p="http://schemas.openxmlformats.org/presentationml/2006/main">
  <p:tag name="AS_UNIQUEID" val="70"/>
</p:tagLst>
</file>

<file path=ppt/tags/tag462.xml><?xml version="1.0" encoding="utf-8"?>
<p:tagLst xmlns:p="http://schemas.openxmlformats.org/presentationml/2006/main">
  <p:tag name="AS_UNIQUEID" val="71"/>
</p:tagLst>
</file>

<file path=ppt/tags/tag463.xml><?xml version="1.0" encoding="utf-8"?>
<p:tagLst xmlns:p="http://schemas.openxmlformats.org/presentationml/2006/main">
  <p:tag name="AS_UNIQUEID" val="72"/>
</p:tagLst>
</file>

<file path=ppt/tags/tag464.xml><?xml version="1.0" encoding="utf-8"?>
<p:tagLst xmlns:p="http://schemas.openxmlformats.org/presentationml/2006/main">
  <p:tag name="AS_UNIQUEID" val="73"/>
</p:tagLst>
</file>

<file path=ppt/tags/tag465.xml><?xml version="1.0" encoding="utf-8"?>
<p:tagLst xmlns:p="http://schemas.openxmlformats.org/presentationml/2006/main">
  <p:tag name="AS_UNIQUEID" val="74"/>
</p:tagLst>
</file>

<file path=ppt/tags/tag466.xml><?xml version="1.0" encoding="utf-8"?>
<p:tagLst xmlns:p="http://schemas.openxmlformats.org/presentationml/2006/main">
  <p:tag name="AS_UNIQUEID" val="75"/>
</p:tagLst>
</file>

<file path=ppt/tags/tag467.xml><?xml version="1.0" encoding="utf-8"?>
<p:tagLst xmlns:p="http://schemas.openxmlformats.org/presentationml/2006/main">
  <p:tag name="AS_UNIQUEID" val="76"/>
</p:tagLst>
</file>

<file path=ppt/tags/tag468.xml><?xml version="1.0" encoding="utf-8"?>
<p:tagLst xmlns:p="http://schemas.openxmlformats.org/presentationml/2006/main">
  <p:tag name="AS_UNIQUEID" val="77"/>
</p:tagLst>
</file>

<file path=ppt/tags/tag469.xml><?xml version="1.0" encoding="utf-8"?>
<p:tagLst xmlns:p="http://schemas.openxmlformats.org/presentationml/2006/main">
  <p:tag name="AS_UNIQUEID" val="78"/>
</p:tagLst>
</file>

<file path=ppt/tags/tag47.xml><?xml version="1.0" encoding="utf-8"?>
<p:tagLst xmlns:p="http://schemas.openxmlformats.org/presentationml/2006/main">
  <p:tag name="AS_UNIQUEID" val="455"/>
</p:tagLst>
</file>

<file path=ppt/tags/tag470.xml><?xml version="1.0" encoding="utf-8"?>
<p:tagLst xmlns:p="http://schemas.openxmlformats.org/presentationml/2006/main">
  <p:tag name="AS_UNIQUEID" val="79"/>
</p:tagLst>
</file>

<file path=ppt/tags/tag471.xml><?xml version="1.0" encoding="utf-8"?>
<p:tagLst xmlns:p="http://schemas.openxmlformats.org/presentationml/2006/main">
  <p:tag name="AS_UNIQUEID" val="80"/>
</p:tagLst>
</file>

<file path=ppt/tags/tag472.xml><?xml version="1.0" encoding="utf-8"?>
<p:tagLst xmlns:p="http://schemas.openxmlformats.org/presentationml/2006/main">
  <p:tag name="AS_UNIQUEID" val="81"/>
</p:tagLst>
</file>

<file path=ppt/tags/tag473.xml><?xml version="1.0" encoding="utf-8"?>
<p:tagLst xmlns:p="http://schemas.openxmlformats.org/presentationml/2006/main">
  <p:tag name="AS_UNIQUEID" val="82"/>
</p:tagLst>
</file>

<file path=ppt/tags/tag474.xml><?xml version="1.0" encoding="utf-8"?>
<p:tagLst xmlns:p="http://schemas.openxmlformats.org/presentationml/2006/main">
  <p:tag name="AS_UNIQUEID" val="83"/>
</p:tagLst>
</file>

<file path=ppt/tags/tag475.xml><?xml version="1.0" encoding="utf-8"?>
<p:tagLst xmlns:p="http://schemas.openxmlformats.org/presentationml/2006/main">
  <p:tag name="AS_UNIQUEID" val="84"/>
</p:tagLst>
</file>

<file path=ppt/tags/tag476.xml><?xml version="1.0" encoding="utf-8"?>
<p:tagLst xmlns:p="http://schemas.openxmlformats.org/presentationml/2006/main">
  <p:tag name="AS_UNIQUEID" val="85"/>
</p:tagLst>
</file>

<file path=ppt/tags/tag477.xml><?xml version="1.0" encoding="utf-8"?>
<p:tagLst xmlns:p="http://schemas.openxmlformats.org/presentationml/2006/main">
  <p:tag name="AS_UNIQUEID" val="86"/>
</p:tagLst>
</file>

<file path=ppt/tags/tag478.xml><?xml version="1.0" encoding="utf-8"?>
<p:tagLst xmlns:p="http://schemas.openxmlformats.org/presentationml/2006/main">
  <p:tag name="AS_UNIQUEID" val="87"/>
</p:tagLst>
</file>

<file path=ppt/tags/tag479.xml><?xml version="1.0" encoding="utf-8"?>
<p:tagLst xmlns:p="http://schemas.openxmlformats.org/presentationml/2006/main">
  <p:tag name="AS_UNIQUEID" val="88"/>
</p:tagLst>
</file>

<file path=ppt/tags/tag48.xml><?xml version="1.0" encoding="utf-8"?>
<p:tagLst xmlns:p="http://schemas.openxmlformats.org/presentationml/2006/main">
  <p:tag name="AS_UNIQUEID" val="456"/>
</p:tagLst>
</file>

<file path=ppt/tags/tag480.xml><?xml version="1.0" encoding="utf-8"?>
<p:tagLst xmlns:p="http://schemas.openxmlformats.org/presentationml/2006/main">
  <p:tag name="AS_UNIQUEID" val="89"/>
</p:tagLst>
</file>

<file path=ppt/tags/tag481.xml><?xml version="1.0" encoding="utf-8"?>
<p:tagLst xmlns:p="http://schemas.openxmlformats.org/presentationml/2006/main">
  <p:tag name="AS_UNIQUEID" val="90"/>
</p:tagLst>
</file>

<file path=ppt/tags/tag482.xml><?xml version="1.0" encoding="utf-8"?>
<p:tagLst xmlns:p="http://schemas.openxmlformats.org/presentationml/2006/main">
  <p:tag name="AS_UNIQUEID" val="91"/>
</p:tagLst>
</file>

<file path=ppt/tags/tag483.xml><?xml version="1.0" encoding="utf-8"?>
<p:tagLst xmlns:p="http://schemas.openxmlformats.org/presentationml/2006/main">
  <p:tag name="AS_UNIQUEID" val="92"/>
</p:tagLst>
</file>

<file path=ppt/tags/tag484.xml><?xml version="1.0" encoding="utf-8"?>
<p:tagLst xmlns:p="http://schemas.openxmlformats.org/presentationml/2006/main">
  <p:tag name="AS_UNIQUEID" val="93"/>
</p:tagLst>
</file>

<file path=ppt/tags/tag485.xml><?xml version="1.0" encoding="utf-8"?>
<p:tagLst xmlns:p="http://schemas.openxmlformats.org/presentationml/2006/main">
  <p:tag name="AS_UNIQUEID" val="94"/>
</p:tagLst>
</file>

<file path=ppt/tags/tag486.xml><?xml version="1.0" encoding="utf-8"?>
<p:tagLst xmlns:p="http://schemas.openxmlformats.org/presentationml/2006/main">
  <p:tag name="AS_UNIQUEID" val="95"/>
</p:tagLst>
</file>

<file path=ppt/tags/tag487.xml><?xml version="1.0" encoding="utf-8"?>
<p:tagLst xmlns:p="http://schemas.openxmlformats.org/presentationml/2006/main">
  <p:tag name="AS_UNIQUEID" val="96"/>
</p:tagLst>
</file>

<file path=ppt/tags/tag488.xml><?xml version="1.0" encoding="utf-8"?>
<p:tagLst xmlns:p="http://schemas.openxmlformats.org/presentationml/2006/main">
  <p:tag name="AS_UNIQUEID" val="97"/>
</p:tagLst>
</file>

<file path=ppt/tags/tag489.xml><?xml version="1.0" encoding="utf-8"?>
<p:tagLst xmlns:p="http://schemas.openxmlformats.org/presentationml/2006/main">
  <p:tag name="AS_UNIQUEID" val="98"/>
</p:tagLst>
</file>

<file path=ppt/tags/tag49.xml><?xml version="1.0" encoding="utf-8"?>
<p:tagLst xmlns:p="http://schemas.openxmlformats.org/presentationml/2006/main">
  <p:tag name="AS_UNIQUEID" val="457"/>
</p:tagLst>
</file>

<file path=ppt/tags/tag490.xml><?xml version="1.0" encoding="utf-8"?>
<p:tagLst xmlns:p="http://schemas.openxmlformats.org/presentationml/2006/main">
  <p:tag name="AS_UNIQUEID" val="99"/>
</p:tagLst>
</file>

<file path=ppt/tags/tag491.xml><?xml version="1.0" encoding="utf-8"?>
<p:tagLst xmlns:p="http://schemas.openxmlformats.org/presentationml/2006/main">
  <p:tag name="AS_UNIQUEID" val="100"/>
</p:tagLst>
</file>

<file path=ppt/tags/tag492.xml><?xml version="1.0" encoding="utf-8"?>
<p:tagLst xmlns:p="http://schemas.openxmlformats.org/presentationml/2006/main">
  <p:tag name="AS_UNIQUEID" val="101"/>
</p:tagLst>
</file>

<file path=ppt/tags/tag493.xml><?xml version="1.0" encoding="utf-8"?>
<p:tagLst xmlns:p="http://schemas.openxmlformats.org/presentationml/2006/main">
  <p:tag name="AS_UNIQUEID" val="102"/>
</p:tagLst>
</file>

<file path=ppt/tags/tag494.xml><?xml version="1.0" encoding="utf-8"?>
<p:tagLst xmlns:p="http://schemas.openxmlformats.org/presentationml/2006/main">
  <p:tag name="AS_UNIQUEID" val="103"/>
</p:tagLst>
</file>

<file path=ppt/tags/tag495.xml><?xml version="1.0" encoding="utf-8"?>
<p:tagLst xmlns:p="http://schemas.openxmlformats.org/presentationml/2006/main">
  <p:tag name="AS_UNIQUEID" val="104"/>
</p:tagLst>
</file>

<file path=ppt/tags/tag496.xml><?xml version="1.0" encoding="utf-8"?>
<p:tagLst xmlns:p="http://schemas.openxmlformats.org/presentationml/2006/main">
  <p:tag name="AS_UNIQUEID" val="105"/>
</p:tagLst>
</file>

<file path=ppt/tags/tag497.xml><?xml version="1.0" encoding="utf-8"?>
<p:tagLst xmlns:p="http://schemas.openxmlformats.org/presentationml/2006/main">
  <p:tag name="AS_UNIQUEID" val="106"/>
</p:tagLst>
</file>

<file path=ppt/tags/tag498.xml><?xml version="1.0" encoding="utf-8"?>
<p:tagLst xmlns:p="http://schemas.openxmlformats.org/presentationml/2006/main">
  <p:tag name="AS_UNIQUEID" val="107"/>
</p:tagLst>
</file>

<file path=ppt/tags/tag499.xml><?xml version="1.0" encoding="utf-8"?>
<p:tagLst xmlns:p="http://schemas.openxmlformats.org/presentationml/2006/main">
  <p:tag name="AS_UNIQUEID" val="108"/>
</p:tagLst>
</file>

<file path=ppt/tags/tag5.xml><?xml version="1.0" encoding="utf-8"?>
<p:tagLst xmlns:p="http://schemas.openxmlformats.org/presentationml/2006/main">
  <p:tag name="AS_UNIQUEID" val="413"/>
</p:tagLst>
</file>

<file path=ppt/tags/tag50.xml><?xml version="1.0" encoding="utf-8"?>
<p:tagLst xmlns:p="http://schemas.openxmlformats.org/presentationml/2006/main">
  <p:tag name="AS_UNIQUEID" val="458"/>
</p:tagLst>
</file>

<file path=ppt/tags/tag500.xml><?xml version="1.0" encoding="utf-8"?>
<p:tagLst xmlns:p="http://schemas.openxmlformats.org/presentationml/2006/main">
  <p:tag name="AS_UNIQUEID" val="109"/>
</p:tagLst>
</file>

<file path=ppt/tags/tag501.xml><?xml version="1.0" encoding="utf-8"?>
<p:tagLst xmlns:p="http://schemas.openxmlformats.org/presentationml/2006/main">
  <p:tag name="AS_UNIQUEID" val="110"/>
</p:tagLst>
</file>

<file path=ppt/tags/tag502.xml><?xml version="1.0" encoding="utf-8"?>
<p:tagLst xmlns:p="http://schemas.openxmlformats.org/presentationml/2006/main">
  <p:tag name="AS_UNIQUEID" val="111"/>
</p:tagLst>
</file>

<file path=ppt/tags/tag503.xml><?xml version="1.0" encoding="utf-8"?>
<p:tagLst xmlns:p="http://schemas.openxmlformats.org/presentationml/2006/main">
  <p:tag name="AS_UNIQUEID" val="112"/>
</p:tagLst>
</file>

<file path=ppt/tags/tag504.xml><?xml version="1.0" encoding="utf-8"?>
<p:tagLst xmlns:p="http://schemas.openxmlformats.org/presentationml/2006/main">
  <p:tag name="AS_UNIQUEID" val="113"/>
</p:tagLst>
</file>

<file path=ppt/tags/tag505.xml><?xml version="1.0" encoding="utf-8"?>
<p:tagLst xmlns:p="http://schemas.openxmlformats.org/presentationml/2006/main">
  <p:tag name="AS_UNIQUEID" val="114"/>
</p:tagLst>
</file>

<file path=ppt/tags/tag506.xml><?xml version="1.0" encoding="utf-8"?>
<p:tagLst xmlns:p="http://schemas.openxmlformats.org/presentationml/2006/main">
  <p:tag name="AS_UNIQUEID" val="115"/>
</p:tagLst>
</file>

<file path=ppt/tags/tag507.xml><?xml version="1.0" encoding="utf-8"?>
<p:tagLst xmlns:p="http://schemas.openxmlformats.org/presentationml/2006/main">
  <p:tag name="AS_UNIQUEID" val="116"/>
</p:tagLst>
</file>

<file path=ppt/tags/tag508.xml><?xml version="1.0" encoding="utf-8"?>
<p:tagLst xmlns:p="http://schemas.openxmlformats.org/presentationml/2006/main">
  <p:tag name="AS_UNIQUEID" val="117"/>
</p:tagLst>
</file>

<file path=ppt/tags/tag509.xml><?xml version="1.0" encoding="utf-8"?>
<p:tagLst xmlns:p="http://schemas.openxmlformats.org/presentationml/2006/main">
  <p:tag name="AS_UNIQUEID" val="118"/>
</p:tagLst>
</file>

<file path=ppt/tags/tag51.xml><?xml version="1.0" encoding="utf-8"?>
<p:tagLst xmlns:p="http://schemas.openxmlformats.org/presentationml/2006/main">
  <p:tag name="AS_UNIQUEID" val="459"/>
</p:tagLst>
</file>

<file path=ppt/tags/tag510.xml><?xml version="1.0" encoding="utf-8"?>
<p:tagLst xmlns:p="http://schemas.openxmlformats.org/presentationml/2006/main">
  <p:tag name="AS_UNIQUEID" val="119"/>
</p:tagLst>
</file>

<file path=ppt/tags/tag511.xml><?xml version="1.0" encoding="utf-8"?>
<p:tagLst xmlns:p="http://schemas.openxmlformats.org/presentationml/2006/main">
  <p:tag name="AS_UNIQUEID" val="120"/>
</p:tagLst>
</file>

<file path=ppt/tags/tag512.xml><?xml version="1.0" encoding="utf-8"?>
<p:tagLst xmlns:p="http://schemas.openxmlformats.org/presentationml/2006/main">
  <p:tag name="AS_UNIQUEID" val="121"/>
</p:tagLst>
</file>

<file path=ppt/tags/tag513.xml><?xml version="1.0" encoding="utf-8"?>
<p:tagLst xmlns:p="http://schemas.openxmlformats.org/presentationml/2006/main">
  <p:tag name="AS_UNIQUEID" val="122"/>
</p:tagLst>
</file>

<file path=ppt/tags/tag514.xml><?xml version="1.0" encoding="utf-8"?>
<p:tagLst xmlns:p="http://schemas.openxmlformats.org/presentationml/2006/main">
  <p:tag name="AS_UNIQUEID" val="123"/>
</p:tagLst>
</file>

<file path=ppt/tags/tag515.xml><?xml version="1.0" encoding="utf-8"?>
<p:tagLst xmlns:p="http://schemas.openxmlformats.org/presentationml/2006/main">
  <p:tag name="AS_UNIQUEID" val="124"/>
</p:tagLst>
</file>

<file path=ppt/tags/tag516.xml><?xml version="1.0" encoding="utf-8"?>
<p:tagLst xmlns:p="http://schemas.openxmlformats.org/presentationml/2006/main">
  <p:tag name="AS_UNIQUEID" val="125"/>
</p:tagLst>
</file>

<file path=ppt/tags/tag517.xml><?xml version="1.0" encoding="utf-8"?>
<p:tagLst xmlns:p="http://schemas.openxmlformats.org/presentationml/2006/main">
  <p:tag name="AS_UNIQUEID" val="126"/>
</p:tagLst>
</file>

<file path=ppt/tags/tag518.xml><?xml version="1.0" encoding="utf-8"?>
<p:tagLst xmlns:p="http://schemas.openxmlformats.org/presentationml/2006/main">
  <p:tag name="AS_UNIQUEID" val="127"/>
</p:tagLst>
</file>

<file path=ppt/tags/tag519.xml><?xml version="1.0" encoding="utf-8"?>
<p:tagLst xmlns:p="http://schemas.openxmlformats.org/presentationml/2006/main">
  <p:tag name="AS_UNIQUEID" val="128"/>
</p:tagLst>
</file>

<file path=ppt/tags/tag52.xml><?xml version="1.0" encoding="utf-8"?>
<p:tagLst xmlns:p="http://schemas.openxmlformats.org/presentationml/2006/main">
  <p:tag name="AS_UNIQUEID" val="460"/>
</p:tagLst>
</file>

<file path=ppt/tags/tag520.xml><?xml version="1.0" encoding="utf-8"?>
<p:tagLst xmlns:p="http://schemas.openxmlformats.org/presentationml/2006/main">
  <p:tag name="AS_UNIQUEID" val="129"/>
</p:tagLst>
</file>

<file path=ppt/tags/tag521.xml><?xml version="1.0" encoding="utf-8"?>
<p:tagLst xmlns:p="http://schemas.openxmlformats.org/presentationml/2006/main">
  <p:tag name="AS_UNIQUEID" val="130"/>
</p:tagLst>
</file>

<file path=ppt/tags/tag522.xml><?xml version="1.0" encoding="utf-8"?>
<p:tagLst xmlns:p="http://schemas.openxmlformats.org/presentationml/2006/main">
  <p:tag name="AS_UNIQUEID" val="131"/>
</p:tagLst>
</file>

<file path=ppt/tags/tag523.xml><?xml version="1.0" encoding="utf-8"?>
<p:tagLst xmlns:p="http://schemas.openxmlformats.org/presentationml/2006/main">
  <p:tag name="AS_UNIQUEID" val="132"/>
</p:tagLst>
</file>

<file path=ppt/tags/tag524.xml><?xml version="1.0" encoding="utf-8"?>
<p:tagLst xmlns:p="http://schemas.openxmlformats.org/presentationml/2006/main">
  <p:tag name="AS_UNIQUEID" val="133"/>
</p:tagLst>
</file>

<file path=ppt/tags/tag525.xml><?xml version="1.0" encoding="utf-8"?>
<p:tagLst xmlns:p="http://schemas.openxmlformats.org/presentationml/2006/main">
  <p:tag name="AS_UNIQUEID" val="134"/>
</p:tagLst>
</file>

<file path=ppt/tags/tag526.xml><?xml version="1.0" encoding="utf-8"?>
<p:tagLst xmlns:p="http://schemas.openxmlformats.org/presentationml/2006/main">
  <p:tag name="AS_UNIQUEID" val="135"/>
</p:tagLst>
</file>

<file path=ppt/tags/tag527.xml><?xml version="1.0" encoding="utf-8"?>
<p:tagLst xmlns:p="http://schemas.openxmlformats.org/presentationml/2006/main">
  <p:tag name="AS_UNIQUEID" val="136"/>
</p:tagLst>
</file>

<file path=ppt/tags/tag528.xml><?xml version="1.0" encoding="utf-8"?>
<p:tagLst xmlns:p="http://schemas.openxmlformats.org/presentationml/2006/main">
  <p:tag name="AS_UNIQUEID" val="137"/>
</p:tagLst>
</file>

<file path=ppt/tags/tag529.xml><?xml version="1.0" encoding="utf-8"?>
<p:tagLst xmlns:p="http://schemas.openxmlformats.org/presentationml/2006/main">
  <p:tag name="AS_UNIQUEID" val="138"/>
</p:tagLst>
</file>

<file path=ppt/tags/tag53.xml><?xml version="1.0" encoding="utf-8"?>
<p:tagLst xmlns:p="http://schemas.openxmlformats.org/presentationml/2006/main">
  <p:tag name="AS_UNIQUEID" val="461"/>
</p:tagLst>
</file>

<file path=ppt/tags/tag530.xml><?xml version="1.0" encoding="utf-8"?>
<p:tagLst xmlns:p="http://schemas.openxmlformats.org/presentationml/2006/main">
  <p:tag name="AS_UNIQUEID" val="139"/>
</p:tagLst>
</file>

<file path=ppt/tags/tag531.xml><?xml version="1.0" encoding="utf-8"?>
<p:tagLst xmlns:p="http://schemas.openxmlformats.org/presentationml/2006/main">
  <p:tag name="AS_UNIQUEID" val="140"/>
</p:tagLst>
</file>

<file path=ppt/tags/tag532.xml><?xml version="1.0" encoding="utf-8"?>
<p:tagLst xmlns:p="http://schemas.openxmlformats.org/presentationml/2006/main">
  <p:tag name="AS_UNIQUEID" val="141"/>
</p:tagLst>
</file>

<file path=ppt/tags/tag533.xml><?xml version="1.0" encoding="utf-8"?>
<p:tagLst xmlns:p="http://schemas.openxmlformats.org/presentationml/2006/main">
  <p:tag name="AS_UNIQUEID" val="142"/>
</p:tagLst>
</file>

<file path=ppt/tags/tag534.xml><?xml version="1.0" encoding="utf-8"?>
<p:tagLst xmlns:p="http://schemas.openxmlformats.org/presentationml/2006/main">
  <p:tag name="AS_UNIQUEID" val="143"/>
</p:tagLst>
</file>

<file path=ppt/tags/tag535.xml><?xml version="1.0" encoding="utf-8"?>
<p:tagLst xmlns:p="http://schemas.openxmlformats.org/presentationml/2006/main">
  <p:tag name="AS_UNIQUEID" val="144"/>
</p:tagLst>
</file>

<file path=ppt/tags/tag536.xml><?xml version="1.0" encoding="utf-8"?>
<p:tagLst xmlns:p="http://schemas.openxmlformats.org/presentationml/2006/main">
  <p:tag name="AS_UNIQUEID" val="145"/>
</p:tagLst>
</file>

<file path=ppt/tags/tag537.xml><?xml version="1.0" encoding="utf-8"?>
<p:tagLst xmlns:p="http://schemas.openxmlformats.org/presentationml/2006/main">
  <p:tag name="AS_UNIQUEID" val="146"/>
</p:tagLst>
</file>

<file path=ppt/tags/tag538.xml><?xml version="1.0" encoding="utf-8"?>
<p:tagLst xmlns:p="http://schemas.openxmlformats.org/presentationml/2006/main">
  <p:tag name="AS_UNIQUEID" val="147"/>
</p:tagLst>
</file>

<file path=ppt/tags/tag539.xml><?xml version="1.0" encoding="utf-8"?>
<p:tagLst xmlns:p="http://schemas.openxmlformats.org/presentationml/2006/main">
  <p:tag name="AS_UNIQUEID" val="148"/>
</p:tagLst>
</file>

<file path=ppt/tags/tag54.xml><?xml version="1.0" encoding="utf-8"?>
<p:tagLst xmlns:p="http://schemas.openxmlformats.org/presentationml/2006/main">
  <p:tag name="AS_UNIQUEID" val="462"/>
</p:tagLst>
</file>

<file path=ppt/tags/tag540.xml><?xml version="1.0" encoding="utf-8"?>
<p:tagLst xmlns:p="http://schemas.openxmlformats.org/presentationml/2006/main">
  <p:tag name="AS_UNIQUEID" val="149"/>
</p:tagLst>
</file>

<file path=ppt/tags/tag541.xml><?xml version="1.0" encoding="utf-8"?>
<p:tagLst xmlns:p="http://schemas.openxmlformats.org/presentationml/2006/main">
  <p:tag name="AS_UNIQUEID" val="150"/>
</p:tagLst>
</file>

<file path=ppt/tags/tag542.xml><?xml version="1.0" encoding="utf-8"?>
<p:tagLst xmlns:p="http://schemas.openxmlformats.org/presentationml/2006/main">
  <p:tag name="AS_UNIQUEID" val="151"/>
</p:tagLst>
</file>

<file path=ppt/tags/tag543.xml><?xml version="1.0" encoding="utf-8"?>
<p:tagLst xmlns:p="http://schemas.openxmlformats.org/presentationml/2006/main">
  <p:tag name="AS_UNIQUEID" val="152"/>
</p:tagLst>
</file>

<file path=ppt/tags/tag544.xml><?xml version="1.0" encoding="utf-8"?>
<p:tagLst xmlns:p="http://schemas.openxmlformats.org/presentationml/2006/main">
  <p:tag name="AS_UNIQUEID" val="153"/>
</p:tagLst>
</file>

<file path=ppt/tags/tag545.xml><?xml version="1.0" encoding="utf-8"?>
<p:tagLst xmlns:p="http://schemas.openxmlformats.org/presentationml/2006/main">
  <p:tag name="AS_UNIQUEID" val="154"/>
</p:tagLst>
</file>

<file path=ppt/tags/tag546.xml><?xml version="1.0" encoding="utf-8"?>
<p:tagLst xmlns:p="http://schemas.openxmlformats.org/presentationml/2006/main">
  <p:tag name="AS_UNIQUEID" val="155"/>
</p:tagLst>
</file>

<file path=ppt/tags/tag547.xml><?xml version="1.0" encoding="utf-8"?>
<p:tagLst xmlns:p="http://schemas.openxmlformats.org/presentationml/2006/main">
  <p:tag name="AS_UNIQUEID" val="156"/>
</p:tagLst>
</file>

<file path=ppt/tags/tag548.xml><?xml version="1.0" encoding="utf-8"?>
<p:tagLst xmlns:p="http://schemas.openxmlformats.org/presentationml/2006/main">
  <p:tag name="AS_UNIQUEID" val="157"/>
</p:tagLst>
</file>

<file path=ppt/tags/tag549.xml><?xml version="1.0" encoding="utf-8"?>
<p:tagLst xmlns:p="http://schemas.openxmlformats.org/presentationml/2006/main">
  <p:tag name="AS_UNIQUEID" val="158"/>
</p:tagLst>
</file>

<file path=ppt/tags/tag55.xml><?xml version="1.0" encoding="utf-8"?>
<p:tagLst xmlns:p="http://schemas.openxmlformats.org/presentationml/2006/main">
  <p:tag name="AS_UNIQUEID" val="463"/>
</p:tagLst>
</file>

<file path=ppt/tags/tag550.xml><?xml version="1.0" encoding="utf-8"?>
<p:tagLst xmlns:p="http://schemas.openxmlformats.org/presentationml/2006/main">
  <p:tag name="AS_UNIQUEID" val="159"/>
</p:tagLst>
</file>

<file path=ppt/tags/tag551.xml><?xml version="1.0" encoding="utf-8"?>
<p:tagLst xmlns:p="http://schemas.openxmlformats.org/presentationml/2006/main">
  <p:tag name="AS_UNIQUEID" val="160"/>
</p:tagLst>
</file>

<file path=ppt/tags/tag552.xml><?xml version="1.0" encoding="utf-8"?>
<p:tagLst xmlns:p="http://schemas.openxmlformats.org/presentationml/2006/main">
  <p:tag name="AS_UNIQUEID" val="161"/>
</p:tagLst>
</file>

<file path=ppt/tags/tag553.xml><?xml version="1.0" encoding="utf-8"?>
<p:tagLst xmlns:p="http://schemas.openxmlformats.org/presentationml/2006/main">
  <p:tag name="AS_UNIQUEID" val="162"/>
</p:tagLst>
</file>

<file path=ppt/tags/tag554.xml><?xml version="1.0" encoding="utf-8"?>
<p:tagLst xmlns:p="http://schemas.openxmlformats.org/presentationml/2006/main">
  <p:tag name="AS_UNIQUEID" val="163"/>
</p:tagLst>
</file>

<file path=ppt/tags/tag555.xml><?xml version="1.0" encoding="utf-8"?>
<p:tagLst xmlns:p="http://schemas.openxmlformats.org/presentationml/2006/main">
  <p:tag name="AS_UNIQUEID" val="164"/>
</p:tagLst>
</file>

<file path=ppt/tags/tag556.xml><?xml version="1.0" encoding="utf-8"?>
<p:tagLst xmlns:p="http://schemas.openxmlformats.org/presentationml/2006/main">
  <p:tag name="AS_UNIQUEID" val="165"/>
</p:tagLst>
</file>

<file path=ppt/tags/tag557.xml><?xml version="1.0" encoding="utf-8"?>
<p:tagLst xmlns:p="http://schemas.openxmlformats.org/presentationml/2006/main">
  <p:tag name="AS_UNIQUEID" val="166"/>
</p:tagLst>
</file>

<file path=ppt/tags/tag558.xml><?xml version="1.0" encoding="utf-8"?>
<p:tagLst xmlns:p="http://schemas.openxmlformats.org/presentationml/2006/main">
  <p:tag name="AS_UNIQUEID" val="167"/>
</p:tagLst>
</file>

<file path=ppt/tags/tag559.xml><?xml version="1.0" encoding="utf-8"?>
<p:tagLst xmlns:p="http://schemas.openxmlformats.org/presentationml/2006/main">
  <p:tag name="AS_UNIQUEID" val="168"/>
</p:tagLst>
</file>

<file path=ppt/tags/tag56.xml><?xml version="1.0" encoding="utf-8"?>
<p:tagLst xmlns:p="http://schemas.openxmlformats.org/presentationml/2006/main">
  <p:tag name="AS_UNIQUEID" val="464"/>
</p:tagLst>
</file>

<file path=ppt/tags/tag560.xml><?xml version="1.0" encoding="utf-8"?>
<p:tagLst xmlns:p="http://schemas.openxmlformats.org/presentationml/2006/main">
  <p:tag name="AS_UNIQUEID" val="169"/>
</p:tagLst>
</file>

<file path=ppt/tags/tag561.xml><?xml version="1.0" encoding="utf-8"?>
<p:tagLst xmlns:p="http://schemas.openxmlformats.org/presentationml/2006/main">
  <p:tag name="AS_UNIQUEID" val="170"/>
</p:tagLst>
</file>

<file path=ppt/tags/tag562.xml><?xml version="1.0" encoding="utf-8"?>
<p:tagLst xmlns:p="http://schemas.openxmlformats.org/presentationml/2006/main">
  <p:tag name="AS_UNIQUEID" val="171"/>
</p:tagLst>
</file>

<file path=ppt/tags/tag563.xml><?xml version="1.0" encoding="utf-8"?>
<p:tagLst xmlns:p="http://schemas.openxmlformats.org/presentationml/2006/main">
  <p:tag name="AS_UNIQUEID" val="172"/>
</p:tagLst>
</file>

<file path=ppt/tags/tag564.xml><?xml version="1.0" encoding="utf-8"?>
<p:tagLst xmlns:p="http://schemas.openxmlformats.org/presentationml/2006/main">
  <p:tag name="AS_UNIQUEID" val="173"/>
</p:tagLst>
</file>

<file path=ppt/tags/tag565.xml><?xml version="1.0" encoding="utf-8"?>
<p:tagLst xmlns:p="http://schemas.openxmlformats.org/presentationml/2006/main">
  <p:tag name="AS_UNIQUEID" val="174"/>
</p:tagLst>
</file>

<file path=ppt/tags/tag566.xml><?xml version="1.0" encoding="utf-8"?>
<p:tagLst xmlns:p="http://schemas.openxmlformats.org/presentationml/2006/main">
  <p:tag name="AS_UNIQUEID" val="175"/>
</p:tagLst>
</file>

<file path=ppt/tags/tag567.xml><?xml version="1.0" encoding="utf-8"?>
<p:tagLst xmlns:p="http://schemas.openxmlformats.org/presentationml/2006/main">
  <p:tag name="AS_UNIQUEID" val="176"/>
</p:tagLst>
</file>

<file path=ppt/tags/tag568.xml><?xml version="1.0" encoding="utf-8"?>
<p:tagLst xmlns:p="http://schemas.openxmlformats.org/presentationml/2006/main">
  <p:tag name="AS_UNIQUEID" val="177"/>
</p:tagLst>
</file>

<file path=ppt/tags/tag569.xml><?xml version="1.0" encoding="utf-8"?>
<p:tagLst xmlns:p="http://schemas.openxmlformats.org/presentationml/2006/main">
  <p:tag name="AS_UNIQUEID" val="178"/>
</p:tagLst>
</file>

<file path=ppt/tags/tag57.xml><?xml version="1.0" encoding="utf-8"?>
<p:tagLst xmlns:p="http://schemas.openxmlformats.org/presentationml/2006/main">
  <p:tag name="AS_UNIQUEID" val="465"/>
</p:tagLst>
</file>

<file path=ppt/tags/tag570.xml><?xml version="1.0" encoding="utf-8"?>
<p:tagLst xmlns:p="http://schemas.openxmlformats.org/presentationml/2006/main">
  <p:tag name="AS_UNIQUEID" val="179"/>
</p:tagLst>
</file>

<file path=ppt/tags/tag571.xml><?xml version="1.0" encoding="utf-8"?>
<p:tagLst xmlns:p="http://schemas.openxmlformats.org/presentationml/2006/main">
  <p:tag name="AS_UNIQUEID" val="180"/>
</p:tagLst>
</file>

<file path=ppt/tags/tag572.xml><?xml version="1.0" encoding="utf-8"?>
<p:tagLst xmlns:p="http://schemas.openxmlformats.org/presentationml/2006/main">
  <p:tag name="AS_UNIQUEID" val="181"/>
</p:tagLst>
</file>

<file path=ppt/tags/tag573.xml><?xml version="1.0" encoding="utf-8"?>
<p:tagLst xmlns:p="http://schemas.openxmlformats.org/presentationml/2006/main">
  <p:tag name="AS_UNIQUEID" val="182"/>
</p:tagLst>
</file>

<file path=ppt/tags/tag574.xml><?xml version="1.0" encoding="utf-8"?>
<p:tagLst xmlns:p="http://schemas.openxmlformats.org/presentationml/2006/main">
  <p:tag name="AS_UNIQUEID" val="183"/>
</p:tagLst>
</file>

<file path=ppt/tags/tag575.xml><?xml version="1.0" encoding="utf-8"?>
<p:tagLst xmlns:p="http://schemas.openxmlformats.org/presentationml/2006/main">
  <p:tag name="AS_UNIQUEID" val="184"/>
</p:tagLst>
</file>

<file path=ppt/tags/tag576.xml><?xml version="1.0" encoding="utf-8"?>
<p:tagLst xmlns:p="http://schemas.openxmlformats.org/presentationml/2006/main">
  <p:tag name="AS_UNIQUEID" val="185"/>
</p:tagLst>
</file>

<file path=ppt/tags/tag577.xml><?xml version="1.0" encoding="utf-8"?>
<p:tagLst xmlns:p="http://schemas.openxmlformats.org/presentationml/2006/main">
  <p:tag name="AS_UNIQUEID" val="186"/>
</p:tagLst>
</file>

<file path=ppt/tags/tag578.xml><?xml version="1.0" encoding="utf-8"?>
<p:tagLst xmlns:p="http://schemas.openxmlformats.org/presentationml/2006/main">
  <p:tag name="AS_UNIQUEID" val="187"/>
</p:tagLst>
</file>

<file path=ppt/tags/tag579.xml><?xml version="1.0" encoding="utf-8"?>
<p:tagLst xmlns:p="http://schemas.openxmlformats.org/presentationml/2006/main">
  <p:tag name="AS_UNIQUEID" val="188"/>
</p:tagLst>
</file>

<file path=ppt/tags/tag58.xml><?xml version="1.0" encoding="utf-8"?>
<p:tagLst xmlns:p="http://schemas.openxmlformats.org/presentationml/2006/main">
  <p:tag name="AS_UNIQUEID" val="466"/>
</p:tagLst>
</file>

<file path=ppt/tags/tag580.xml><?xml version="1.0" encoding="utf-8"?>
<p:tagLst xmlns:p="http://schemas.openxmlformats.org/presentationml/2006/main">
  <p:tag name="AS_UNIQUEID" val="189"/>
</p:tagLst>
</file>

<file path=ppt/tags/tag581.xml><?xml version="1.0" encoding="utf-8"?>
<p:tagLst xmlns:p="http://schemas.openxmlformats.org/presentationml/2006/main">
  <p:tag name="AS_UNIQUEID" val="190"/>
</p:tagLst>
</file>

<file path=ppt/tags/tag582.xml><?xml version="1.0" encoding="utf-8"?>
<p:tagLst xmlns:p="http://schemas.openxmlformats.org/presentationml/2006/main">
  <p:tag name="AS_UNIQUEID" val="191"/>
</p:tagLst>
</file>

<file path=ppt/tags/tag583.xml><?xml version="1.0" encoding="utf-8"?>
<p:tagLst xmlns:p="http://schemas.openxmlformats.org/presentationml/2006/main">
  <p:tag name="AS_UNIQUEID" val="192"/>
</p:tagLst>
</file>

<file path=ppt/tags/tag584.xml><?xml version="1.0" encoding="utf-8"?>
<p:tagLst xmlns:p="http://schemas.openxmlformats.org/presentationml/2006/main">
  <p:tag name="AS_UNIQUEID" val="193"/>
</p:tagLst>
</file>

<file path=ppt/tags/tag585.xml><?xml version="1.0" encoding="utf-8"?>
<p:tagLst xmlns:p="http://schemas.openxmlformats.org/presentationml/2006/main">
  <p:tag name="AS_UNIQUEID" val="194"/>
</p:tagLst>
</file>

<file path=ppt/tags/tag586.xml><?xml version="1.0" encoding="utf-8"?>
<p:tagLst xmlns:p="http://schemas.openxmlformats.org/presentationml/2006/main">
  <p:tag name="AS_UNIQUEID" val="195"/>
</p:tagLst>
</file>

<file path=ppt/tags/tag587.xml><?xml version="1.0" encoding="utf-8"?>
<p:tagLst xmlns:p="http://schemas.openxmlformats.org/presentationml/2006/main">
  <p:tag name="AS_UNIQUEID" val="196"/>
</p:tagLst>
</file>

<file path=ppt/tags/tag588.xml><?xml version="1.0" encoding="utf-8"?>
<p:tagLst xmlns:p="http://schemas.openxmlformats.org/presentationml/2006/main">
  <p:tag name="AS_UNIQUEID" val="197"/>
</p:tagLst>
</file>

<file path=ppt/tags/tag589.xml><?xml version="1.0" encoding="utf-8"?>
<p:tagLst xmlns:p="http://schemas.openxmlformats.org/presentationml/2006/main">
  <p:tag name="AS_UNIQUEID" val="198"/>
</p:tagLst>
</file>

<file path=ppt/tags/tag59.xml><?xml version="1.0" encoding="utf-8"?>
<p:tagLst xmlns:p="http://schemas.openxmlformats.org/presentationml/2006/main">
  <p:tag name="AS_UNIQUEID" val="467"/>
</p:tagLst>
</file>

<file path=ppt/tags/tag590.xml><?xml version="1.0" encoding="utf-8"?>
<p:tagLst xmlns:p="http://schemas.openxmlformats.org/presentationml/2006/main">
  <p:tag name="AS_UNIQUEID" val="199"/>
</p:tagLst>
</file>

<file path=ppt/tags/tag591.xml><?xml version="1.0" encoding="utf-8"?>
<p:tagLst xmlns:p="http://schemas.openxmlformats.org/presentationml/2006/main">
  <p:tag name="AS_UNIQUEID" val="200"/>
</p:tagLst>
</file>

<file path=ppt/tags/tag592.xml><?xml version="1.0" encoding="utf-8"?>
<p:tagLst xmlns:p="http://schemas.openxmlformats.org/presentationml/2006/main">
  <p:tag name="AS_UNIQUEID" val="201"/>
</p:tagLst>
</file>

<file path=ppt/tags/tag593.xml><?xml version="1.0" encoding="utf-8"?>
<p:tagLst xmlns:p="http://schemas.openxmlformats.org/presentationml/2006/main">
  <p:tag name="AS_UNIQUEID" val="202"/>
</p:tagLst>
</file>

<file path=ppt/tags/tag594.xml><?xml version="1.0" encoding="utf-8"?>
<p:tagLst xmlns:p="http://schemas.openxmlformats.org/presentationml/2006/main">
  <p:tag name="AS_UNIQUEID" val="203"/>
</p:tagLst>
</file>

<file path=ppt/tags/tag595.xml><?xml version="1.0" encoding="utf-8"?>
<p:tagLst xmlns:p="http://schemas.openxmlformats.org/presentationml/2006/main">
  <p:tag name="AS_UNIQUEID" val="204"/>
</p:tagLst>
</file>

<file path=ppt/tags/tag596.xml><?xml version="1.0" encoding="utf-8"?>
<p:tagLst xmlns:p="http://schemas.openxmlformats.org/presentationml/2006/main">
  <p:tag name="AS_UNIQUEID" val="205"/>
</p:tagLst>
</file>

<file path=ppt/tags/tag597.xml><?xml version="1.0" encoding="utf-8"?>
<p:tagLst xmlns:p="http://schemas.openxmlformats.org/presentationml/2006/main">
  <p:tag name="AS_UNIQUEID" val="206"/>
</p:tagLst>
</file>

<file path=ppt/tags/tag598.xml><?xml version="1.0" encoding="utf-8"?>
<p:tagLst xmlns:p="http://schemas.openxmlformats.org/presentationml/2006/main">
  <p:tag name="AS_UNIQUEID" val="207"/>
</p:tagLst>
</file>

<file path=ppt/tags/tag599.xml><?xml version="1.0" encoding="utf-8"?>
<p:tagLst xmlns:p="http://schemas.openxmlformats.org/presentationml/2006/main">
  <p:tag name="AS_UNIQUEID" val="208"/>
</p:tagLst>
</file>

<file path=ppt/tags/tag6.xml><?xml version="1.0" encoding="utf-8"?>
<p:tagLst xmlns:p="http://schemas.openxmlformats.org/presentationml/2006/main">
  <p:tag name="AS_UNIQUEID" val="414"/>
</p:tagLst>
</file>

<file path=ppt/tags/tag60.xml><?xml version="1.0" encoding="utf-8"?>
<p:tagLst xmlns:p="http://schemas.openxmlformats.org/presentationml/2006/main">
  <p:tag name="AS_UNIQUEID" val="468"/>
</p:tagLst>
</file>

<file path=ppt/tags/tag600.xml><?xml version="1.0" encoding="utf-8"?>
<p:tagLst xmlns:p="http://schemas.openxmlformats.org/presentationml/2006/main">
  <p:tag name="AS_UNIQUEID" val="209"/>
</p:tagLst>
</file>

<file path=ppt/tags/tag601.xml><?xml version="1.0" encoding="utf-8"?>
<p:tagLst xmlns:p="http://schemas.openxmlformats.org/presentationml/2006/main">
  <p:tag name="AS_UNIQUEID" val="210"/>
</p:tagLst>
</file>

<file path=ppt/tags/tag602.xml><?xml version="1.0" encoding="utf-8"?>
<p:tagLst xmlns:p="http://schemas.openxmlformats.org/presentationml/2006/main">
  <p:tag name="AS_UNIQUEID" val="211"/>
</p:tagLst>
</file>

<file path=ppt/tags/tag603.xml><?xml version="1.0" encoding="utf-8"?>
<p:tagLst xmlns:p="http://schemas.openxmlformats.org/presentationml/2006/main">
  <p:tag name="AS_UNIQUEID" val="212"/>
</p:tagLst>
</file>

<file path=ppt/tags/tag604.xml><?xml version="1.0" encoding="utf-8"?>
<p:tagLst xmlns:p="http://schemas.openxmlformats.org/presentationml/2006/main">
  <p:tag name="AS_UNIQUEID" val="213"/>
</p:tagLst>
</file>

<file path=ppt/tags/tag605.xml><?xml version="1.0" encoding="utf-8"?>
<p:tagLst xmlns:p="http://schemas.openxmlformats.org/presentationml/2006/main">
  <p:tag name="AS_UNIQUEID" val="214"/>
</p:tagLst>
</file>

<file path=ppt/tags/tag606.xml><?xml version="1.0" encoding="utf-8"?>
<p:tagLst xmlns:p="http://schemas.openxmlformats.org/presentationml/2006/main">
  <p:tag name="AS_UNIQUEID" val="215"/>
</p:tagLst>
</file>

<file path=ppt/tags/tag607.xml><?xml version="1.0" encoding="utf-8"?>
<p:tagLst xmlns:p="http://schemas.openxmlformats.org/presentationml/2006/main">
  <p:tag name="AS_UNIQUEID" val="216"/>
</p:tagLst>
</file>

<file path=ppt/tags/tag608.xml><?xml version="1.0" encoding="utf-8"?>
<p:tagLst xmlns:p="http://schemas.openxmlformats.org/presentationml/2006/main">
  <p:tag name="AS_UNIQUEID" val="217"/>
</p:tagLst>
</file>

<file path=ppt/tags/tag609.xml><?xml version="1.0" encoding="utf-8"?>
<p:tagLst xmlns:p="http://schemas.openxmlformats.org/presentationml/2006/main">
  <p:tag name="AS_UNIQUEID" val="218"/>
</p:tagLst>
</file>

<file path=ppt/tags/tag61.xml><?xml version="1.0" encoding="utf-8"?>
<p:tagLst xmlns:p="http://schemas.openxmlformats.org/presentationml/2006/main">
  <p:tag name="AS_UNIQUEID" val="469"/>
</p:tagLst>
</file>

<file path=ppt/tags/tag610.xml><?xml version="1.0" encoding="utf-8"?>
<p:tagLst xmlns:p="http://schemas.openxmlformats.org/presentationml/2006/main">
  <p:tag name="AS_UNIQUEID" val="219"/>
</p:tagLst>
</file>

<file path=ppt/tags/tag611.xml><?xml version="1.0" encoding="utf-8"?>
<p:tagLst xmlns:p="http://schemas.openxmlformats.org/presentationml/2006/main">
  <p:tag name="AS_UNIQUEID" val="220"/>
</p:tagLst>
</file>

<file path=ppt/tags/tag612.xml><?xml version="1.0" encoding="utf-8"?>
<p:tagLst xmlns:p="http://schemas.openxmlformats.org/presentationml/2006/main">
  <p:tag name="AS_UNIQUEID" val="221"/>
</p:tagLst>
</file>

<file path=ppt/tags/tag613.xml><?xml version="1.0" encoding="utf-8"?>
<p:tagLst xmlns:p="http://schemas.openxmlformats.org/presentationml/2006/main">
  <p:tag name="AS_UNIQUEID" val="222"/>
</p:tagLst>
</file>

<file path=ppt/tags/tag614.xml><?xml version="1.0" encoding="utf-8"?>
<p:tagLst xmlns:p="http://schemas.openxmlformats.org/presentationml/2006/main">
  <p:tag name="AS_UNIQUEID" val="223"/>
</p:tagLst>
</file>

<file path=ppt/tags/tag615.xml><?xml version="1.0" encoding="utf-8"?>
<p:tagLst xmlns:p="http://schemas.openxmlformats.org/presentationml/2006/main">
  <p:tag name="AS_UNIQUEID" val="224"/>
</p:tagLst>
</file>

<file path=ppt/tags/tag616.xml><?xml version="1.0" encoding="utf-8"?>
<p:tagLst xmlns:p="http://schemas.openxmlformats.org/presentationml/2006/main">
  <p:tag name="AS_UNIQUEID" val="225"/>
</p:tagLst>
</file>

<file path=ppt/tags/tag617.xml><?xml version="1.0" encoding="utf-8"?>
<p:tagLst xmlns:p="http://schemas.openxmlformats.org/presentationml/2006/main">
  <p:tag name="AS_UNIQUEID" val="226"/>
</p:tagLst>
</file>

<file path=ppt/tags/tag618.xml><?xml version="1.0" encoding="utf-8"?>
<p:tagLst xmlns:p="http://schemas.openxmlformats.org/presentationml/2006/main">
  <p:tag name="AS_UNIQUEID" val="227"/>
</p:tagLst>
</file>

<file path=ppt/tags/tag619.xml><?xml version="1.0" encoding="utf-8"?>
<p:tagLst xmlns:p="http://schemas.openxmlformats.org/presentationml/2006/main">
  <p:tag name="AS_UNIQUEID" val="228"/>
</p:tagLst>
</file>

<file path=ppt/tags/tag62.xml><?xml version="1.0" encoding="utf-8"?>
<p:tagLst xmlns:p="http://schemas.openxmlformats.org/presentationml/2006/main">
  <p:tag name="AS_UNIQUEID" val="470"/>
</p:tagLst>
</file>

<file path=ppt/tags/tag620.xml><?xml version="1.0" encoding="utf-8"?>
<p:tagLst xmlns:p="http://schemas.openxmlformats.org/presentationml/2006/main">
  <p:tag name="AS_UNIQUEID" val="229"/>
</p:tagLst>
</file>

<file path=ppt/tags/tag621.xml><?xml version="1.0" encoding="utf-8"?>
<p:tagLst xmlns:p="http://schemas.openxmlformats.org/presentationml/2006/main">
  <p:tag name="AS_UNIQUEID" val="230"/>
</p:tagLst>
</file>

<file path=ppt/tags/tag622.xml><?xml version="1.0" encoding="utf-8"?>
<p:tagLst xmlns:p="http://schemas.openxmlformats.org/presentationml/2006/main">
  <p:tag name="AS_UNIQUEID" val="231"/>
</p:tagLst>
</file>

<file path=ppt/tags/tag623.xml><?xml version="1.0" encoding="utf-8"?>
<p:tagLst xmlns:p="http://schemas.openxmlformats.org/presentationml/2006/main">
  <p:tag name="AS_UNIQUEID" val="232"/>
</p:tagLst>
</file>

<file path=ppt/tags/tag624.xml><?xml version="1.0" encoding="utf-8"?>
<p:tagLst xmlns:p="http://schemas.openxmlformats.org/presentationml/2006/main">
  <p:tag name="AS_UNIQUEID" val="233"/>
</p:tagLst>
</file>

<file path=ppt/tags/tag625.xml><?xml version="1.0" encoding="utf-8"?>
<p:tagLst xmlns:p="http://schemas.openxmlformats.org/presentationml/2006/main">
  <p:tag name="AS_UNIQUEID" val="234"/>
</p:tagLst>
</file>

<file path=ppt/tags/tag626.xml><?xml version="1.0" encoding="utf-8"?>
<p:tagLst xmlns:p="http://schemas.openxmlformats.org/presentationml/2006/main">
  <p:tag name="AS_UNIQUEID" val="235"/>
</p:tagLst>
</file>

<file path=ppt/tags/tag627.xml><?xml version="1.0" encoding="utf-8"?>
<p:tagLst xmlns:p="http://schemas.openxmlformats.org/presentationml/2006/main">
  <p:tag name="AS_UNIQUEID" val="236"/>
</p:tagLst>
</file>

<file path=ppt/tags/tag628.xml><?xml version="1.0" encoding="utf-8"?>
<p:tagLst xmlns:p="http://schemas.openxmlformats.org/presentationml/2006/main">
  <p:tag name="AS_UNIQUEID" val="237"/>
</p:tagLst>
</file>

<file path=ppt/tags/tag629.xml><?xml version="1.0" encoding="utf-8"?>
<p:tagLst xmlns:p="http://schemas.openxmlformats.org/presentationml/2006/main">
  <p:tag name="AS_UNIQUEID" val="238"/>
</p:tagLst>
</file>

<file path=ppt/tags/tag63.xml><?xml version="1.0" encoding="utf-8"?>
<p:tagLst xmlns:p="http://schemas.openxmlformats.org/presentationml/2006/main">
  <p:tag name="AS_UNIQUEID" val="471"/>
</p:tagLst>
</file>

<file path=ppt/tags/tag630.xml><?xml version="1.0" encoding="utf-8"?>
<p:tagLst xmlns:p="http://schemas.openxmlformats.org/presentationml/2006/main">
  <p:tag name="AS_UNIQUEID" val="239"/>
</p:tagLst>
</file>

<file path=ppt/tags/tag631.xml><?xml version="1.0" encoding="utf-8"?>
<p:tagLst xmlns:p="http://schemas.openxmlformats.org/presentationml/2006/main">
  <p:tag name="AS_UNIQUEID" val="240"/>
</p:tagLst>
</file>

<file path=ppt/tags/tag632.xml><?xml version="1.0" encoding="utf-8"?>
<p:tagLst xmlns:p="http://schemas.openxmlformats.org/presentationml/2006/main">
  <p:tag name="AS_UNIQUEID" val="241"/>
</p:tagLst>
</file>

<file path=ppt/tags/tag633.xml><?xml version="1.0" encoding="utf-8"?>
<p:tagLst xmlns:p="http://schemas.openxmlformats.org/presentationml/2006/main">
  <p:tag name="AS_UNIQUEID" val="242"/>
</p:tagLst>
</file>

<file path=ppt/tags/tag634.xml><?xml version="1.0" encoding="utf-8"?>
<p:tagLst xmlns:p="http://schemas.openxmlformats.org/presentationml/2006/main">
  <p:tag name="AS_UNIQUEID" val="243"/>
</p:tagLst>
</file>

<file path=ppt/tags/tag635.xml><?xml version="1.0" encoding="utf-8"?>
<p:tagLst xmlns:p="http://schemas.openxmlformats.org/presentationml/2006/main">
  <p:tag name="AS_UNIQUEID" val="244"/>
</p:tagLst>
</file>

<file path=ppt/tags/tag636.xml><?xml version="1.0" encoding="utf-8"?>
<p:tagLst xmlns:p="http://schemas.openxmlformats.org/presentationml/2006/main">
  <p:tag name="AS_UNIQUEID" val="245"/>
</p:tagLst>
</file>

<file path=ppt/tags/tag637.xml><?xml version="1.0" encoding="utf-8"?>
<p:tagLst xmlns:p="http://schemas.openxmlformats.org/presentationml/2006/main">
  <p:tag name="AS_UNIQUEID" val="246"/>
</p:tagLst>
</file>

<file path=ppt/tags/tag638.xml><?xml version="1.0" encoding="utf-8"?>
<p:tagLst xmlns:p="http://schemas.openxmlformats.org/presentationml/2006/main">
  <p:tag name="AS_UNIQUEID" val="247"/>
</p:tagLst>
</file>

<file path=ppt/tags/tag639.xml><?xml version="1.0" encoding="utf-8"?>
<p:tagLst xmlns:p="http://schemas.openxmlformats.org/presentationml/2006/main">
  <p:tag name="AS_UNIQUEID" val="248"/>
</p:tagLst>
</file>

<file path=ppt/tags/tag64.xml><?xml version="1.0" encoding="utf-8"?>
<p:tagLst xmlns:p="http://schemas.openxmlformats.org/presentationml/2006/main">
  <p:tag name="AS_UNIQUEID" val="472"/>
</p:tagLst>
</file>

<file path=ppt/tags/tag640.xml><?xml version="1.0" encoding="utf-8"?>
<p:tagLst xmlns:p="http://schemas.openxmlformats.org/presentationml/2006/main">
  <p:tag name="AS_UNIQUEID" val="249"/>
</p:tagLst>
</file>

<file path=ppt/tags/tag641.xml><?xml version="1.0" encoding="utf-8"?>
<p:tagLst xmlns:p="http://schemas.openxmlformats.org/presentationml/2006/main">
  <p:tag name="AS_UNIQUEID" val="250"/>
</p:tagLst>
</file>

<file path=ppt/tags/tag642.xml><?xml version="1.0" encoding="utf-8"?>
<p:tagLst xmlns:p="http://schemas.openxmlformats.org/presentationml/2006/main">
  <p:tag name="AS_UNIQUEID" val="251"/>
</p:tagLst>
</file>

<file path=ppt/tags/tag643.xml><?xml version="1.0" encoding="utf-8"?>
<p:tagLst xmlns:p="http://schemas.openxmlformats.org/presentationml/2006/main">
  <p:tag name="AS_UNIQUEID" val="252"/>
</p:tagLst>
</file>

<file path=ppt/tags/tag644.xml><?xml version="1.0" encoding="utf-8"?>
<p:tagLst xmlns:p="http://schemas.openxmlformats.org/presentationml/2006/main">
  <p:tag name="AS_UNIQUEID" val="253"/>
</p:tagLst>
</file>

<file path=ppt/tags/tag645.xml><?xml version="1.0" encoding="utf-8"?>
<p:tagLst xmlns:p="http://schemas.openxmlformats.org/presentationml/2006/main">
  <p:tag name="AS_UNIQUEID" val="254"/>
</p:tagLst>
</file>

<file path=ppt/tags/tag646.xml><?xml version="1.0" encoding="utf-8"?>
<p:tagLst xmlns:p="http://schemas.openxmlformats.org/presentationml/2006/main">
  <p:tag name="AS_UNIQUEID" val="255"/>
</p:tagLst>
</file>

<file path=ppt/tags/tag647.xml><?xml version="1.0" encoding="utf-8"?>
<p:tagLst xmlns:p="http://schemas.openxmlformats.org/presentationml/2006/main">
  <p:tag name="AS_UNIQUEID" val="256"/>
</p:tagLst>
</file>

<file path=ppt/tags/tag648.xml><?xml version="1.0" encoding="utf-8"?>
<p:tagLst xmlns:p="http://schemas.openxmlformats.org/presentationml/2006/main">
  <p:tag name="AS_UNIQUEID" val="257"/>
</p:tagLst>
</file>

<file path=ppt/tags/tag649.xml><?xml version="1.0" encoding="utf-8"?>
<p:tagLst xmlns:p="http://schemas.openxmlformats.org/presentationml/2006/main">
  <p:tag name="AS_UNIQUEID" val="258"/>
</p:tagLst>
</file>

<file path=ppt/tags/tag65.xml><?xml version="1.0" encoding="utf-8"?>
<p:tagLst xmlns:p="http://schemas.openxmlformats.org/presentationml/2006/main">
  <p:tag name="AS_UNIQUEID" val="473"/>
</p:tagLst>
</file>

<file path=ppt/tags/tag650.xml><?xml version="1.0" encoding="utf-8"?>
<p:tagLst xmlns:p="http://schemas.openxmlformats.org/presentationml/2006/main">
  <p:tag name="AS_UNIQUEID" val="259"/>
</p:tagLst>
</file>

<file path=ppt/tags/tag651.xml><?xml version="1.0" encoding="utf-8"?>
<p:tagLst xmlns:p="http://schemas.openxmlformats.org/presentationml/2006/main">
  <p:tag name="AS_UNIQUEID" val="260"/>
</p:tagLst>
</file>

<file path=ppt/tags/tag652.xml><?xml version="1.0" encoding="utf-8"?>
<p:tagLst xmlns:p="http://schemas.openxmlformats.org/presentationml/2006/main">
  <p:tag name="AS_UNIQUEID" val="261"/>
</p:tagLst>
</file>

<file path=ppt/tags/tag653.xml><?xml version="1.0" encoding="utf-8"?>
<p:tagLst xmlns:p="http://schemas.openxmlformats.org/presentationml/2006/main">
  <p:tag name="AS_UNIQUEID" val="262"/>
</p:tagLst>
</file>

<file path=ppt/tags/tag654.xml><?xml version="1.0" encoding="utf-8"?>
<p:tagLst xmlns:p="http://schemas.openxmlformats.org/presentationml/2006/main">
  <p:tag name="AS_UNIQUEID" val="263"/>
</p:tagLst>
</file>

<file path=ppt/tags/tag655.xml><?xml version="1.0" encoding="utf-8"?>
<p:tagLst xmlns:p="http://schemas.openxmlformats.org/presentationml/2006/main">
  <p:tag name="AS_UNIQUEID" val="264"/>
</p:tagLst>
</file>

<file path=ppt/tags/tag656.xml><?xml version="1.0" encoding="utf-8"?>
<p:tagLst xmlns:p="http://schemas.openxmlformats.org/presentationml/2006/main">
  <p:tag name="AS_UNIQUEID" val="265"/>
</p:tagLst>
</file>

<file path=ppt/tags/tag657.xml><?xml version="1.0" encoding="utf-8"?>
<p:tagLst xmlns:p="http://schemas.openxmlformats.org/presentationml/2006/main">
  <p:tag name="AS_UNIQUEID" val="266"/>
</p:tagLst>
</file>

<file path=ppt/tags/tag658.xml><?xml version="1.0" encoding="utf-8"?>
<p:tagLst xmlns:p="http://schemas.openxmlformats.org/presentationml/2006/main">
  <p:tag name="AS_UNIQUEID" val="267"/>
</p:tagLst>
</file>

<file path=ppt/tags/tag659.xml><?xml version="1.0" encoding="utf-8"?>
<p:tagLst xmlns:p="http://schemas.openxmlformats.org/presentationml/2006/main">
  <p:tag name="AS_UNIQUEID" val="268"/>
</p:tagLst>
</file>

<file path=ppt/tags/tag66.xml><?xml version="1.0" encoding="utf-8"?>
<p:tagLst xmlns:p="http://schemas.openxmlformats.org/presentationml/2006/main">
  <p:tag name="AS_UNIQUEID" val="474"/>
</p:tagLst>
</file>

<file path=ppt/tags/tag660.xml><?xml version="1.0" encoding="utf-8"?>
<p:tagLst xmlns:p="http://schemas.openxmlformats.org/presentationml/2006/main">
  <p:tag name="AS_UNIQUEID" val="269"/>
</p:tagLst>
</file>

<file path=ppt/tags/tag661.xml><?xml version="1.0" encoding="utf-8"?>
<p:tagLst xmlns:p="http://schemas.openxmlformats.org/presentationml/2006/main">
  <p:tag name="AS_UNIQUEID" val="270"/>
</p:tagLst>
</file>

<file path=ppt/tags/tag662.xml><?xml version="1.0" encoding="utf-8"?>
<p:tagLst xmlns:p="http://schemas.openxmlformats.org/presentationml/2006/main">
  <p:tag name="AS_UNIQUEID" val="271"/>
</p:tagLst>
</file>

<file path=ppt/tags/tag663.xml><?xml version="1.0" encoding="utf-8"?>
<p:tagLst xmlns:p="http://schemas.openxmlformats.org/presentationml/2006/main">
  <p:tag name="AS_UNIQUEID" val="272"/>
</p:tagLst>
</file>

<file path=ppt/tags/tag664.xml><?xml version="1.0" encoding="utf-8"?>
<p:tagLst xmlns:p="http://schemas.openxmlformats.org/presentationml/2006/main">
  <p:tag name="AS_UNIQUEID" val="273"/>
</p:tagLst>
</file>

<file path=ppt/tags/tag665.xml><?xml version="1.0" encoding="utf-8"?>
<p:tagLst xmlns:p="http://schemas.openxmlformats.org/presentationml/2006/main">
  <p:tag name="AS_UNIQUEID" val="274"/>
</p:tagLst>
</file>

<file path=ppt/tags/tag666.xml><?xml version="1.0" encoding="utf-8"?>
<p:tagLst xmlns:p="http://schemas.openxmlformats.org/presentationml/2006/main">
  <p:tag name="AS_UNIQUEID" val="275"/>
</p:tagLst>
</file>

<file path=ppt/tags/tag667.xml><?xml version="1.0" encoding="utf-8"?>
<p:tagLst xmlns:p="http://schemas.openxmlformats.org/presentationml/2006/main">
  <p:tag name="AS_UNIQUEID" val="276"/>
</p:tagLst>
</file>

<file path=ppt/tags/tag668.xml><?xml version="1.0" encoding="utf-8"?>
<p:tagLst xmlns:p="http://schemas.openxmlformats.org/presentationml/2006/main">
  <p:tag name="AS_UNIQUEID" val="277"/>
</p:tagLst>
</file>

<file path=ppt/tags/tag669.xml><?xml version="1.0" encoding="utf-8"?>
<p:tagLst xmlns:p="http://schemas.openxmlformats.org/presentationml/2006/main">
  <p:tag name="AS_UNIQUEID" val="278"/>
</p:tagLst>
</file>

<file path=ppt/tags/tag67.xml><?xml version="1.0" encoding="utf-8"?>
<p:tagLst xmlns:p="http://schemas.openxmlformats.org/presentationml/2006/main">
  <p:tag name="AS_UNIQUEID" val="475"/>
</p:tagLst>
</file>

<file path=ppt/tags/tag670.xml><?xml version="1.0" encoding="utf-8"?>
<p:tagLst xmlns:p="http://schemas.openxmlformats.org/presentationml/2006/main">
  <p:tag name="AS_UNIQUEID" val="279"/>
</p:tagLst>
</file>

<file path=ppt/tags/tag671.xml><?xml version="1.0" encoding="utf-8"?>
<p:tagLst xmlns:p="http://schemas.openxmlformats.org/presentationml/2006/main">
  <p:tag name="AS_UNIQUEID" val="280"/>
</p:tagLst>
</file>

<file path=ppt/tags/tag672.xml><?xml version="1.0" encoding="utf-8"?>
<p:tagLst xmlns:p="http://schemas.openxmlformats.org/presentationml/2006/main">
  <p:tag name="AS_UNIQUEID" val="281"/>
</p:tagLst>
</file>

<file path=ppt/tags/tag673.xml><?xml version="1.0" encoding="utf-8"?>
<p:tagLst xmlns:p="http://schemas.openxmlformats.org/presentationml/2006/main">
  <p:tag name="AS_UNIQUEID" val="282"/>
</p:tagLst>
</file>

<file path=ppt/tags/tag674.xml><?xml version="1.0" encoding="utf-8"?>
<p:tagLst xmlns:p="http://schemas.openxmlformats.org/presentationml/2006/main">
  <p:tag name="AS_UNIQUEID" val="283"/>
</p:tagLst>
</file>

<file path=ppt/tags/tag675.xml><?xml version="1.0" encoding="utf-8"?>
<p:tagLst xmlns:p="http://schemas.openxmlformats.org/presentationml/2006/main">
  <p:tag name="AS_UNIQUEID" val="284"/>
</p:tagLst>
</file>

<file path=ppt/tags/tag676.xml><?xml version="1.0" encoding="utf-8"?>
<p:tagLst xmlns:p="http://schemas.openxmlformats.org/presentationml/2006/main">
  <p:tag name="AS_UNIQUEID" val="285"/>
</p:tagLst>
</file>

<file path=ppt/tags/tag677.xml><?xml version="1.0" encoding="utf-8"?>
<p:tagLst xmlns:p="http://schemas.openxmlformats.org/presentationml/2006/main">
  <p:tag name="AS_UNIQUEID" val="286"/>
</p:tagLst>
</file>

<file path=ppt/tags/tag678.xml><?xml version="1.0" encoding="utf-8"?>
<p:tagLst xmlns:p="http://schemas.openxmlformats.org/presentationml/2006/main">
  <p:tag name="AS_UNIQUEID" val="287"/>
</p:tagLst>
</file>

<file path=ppt/tags/tag679.xml><?xml version="1.0" encoding="utf-8"?>
<p:tagLst xmlns:p="http://schemas.openxmlformats.org/presentationml/2006/main">
  <p:tag name="AS_UNIQUEID" val="288"/>
</p:tagLst>
</file>

<file path=ppt/tags/tag68.xml><?xml version="1.0" encoding="utf-8"?>
<p:tagLst xmlns:p="http://schemas.openxmlformats.org/presentationml/2006/main">
  <p:tag name="AS_UNIQUEID" val="476"/>
</p:tagLst>
</file>

<file path=ppt/tags/tag680.xml><?xml version="1.0" encoding="utf-8"?>
<p:tagLst xmlns:p="http://schemas.openxmlformats.org/presentationml/2006/main">
  <p:tag name="AS_UNIQUEID" val="289"/>
</p:tagLst>
</file>

<file path=ppt/tags/tag681.xml><?xml version="1.0" encoding="utf-8"?>
<p:tagLst xmlns:p="http://schemas.openxmlformats.org/presentationml/2006/main">
  <p:tag name="AS_UNIQUEID" val="290"/>
</p:tagLst>
</file>

<file path=ppt/tags/tag682.xml><?xml version="1.0" encoding="utf-8"?>
<p:tagLst xmlns:p="http://schemas.openxmlformats.org/presentationml/2006/main">
  <p:tag name="AS_UNIQUEID" val="291"/>
</p:tagLst>
</file>

<file path=ppt/tags/tag683.xml><?xml version="1.0" encoding="utf-8"?>
<p:tagLst xmlns:p="http://schemas.openxmlformats.org/presentationml/2006/main">
  <p:tag name="AS_UNIQUEID" val="292"/>
</p:tagLst>
</file>

<file path=ppt/tags/tag684.xml><?xml version="1.0" encoding="utf-8"?>
<p:tagLst xmlns:p="http://schemas.openxmlformats.org/presentationml/2006/main">
  <p:tag name="AS_UNIQUEID" val="293"/>
</p:tagLst>
</file>

<file path=ppt/tags/tag685.xml><?xml version="1.0" encoding="utf-8"?>
<p:tagLst xmlns:p="http://schemas.openxmlformats.org/presentationml/2006/main">
  <p:tag name="AS_UNIQUEID" val="294"/>
</p:tagLst>
</file>

<file path=ppt/tags/tag686.xml><?xml version="1.0" encoding="utf-8"?>
<p:tagLst xmlns:p="http://schemas.openxmlformats.org/presentationml/2006/main">
  <p:tag name="AS_UNIQUEID" val="295"/>
</p:tagLst>
</file>

<file path=ppt/tags/tag687.xml><?xml version="1.0" encoding="utf-8"?>
<p:tagLst xmlns:p="http://schemas.openxmlformats.org/presentationml/2006/main">
  <p:tag name="AS_UNIQUEID" val="296"/>
</p:tagLst>
</file>

<file path=ppt/tags/tag688.xml><?xml version="1.0" encoding="utf-8"?>
<p:tagLst xmlns:p="http://schemas.openxmlformats.org/presentationml/2006/main">
  <p:tag name="AS_UNIQUEID" val="297"/>
</p:tagLst>
</file>

<file path=ppt/tags/tag689.xml><?xml version="1.0" encoding="utf-8"?>
<p:tagLst xmlns:p="http://schemas.openxmlformats.org/presentationml/2006/main">
  <p:tag name="AS_UNIQUEID" val="298"/>
</p:tagLst>
</file>

<file path=ppt/tags/tag69.xml><?xml version="1.0" encoding="utf-8"?>
<p:tagLst xmlns:p="http://schemas.openxmlformats.org/presentationml/2006/main">
  <p:tag name="AS_UNIQUEID" val="477"/>
</p:tagLst>
</file>

<file path=ppt/tags/tag690.xml><?xml version="1.0" encoding="utf-8"?>
<p:tagLst xmlns:p="http://schemas.openxmlformats.org/presentationml/2006/main">
  <p:tag name="AS_UNIQUEID" val="299"/>
</p:tagLst>
</file>

<file path=ppt/tags/tag691.xml><?xml version="1.0" encoding="utf-8"?>
<p:tagLst xmlns:p="http://schemas.openxmlformats.org/presentationml/2006/main">
  <p:tag name="AS_UNIQUEID" val="300"/>
</p:tagLst>
</file>

<file path=ppt/tags/tag692.xml><?xml version="1.0" encoding="utf-8"?>
<p:tagLst xmlns:p="http://schemas.openxmlformats.org/presentationml/2006/main">
  <p:tag name="AS_UNIQUEID" val="301"/>
</p:tagLst>
</file>

<file path=ppt/tags/tag693.xml><?xml version="1.0" encoding="utf-8"?>
<p:tagLst xmlns:p="http://schemas.openxmlformats.org/presentationml/2006/main">
  <p:tag name="AS_UNIQUEID" val="302"/>
</p:tagLst>
</file>

<file path=ppt/tags/tag694.xml><?xml version="1.0" encoding="utf-8"?>
<p:tagLst xmlns:p="http://schemas.openxmlformats.org/presentationml/2006/main">
  <p:tag name="AS_UNIQUEID" val="303"/>
</p:tagLst>
</file>

<file path=ppt/tags/tag695.xml><?xml version="1.0" encoding="utf-8"?>
<p:tagLst xmlns:p="http://schemas.openxmlformats.org/presentationml/2006/main">
  <p:tag name="AS_UNIQUEID" val="304"/>
</p:tagLst>
</file>

<file path=ppt/tags/tag696.xml><?xml version="1.0" encoding="utf-8"?>
<p:tagLst xmlns:p="http://schemas.openxmlformats.org/presentationml/2006/main">
  <p:tag name="AS_UNIQUEID" val="305"/>
</p:tagLst>
</file>

<file path=ppt/tags/tag697.xml><?xml version="1.0" encoding="utf-8"?>
<p:tagLst xmlns:p="http://schemas.openxmlformats.org/presentationml/2006/main">
  <p:tag name="AS_UNIQUEID" val="306"/>
</p:tagLst>
</file>

<file path=ppt/tags/tag698.xml><?xml version="1.0" encoding="utf-8"?>
<p:tagLst xmlns:p="http://schemas.openxmlformats.org/presentationml/2006/main">
  <p:tag name="AS_UNIQUEID" val="307"/>
</p:tagLst>
</file>

<file path=ppt/tags/tag699.xml><?xml version="1.0" encoding="utf-8"?>
<p:tagLst xmlns:p="http://schemas.openxmlformats.org/presentationml/2006/main">
  <p:tag name="AS_UNIQUEID" val="308"/>
</p:tagLst>
</file>

<file path=ppt/tags/tag7.xml><?xml version="1.0" encoding="utf-8"?>
<p:tagLst xmlns:p="http://schemas.openxmlformats.org/presentationml/2006/main">
  <p:tag name="AS_UNIQUEID" val="415"/>
</p:tagLst>
</file>

<file path=ppt/tags/tag70.xml><?xml version="1.0" encoding="utf-8"?>
<p:tagLst xmlns:p="http://schemas.openxmlformats.org/presentationml/2006/main">
  <p:tag name="AS_UNIQUEID" val="478"/>
</p:tagLst>
</file>

<file path=ppt/tags/tag700.xml><?xml version="1.0" encoding="utf-8"?>
<p:tagLst xmlns:p="http://schemas.openxmlformats.org/presentationml/2006/main">
  <p:tag name="AS_UNIQUEID" val="309"/>
</p:tagLst>
</file>

<file path=ppt/tags/tag701.xml><?xml version="1.0" encoding="utf-8"?>
<p:tagLst xmlns:p="http://schemas.openxmlformats.org/presentationml/2006/main">
  <p:tag name="AS_UNIQUEID" val="310"/>
</p:tagLst>
</file>

<file path=ppt/tags/tag702.xml><?xml version="1.0" encoding="utf-8"?>
<p:tagLst xmlns:p="http://schemas.openxmlformats.org/presentationml/2006/main">
  <p:tag name="AS_UNIQUEID" val="311"/>
</p:tagLst>
</file>

<file path=ppt/tags/tag703.xml><?xml version="1.0" encoding="utf-8"?>
<p:tagLst xmlns:p="http://schemas.openxmlformats.org/presentationml/2006/main">
  <p:tag name="AS_UNIQUEID" val="312"/>
</p:tagLst>
</file>

<file path=ppt/tags/tag704.xml><?xml version="1.0" encoding="utf-8"?>
<p:tagLst xmlns:p="http://schemas.openxmlformats.org/presentationml/2006/main">
  <p:tag name="AS_UNIQUEID" val="313"/>
</p:tagLst>
</file>

<file path=ppt/tags/tag705.xml><?xml version="1.0" encoding="utf-8"?>
<p:tagLst xmlns:p="http://schemas.openxmlformats.org/presentationml/2006/main">
  <p:tag name="AS_UNIQUEID" val="314"/>
</p:tagLst>
</file>

<file path=ppt/tags/tag706.xml><?xml version="1.0" encoding="utf-8"?>
<p:tagLst xmlns:p="http://schemas.openxmlformats.org/presentationml/2006/main">
  <p:tag name="AS_UNIQUEID" val="315"/>
</p:tagLst>
</file>

<file path=ppt/tags/tag707.xml><?xml version="1.0" encoding="utf-8"?>
<p:tagLst xmlns:p="http://schemas.openxmlformats.org/presentationml/2006/main">
  <p:tag name="AS_UNIQUEID" val="316"/>
</p:tagLst>
</file>

<file path=ppt/tags/tag708.xml><?xml version="1.0" encoding="utf-8"?>
<p:tagLst xmlns:p="http://schemas.openxmlformats.org/presentationml/2006/main">
  <p:tag name="AS_UNIQUEID" val="317"/>
</p:tagLst>
</file>

<file path=ppt/tags/tag709.xml><?xml version="1.0" encoding="utf-8"?>
<p:tagLst xmlns:p="http://schemas.openxmlformats.org/presentationml/2006/main">
  <p:tag name="AS_UNIQUEID" val="318"/>
</p:tagLst>
</file>

<file path=ppt/tags/tag71.xml><?xml version="1.0" encoding="utf-8"?>
<p:tagLst xmlns:p="http://schemas.openxmlformats.org/presentationml/2006/main">
  <p:tag name="AS_UNIQUEID" val="479"/>
</p:tagLst>
</file>

<file path=ppt/tags/tag710.xml><?xml version="1.0" encoding="utf-8"?>
<p:tagLst xmlns:p="http://schemas.openxmlformats.org/presentationml/2006/main">
  <p:tag name="AS_UNIQUEID" val="319"/>
</p:tagLst>
</file>

<file path=ppt/tags/tag711.xml><?xml version="1.0" encoding="utf-8"?>
<p:tagLst xmlns:p="http://schemas.openxmlformats.org/presentationml/2006/main">
  <p:tag name="AS_UNIQUEID" val="320"/>
</p:tagLst>
</file>

<file path=ppt/tags/tag712.xml><?xml version="1.0" encoding="utf-8"?>
<p:tagLst xmlns:p="http://schemas.openxmlformats.org/presentationml/2006/main">
  <p:tag name="AS_UNIQUEID" val="321"/>
</p:tagLst>
</file>

<file path=ppt/tags/tag713.xml><?xml version="1.0" encoding="utf-8"?>
<p:tagLst xmlns:p="http://schemas.openxmlformats.org/presentationml/2006/main">
  <p:tag name="AS_UNIQUEID" val="322"/>
</p:tagLst>
</file>

<file path=ppt/tags/tag714.xml><?xml version="1.0" encoding="utf-8"?>
<p:tagLst xmlns:p="http://schemas.openxmlformats.org/presentationml/2006/main">
  <p:tag name="AS_UNIQUEID" val="323"/>
</p:tagLst>
</file>

<file path=ppt/tags/tag715.xml><?xml version="1.0" encoding="utf-8"?>
<p:tagLst xmlns:p="http://schemas.openxmlformats.org/presentationml/2006/main">
  <p:tag name="AS_UNIQUEID" val="324"/>
</p:tagLst>
</file>

<file path=ppt/tags/tag716.xml><?xml version="1.0" encoding="utf-8"?>
<p:tagLst xmlns:p="http://schemas.openxmlformats.org/presentationml/2006/main">
  <p:tag name="AS_UNIQUEID" val="325"/>
</p:tagLst>
</file>

<file path=ppt/tags/tag717.xml><?xml version="1.0" encoding="utf-8"?>
<p:tagLst xmlns:p="http://schemas.openxmlformats.org/presentationml/2006/main">
  <p:tag name="AS_UNIQUEID" val="326"/>
</p:tagLst>
</file>

<file path=ppt/tags/tag718.xml><?xml version="1.0" encoding="utf-8"?>
<p:tagLst xmlns:p="http://schemas.openxmlformats.org/presentationml/2006/main">
  <p:tag name="AS_UNIQUEID" val="327"/>
</p:tagLst>
</file>

<file path=ppt/tags/tag719.xml><?xml version="1.0" encoding="utf-8"?>
<p:tagLst xmlns:p="http://schemas.openxmlformats.org/presentationml/2006/main">
  <p:tag name="AS_UNIQUEID" val="328"/>
</p:tagLst>
</file>

<file path=ppt/tags/tag72.xml><?xml version="1.0" encoding="utf-8"?>
<p:tagLst xmlns:p="http://schemas.openxmlformats.org/presentationml/2006/main">
  <p:tag name="AS_UNIQUEID" val="480"/>
</p:tagLst>
</file>

<file path=ppt/tags/tag720.xml><?xml version="1.0" encoding="utf-8"?>
<p:tagLst xmlns:p="http://schemas.openxmlformats.org/presentationml/2006/main">
  <p:tag name="AS_UNIQUEID" val="329"/>
</p:tagLst>
</file>

<file path=ppt/tags/tag721.xml><?xml version="1.0" encoding="utf-8"?>
<p:tagLst xmlns:p="http://schemas.openxmlformats.org/presentationml/2006/main">
  <p:tag name="AS_UNIQUEID" val="330"/>
</p:tagLst>
</file>

<file path=ppt/tags/tag722.xml><?xml version="1.0" encoding="utf-8"?>
<p:tagLst xmlns:p="http://schemas.openxmlformats.org/presentationml/2006/main">
  <p:tag name="AS_UNIQUEID" val="331"/>
</p:tagLst>
</file>

<file path=ppt/tags/tag723.xml><?xml version="1.0" encoding="utf-8"?>
<p:tagLst xmlns:p="http://schemas.openxmlformats.org/presentationml/2006/main">
  <p:tag name="AS_UNIQUEID" val="332"/>
</p:tagLst>
</file>

<file path=ppt/tags/tag724.xml><?xml version="1.0" encoding="utf-8"?>
<p:tagLst xmlns:p="http://schemas.openxmlformats.org/presentationml/2006/main">
  <p:tag name="AS_UNIQUEID" val="333"/>
</p:tagLst>
</file>

<file path=ppt/tags/tag725.xml><?xml version="1.0" encoding="utf-8"?>
<p:tagLst xmlns:p="http://schemas.openxmlformats.org/presentationml/2006/main">
  <p:tag name="AS_UNIQUEID" val="334"/>
</p:tagLst>
</file>

<file path=ppt/tags/tag726.xml><?xml version="1.0" encoding="utf-8"?>
<p:tagLst xmlns:p="http://schemas.openxmlformats.org/presentationml/2006/main">
  <p:tag name="AS_UNIQUEID" val="335"/>
</p:tagLst>
</file>

<file path=ppt/tags/tag727.xml><?xml version="1.0" encoding="utf-8"?>
<p:tagLst xmlns:p="http://schemas.openxmlformats.org/presentationml/2006/main">
  <p:tag name="AS_UNIQUEID" val="336"/>
</p:tagLst>
</file>

<file path=ppt/tags/tag728.xml><?xml version="1.0" encoding="utf-8"?>
<p:tagLst xmlns:p="http://schemas.openxmlformats.org/presentationml/2006/main">
  <p:tag name="AS_UNIQUEID" val="337"/>
</p:tagLst>
</file>

<file path=ppt/tags/tag729.xml><?xml version="1.0" encoding="utf-8"?>
<p:tagLst xmlns:p="http://schemas.openxmlformats.org/presentationml/2006/main">
  <p:tag name="AS_UNIQUEID" val="338"/>
</p:tagLst>
</file>

<file path=ppt/tags/tag73.xml><?xml version="1.0" encoding="utf-8"?>
<p:tagLst xmlns:p="http://schemas.openxmlformats.org/presentationml/2006/main">
  <p:tag name="AS_UNIQUEID" val="481"/>
</p:tagLst>
</file>

<file path=ppt/tags/tag730.xml><?xml version="1.0" encoding="utf-8"?>
<p:tagLst xmlns:p="http://schemas.openxmlformats.org/presentationml/2006/main">
  <p:tag name="AS_UNIQUEID" val="339"/>
</p:tagLst>
</file>

<file path=ppt/tags/tag731.xml><?xml version="1.0" encoding="utf-8"?>
<p:tagLst xmlns:p="http://schemas.openxmlformats.org/presentationml/2006/main">
  <p:tag name="AS_UNIQUEID" val="340"/>
</p:tagLst>
</file>

<file path=ppt/tags/tag732.xml><?xml version="1.0" encoding="utf-8"?>
<p:tagLst xmlns:p="http://schemas.openxmlformats.org/presentationml/2006/main">
  <p:tag name="AS_UNIQUEID" val="341"/>
</p:tagLst>
</file>

<file path=ppt/tags/tag733.xml><?xml version="1.0" encoding="utf-8"?>
<p:tagLst xmlns:p="http://schemas.openxmlformats.org/presentationml/2006/main">
  <p:tag name="AS_UNIQUEID" val="342"/>
</p:tagLst>
</file>

<file path=ppt/tags/tag734.xml><?xml version="1.0" encoding="utf-8"?>
<p:tagLst xmlns:p="http://schemas.openxmlformats.org/presentationml/2006/main">
  <p:tag name="AS_UNIQUEID" val="343"/>
</p:tagLst>
</file>

<file path=ppt/tags/tag735.xml><?xml version="1.0" encoding="utf-8"?>
<p:tagLst xmlns:p="http://schemas.openxmlformats.org/presentationml/2006/main">
  <p:tag name="AS_UNIQUEID" val="344"/>
</p:tagLst>
</file>

<file path=ppt/tags/tag736.xml><?xml version="1.0" encoding="utf-8"?>
<p:tagLst xmlns:p="http://schemas.openxmlformats.org/presentationml/2006/main">
  <p:tag name="AS_UNIQUEID" val="345"/>
</p:tagLst>
</file>

<file path=ppt/tags/tag737.xml><?xml version="1.0" encoding="utf-8"?>
<p:tagLst xmlns:p="http://schemas.openxmlformats.org/presentationml/2006/main">
  <p:tag name="AS_UNIQUEID" val="346"/>
</p:tagLst>
</file>

<file path=ppt/tags/tag738.xml><?xml version="1.0" encoding="utf-8"?>
<p:tagLst xmlns:p="http://schemas.openxmlformats.org/presentationml/2006/main">
  <p:tag name="AS_UNIQUEID" val="347"/>
</p:tagLst>
</file>

<file path=ppt/tags/tag739.xml><?xml version="1.0" encoding="utf-8"?>
<p:tagLst xmlns:p="http://schemas.openxmlformats.org/presentationml/2006/main">
  <p:tag name="AS_UNIQUEID" val="348"/>
</p:tagLst>
</file>

<file path=ppt/tags/tag74.xml><?xml version="1.0" encoding="utf-8"?>
<p:tagLst xmlns:p="http://schemas.openxmlformats.org/presentationml/2006/main">
  <p:tag name="AS_UNIQUEID" val="482"/>
</p:tagLst>
</file>

<file path=ppt/tags/tag740.xml><?xml version="1.0" encoding="utf-8"?>
<p:tagLst xmlns:p="http://schemas.openxmlformats.org/presentationml/2006/main">
  <p:tag name="AS_UNIQUEID" val="349"/>
</p:tagLst>
</file>

<file path=ppt/tags/tag741.xml><?xml version="1.0" encoding="utf-8"?>
<p:tagLst xmlns:p="http://schemas.openxmlformats.org/presentationml/2006/main">
  <p:tag name="AS_UNIQUEID" val="350"/>
</p:tagLst>
</file>

<file path=ppt/tags/tag742.xml><?xml version="1.0" encoding="utf-8"?>
<p:tagLst xmlns:p="http://schemas.openxmlformats.org/presentationml/2006/main">
  <p:tag name="AS_UNIQUEID" val="351"/>
</p:tagLst>
</file>

<file path=ppt/tags/tag743.xml><?xml version="1.0" encoding="utf-8"?>
<p:tagLst xmlns:p="http://schemas.openxmlformats.org/presentationml/2006/main">
  <p:tag name="AS_UNIQUEID" val="352"/>
</p:tagLst>
</file>

<file path=ppt/tags/tag744.xml><?xml version="1.0" encoding="utf-8"?>
<p:tagLst xmlns:p="http://schemas.openxmlformats.org/presentationml/2006/main">
  <p:tag name="AS_UNIQUEID" val="353"/>
</p:tagLst>
</file>

<file path=ppt/tags/tag745.xml><?xml version="1.0" encoding="utf-8"?>
<p:tagLst xmlns:p="http://schemas.openxmlformats.org/presentationml/2006/main">
  <p:tag name="AS_UNIQUEID" val="354"/>
</p:tagLst>
</file>

<file path=ppt/tags/tag746.xml><?xml version="1.0" encoding="utf-8"?>
<p:tagLst xmlns:p="http://schemas.openxmlformats.org/presentationml/2006/main">
  <p:tag name="AS_UNIQUEID" val="355"/>
</p:tagLst>
</file>

<file path=ppt/tags/tag747.xml><?xml version="1.0" encoding="utf-8"?>
<p:tagLst xmlns:p="http://schemas.openxmlformats.org/presentationml/2006/main">
  <p:tag name="AS_UNIQUEID" val="356"/>
</p:tagLst>
</file>

<file path=ppt/tags/tag748.xml><?xml version="1.0" encoding="utf-8"?>
<p:tagLst xmlns:p="http://schemas.openxmlformats.org/presentationml/2006/main">
  <p:tag name="AS_UNIQUEID" val="357"/>
</p:tagLst>
</file>

<file path=ppt/tags/tag749.xml><?xml version="1.0" encoding="utf-8"?>
<p:tagLst xmlns:p="http://schemas.openxmlformats.org/presentationml/2006/main">
  <p:tag name="AS_UNIQUEID" val="358"/>
</p:tagLst>
</file>

<file path=ppt/tags/tag75.xml><?xml version="1.0" encoding="utf-8"?>
<p:tagLst xmlns:p="http://schemas.openxmlformats.org/presentationml/2006/main">
  <p:tag name="AS_UNIQUEID" val="483"/>
</p:tagLst>
</file>

<file path=ppt/tags/tag750.xml><?xml version="1.0" encoding="utf-8"?>
<p:tagLst xmlns:p="http://schemas.openxmlformats.org/presentationml/2006/main">
  <p:tag name="AS_UNIQUEID" val="359"/>
</p:tagLst>
</file>

<file path=ppt/tags/tag751.xml><?xml version="1.0" encoding="utf-8"?>
<p:tagLst xmlns:p="http://schemas.openxmlformats.org/presentationml/2006/main">
  <p:tag name="AS_UNIQUEID" val="360"/>
</p:tagLst>
</file>

<file path=ppt/tags/tag752.xml><?xml version="1.0" encoding="utf-8"?>
<p:tagLst xmlns:p="http://schemas.openxmlformats.org/presentationml/2006/main">
  <p:tag name="AS_UNIQUEID" val="361"/>
</p:tagLst>
</file>

<file path=ppt/tags/tag753.xml><?xml version="1.0" encoding="utf-8"?>
<p:tagLst xmlns:p="http://schemas.openxmlformats.org/presentationml/2006/main">
  <p:tag name="AS_UNIQUEID" val="362"/>
</p:tagLst>
</file>

<file path=ppt/tags/tag754.xml><?xml version="1.0" encoding="utf-8"?>
<p:tagLst xmlns:p="http://schemas.openxmlformats.org/presentationml/2006/main">
  <p:tag name="AS_UNIQUEID" val="363"/>
</p:tagLst>
</file>

<file path=ppt/tags/tag755.xml><?xml version="1.0" encoding="utf-8"?>
<p:tagLst xmlns:p="http://schemas.openxmlformats.org/presentationml/2006/main">
  <p:tag name="AS_UNIQUEID" val="364"/>
</p:tagLst>
</file>

<file path=ppt/tags/tag756.xml><?xml version="1.0" encoding="utf-8"?>
<p:tagLst xmlns:p="http://schemas.openxmlformats.org/presentationml/2006/main">
  <p:tag name="AS_UNIQUEID" val="365"/>
</p:tagLst>
</file>

<file path=ppt/tags/tag757.xml><?xml version="1.0" encoding="utf-8"?>
<p:tagLst xmlns:p="http://schemas.openxmlformats.org/presentationml/2006/main">
  <p:tag name="AS_UNIQUEID" val="366"/>
</p:tagLst>
</file>

<file path=ppt/tags/tag758.xml><?xml version="1.0" encoding="utf-8"?>
<p:tagLst xmlns:p="http://schemas.openxmlformats.org/presentationml/2006/main">
  <p:tag name="AS_UNIQUEID" val="367"/>
</p:tagLst>
</file>

<file path=ppt/tags/tag759.xml><?xml version="1.0" encoding="utf-8"?>
<p:tagLst xmlns:p="http://schemas.openxmlformats.org/presentationml/2006/main">
  <p:tag name="AS_UNIQUEID" val="368"/>
</p:tagLst>
</file>

<file path=ppt/tags/tag76.xml><?xml version="1.0" encoding="utf-8"?>
<p:tagLst xmlns:p="http://schemas.openxmlformats.org/presentationml/2006/main">
  <p:tag name="AS_UNIQUEID" val="484"/>
</p:tagLst>
</file>

<file path=ppt/tags/tag760.xml><?xml version="1.0" encoding="utf-8"?>
<p:tagLst xmlns:p="http://schemas.openxmlformats.org/presentationml/2006/main">
  <p:tag name="AS_UNIQUEID" val="369"/>
</p:tagLst>
</file>

<file path=ppt/tags/tag761.xml><?xml version="1.0" encoding="utf-8"?>
<p:tagLst xmlns:p="http://schemas.openxmlformats.org/presentationml/2006/main">
  <p:tag name="AS_UNIQUEID" val="370"/>
</p:tagLst>
</file>

<file path=ppt/tags/tag762.xml><?xml version="1.0" encoding="utf-8"?>
<p:tagLst xmlns:p="http://schemas.openxmlformats.org/presentationml/2006/main">
  <p:tag name="AS_UNIQUEID" val="371"/>
</p:tagLst>
</file>

<file path=ppt/tags/tag763.xml><?xml version="1.0" encoding="utf-8"?>
<p:tagLst xmlns:p="http://schemas.openxmlformats.org/presentationml/2006/main">
  <p:tag name="AS_UNIQUEID" val="372"/>
</p:tagLst>
</file>

<file path=ppt/tags/tag764.xml><?xml version="1.0" encoding="utf-8"?>
<p:tagLst xmlns:p="http://schemas.openxmlformats.org/presentationml/2006/main">
  <p:tag name="AS_UNIQUEID" val="373"/>
</p:tagLst>
</file>

<file path=ppt/tags/tag765.xml><?xml version="1.0" encoding="utf-8"?>
<p:tagLst xmlns:p="http://schemas.openxmlformats.org/presentationml/2006/main">
  <p:tag name="AS_UNIQUEID" val="374"/>
</p:tagLst>
</file>

<file path=ppt/tags/tag766.xml><?xml version="1.0" encoding="utf-8"?>
<p:tagLst xmlns:p="http://schemas.openxmlformats.org/presentationml/2006/main">
  <p:tag name="AS_UNIQUEID" val="375"/>
</p:tagLst>
</file>

<file path=ppt/tags/tag767.xml><?xml version="1.0" encoding="utf-8"?>
<p:tagLst xmlns:p="http://schemas.openxmlformats.org/presentationml/2006/main">
  <p:tag name="AS_UNIQUEID" val="376"/>
</p:tagLst>
</file>

<file path=ppt/tags/tag768.xml><?xml version="1.0" encoding="utf-8"?>
<p:tagLst xmlns:p="http://schemas.openxmlformats.org/presentationml/2006/main">
  <p:tag name="AS_UNIQUEID" val="377"/>
</p:tagLst>
</file>

<file path=ppt/tags/tag769.xml><?xml version="1.0" encoding="utf-8"?>
<p:tagLst xmlns:p="http://schemas.openxmlformats.org/presentationml/2006/main">
  <p:tag name="AS_UNIQUEID" val="378"/>
</p:tagLst>
</file>

<file path=ppt/tags/tag77.xml><?xml version="1.0" encoding="utf-8"?>
<p:tagLst xmlns:p="http://schemas.openxmlformats.org/presentationml/2006/main">
  <p:tag name="AS_UNIQUEID" val="485"/>
</p:tagLst>
</file>

<file path=ppt/tags/tag770.xml><?xml version="1.0" encoding="utf-8"?>
<p:tagLst xmlns:p="http://schemas.openxmlformats.org/presentationml/2006/main">
  <p:tag name="AS_UNIQUEID" val="379"/>
</p:tagLst>
</file>

<file path=ppt/tags/tag771.xml><?xml version="1.0" encoding="utf-8"?>
<p:tagLst xmlns:p="http://schemas.openxmlformats.org/presentationml/2006/main">
  <p:tag name="AS_UNIQUEID" val="380"/>
</p:tagLst>
</file>

<file path=ppt/tags/tag772.xml><?xml version="1.0" encoding="utf-8"?>
<p:tagLst xmlns:p="http://schemas.openxmlformats.org/presentationml/2006/main">
  <p:tag name="AS_UNIQUEID" val="381"/>
</p:tagLst>
</file>

<file path=ppt/tags/tag773.xml><?xml version="1.0" encoding="utf-8"?>
<p:tagLst xmlns:p="http://schemas.openxmlformats.org/presentationml/2006/main">
  <p:tag name="AS_UNIQUEID" val="382"/>
</p:tagLst>
</file>

<file path=ppt/tags/tag774.xml><?xml version="1.0" encoding="utf-8"?>
<p:tagLst xmlns:p="http://schemas.openxmlformats.org/presentationml/2006/main">
  <p:tag name="AS_UNIQUEID" val="383"/>
</p:tagLst>
</file>

<file path=ppt/tags/tag775.xml><?xml version="1.0" encoding="utf-8"?>
<p:tagLst xmlns:p="http://schemas.openxmlformats.org/presentationml/2006/main">
  <p:tag name="AS_UNIQUEID" val="384"/>
</p:tagLst>
</file>

<file path=ppt/tags/tag776.xml><?xml version="1.0" encoding="utf-8"?>
<p:tagLst xmlns:p="http://schemas.openxmlformats.org/presentationml/2006/main">
  <p:tag name="AS_UNIQUEID" val="385"/>
</p:tagLst>
</file>

<file path=ppt/tags/tag777.xml><?xml version="1.0" encoding="utf-8"?>
<p:tagLst xmlns:p="http://schemas.openxmlformats.org/presentationml/2006/main">
  <p:tag name="AS_UNIQUEID" val="386"/>
</p:tagLst>
</file>

<file path=ppt/tags/tag778.xml><?xml version="1.0" encoding="utf-8"?>
<p:tagLst xmlns:p="http://schemas.openxmlformats.org/presentationml/2006/main">
  <p:tag name="AS_UNIQUEID" val="387"/>
</p:tagLst>
</file>

<file path=ppt/tags/tag779.xml><?xml version="1.0" encoding="utf-8"?>
<p:tagLst xmlns:p="http://schemas.openxmlformats.org/presentationml/2006/main">
  <p:tag name="AS_UNIQUEID" val="388"/>
</p:tagLst>
</file>

<file path=ppt/tags/tag78.xml><?xml version="1.0" encoding="utf-8"?>
<p:tagLst xmlns:p="http://schemas.openxmlformats.org/presentationml/2006/main">
  <p:tag name="AS_UNIQUEID" val="486"/>
</p:tagLst>
</file>

<file path=ppt/tags/tag780.xml><?xml version="1.0" encoding="utf-8"?>
<p:tagLst xmlns:p="http://schemas.openxmlformats.org/presentationml/2006/main">
  <p:tag name="AS_UNIQUEID" val="389"/>
</p:tagLst>
</file>

<file path=ppt/tags/tag781.xml><?xml version="1.0" encoding="utf-8"?>
<p:tagLst xmlns:p="http://schemas.openxmlformats.org/presentationml/2006/main">
  <p:tag name="AS_UNIQUEID" val="390"/>
</p:tagLst>
</file>

<file path=ppt/tags/tag782.xml><?xml version="1.0" encoding="utf-8"?>
<p:tagLst xmlns:p="http://schemas.openxmlformats.org/presentationml/2006/main">
  <p:tag name="AS_UNIQUEID" val="391"/>
</p:tagLst>
</file>

<file path=ppt/tags/tag783.xml><?xml version="1.0" encoding="utf-8"?>
<p:tagLst xmlns:p="http://schemas.openxmlformats.org/presentationml/2006/main">
  <p:tag name="AS_UNIQUEID" val="392"/>
</p:tagLst>
</file>

<file path=ppt/tags/tag784.xml><?xml version="1.0" encoding="utf-8"?>
<p:tagLst xmlns:p="http://schemas.openxmlformats.org/presentationml/2006/main">
  <p:tag name="AS_UNIQUEID" val="393"/>
</p:tagLst>
</file>

<file path=ppt/tags/tag785.xml><?xml version="1.0" encoding="utf-8"?>
<p:tagLst xmlns:p="http://schemas.openxmlformats.org/presentationml/2006/main">
  <p:tag name="AS_UNIQUEID" val="394"/>
</p:tagLst>
</file>

<file path=ppt/tags/tag786.xml><?xml version="1.0" encoding="utf-8"?>
<p:tagLst xmlns:p="http://schemas.openxmlformats.org/presentationml/2006/main">
  <p:tag name="AS_UNIQUEID" val="395"/>
</p:tagLst>
</file>

<file path=ppt/tags/tag787.xml><?xml version="1.0" encoding="utf-8"?>
<p:tagLst xmlns:p="http://schemas.openxmlformats.org/presentationml/2006/main">
  <p:tag name="AS_UNIQUEID" val="396"/>
</p:tagLst>
</file>

<file path=ppt/tags/tag788.xml><?xml version="1.0" encoding="utf-8"?>
<p:tagLst xmlns:p="http://schemas.openxmlformats.org/presentationml/2006/main">
  <p:tag name="AS_UNIQUEID" val="397"/>
</p:tagLst>
</file>

<file path=ppt/tags/tag789.xml><?xml version="1.0" encoding="utf-8"?>
<p:tagLst xmlns:p="http://schemas.openxmlformats.org/presentationml/2006/main">
  <p:tag name="AS_UNIQUEID" val="398"/>
</p:tagLst>
</file>

<file path=ppt/tags/tag79.xml><?xml version="1.0" encoding="utf-8"?>
<p:tagLst xmlns:p="http://schemas.openxmlformats.org/presentationml/2006/main">
  <p:tag name="AS_UNIQUEID" val="487"/>
</p:tagLst>
</file>

<file path=ppt/tags/tag790.xml><?xml version="1.0" encoding="utf-8"?>
<p:tagLst xmlns:p="http://schemas.openxmlformats.org/presentationml/2006/main">
  <p:tag name="AS_UNIQUEID" val="399"/>
</p:tagLst>
</file>

<file path=ppt/tags/tag791.xml><?xml version="1.0" encoding="utf-8"?>
<p:tagLst xmlns:p="http://schemas.openxmlformats.org/presentationml/2006/main">
  <p:tag name="AS_UNIQUEID" val="400"/>
</p:tagLst>
</file>

<file path=ppt/tags/tag792.xml><?xml version="1.0" encoding="utf-8"?>
<p:tagLst xmlns:p="http://schemas.openxmlformats.org/presentationml/2006/main">
  <p:tag name="AS_UNIQUEID" val="401"/>
</p:tagLst>
</file>

<file path=ppt/tags/tag793.xml><?xml version="1.0" encoding="utf-8"?>
<p:tagLst xmlns:p="http://schemas.openxmlformats.org/presentationml/2006/main">
  <p:tag name="AS_UNIQUEID" val="402"/>
</p:tagLst>
</file>

<file path=ppt/tags/tag794.xml><?xml version="1.0" encoding="utf-8"?>
<p:tagLst xmlns:p="http://schemas.openxmlformats.org/presentationml/2006/main">
  <p:tag name="AS_UNIQUEID" val="403"/>
</p:tagLst>
</file>

<file path=ppt/tags/tag795.xml><?xml version="1.0" encoding="utf-8"?>
<p:tagLst xmlns:p="http://schemas.openxmlformats.org/presentationml/2006/main">
  <p:tag name="AS_UNIQUEID" val="404"/>
</p:tagLst>
</file>

<file path=ppt/tags/tag796.xml><?xml version="1.0" encoding="utf-8"?>
<p:tagLst xmlns:p="http://schemas.openxmlformats.org/presentationml/2006/main">
  <p:tag name="AS_UNIQUEID" val="405"/>
</p:tagLst>
</file>

<file path=ppt/tags/tag797.xml><?xml version="1.0" encoding="utf-8"?>
<p:tagLst xmlns:p="http://schemas.openxmlformats.org/presentationml/2006/main">
  <p:tag name="AS_UNIQUEID" val="406"/>
</p:tagLst>
</file>

<file path=ppt/tags/tag798.xml><?xml version="1.0" encoding="utf-8"?>
<p:tagLst xmlns:p="http://schemas.openxmlformats.org/presentationml/2006/main">
  <p:tag name="AS_UNIQUEID" val="407"/>
</p:tagLst>
</file>

<file path=ppt/tags/tag799.xml><?xml version="1.0" encoding="utf-8"?>
<p:tagLst xmlns:p="http://schemas.openxmlformats.org/presentationml/2006/main">
  <p:tag name="AS_UNIQUEID" val="799"/>
</p:tagLst>
</file>

<file path=ppt/tags/tag8.xml><?xml version="1.0" encoding="utf-8"?>
<p:tagLst xmlns:p="http://schemas.openxmlformats.org/presentationml/2006/main">
  <p:tag name="AS_UNIQUEID" val="416"/>
</p:tagLst>
</file>

<file path=ppt/tags/tag80.xml><?xml version="1.0" encoding="utf-8"?>
<p:tagLst xmlns:p="http://schemas.openxmlformats.org/presentationml/2006/main">
  <p:tag name="AS_UNIQUEID" val="488"/>
</p:tagLst>
</file>

<file path=ppt/tags/tag800.xml><?xml version="1.0" encoding="utf-8"?>
<p:tagLst xmlns:p="http://schemas.openxmlformats.org/presentationml/2006/main">
  <p:tag name="AS_NET" val="4.0.30319.42000"/>
  <p:tag name="AS_OS" val="Microsoft Windows NT 6.1.7601 Service Pack 1"/>
  <p:tag name="AS_RELEASE_DATE" val="2020.05.14"/>
  <p:tag name="AS_TITLE" val="Aspose.Slides for .NET 4.0 Client Profile"/>
  <p:tag name="AS_VERSION" val="20.5"/>
</p:tagLst>
</file>

<file path=ppt/tags/tag81.xml><?xml version="1.0" encoding="utf-8"?>
<p:tagLst xmlns:p="http://schemas.openxmlformats.org/presentationml/2006/main">
  <p:tag name="AS_UNIQUEID" val="489"/>
</p:tagLst>
</file>

<file path=ppt/tags/tag82.xml><?xml version="1.0" encoding="utf-8"?>
<p:tagLst xmlns:p="http://schemas.openxmlformats.org/presentationml/2006/main">
  <p:tag name="AS_UNIQUEID" val="490"/>
</p:tagLst>
</file>

<file path=ppt/tags/tag83.xml><?xml version="1.0" encoding="utf-8"?>
<p:tagLst xmlns:p="http://schemas.openxmlformats.org/presentationml/2006/main">
  <p:tag name="AS_UNIQUEID" val="491"/>
</p:tagLst>
</file>

<file path=ppt/tags/tag84.xml><?xml version="1.0" encoding="utf-8"?>
<p:tagLst xmlns:p="http://schemas.openxmlformats.org/presentationml/2006/main">
  <p:tag name="AS_UNIQUEID" val="492"/>
</p:tagLst>
</file>

<file path=ppt/tags/tag85.xml><?xml version="1.0" encoding="utf-8"?>
<p:tagLst xmlns:p="http://schemas.openxmlformats.org/presentationml/2006/main">
  <p:tag name="AS_UNIQUEID" val="493"/>
</p:tagLst>
</file>

<file path=ppt/tags/tag86.xml><?xml version="1.0" encoding="utf-8"?>
<p:tagLst xmlns:p="http://schemas.openxmlformats.org/presentationml/2006/main">
  <p:tag name="AS_UNIQUEID" val="494"/>
</p:tagLst>
</file>

<file path=ppt/tags/tag87.xml><?xml version="1.0" encoding="utf-8"?>
<p:tagLst xmlns:p="http://schemas.openxmlformats.org/presentationml/2006/main">
  <p:tag name="AS_UNIQUEID" val="495"/>
</p:tagLst>
</file>

<file path=ppt/tags/tag88.xml><?xml version="1.0" encoding="utf-8"?>
<p:tagLst xmlns:p="http://schemas.openxmlformats.org/presentationml/2006/main">
  <p:tag name="AS_UNIQUEID" val="496"/>
</p:tagLst>
</file>

<file path=ppt/tags/tag89.xml><?xml version="1.0" encoding="utf-8"?>
<p:tagLst xmlns:p="http://schemas.openxmlformats.org/presentationml/2006/main">
  <p:tag name="AS_UNIQUEID" val="497"/>
</p:tagLst>
</file>

<file path=ppt/tags/tag9.xml><?xml version="1.0" encoding="utf-8"?>
<p:tagLst xmlns:p="http://schemas.openxmlformats.org/presentationml/2006/main">
  <p:tag name="AS_UNIQUEID" val="417"/>
</p:tagLst>
</file>

<file path=ppt/tags/tag90.xml><?xml version="1.0" encoding="utf-8"?>
<p:tagLst xmlns:p="http://schemas.openxmlformats.org/presentationml/2006/main">
  <p:tag name="AS_UNIQUEID" val="498"/>
</p:tagLst>
</file>

<file path=ppt/tags/tag91.xml><?xml version="1.0" encoding="utf-8"?>
<p:tagLst xmlns:p="http://schemas.openxmlformats.org/presentationml/2006/main">
  <p:tag name="AS_UNIQUEID" val="499"/>
</p:tagLst>
</file>

<file path=ppt/tags/tag92.xml><?xml version="1.0" encoding="utf-8"?>
<p:tagLst xmlns:p="http://schemas.openxmlformats.org/presentationml/2006/main">
  <p:tag name="AS_UNIQUEID" val="500"/>
</p:tagLst>
</file>

<file path=ppt/tags/tag93.xml><?xml version="1.0" encoding="utf-8"?>
<p:tagLst xmlns:p="http://schemas.openxmlformats.org/presentationml/2006/main">
  <p:tag name="AS_UNIQUEID" val="501"/>
</p:tagLst>
</file>

<file path=ppt/tags/tag94.xml><?xml version="1.0" encoding="utf-8"?>
<p:tagLst xmlns:p="http://schemas.openxmlformats.org/presentationml/2006/main">
  <p:tag name="AS_UNIQUEID" val="502"/>
</p:tagLst>
</file>

<file path=ppt/tags/tag95.xml><?xml version="1.0" encoding="utf-8"?>
<p:tagLst xmlns:p="http://schemas.openxmlformats.org/presentationml/2006/main">
  <p:tag name="AS_UNIQUEID" val="503"/>
</p:tagLst>
</file>

<file path=ppt/tags/tag96.xml><?xml version="1.0" encoding="utf-8"?>
<p:tagLst xmlns:p="http://schemas.openxmlformats.org/presentationml/2006/main">
  <p:tag name="AS_UNIQUEID" val="504"/>
</p:tagLst>
</file>

<file path=ppt/tags/tag97.xml><?xml version="1.0" encoding="utf-8"?>
<p:tagLst xmlns:p="http://schemas.openxmlformats.org/presentationml/2006/main">
  <p:tag name="AS_UNIQUEID" val="505"/>
</p:tagLst>
</file>

<file path=ppt/tags/tag98.xml><?xml version="1.0" encoding="utf-8"?>
<p:tagLst xmlns:p="http://schemas.openxmlformats.org/presentationml/2006/main">
  <p:tag name="AS_UNIQUEID" val="506"/>
</p:tagLst>
</file>

<file path=ppt/tags/tag99.xml><?xml version="1.0" encoding="utf-8"?>
<p:tagLst xmlns:p="http://schemas.openxmlformats.org/presentationml/2006/main">
  <p:tag name="AS_UNIQUEID" val="507"/>
</p:tagLst>
</file>

<file path=ppt/theme/theme1.xml><?xml version="1.0" encoding="utf-8"?>
<a:theme xmlns:r="http://schemas.openxmlformats.org/officeDocument/2006/relationships" xmlns:a="http://schemas.openxmlformats.org/drawingml/2006/main" name="HDOfficeLightV0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</a:theme>
</file>

<file path=ppt/theme/theme2.xml><?xml version="1.0" encoding="utf-8"?>
<a:theme xmlns:r="http://schemas.openxmlformats.org/officeDocument/2006/relationships" xmlns:a="http://schemas.openxmlformats.org/drawingml/2006/main" name="1_HDOfficeLightV0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</a:theme>
</file>

<file path=ppt/theme/theme3.xml><?xml version="1.0" encoding="utf-8"?>
<a:theme xmlns:r="http://schemas.openxmlformats.org/officeDocument/2006/relationships" xmlns:a="http://schemas.openxmlformats.org/drawingml/2006/main" name="2_HDOfficeLightV0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</a:theme>
</file>

<file path=ppt/theme/theme4.xml><?xml version="1.0" encoding="utf-8"?>
<a:theme xmlns:r="http://schemas.openxmlformats.org/officeDocument/2006/relationships" xmlns:a="http://schemas.openxmlformats.org/drawingml/2006/main" name="3_HDOfficeLightV0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</a:theme>
</file>

<file path=ppt/theme/theme5.xml><?xml version="1.0" encoding="utf-8"?>
<a:theme xmlns:r="http://schemas.openxmlformats.org/officeDocument/2006/relationships"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Arial"/>
        <a:cs typeface="Arial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Arial"/>
        <a:cs typeface="Arial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Paragraphs>139</Paragraphs>
  <Slides>23</Slides>
  <Notes>23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3" baseType="lpstr">
      <vt:lpstr>Arial</vt:lpstr>
      <vt:lpstr>Calibri Light</vt:lpstr>
      <vt:lpstr>Calibri</vt:lpstr>
      <vt:lpstr>Wingdings 2</vt:lpstr>
      <vt:lpstr>等线 Light</vt:lpstr>
      <vt:lpstr>等线</vt:lpstr>
      <vt:lpstr>微软雅黑</vt:lpstr>
      <vt:lpstr>隶书</vt:lpstr>
      <vt:lpstr>华文行楷</vt:lpstr>
      <vt:lpstr>HDOfficeLightV0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20.0500</AppVersion>
  <TotalTime>0</TotalTime>
  <Application>Aspose.Slides for .NET</Applicat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Printed>2021-02-23T15:17:51Z</cp:lastPrinted>
  <dcterms:created xsi:type="dcterms:W3CDTF">2021-02-23T15:17:51Z</dcterms:created>
  <dcterms:modified xsi:type="dcterms:W3CDTF">2021-02-26T00:27:12Z</dcterms:modified>
</cp:coreProperties>
</file>

<file path=docProps/custom.xml><?xml version="1.0" encoding="utf-8"?>
<Properties xmlns:vt="http://schemas.openxmlformats.org/officeDocument/2006/docPropsVTypes" xmlns="http://schemas.openxmlformats.org/officeDocument/2006/custom-properties">
  <property fmtid="{D5CDD505-2E9C-101B-9397-08002B2CF9AE}" pid="2" name="album">
    <vt:lpwstr>rbm.xkw.com</vt:lpwstr>
  </property>
  <property fmtid="{D5CDD505-2E9C-101B-9397-08002B2CF9AE}" pid="3" name="author">
    <vt:lpwstr>rbm.xkw.com</vt:lpwstr>
  </property>
  <property fmtid="{D5CDD505-2E9C-101B-9397-08002B2CF9AE}" pid="4" name="company">
    <vt:lpwstr>学科网</vt:lpwstr>
  </property>
  <property fmtid="{D5CDD505-2E9C-101B-9397-08002B2CF9AE}" pid="5" name="copyright">
    <vt:lpwstr>学科网版权所有</vt:lpwstr>
  </property>
</Properties>
</file>