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28" r:id="rId1"/>
    <p:sldMasterId id="2147483926" r:id="rId2"/>
  </p:sldMasterIdLst>
  <p:sldIdLst>
    <p:sldId id="256" r:id="rId3"/>
    <p:sldId id="281" r:id="rId4"/>
    <p:sldId id="283" r:id="rId5"/>
    <p:sldId id="282" r:id="rId6"/>
    <p:sldId id="284" r:id="rId7"/>
    <p:sldId id="285" r:id="rId8"/>
    <p:sldId id="286" r:id="rId9"/>
    <p:sldId id="288" r:id="rId10"/>
    <p:sldId id="287" r:id="rId11"/>
    <p:sldId id="289" r:id="rId12"/>
    <p:sldId id="294" r:id="rId13"/>
    <p:sldId id="290" r:id="rId14"/>
    <p:sldId id="291" r:id="rId15"/>
    <p:sldId id="292" r:id="rId16"/>
    <p:sldId id="299" r:id="rId17"/>
    <p:sldId id="293" r:id="rId18"/>
    <p:sldId id="300" r:id="rId19"/>
    <p:sldId id="295" r:id="rId20"/>
    <p:sldId id="296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tags" Target="tags/tag510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6.xml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4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0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5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9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6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3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9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016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17813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213088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2777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74952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876462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55079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8989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39489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2095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3836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06122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5745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59823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8094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5845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9858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2153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1865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88400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05646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0671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145.xml" /><Relationship Id="rId13" Type="http://schemas.openxmlformats.org/officeDocument/2006/relationships/tags" Target="../tags/tag146.xml" /><Relationship Id="rId14" Type="http://schemas.openxmlformats.org/officeDocument/2006/relationships/tags" Target="../tags/tag147.xml" /><Relationship Id="rId15" Type="http://schemas.openxmlformats.org/officeDocument/2006/relationships/tags" Target="../tags/tag148.xml" /><Relationship Id="rId16" Type="http://schemas.openxmlformats.org/officeDocument/2006/relationships/tags" Target="../tags/tag149.xml" /><Relationship Id="rId17" Type="http://schemas.openxmlformats.org/officeDocument/2006/relationships/tags" Target="../tags/tag150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9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3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image" Target="../media/image1.jpeg" /><Relationship Id="rId13" Type="http://schemas.openxmlformats.org/officeDocument/2006/relationships/tags" Target="../tags/tag161.xml" /><Relationship Id="rId14" Type="http://schemas.openxmlformats.org/officeDocument/2006/relationships/tags" Target="../tags/tag162.xml" /><Relationship Id="rId15" Type="http://schemas.openxmlformats.org/officeDocument/2006/relationships/tags" Target="../tags/tag163.xml" /><Relationship Id="rId2" Type="http://schemas.openxmlformats.org/officeDocument/2006/relationships/tags" Target="../tags/tag151.xml" /><Relationship Id="rId3" Type="http://schemas.openxmlformats.org/officeDocument/2006/relationships/tags" Target="../tags/tag152.xml" /><Relationship Id="rId4" Type="http://schemas.openxmlformats.org/officeDocument/2006/relationships/tags" Target="../tags/tag153.xml" /><Relationship Id="rId5" Type="http://schemas.openxmlformats.org/officeDocument/2006/relationships/tags" Target="../tags/tag154.xml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23.xml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tags" Target="../tags/tag326.xml" /><Relationship Id="rId14" Type="http://schemas.openxmlformats.org/officeDocument/2006/relationships/tags" Target="../tags/tag327.xml" /><Relationship Id="rId15" Type="http://schemas.openxmlformats.org/officeDocument/2006/relationships/tags" Target="../tags/tag328.xml" /><Relationship Id="rId16" Type="http://schemas.openxmlformats.org/officeDocument/2006/relationships/tags" Target="../tags/tag329.xml" /><Relationship Id="rId17" Type="http://schemas.openxmlformats.org/officeDocument/2006/relationships/tags" Target="../tags/tag330.xml" /><Relationship Id="rId18" Type="http://schemas.openxmlformats.org/officeDocument/2006/relationships/tags" Target="../tags/tag331.xml" /><Relationship Id="rId19" Type="http://schemas.openxmlformats.org/officeDocument/2006/relationships/tags" Target="../tags/tag332.xml" /><Relationship Id="rId2" Type="http://schemas.openxmlformats.org/officeDocument/2006/relationships/tags" Target="../tags/tag315.xml" /><Relationship Id="rId20" Type="http://schemas.openxmlformats.org/officeDocument/2006/relationships/image" Target="../media/image13.jpeg" /><Relationship Id="rId21" Type="http://schemas.openxmlformats.org/officeDocument/2006/relationships/tags" Target="../tags/tag333.xml" /><Relationship Id="rId22" Type="http://schemas.openxmlformats.org/officeDocument/2006/relationships/tags" Target="../tags/tag334.xml" /><Relationship Id="rId23" Type="http://schemas.openxmlformats.org/officeDocument/2006/relationships/tags" Target="../tags/tag335.xml" /><Relationship Id="rId24" Type="http://schemas.openxmlformats.org/officeDocument/2006/relationships/tags" Target="../tags/tag336.xml" /><Relationship Id="rId3" Type="http://schemas.openxmlformats.org/officeDocument/2006/relationships/tags" Target="../tags/tag316.xml" /><Relationship Id="rId4" Type="http://schemas.openxmlformats.org/officeDocument/2006/relationships/tags" Target="../tags/tag317.xml" /><Relationship Id="rId5" Type="http://schemas.openxmlformats.org/officeDocument/2006/relationships/tags" Target="../tags/tag318.xml" /><Relationship Id="rId6" Type="http://schemas.openxmlformats.org/officeDocument/2006/relationships/tags" Target="../tags/tag319.xml" /><Relationship Id="rId7" Type="http://schemas.openxmlformats.org/officeDocument/2006/relationships/tags" Target="../tags/tag320.xml" /><Relationship Id="rId8" Type="http://schemas.openxmlformats.org/officeDocument/2006/relationships/tags" Target="../tags/tag321.xml" /><Relationship Id="rId9" Type="http://schemas.openxmlformats.org/officeDocument/2006/relationships/tags" Target="../tags/tag32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13" Type="http://schemas.openxmlformats.org/officeDocument/2006/relationships/tags" Target="../tags/tag348.xml" /><Relationship Id="rId14" Type="http://schemas.openxmlformats.org/officeDocument/2006/relationships/tags" Target="../tags/tag349.xml" /><Relationship Id="rId15" Type="http://schemas.openxmlformats.org/officeDocument/2006/relationships/tags" Target="../tags/tag350.xml" /><Relationship Id="rId16" Type="http://schemas.openxmlformats.org/officeDocument/2006/relationships/image" Target="../media/image14.jpeg" /><Relationship Id="rId17" Type="http://schemas.openxmlformats.org/officeDocument/2006/relationships/tags" Target="../tags/tag351.xml" /><Relationship Id="rId18" Type="http://schemas.openxmlformats.org/officeDocument/2006/relationships/tags" Target="../tags/tag352.xml" /><Relationship Id="rId19" Type="http://schemas.openxmlformats.org/officeDocument/2006/relationships/tags" Target="../tags/tag353.xml" /><Relationship Id="rId2" Type="http://schemas.openxmlformats.org/officeDocument/2006/relationships/tags" Target="../tags/tag337.xml" /><Relationship Id="rId20" Type="http://schemas.openxmlformats.org/officeDocument/2006/relationships/tags" Target="../tags/tag354.xml" /><Relationship Id="rId21" Type="http://schemas.openxmlformats.org/officeDocument/2006/relationships/image" Target="../media/image15.jpeg" /><Relationship Id="rId22" Type="http://schemas.openxmlformats.org/officeDocument/2006/relationships/tags" Target="../tags/tag355.xml" /><Relationship Id="rId23" Type="http://schemas.openxmlformats.org/officeDocument/2006/relationships/image" Target="../media/image16.jpeg" /><Relationship Id="rId24" Type="http://schemas.openxmlformats.org/officeDocument/2006/relationships/tags" Target="../tags/tag356.xml" /><Relationship Id="rId25" Type="http://schemas.openxmlformats.org/officeDocument/2006/relationships/image" Target="../media/image17.jpeg" /><Relationship Id="rId26" Type="http://schemas.openxmlformats.org/officeDocument/2006/relationships/tags" Target="../tags/tag357.xml" /><Relationship Id="rId27" Type="http://schemas.openxmlformats.org/officeDocument/2006/relationships/tags" Target="../tags/tag358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67.xml" /><Relationship Id="rId11" Type="http://schemas.openxmlformats.org/officeDocument/2006/relationships/tags" Target="../tags/tag368.xml" /><Relationship Id="rId12" Type="http://schemas.openxmlformats.org/officeDocument/2006/relationships/tags" Target="../tags/tag369.xml" /><Relationship Id="rId13" Type="http://schemas.openxmlformats.org/officeDocument/2006/relationships/tags" Target="../tags/tag370.xml" /><Relationship Id="rId14" Type="http://schemas.openxmlformats.org/officeDocument/2006/relationships/tags" Target="../tags/tag371.xml" /><Relationship Id="rId15" Type="http://schemas.openxmlformats.org/officeDocument/2006/relationships/tags" Target="../tags/tag372.xml" /><Relationship Id="rId16" Type="http://schemas.openxmlformats.org/officeDocument/2006/relationships/tags" Target="../tags/tag373.xml" /><Relationship Id="rId17" Type="http://schemas.openxmlformats.org/officeDocument/2006/relationships/tags" Target="../tags/tag374.xml" /><Relationship Id="rId18" Type="http://schemas.openxmlformats.org/officeDocument/2006/relationships/tags" Target="../tags/tag375.xml" /><Relationship Id="rId19" Type="http://schemas.openxmlformats.org/officeDocument/2006/relationships/tags" Target="../tags/tag376.xml" /><Relationship Id="rId2" Type="http://schemas.openxmlformats.org/officeDocument/2006/relationships/tags" Target="../tags/tag359.xml" /><Relationship Id="rId20" Type="http://schemas.openxmlformats.org/officeDocument/2006/relationships/tags" Target="../tags/tag377.xml" /><Relationship Id="rId21" Type="http://schemas.openxmlformats.org/officeDocument/2006/relationships/image" Target="../media/image18.png" /><Relationship Id="rId22" Type="http://schemas.microsoft.com/office/2007/relationships/hdphoto" Target="../media/image19.wdp" /><Relationship Id="rId23" Type="http://schemas.openxmlformats.org/officeDocument/2006/relationships/tags" Target="../tags/tag378.xml" /><Relationship Id="rId24" Type="http://schemas.openxmlformats.org/officeDocument/2006/relationships/tags" Target="../tags/tag379.xml" /><Relationship Id="rId25" Type="http://schemas.openxmlformats.org/officeDocument/2006/relationships/tags" Target="../tags/tag380.xml" /><Relationship Id="rId26" Type="http://schemas.openxmlformats.org/officeDocument/2006/relationships/tags" Target="../tags/tag381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Relationship Id="rId7" Type="http://schemas.openxmlformats.org/officeDocument/2006/relationships/tags" Target="../tags/tag364.xml" /><Relationship Id="rId8" Type="http://schemas.openxmlformats.org/officeDocument/2006/relationships/tags" Target="../tags/tag365.xml" /><Relationship Id="rId9" Type="http://schemas.openxmlformats.org/officeDocument/2006/relationships/tags" Target="../tags/tag36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90.xml" /><Relationship Id="rId11" Type="http://schemas.openxmlformats.org/officeDocument/2006/relationships/tags" Target="../tags/tag391.xml" /><Relationship Id="rId12" Type="http://schemas.openxmlformats.org/officeDocument/2006/relationships/tags" Target="../tags/tag392.xml" /><Relationship Id="rId13" Type="http://schemas.openxmlformats.org/officeDocument/2006/relationships/tags" Target="../tags/tag393.xml" /><Relationship Id="rId14" Type="http://schemas.openxmlformats.org/officeDocument/2006/relationships/tags" Target="../tags/tag394.xml" /><Relationship Id="rId15" Type="http://schemas.openxmlformats.org/officeDocument/2006/relationships/tags" Target="../tags/tag395.xml" /><Relationship Id="rId16" Type="http://schemas.openxmlformats.org/officeDocument/2006/relationships/tags" Target="../tags/tag396.xml" /><Relationship Id="rId17" Type="http://schemas.openxmlformats.org/officeDocument/2006/relationships/tags" Target="../tags/tag397.xml" /><Relationship Id="rId18" Type="http://schemas.openxmlformats.org/officeDocument/2006/relationships/tags" Target="../tags/tag398.xml" /><Relationship Id="rId19" Type="http://schemas.openxmlformats.org/officeDocument/2006/relationships/tags" Target="../tags/tag399.xml" /><Relationship Id="rId2" Type="http://schemas.openxmlformats.org/officeDocument/2006/relationships/tags" Target="../tags/tag382.xml" /><Relationship Id="rId20" Type="http://schemas.openxmlformats.org/officeDocument/2006/relationships/tags" Target="../tags/tag400.xml" /><Relationship Id="rId3" Type="http://schemas.openxmlformats.org/officeDocument/2006/relationships/tags" Target="../tags/tag383.xml" /><Relationship Id="rId4" Type="http://schemas.openxmlformats.org/officeDocument/2006/relationships/tags" Target="../tags/tag384.xml" /><Relationship Id="rId5" Type="http://schemas.openxmlformats.org/officeDocument/2006/relationships/tags" Target="../tags/tag385.xml" /><Relationship Id="rId6" Type="http://schemas.openxmlformats.org/officeDocument/2006/relationships/tags" Target="../tags/tag386.xml" /><Relationship Id="rId7" Type="http://schemas.openxmlformats.org/officeDocument/2006/relationships/tags" Target="../tags/tag387.xml" /><Relationship Id="rId8" Type="http://schemas.openxmlformats.org/officeDocument/2006/relationships/tags" Target="../tags/tag388.xml" /><Relationship Id="rId9" Type="http://schemas.openxmlformats.org/officeDocument/2006/relationships/tags" Target="../tags/tag38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09.xml" /><Relationship Id="rId11" Type="http://schemas.openxmlformats.org/officeDocument/2006/relationships/tags" Target="../tags/tag410.xml" /><Relationship Id="rId12" Type="http://schemas.openxmlformats.org/officeDocument/2006/relationships/tags" Target="../tags/tag411.xml" /><Relationship Id="rId13" Type="http://schemas.openxmlformats.org/officeDocument/2006/relationships/tags" Target="../tags/tag412.xml" /><Relationship Id="rId14" Type="http://schemas.openxmlformats.org/officeDocument/2006/relationships/tags" Target="../tags/tag413.xml" /><Relationship Id="rId15" Type="http://schemas.openxmlformats.org/officeDocument/2006/relationships/tags" Target="../tags/tag414.xml" /><Relationship Id="rId16" Type="http://schemas.openxmlformats.org/officeDocument/2006/relationships/tags" Target="../tags/tag415.xml" /><Relationship Id="rId17" Type="http://schemas.openxmlformats.org/officeDocument/2006/relationships/tags" Target="../tags/tag416.xml" /><Relationship Id="rId18" Type="http://schemas.openxmlformats.org/officeDocument/2006/relationships/tags" Target="../tags/tag417.xml" /><Relationship Id="rId2" Type="http://schemas.openxmlformats.org/officeDocument/2006/relationships/tags" Target="../tags/tag401.xml" /><Relationship Id="rId3" Type="http://schemas.openxmlformats.org/officeDocument/2006/relationships/tags" Target="../tags/tag402.xml" /><Relationship Id="rId4" Type="http://schemas.openxmlformats.org/officeDocument/2006/relationships/tags" Target="../tags/tag403.xml" /><Relationship Id="rId5" Type="http://schemas.openxmlformats.org/officeDocument/2006/relationships/tags" Target="../tags/tag404.xml" /><Relationship Id="rId6" Type="http://schemas.openxmlformats.org/officeDocument/2006/relationships/tags" Target="../tags/tag405.xml" /><Relationship Id="rId7" Type="http://schemas.openxmlformats.org/officeDocument/2006/relationships/tags" Target="../tags/tag406.xml" /><Relationship Id="rId8" Type="http://schemas.openxmlformats.org/officeDocument/2006/relationships/tags" Target="../tags/tag407.xml" /><Relationship Id="rId9" Type="http://schemas.openxmlformats.org/officeDocument/2006/relationships/tags" Target="../tags/tag40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26.xml" /><Relationship Id="rId11" Type="http://schemas.openxmlformats.org/officeDocument/2006/relationships/tags" Target="../tags/tag427.xml" /><Relationship Id="rId12" Type="http://schemas.openxmlformats.org/officeDocument/2006/relationships/tags" Target="../tags/tag428.xml" /><Relationship Id="rId13" Type="http://schemas.openxmlformats.org/officeDocument/2006/relationships/tags" Target="../tags/tag429.xml" /><Relationship Id="rId14" Type="http://schemas.openxmlformats.org/officeDocument/2006/relationships/tags" Target="../tags/tag430.xml" /><Relationship Id="rId15" Type="http://schemas.openxmlformats.org/officeDocument/2006/relationships/tags" Target="../tags/tag431.xml" /><Relationship Id="rId16" Type="http://schemas.openxmlformats.org/officeDocument/2006/relationships/tags" Target="../tags/tag432.xml" /><Relationship Id="rId17" Type="http://schemas.openxmlformats.org/officeDocument/2006/relationships/tags" Target="../tags/tag433.xml" /><Relationship Id="rId18" Type="http://schemas.openxmlformats.org/officeDocument/2006/relationships/tags" Target="../tags/tag434.xml" /><Relationship Id="rId19" Type="http://schemas.openxmlformats.org/officeDocument/2006/relationships/tags" Target="../tags/tag435.xml" /><Relationship Id="rId2" Type="http://schemas.openxmlformats.org/officeDocument/2006/relationships/tags" Target="../tags/tag418.xml" /><Relationship Id="rId20" Type="http://schemas.openxmlformats.org/officeDocument/2006/relationships/tags" Target="../tags/tag436.xml" /><Relationship Id="rId3" Type="http://schemas.openxmlformats.org/officeDocument/2006/relationships/tags" Target="../tags/tag419.xml" /><Relationship Id="rId4" Type="http://schemas.openxmlformats.org/officeDocument/2006/relationships/tags" Target="../tags/tag420.xml" /><Relationship Id="rId5" Type="http://schemas.openxmlformats.org/officeDocument/2006/relationships/tags" Target="../tags/tag421.xml" /><Relationship Id="rId6" Type="http://schemas.openxmlformats.org/officeDocument/2006/relationships/tags" Target="../tags/tag422.xml" /><Relationship Id="rId7" Type="http://schemas.openxmlformats.org/officeDocument/2006/relationships/tags" Target="../tags/tag423.xml" /><Relationship Id="rId8" Type="http://schemas.openxmlformats.org/officeDocument/2006/relationships/tags" Target="../tags/tag424.xml" /><Relationship Id="rId9" Type="http://schemas.openxmlformats.org/officeDocument/2006/relationships/tags" Target="../tags/tag42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45.xml" /><Relationship Id="rId11" Type="http://schemas.openxmlformats.org/officeDocument/2006/relationships/tags" Target="../tags/tag446.xml" /><Relationship Id="rId12" Type="http://schemas.openxmlformats.org/officeDocument/2006/relationships/tags" Target="../tags/tag447.xml" /><Relationship Id="rId13" Type="http://schemas.openxmlformats.org/officeDocument/2006/relationships/tags" Target="../tags/tag448.xml" /><Relationship Id="rId14" Type="http://schemas.openxmlformats.org/officeDocument/2006/relationships/tags" Target="../tags/tag449.xml" /><Relationship Id="rId15" Type="http://schemas.openxmlformats.org/officeDocument/2006/relationships/tags" Target="../tags/tag450.xml" /><Relationship Id="rId16" Type="http://schemas.openxmlformats.org/officeDocument/2006/relationships/tags" Target="../tags/tag451.xml" /><Relationship Id="rId17" Type="http://schemas.openxmlformats.org/officeDocument/2006/relationships/tags" Target="../tags/tag452.xml" /><Relationship Id="rId18" Type="http://schemas.openxmlformats.org/officeDocument/2006/relationships/tags" Target="../tags/tag453.xml" /><Relationship Id="rId19" Type="http://schemas.openxmlformats.org/officeDocument/2006/relationships/tags" Target="../tags/tag454.xml" /><Relationship Id="rId2" Type="http://schemas.openxmlformats.org/officeDocument/2006/relationships/tags" Target="../tags/tag437.xml" /><Relationship Id="rId20" Type="http://schemas.openxmlformats.org/officeDocument/2006/relationships/tags" Target="../tags/tag455.xml" /><Relationship Id="rId21" Type="http://schemas.openxmlformats.org/officeDocument/2006/relationships/tags" Target="../tags/tag456.xml" /><Relationship Id="rId22" Type="http://schemas.openxmlformats.org/officeDocument/2006/relationships/tags" Target="../tags/tag457.xml" /><Relationship Id="rId23" Type="http://schemas.openxmlformats.org/officeDocument/2006/relationships/tags" Target="../tags/tag458.xml" /><Relationship Id="rId24" Type="http://schemas.openxmlformats.org/officeDocument/2006/relationships/tags" Target="../tags/tag459.xml" /><Relationship Id="rId25" Type="http://schemas.openxmlformats.org/officeDocument/2006/relationships/tags" Target="../tags/tag460.xml" /><Relationship Id="rId26" Type="http://schemas.openxmlformats.org/officeDocument/2006/relationships/tags" Target="../tags/tag461.xml" /><Relationship Id="rId27" Type="http://schemas.openxmlformats.org/officeDocument/2006/relationships/tags" Target="../tags/tag462.xml" /><Relationship Id="rId3" Type="http://schemas.openxmlformats.org/officeDocument/2006/relationships/tags" Target="../tags/tag438.xml" /><Relationship Id="rId4" Type="http://schemas.openxmlformats.org/officeDocument/2006/relationships/tags" Target="../tags/tag439.xml" /><Relationship Id="rId5" Type="http://schemas.openxmlformats.org/officeDocument/2006/relationships/tags" Target="../tags/tag440.xml" /><Relationship Id="rId6" Type="http://schemas.openxmlformats.org/officeDocument/2006/relationships/tags" Target="../tags/tag441.xml" /><Relationship Id="rId7" Type="http://schemas.openxmlformats.org/officeDocument/2006/relationships/tags" Target="../tags/tag442.xml" /><Relationship Id="rId8" Type="http://schemas.openxmlformats.org/officeDocument/2006/relationships/tags" Target="../tags/tag443.xml" /><Relationship Id="rId9" Type="http://schemas.openxmlformats.org/officeDocument/2006/relationships/tags" Target="../tags/tag44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71.xml" /><Relationship Id="rId11" Type="http://schemas.openxmlformats.org/officeDocument/2006/relationships/tags" Target="../tags/tag472.xml" /><Relationship Id="rId12" Type="http://schemas.openxmlformats.org/officeDocument/2006/relationships/tags" Target="../tags/tag473.xml" /><Relationship Id="rId13" Type="http://schemas.openxmlformats.org/officeDocument/2006/relationships/tags" Target="../tags/tag474.xml" /><Relationship Id="rId14" Type="http://schemas.openxmlformats.org/officeDocument/2006/relationships/tags" Target="../tags/tag475.xml" /><Relationship Id="rId15" Type="http://schemas.openxmlformats.org/officeDocument/2006/relationships/tags" Target="../tags/tag476.xml" /><Relationship Id="rId2" Type="http://schemas.openxmlformats.org/officeDocument/2006/relationships/tags" Target="../tags/tag463.xml" /><Relationship Id="rId3" Type="http://schemas.openxmlformats.org/officeDocument/2006/relationships/tags" Target="../tags/tag464.xml" /><Relationship Id="rId4" Type="http://schemas.openxmlformats.org/officeDocument/2006/relationships/tags" Target="../tags/tag465.xml" /><Relationship Id="rId5" Type="http://schemas.openxmlformats.org/officeDocument/2006/relationships/tags" Target="../tags/tag466.xml" /><Relationship Id="rId6" Type="http://schemas.openxmlformats.org/officeDocument/2006/relationships/tags" Target="../tags/tag467.xml" /><Relationship Id="rId7" Type="http://schemas.openxmlformats.org/officeDocument/2006/relationships/tags" Target="../tags/tag468.xml" /><Relationship Id="rId8" Type="http://schemas.openxmlformats.org/officeDocument/2006/relationships/tags" Target="../tags/tag469.xml" /><Relationship Id="rId9" Type="http://schemas.openxmlformats.org/officeDocument/2006/relationships/tags" Target="../tags/tag47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85.xml" /><Relationship Id="rId11" Type="http://schemas.openxmlformats.org/officeDocument/2006/relationships/tags" Target="../tags/tag486.xml" /><Relationship Id="rId12" Type="http://schemas.openxmlformats.org/officeDocument/2006/relationships/tags" Target="../tags/tag487.xml" /><Relationship Id="rId13" Type="http://schemas.openxmlformats.org/officeDocument/2006/relationships/tags" Target="../tags/tag488.xml" /><Relationship Id="rId14" Type="http://schemas.openxmlformats.org/officeDocument/2006/relationships/tags" Target="../tags/tag489.xml" /><Relationship Id="rId15" Type="http://schemas.openxmlformats.org/officeDocument/2006/relationships/tags" Target="../tags/tag490.xml" /><Relationship Id="rId2" Type="http://schemas.openxmlformats.org/officeDocument/2006/relationships/tags" Target="../tags/tag477.xml" /><Relationship Id="rId3" Type="http://schemas.openxmlformats.org/officeDocument/2006/relationships/tags" Target="../tags/tag478.xml" /><Relationship Id="rId4" Type="http://schemas.openxmlformats.org/officeDocument/2006/relationships/tags" Target="../tags/tag479.xml" /><Relationship Id="rId5" Type="http://schemas.openxmlformats.org/officeDocument/2006/relationships/tags" Target="../tags/tag480.xml" /><Relationship Id="rId6" Type="http://schemas.openxmlformats.org/officeDocument/2006/relationships/tags" Target="../tags/tag481.xml" /><Relationship Id="rId7" Type="http://schemas.openxmlformats.org/officeDocument/2006/relationships/tags" Target="../tags/tag482.xml" /><Relationship Id="rId8" Type="http://schemas.openxmlformats.org/officeDocument/2006/relationships/tags" Target="../tags/tag483.xml" /><Relationship Id="rId9" Type="http://schemas.openxmlformats.org/officeDocument/2006/relationships/tags" Target="../tags/tag48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99.xml" /><Relationship Id="rId11" Type="http://schemas.openxmlformats.org/officeDocument/2006/relationships/tags" Target="../tags/tag500.xml" /><Relationship Id="rId12" Type="http://schemas.openxmlformats.org/officeDocument/2006/relationships/tags" Target="../tags/tag501.xml" /><Relationship Id="rId13" Type="http://schemas.openxmlformats.org/officeDocument/2006/relationships/tags" Target="../tags/tag502.xml" /><Relationship Id="rId14" Type="http://schemas.openxmlformats.org/officeDocument/2006/relationships/image" Target="../media/image20.png" /><Relationship Id="rId15" Type="http://schemas.microsoft.com/office/2007/relationships/hdphoto" Target="../media/image21.wdp" /><Relationship Id="rId16" Type="http://schemas.openxmlformats.org/officeDocument/2006/relationships/tags" Target="../tags/tag503.xml" /><Relationship Id="rId17" Type="http://schemas.openxmlformats.org/officeDocument/2006/relationships/tags" Target="../tags/tag504.xml" /><Relationship Id="rId18" Type="http://schemas.openxmlformats.org/officeDocument/2006/relationships/tags" Target="../tags/tag505.xml" /><Relationship Id="rId19" Type="http://schemas.openxmlformats.org/officeDocument/2006/relationships/tags" Target="../tags/tag506.xml" /><Relationship Id="rId2" Type="http://schemas.openxmlformats.org/officeDocument/2006/relationships/tags" Target="../tags/tag491.xml" /><Relationship Id="rId20" Type="http://schemas.openxmlformats.org/officeDocument/2006/relationships/tags" Target="../tags/tag507.xml" /><Relationship Id="rId21" Type="http://schemas.openxmlformats.org/officeDocument/2006/relationships/tags" Target="../tags/tag508.xml" /><Relationship Id="rId22" Type="http://schemas.openxmlformats.org/officeDocument/2006/relationships/image" Target="../media/image22.png" /><Relationship Id="rId23" Type="http://schemas.openxmlformats.org/officeDocument/2006/relationships/tags" Target="../tags/tag509.xml" /><Relationship Id="rId3" Type="http://schemas.openxmlformats.org/officeDocument/2006/relationships/tags" Target="../tags/tag492.xml" /><Relationship Id="rId4" Type="http://schemas.openxmlformats.org/officeDocument/2006/relationships/tags" Target="../tags/tag493.xml" /><Relationship Id="rId5" Type="http://schemas.openxmlformats.org/officeDocument/2006/relationships/tags" Target="../tags/tag494.xml" /><Relationship Id="rId6" Type="http://schemas.openxmlformats.org/officeDocument/2006/relationships/tags" Target="../tags/tag495.xml" /><Relationship Id="rId7" Type="http://schemas.openxmlformats.org/officeDocument/2006/relationships/tags" Target="../tags/tag496.xml" /><Relationship Id="rId8" Type="http://schemas.openxmlformats.org/officeDocument/2006/relationships/tags" Target="../tags/tag497.xml" /><Relationship Id="rId9" Type="http://schemas.openxmlformats.org/officeDocument/2006/relationships/tags" Target="../tags/tag49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15" Type="http://schemas.openxmlformats.org/officeDocument/2006/relationships/tags" Target="../tags/tag177.xml" /><Relationship Id="rId16" Type="http://schemas.openxmlformats.org/officeDocument/2006/relationships/tags" Target="../tags/tag178.xml" /><Relationship Id="rId17" Type="http://schemas.openxmlformats.org/officeDocument/2006/relationships/tags" Target="../tags/tag179.xml" /><Relationship Id="rId18" Type="http://schemas.openxmlformats.org/officeDocument/2006/relationships/tags" Target="../tags/tag180.xml" /><Relationship Id="rId19" Type="http://schemas.openxmlformats.org/officeDocument/2006/relationships/tags" Target="../tags/tag181.xml" /><Relationship Id="rId2" Type="http://schemas.openxmlformats.org/officeDocument/2006/relationships/tags" Target="../tags/tag164.xml" /><Relationship Id="rId20" Type="http://schemas.openxmlformats.org/officeDocument/2006/relationships/tags" Target="../tags/tag182.xml" /><Relationship Id="rId21" Type="http://schemas.openxmlformats.org/officeDocument/2006/relationships/tags" Target="../tags/tag183.xml" /><Relationship Id="rId22" Type="http://schemas.openxmlformats.org/officeDocument/2006/relationships/tags" Target="../tags/tag184.xml" /><Relationship Id="rId23" Type="http://schemas.openxmlformats.org/officeDocument/2006/relationships/tags" Target="../tags/tag185.xml" /><Relationship Id="rId24" Type="http://schemas.openxmlformats.org/officeDocument/2006/relationships/tags" Target="../tags/tag186.xml" /><Relationship Id="rId25" Type="http://schemas.openxmlformats.org/officeDocument/2006/relationships/tags" Target="../tags/tag187.xml" /><Relationship Id="rId26" Type="http://schemas.openxmlformats.org/officeDocument/2006/relationships/tags" Target="../tags/tag188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197.xml" /><Relationship Id="rId11" Type="http://schemas.openxmlformats.org/officeDocument/2006/relationships/tags" Target="../tags/tag198.xml" /><Relationship Id="rId12" Type="http://schemas.openxmlformats.org/officeDocument/2006/relationships/tags" Target="../tags/tag199.xml" /><Relationship Id="rId13" Type="http://schemas.openxmlformats.org/officeDocument/2006/relationships/image" Target="../media/image2.png" /><Relationship Id="rId14" Type="http://schemas.openxmlformats.org/officeDocument/2006/relationships/tags" Target="../tags/tag200.xml" /><Relationship Id="rId15" Type="http://schemas.openxmlformats.org/officeDocument/2006/relationships/video" Target="../media/media1.mp4" /><Relationship Id="rId16" Type="http://schemas.microsoft.com/office/2007/relationships/media" Target="../media/media1.mp4" /><Relationship Id="rId2" Type="http://schemas.openxmlformats.org/officeDocument/2006/relationships/tags" Target="../tags/tag189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Relationship Id="rId7" Type="http://schemas.openxmlformats.org/officeDocument/2006/relationships/tags" Target="../tags/tag194.xml" /><Relationship Id="rId8" Type="http://schemas.openxmlformats.org/officeDocument/2006/relationships/tags" Target="../tags/tag195.xml" /><Relationship Id="rId9" Type="http://schemas.openxmlformats.org/officeDocument/2006/relationships/tags" Target="../tags/tag19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09.xml" /><Relationship Id="rId11" Type="http://schemas.openxmlformats.org/officeDocument/2006/relationships/tags" Target="../tags/tag210.xml" /><Relationship Id="rId12" Type="http://schemas.openxmlformats.org/officeDocument/2006/relationships/image" Target="../media/image3.png" /><Relationship Id="rId13" Type="http://schemas.openxmlformats.org/officeDocument/2006/relationships/tags" Target="../tags/tag211.xml" /><Relationship Id="rId14" Type="http://schemas.openxmlformats.org/officeDocument/2006/relationships/video" Target="../media/media2.mp4" /><Relationship Id="rId15" Type="http://schemas.microsoft.com/office/2007/relationships/media" Target="../media/media2.mp4" /><Relationship Id="rId16" Type="http://schemas.openxmlformats.org/officeDocument/2006/relationships/tags" Target="../tags/tag212.x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tags" Target="../tags/tag204.xml" /><Relationship Id="rId6" Type="http://schemas.openxmlformats.org/officeDocument/2006/relationships/tags" Target="../tags/tag205.xml" /><Relationship Id="rId7" Type="http://schemas.openxmlformats.org/officeDocument/2006/relationships/tags" Target="../tags/tag206.xml" /><Relationship Id="rId8" Type="http://schemas.openxmlformats.org/officeDocument/2006/relationships/tags" Target="../tags/tag207.xml" /><Relationship Id="rId9" Type="http://schemas.openxmlformats.org/officeDocument/2006/relationships/tags" Target="../tags/tag20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21.xml" /><Relationship Id="rId11" Type="http://schemas.openxmlformats.org/officeDocument/2006/relationships/tags" Target="../tags/tag222.xml" /><Relationship Id="rId12" Type="http://schemas.openxmlformats.org/officeDocument/2006/relationships/image" Target="../media/image4.jpeg" /><Relationship Id="rId13" Type="http://schemas.openxmlformats.org/officeDocument/2006/relationships/tags" Target="../tags/tag223.xml" /><Relationship Id="rId14" Type="http://schemas.openxmlformats.org/officeDocument/2006/relationships/tags" Target="../tags/tag224.xml" /><Relationship Id="rId15" Type="http://schemas.openxmlformats.org/officeDocument/2006/relationships/tags" Target="../tags/tag225.xml" /><Relationship Id="rId16" Type="http://schemas.openxmlformats.org/officeDocument/2006/relationships/image" Target="../media/image5.png" /><Relationship Id="rId17" Type="http://schemas.microsoft.com/office/2007/relationships/hdphoto" Target="../media/image6.wdp" /><Relationship Id="rId18" Type="http://schemas.openxmlformats.org/officeDocument/2006/relationships/tags" Target="../tags/tag226.xml" /><Relationship Id="rId19" Type="http://schemas.openxmlformats.org/officeDocument/2006/relationships/tags" Target="../tags/tag227.xml" /><Relationship Id="rId2" Type="http://schemas.openxmlformats.org/officeDocument/2006/relationships/tags" Target="../tags/tag213.xml" /><Relationship Id="rId20" Type="http://schemas.openxmlformats.org/officeDocument/2006/relationships/tags" Target="../tags/tag228.xml" /><Relationship Id="rId21" Type="http://schemas.openxmlformats.org/officeDocument/2006/relationships/image" Target="../media/image7.png" /><Relationship Id="rId22" Type="http://schemas.microsoft.com/office/2007/relationships/hdphoto" Target="../media/image8.wdp" /><Relationship Id="rId23" Type="http://schemas.openxmlformats.org/officeDocument/2006/relationships/tags" Target="../tags/tag229.xml" /><Relationship Id="rId24" Type="http://schemas.openxmlformats.org/officeDocument/2006/relationships/tags" Target="../tags/tag230.xml" /><Relationship Id="rId25" Type="http://schemas.openxmlformats.org/officeDocument/2006/relationships/tags" Target="../tags/tag231.xml" /><Relationship Id="rId26" Type="http://schemas.openxmlformats.org/officeDocument/2006/relationships/image" Target="../media/image9.jpeg" /><Relationship Id="rId27" Type="http://schemas.openxmlformats.org/officeDocument/2006/relationships/tags" Target="../tags/tag232.xml" /><Relationship Id="rId28" Type="http://schemas.openxmlformats.org/officeDocument/2006/relationships/tags" Target="../tags/tag233.xml" /><Relationship Id="rId29" Type="http://schemas.openxmlformats.org/officeDocument/2006/relationships/tags" Target="../tags/tag234.xml" /><Relationship Id="rId3" Type="http://schemas.openxmlformats.org/officeDocument/2006/relationships/tags" Target="../tags/tag214.xml" /><Relationship Id="rId30" Type="http://schemas.openxmlformats.org/officeDocument/2006/relationships/tags" Target="../tags/tag235.xml" /><Relationship Id="rId31" Type="http://schemas.openxmlformats.org/officeDocument/2006/relationships/tags" Target="../tags/tag236.xml" /><Relationship Id="rId4" Type="http://schemas.openxmlformats.org/officeDocument/2006/relationships/tags" Target="../tags/tag215.xml" /><Relationship Id="rId5" Type="http://schemas.openxmlformats.org/officeDocument/2006/relationships/tags" Target="../tags/tag216.xml" /><Relationship Id="rId6" Type="http://schemas.openxmlformats.org/officeDocument/2006/relationships/tags" Target="../tags/tag217.xml" /><Relationship Id="rId7" Type="http://schemas.openxmlformats.org/officeDocument/2006/relationships/tags" Target="../tags/tag218.xml" /><Relationship Id="rId8" Type="http://schemas.openxmlformats.org/officeDocument/2006/relationships/tags" Target="../tags/tag219.xml" /><Relationship Id="rId9" Type="http://schemas.openxmlformats.org/officeDocument/2006/relationships/tags" Target="../tags/tag22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45.xml" /><Relationship Id="rId11" Type="http://schemas.openxmlformats.org/officeDocument/2006/relationships/tags" Target="../tags/tag246.xml" /><Relationship Id="rId12" Type="http://schemas.openxmlformats.org/officeDocument/2006/relationships/tags" Target="../tags/tag247.xml" /><Relationship Id="rId13" Type="http://schemas.openxmlformats.org/officeDocument/2006/relationships/tags" Target="../tags/tag248.xml" /><Relationship Id="rId14" Type="http://schemas.openxmlformats.org/officeDocument/2006/relationships/tags" Target="../tags/tag249.xml" /><Relationship Id="rId15" Type="http://schemas.openxmlformats.org/officeDocument/2006/relationships/tags" Target="../tags/tag250.xml" /><Relationship Id="rId16" Type="http://schemas.openxmlformats.org/officeDocument/2006/relationships/tags" Target="../tags/tag251.xml" /><Relationship Id="rId17" Type="http://schemas.openxmlformats.org/officeDocument/2006/relationships/tags" Target="../tags/tag252.xml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tags" Target="../tags/tag242.xml" /><Relationship Id="rId8" Type="http://schemas.openxmlformats.org/officeDocument/2006/relationships/tags" Target="../tags/tag243.xml" /><Relationship Id="rId9" Type="http://schemas.openxmlformats.org/officeDocument/2006/relationships/tags" Target="../tags/tag24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14" Type="http://schemas.openxmlformats.org/officeDocument/2006/relationships/tags" Target="../tags/tag265.xml" /><Relationship Id="rId15" Type="http://schemas.openxmlformats.org/officeDocument/2006/relationships/tags" Target="../tags/tag266.xml" /><Relationship Id="rId16" Type="http://schemas.openxmlformats.org/officeDocument/2006/relationships/tags" Target="../tags/tag267.xml" /><Relationship Id="rId17" Type="http://schemas.openxmlformats.org/officeDocument/2006/relationships/tags" Target="../tags/tag268.xml" /><Relationship Id="rId18" Type="http://schemas.openxmlformats.org/officeDocument/2006/relationships/image" Target="../media/image10.gif" /><Relationship Id="rId19" Type="http://schemas.openxmlformats.org/officeDocument/2006/relationships/tags" Target="../tags/tag269.xml" /><Relationship Id="rId2" Type="http://schemas.openxmlformats.org/officeDocument/2006/relationships/tags" Target="../tags/tag253.xml" /><Relationship Id="rId20" Type="http://schemas.openxmlformats.org/officeDocument/2006/relationships/tags" Target="../tags/tag270.xml" /><Relationship Id="rId21" Type="http://schemas.openxmlformats.org/officeDocument/2006/relationships/tags" Target="../tags/tag271.xml" /><Relationship Id="rId3" Type="http://schemas.openxmlformats.org/officeDocument/2006/relationships/tags" Target="../tags/tag254.xml" /><Relationship Id="rId4" Type="http://schemas.openxmlformats.org/officeDocument/2006/relationships/tags" Target="../tags/tag255.xml" /><Relationship Id="rId5" Type="http://schemas.openxmlformats.org/officeDocument/2006/relationships/tags" Target="../tags/tag256.xml" /><Relationship Id="rId6" Type="http://schemas.openxmlformats.org/officeDocument/2006/relationships/tags" Target="../tags/tag257.xml" /><Relationship Id="rId7" Type="http://schemas.openxmlformats.org/officeDocument/2006/relationships/tags" Target="../tags/tag258.xml" /><Relationship Id="rId8" Type="http://schemas.openxmlformats.org/officeDocument/2006/relationships/tags" Target="../tags/tag259.xml" /><Relationship Id="rId9" Type="http://schemas.openxmlformats.org/officeDocument/2006/relationships/tags" Target="../tags/tag26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80.xml" /><Relationship Id="rId11" Type="http://schemas.openxmlformats.org/officeDocument/2006/relationships/tags" Target="../tags/tag281.xml" /><Relationship Id="rId12" Type="http://schemas.openxmlformats.org/officeDocument/2006/relationships/tags" Target="../tags/tag282.xml" /><Relationship Id="rId13" Type="http://schemas.openxmlformats.org/officeDocument/2006/relationships/tags" Target="../tags/tag283.xml" /><Relationship Id="rId14" Type="http://schemas.openxmlformats.org/officeDocument/2006/relationships/tags" Target="../tags/tag284.xml" /><Relationship Id="rId15" Type="http://schemas.openxmlformats.org/officeDocument/2006/relationships/tags" Target="../tags/tag285.xml" /><Relationship Id="rId16" Type="http://schemas.openxmlformats.org/officeDocument/2006/relationships/image" Target="../media/image11.png" /><Relationship Id="rId17" Type="http://schemas.microsoft.com/office/2007/relationships/hdphoto" Target="../media/image12.wdp" /><Relationship Id="rId18" Type="http://schemas.openxmlformats.org/officeDocument/2006/relationships/tags" Target="../tags/tag286.xml" /><Relationship Id="rId19" Type="http://schemas.openxmlformats.org/officeDocument/2006/relationships/tags" Target="../tags/tag287.xml" /><Relationship Id="rId2" Type="http://schemas.openxmlformats.org/officeDocument/2006/relationships/tags" Target="../tags/tag272.xml" /><Relationship Id="rId20" Type="http://schemas.openxmlformats.org/officeDocument/2006/relationships/tags" Target="../tags/tag288.xml" /><Relationship Id="rId21" Type="http://schemas.openxmlformats.org/officeDocument/2006/relationships/tags" Target="../tags/tag289.xml" /><Relationship Id="rId22" Type="http://schemas.openxmlformats.org/officeDocument/2006/relationships/tags" Target="../tags/tag290.xml" /><Relationship Id="rId23" Type="http://schemas.openxmlformats.org/officeDocument/2006/relationships/tags" Target="../tags/tag291.xml" /><Relationship Id="rId24" Type="http://schemas.openxmlformats.org/officeDocument/2006/relationships/tags" Target="../tags/tag292.xml" /><Relationship Id="rId25" Type="http://schemas.openxmlformats.org/officeDocument/2006/relationships/tags" Target="../tags/tag293.xml" /><Relationship Id="rId26" Type="http://schemas.openxmlformats.org/officeDocument/2006/relationships/tags" Target="../tags/tag294.xml" /><Relationship Id="rId27" Type="http://schemas.openxmlformats.org/officeDocument/2006/relationships/tags" Target="../tags/tag295.xml" /><Relationship Id="rId3" Type="http://schemas.openxmlformats.org/officeDocument/2006/relationships/tags" Target="../tags/tag273.xml" /><Relationship Id="rId4" Type="http://schemas.openxmlformats.org/officeDocument/2006/relationships/tags" Target="../tags/tag274.xml" /><Relationship Id="rId5" Type="http://schemas.openxmlformats.org/officeDocument/2006/relationships/tags" Target="../tags/tag275.xml" /><Relationship Id="rId6" Type="http://schemas.openxmlformats.org/officeDocument/2006/relationships/tags" Target="../tags/tag276.xml" /><Relationship Id="rId7" Type="http://schemas.openxmlformats.org/officeDocument/2006/relationships/tags" Target="../tags/tag277.xml" /><Relationship Id="rId8" Type="http://schemas.openxmlformats.org/officeDocument/2006/relationships/tags" Target="../tags/tag278.xml" /><Relationship Id="rId9" Type="http://schemas.openxmlformats.org/officeDocument/2006/relationships/tags" Target="../tags/tag27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04.xml" /><Relationship Id="rId11" Type="http://schemas.openxmlformats.org/officeDocument/2006/relationships/tags" Target="../tags/tag305.xml" /><Relationship Id="rId12" Type="http://schemas.openxmlformats.org/officeDocument/2006/relationships/tags" Target="../tags/tag306.xml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tags" Target="../tags/tag309.xml" /><Relationship Id="rId16" Type="http://schemas.openxmlformats.org/officeDocument/2006/relationships/tags" Target="../tags/tag310.xml" /><Relationship Id="rId17" Type="http://schemas.openxmlformats.org/officeDocument/2006/relationships/tags" Target="../tags/tag311.xml" /><Relationship Id="rId18" Type="http://schemas.openxmlformats.org/officeDocument/2006/relationships/tags" Target="../tags/tag312.xml" /><Relationship Id="rId19" Type="http://schemas.openxmlformats.org/officeDocument/2006/relationships/tags" Target="../tags/tag313.xml" /><Relationship Id="rId2" Type="http://schemas.openxmlformats.org/officeDocument/2006/relationships/tags" Target="../tags/tag296.xml" /><Relationship Id="rId20" Type="http://schemas.openxmlformats.org/officeDocument/2006/relationships/tags" Target="../tags/tag314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tags" Target="../tags/tag300.xml" /><Relationship Id="rId7" Type="http://schemas.openxmlformats.org/officeDocument/2006/relationships/tags" Target="../tags/tag301.xml" /><Relationship Id="rId8" Type="http://schemas.openxmlformats.org/officeDocument/2006/relationships/tags" Target="../tags/tag302.xml" /><Relationship Id="rId9" Type="http://schemas.openxmlformats.org/officeDocument/2006/relationships/tags" Target="../tags/tag30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1CEF49C-D94C-4458-B140-592417D1C1E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96000" y="2626580"/>
            <a:ext cx="3432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八年级（下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20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BD041D8-BCF0-4508-A97B-5486D197E409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57017" y="164075"/>
            <a:ext cx="3018619" cy="861161"/>
            <a:chOff x="157017" y="164075"/>
            <a:chExt cx="3018619" cy="86116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260BFD7-102B-48A4-977F-3E77F6AA5EE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57017" y="164075"/>
              <a:ext cx="3018619" cy="8611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59E8F71-F73A-4123-801F-37A60D24738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56108" y="229530"/>
              <a:ext cx="2820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第 七 章   力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9BEE236-470C-4ADB-91F8-6907E83EA0E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-2763" b="2031"/>
          <a:stretch>
            <a:fillRect/>
          </a:stretch>
        </p:blipFill>
        <p:spPr>
          <a:xfrm>
            <a:off x="715225" y="2100490"/>
            <a:ext cx="4141236" cy="397769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F7616CC-9162-4480-8CB1-CD8B1BEC00F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566464" y="4165366"/>
            <a:ext cx="442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sz="540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节   弹力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17D23E-E639-4FA6-9ED9-74C9D8BD4E0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694547" y="1121055"/>
            <a:ext cx="6681866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lIns="432000" tIns="45720" rIns="91440" bIns="45720">
            <a:spAutoFit/>
          </a:bodyPr>
          <a:lstStyle/>
          <a:p>
            <a:pPr algn="ctr"/>
            <a:r>
              <a:rPr lang="zh-CN" altLang="en-US" sz="6000" b="1" cap="none" spc="-3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初中物理（人教版）</a:t>
            </a:r>
            <a:endParaRPr lang="zh-CN" altLang="en-US" sz="6000" b="1" cap="none" spc="-30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7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DDD1C77-CF09-45C7-BBE3-D55286B1AB7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5750"/>
            <a:ext cx="1832582" cy="720000"/>
            <a:chOff x="2177966" y="3213173"/>
            <a:chExt cx="1832582" cy="72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F9918B4-6A60-48F8-92FE-D45836DF83C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75517" y="3258129"/>
              <a:ext cx="1035031" cy="6051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9" name="八边形 38">
              <a:extLst>
                <a:ext uri="{FF2B5EF4-FFF2-40B4-BE49-F238E27FC236}">
                  <a16:creationId xmlns:a16="http://schemas.microsoft.com/office/drawing/2014/main" id="{6B3A2447-F78C-452C-AF95-BA27EBA97F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77966" y="3213173"/>
              <a:ext cx="720000" cy="720000"/>
            </a:xfrm>
            <a:prstGeom prst="octagon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BCB77C-5FAF-4A28-A607-6917C0CAE70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255517" y="3283091"/>
              <a:ext cx="550539" cy="5801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1359185"/>
            <a:ext cx="278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88D8B7D-DEE2-4D8E-9C9D-313D0109EFB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60000" y="1046666"/>
            <a:ext cx="5103855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生活中，大家都接触过橡皮筋。我们在拉橡皮筋的时候会发现：用的力越大，橡皮筋发生的形变也越大。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05ABA20-F414-42DE-9686-F589C7B567D0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60000" y="2951502"/>
            <a:ext cx="3690691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决定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弹力大小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的因素：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DEE8CB4-A747-48B7-A43F-BCA5B6C83A10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099560" y="1223569"/>
            <a:ext cx="3488517" cy="2461740"/>
            <a:chOff x="7122650" y="1398159"/>
            <a:chExt cx="3488517" cy="267332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9F90153-21DB-4D24-8D73-DF5E6806F473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650" y="1398159"/>
              <a:ext cx="3488517" cy="2223701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7E012E8-AAF7-4A28-B024-838AB1F433BF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8222656" y="3671375"/>
              <a:ext cx="1288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拉橡皮筋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E54CF5A7-8776-403B-AB0B-1557ED902F6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260000" y="3651650"/>
            <a:ext cx="9328077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弹力大小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与弹簧的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形变程度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有关：在弹性限度内，弹簧伸长（或压缩）的长度越大，弹力越大。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48B8C36-5D2C-4A64-8653-839C2575A2D7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289624" y="5171972"/>
            <a:ext cx="907704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弹性限度：物体的弹性有一定的限度，超过这个限度就不能恢复到原来的形状。</a:t>
            </a:r>
          </a:p>
        </p:txBody>
      </p:sp>
    </p:spTree>
    <p:extLst>
      <p:ext uri="{BB962C8B-B14F-4D97-AF65-F5344CB8AC3E}">
        <p14:creationId xmlns:p14="http://schemas.microsoft.com/office/powerpoint/2010/main" val="2068713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1339E9-B9E8-4CAC-9529-20C24EA3C3D4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4400"/>
            <a:ext cx="3188020" cy="720000"/>
            <a:chOff x="272268" y="148034"/>
            <a:chExt cx="3188020" cy="72000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D6E3CC-95E9-4295-A287-847F77A3D99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52282" y="192990"/>
              <a:ext cx="2308006" cy="6051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</a:t>
              </a:r>
            </a:p>
          </p:txBody>
        </p:sp>
        <p:sp>
          <p:nvSpPr>
            <p:cNvPr id="36" name="八边形 35">
              <a:extLst>
                <a:ext uri="{FF2B5EF4-FFF2-40B4-BE49-F238E27FC236}">
                  <a16:creationId xmlns:a16="http://schemas.microsoft.com/office/drawing/2014/main" id="{825D79ED-3363-484A-869C-A699DED02D3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72268" y="148034"/>
              <a:ext cx="720000" cy="720000"/>
            </a:xfrm>
            <a:prstGeom prst="octagon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4949E9B-9531-4630-840C-74D831A72D5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9819" y="217952"/>
              <a:ext cx="550539" cy="5801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F7BE579-CD02-4B6C-B808-95F8CB08DAC2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1175756" y="1524597"/>
            <a:ext cx="5084727" cy="3959725"/>
            <a:chOff x="7015234" y="964456"/>
            <a:chExt cx="3703349" cy="416306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B63841-152E-4FD7-8E08-2DD8EF9501C0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234" y="964456"/>
              <a:ext cx="3703349" cy="3625918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C7AF177-3C83-47C5-84B9-33B991E07BA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8161639" y="4383284"/>
              <a:ext cx="1140915" cy="7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实验室常用弹簧测力计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BAF17C1-6AAC-429D-B103-409FBB75724B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6434914" y="1917925"/>
            <a:ext cx="4499925" cy="3274997"/>
            <a:chOff x="6434914" y="1917925"/>
            <a:chExt cx="4499925" cy="3274997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ECF78CF-CBF0-475A-9B2D-22D34A9E6583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>
            <a:xfrm>
              <a:off x="6434914" y="1917925"/>
              <a:ext cx="4499925" cy="3022150"/>
              <a:chOff x="6557817" y="2015986"/>
              <a:chExt cx="4499925" cy="2511719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3B54239-8B26-4075-92E4-C029C206C9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18" t="-4825" r="-1818" b="-4825"/>
              <a:stretch>
                <a:fillRect/>
              </a:stretch>
            </p:blipFill>
            <p:spPr>
              <a:xfrm>
                <a:off x="6557817" y="2138978"/>
                <a:ext cx="1765961" cy="215338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CBC80BEB-46BD-48B9-97CD-206247EFA4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1781" y="2015986"/>
                <a:ext cx="1765961" cy="251171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2F2DF698-79D4-4276-97A5-0E4D5EE82C9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1012" y="2046506"/>
                <a:ext cx="1285936" cy="2100736"/>
              </a:xfrm>
              <a:prstGeom prst="rect">
                <a:avLst/>
              </a:prstGeom>
            </p:spPr>
          </p:pic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DD10757-1928-4653-9332-7FFC78D34F64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7773308" y="4792812"/>
              <a:ext cx="2313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其他形式的测力计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889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60000" y="1293741"/>
            <a:ext cx="278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1339E9-B9E8-4CAC-9529-20C24EA3C3D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80000" y="194400"/>
            <a:ext cx="3188020" cy="720000"/>
            <a:chOff x="272268" y="148034"/>
            <a:chExt cx="3188020" cy="72000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D6E3CC-95E9-4295-A287-847F77A3D99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52282" y="192990"/>
              <a:ext cx="2308006" cy="6051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</a:t>
              </a:r>
            </a:p>
          </p:txBody>
        </p:sp>
        <p:sp>
          <p:nvSpPr>
            <p:cNvPr id="36" name="八边形 35">
              <a:extLst>
                <a:ext uri="{FF2B5EF4-FFF2-40B4-BE49-F238E27FC236}">
                  <a16:creationId xmlns:a16="http://schemas.microsoft.com/office/drawing/2014/main" id="{825D79ED-3363-484A-869C-A699DED02D3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72268" y="148034"/>
              <a:ext cx="720000" cy="720000"/>
            </a:xfrm>
            <a:prstGeom prst="octagon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4949E9B-9531-4630-840C-74D831A72D5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9819" y="217952"/>
              <a:ext cx="550539" cy="5801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EB5AFF9-9828-419A-A3D0-0C37908E134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1154284"/>
            <a:ext cx="242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概念：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EF1F243-32D3-456A-A14E-C6378055EEC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60000" y="2951410"/>
            <a:ext cx="710989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弹性限度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内，弹簧受到的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越大，弹簧的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伸长量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就越长。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E7DD1B3-3AC1-4EDB-8A69-74BBDD3FE70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60000" y="2528777"/>
            <a:ext cx="242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原理：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BE1E4E3-01C7-4870-9C30-7E8A002DA12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60000" y="1756945"/>
            <a:ext cx="591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测量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力的大小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的工具叫做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弹簧测力计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64DDAD-623A-4C2A-A14D-BA1A745EAED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8744731" y="914400"/>
            <a:ext cx="2942342" cy="5357091"/>
            <a:chOff x="9038232" y="3401041"/>
            <a:chExt cx="2209937" cy="268268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C35DD1A-0BDE-4EC7-AD68-8BD47D51DCE9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232" y="3401041"/>
              <a:ext cx="2184917" cy="2252521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B80C05DB-CACD-44CE-A173-306B2E2CF676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9214619" y="5714396"/>
              <a:ext cx="203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弹簧测力计结构图</a:t>
              </a: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47ABC909-6B28-41F3-B994-C0510F044D7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260000" y="4514039"/>
            <a:ext cx="242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结构：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5A022A7-311D-4219-9042-A17B6111F5B5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260000" y="5105389"/>
            <a:ext cx="666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主要由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刻度盘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指针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挂钩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等组成。</a:t>
            </a:r>
          </a:p>
        </p:txBody>
      </p:sp>
    </p:spTree>
    <p:extLst>
      <p:ext uri="{BB962C8B-B14F-4D97-AF65-F5344CB8AC3E}">
        <p14:creationId xmlns:p14="http://schemas.microsoft.com/office/powerpoint/2010/main" val="3454791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/>
      <p:bldP spid="41" grpId="0"/>
      <p:bldP spid="42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60000" y="1293741"/>
            <a:ext cx="278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1339E9-B9E8-4CAC-9529-20C24EA3C3D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80000" y="194400"/>
            <a:ext cx="3188020" cy="720000"/>
            <a:chOff x="272268" y="148034"/>
            <a:chExt cx="3188020" cy="72000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D6E3CC-95E9-4295-A287-847F77A3D99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52282" y="192990"/>
              <a:ext cx="2308006" cy="6051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</a:t>
              </a:r>
            </a:p>
          </p:txBody>
        </p:sp>
        <p:sp>
          <p:nvSpPr>
            <p:cNvPr id="36" name="八边形 35">
              <a:extLst>
                <a:ext uri="{FF2B5EF4-FFF2-40B4-BE49-F238E27FC236}">
                  <a16:creationId xmlns:a16="http://schemas.microsoft.com/office/drawing/2014/main" id="{825D79ED-3363-484A-869C-A699DED02D3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72268" y="148034"/>
              <a:ext cx="720000" cy="720000"/>
            </a:xfrm>
            <a:prstGeom prst="octagon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4949E9B-9531-4630-840C-74D831A72D5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9819" y="217952"/>
              <a:ext cx="550539" cy="5801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EB5AFF9-9828-419A-A3D0-0C37908E134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1154284"/>
            <a:ext cx="370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弹簧测力计的使用：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CF72E3D-F57B-4408-816E-36C8AD4EDBA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59998" y="1657263"/>
            <a:ext cx="900000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测量前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看量程和分度值，被测量的力不能超过测力计量程，以免损坏测力计。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C21D729-B331-4664-8BFF-6B132D689D4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59998" y="4548418"/>
            <a:ext cx="900000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应使弹簧伸长方向跟所测力的方向在同一条直线上。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5953FA9-59E8-4663-8C81-933AE686FF5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60000" y="5261287"/>
            <a:ext cx="732981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读数时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视线要与刻度盘垂直。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3F0ADA5-1845-4239-8670-7BDFDE7910C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259998" y="2808039"/>
            <a:ext cx="9000000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使用前，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先将弹簧测力计竖直放置，反复轻拉挂钩几次，以检查指针、弹簧和外壳之间是否有过大的摩擦；再观察指针是否指零，如果不是，则需调零。 </a:t>
            </a:r>
          </a:p>
        </p:txBody>
      </p:sp>
    </p:spTree>
    <p:extLst>
      <p:ext uri="{BB962C8B-B14F-4D97-AF65-F5344CB8AC3E}">
        <p14:creationId xmlns:p14="http://schemas.microsoft.com/office/powerpoint/2010/main" val="4174122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59998" y="2950062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检查弹簧测力计的指针是否指在零刻度线上，如果不在，应该把指针调节到零刻度线上。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1339E9-B9E8-4CAC-9529-20C24EA3C3D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80000" y="194400"/>
            <a:ext cx="3188020" cy="720000"/>
            <a:chOff x="272268" y="148034"/>
            <a:chExt cx="3188020" cy="72000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D6E3CC-95E9-4295-A287-847F77A3D99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52282" y="192990"/>
              <a:ext cx="2308006" cy="6051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</a:t>
              </a:r>
            </a:p>
          </p:txBody>
        </p:sp>
        <p:sp>
          <p:nvSpPr>
            <p:cNvPr id="36" name="八边形 35">
              <a:extLst>
                <a:ext uri="{FF2B5EF4-FFF2-40B4-BE49-F238E27FC236}">
                  <a16:creationId xmlns:a16="http://schemas.microsoft.com/office/drawing/2014/main" id="{825D79ED-3363-484A-869C-A699DED02D3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72268" y="148034"/>
              <a:ext cx="720000" cy="720000"/>
            </a:xfrm>
            <a:prstGeom prst="octagon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4949E9B-9531-4630-840C-74D831A72D5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9819" y="217952"/>
              <a:ext cx="550539" cy="5801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CF72E3D-F57B-4408-816E-36C8AD4EDBA5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59998" y="1594178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观察弹簧测力计的量程，并认清它的每个小格表示多少牛。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C21D729-B331-4664-8BFF-6B132D689D4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59998" y="4443488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用力拉弹簧测力计的挂钩，分别使指针指到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的位置，感受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5N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的力。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61E27D-065A-4476-B630-3050C4B2433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260000" y="1034355"/>
            <a:ext cx="1339272" cy="523220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zh-CN" altLang="en-US" sz="2800" cap="none" spc="5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 验</a:t>
            </a:r>
          </a:p>
        </p:txBody>
      </p:sp>
    </p:spTree>
    <p:extLst>
      <p:ext uri="{BB962C8B-B14F-4D97-AF65-F5344CB8AC3E}">
        <p14:creationId xmlns:p14="http://schemas.microsoft.com/office/powerpoint/2010/main" val="1878856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259998" y="2398709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）把文具袋悬挂在弹簧测力计的挂钩上，文具袋对弹簧测力计的拉力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F1=  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1339E9-B9E8-4CAC-9529-20C24EA3C3D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80000" y="194400"/>
            <a:ext cx="3188020" cy="720000"/>
            <a:chOff x="272268" y="148034"/>
            <a:chExt cx="3188020" cy="72000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FD6E3CC-95E9-4295-A287-847F77A3D99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52282" y="192990"/>
              <a:ext cx="2308006" cy="6051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弹簧测力计</a:t>
              </a:r>
            </a:p>
          </p:txBody>
        </p:sp>
        <p:sp>
          <p:nvSpPr>
            <p:cNvPr id="36" name="八边形 35">
              <a:extLst>
                <a:ext uri="{FF2B5EF4-FFF2-40B4-BE49-F238E27FC236}">
                  <a16:creationId xmlns:a16="http://schemas.microsoft.com/office/drawing/2014/main" id="{825D79ED-3363-484A-869C-A699DED02D3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72268" y="148034"/>
              <a:ext cx="720000" cy="720000"/>
            </a:xfrm>
            <a:prstGeom prst="octagon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4949E9B-9531-4630-840C-74D831A72D5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9819" y="217952"/>
              <a:ext cx="550539" cy="5801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C21D729-B331-4664-8BFF-6B132D689D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4028394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）用弹簧测力计沿水平方向拖动桌面上的文具袋，测量文具袋对弹簧测力的拉力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F2=  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5953FA9-59E8-4663-8C81-933AE686FF5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59998" y="1628929"/>
            <a:ext cx="700617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测量身边小物体对弹簧测力计的拉力。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61E27D-065A-4476-B630-3050C4B2433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260000" y="1034355"/>
            <a:ext cx="1339272" cy="523220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zh-CN" altLang="en-US" sz="2800" cap="none" spc="5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 验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315E086-73C0-41DC-B94E-5CCD8E808DA8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4553712" y="3597657"/>
            <a:ext cx="130759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9D7C46D-8CA5-4DC7-A03B-791C2023A697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6425184" y="5213097"/>
            <a:ext cx="130759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13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本节小结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A47971E-B692-46B1-9698-C7AC0955002F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2231301" y="917428"/>
            <a:ext cx="6090663" cy="3894717"/>
            <a:chOff x="1790981" y="1592087"/>
            <a:chExt cx="5996652" cy="4316562"/>
          </a:xfrm>
        </p:grpSpPr>
        <p:sp>
          <p:nvSpPr>
            <p:cNvPr id="14" name="AutoShape 39">
              <a:extLst>
                <a:ext uri="{FF2B5EF4-FFF2-40B4-BE49-F238E27FC236}">
                  <a16:creationId xmlns:a16="http://schemas.microsoft.com/office/drawing/2014/main" id="{E1F52C24-AC2C-4A57-BA8B-E35BBD431C1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415220" y="2495028"/>
              <a:ext cx="240726" cy="2483403"/>
            </a:xfrm>
            <a:prstGeom prst="leftBrace">
              <a:avLst>
                <a:gd name="adj1" fmla="val 112500"/>
                <a:gd name="adj2" fmla="val 50000"/>
              </a:avLst>
            </a:prstGeom>
            <a:noFill/>
            <a:ln w="31750">
              <a:solidFill>
                <a:srgbClr val="FF66FF"/>
              </a:solidFill>
              <a:round/>
            </a:ln>
          </p:spPr>
          <p:txBody>
            <a:bodyPr wrap="none" anchor="ctr" anchorCtr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/>
            </a:p>
          </p:txBody>
        </p:sp>
        <p:sp>
          <p:nvSpPr>
            <p:cNvPr id="15" name="Text Box 65">
              <a:extLst>
                <a:ext uri="{FF2B5EF4-FFF2-40B4-BE49-F238E27FC236}">
                  <a16:creationId xmlns:a16="http://schemas.microsoft.com/office/drawing/2014/main" id="{5039A6A6-A5D8-43EB-AD9A-B2CD38446F9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790981" y="3088202"/>
              <a:ext cx="542347" cy="10868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txBody>
            <a:bodyPr wrap="square" bIns="7200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17" name="Text Box 66">
              <a:extLst>
                <a:ext uri="{FF2B5EF4-FFF2-40B4-BE49-F238E27FC236}">
                  <a16:creationId xmlns:a16="http://schemas.microsoft.com/office/drawing/2014/main" id="{9105D92E-544A-488E-AD56-9AC44DCB7CC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57378" y="2377305"/>
              <a:ext cx="1272502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一、弹力</a:t>
              </a:r>
            </a:p>
          </p:txBody>
        </p:sp>
        <p:sp>
          <p:nvSpPr>
            <p:cNvPr id="20" name="Text Box 66">
              <a:extLst>
                <a:ext uri="{FF2B5EF4-FFF2-40B4-BE49-F238E27FC236}">
                  <a16:creationId xmlns:a16="http://schemas.microsoft.com/office/drawing/2014/main" id="{62B0E5BD-AC51-47E8-80CE-8FFB5CB15D8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36655" y="4731650"/>
              <a:ext cx="2038875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二、弹簧测力计</a:t>
              </a:r>
            </a:p>
          </p:txBody>
        </p:sp>
        <p:sp>
          <p:nvSpPr>
            <p:cNvPr id="23" name="AutoShape 40">
              <a:extLst>
                <a:ext uri="{FF2B5EF4-FFF2-40B4-BE49-F238E27FC236}">
                  <a16:creationId xmlns:a16="http://schemas.microsoft.com/office/drawing/2014/main" id="{BBA0DBAD-1E12-4263-A482-AE6B0D728D2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251966" y="1613704"/>
              <a:ext cx="338681" cy="1815296"/>
            </a:xfrm>
            <a:prstGeom prst="leftBrace">
              <a:avLst>
                <a:gd name="adj1" fmla="val 19757"/>
                <a:gd name="adj2" fmla="val 50000"/>
              </a:avLst>
            </a:prstGeom>
            <a:noFill/>
            <a:ln w="31750">
              <a:solidFill>
                <a:srgbClr val="FF66FF"/>
              </a:solidFill>
              <a:round/>
            </a:ln>
          </p:spPr>
          <p:txBody>
            <a:bodyPr wrap="none" anchor="ctr" anchorCtr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2200"/>
            </a:p>
          </p:txBody>
        </p:sp>
        <p:sp>
          <p:nvSpPr>
            <p:cNvPr id="24" name="AutoShape 40">
              <a:extLst>
                <a:ext uri="{FF2B5EF4-FFF2-40B4-BE49-F238E27FC236}">
                  <a16:creationId xmlns:a16="http://schemas.microsoft.com/office/drawing/2014/main" id="{16766190-DE0C-4D36-84FA-2B669006175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940575" y="4015202"/>
              <a:ext cx="379837" cy="1775418"/>
            </a:xfrm>
            <a:prstGeom prst="leftBrace">
              <a:avLst>
                <a:gd name="adj1" fmla="val 19757"/>
                <a:gd name="adj2" fmla="val 50000"/>
              </a:avLst>
            </a:prstGeom>
            <a:noFill/>
            <a:ln w="31750">
              <a:solidFill>
                <a:srgbClr val="FF66FF"/>
              </a:solidFill>
              <a:round/>
            </a:ln>
          </p:spPr>
          <p:txBody>
            <a:bodyPr wrap="none" anchor="ctr" anchorCtr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2200"/>
            </a:p>
          </p:txBody>
        </p:sp>
        <p:sp>
          <p:nvSpPr>
            <p:cNvPr id="29" name="Text Box 66">
              <a:extLst>
                <a:ext uri="{FF2B5EF4-FFF2-40B4-BE49-F238E27FC236}">
                  <a16:creationId xmlns:a16="http://schemas.microsoft.com/office/drawing/2014/main" id="{894A643A-736F-4D1F-886A-CF57735542A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758409" y="1592087"/>
              <a:ext cx="720000" cy="39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弹性</a:t>
              </a:r>
            </a:p>
          </p:txBody>
        </p:sp>
        <p:sp>
          <p:nvSpPr>
            <p:cNvPr id="31" name="Text Box 66">
              <a:extLst>
                <a:ext uri="{FF2B5EF4-FFF2-40B4-BE49-F238E27FC236}">
                  <a16:creationId xmlns:a16="http://schemas.microsoft.com/office/drawing/2014/main" id="{A53F7B71-2D7D-4C8D-B908-FE1A5EAB5C4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431670" y="4498625"/>
              <a:ext cx="720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原理</a:t>
              </a:r>
            </a:p>
          </p:txBody>
        </p:sp>
        <p:sp>
          <p:nvSpPr>
            <p:cNvPr id="32" name="Text Box 66">
              <a:extLst>
                <a:ext uri="{FF2B5EF4-FFF2-40B4-BE49-F238E27FC236}">
                  <a16:creationId xmlns:a16="http://schemas.microsoft.com/office/drawing/2014/main" id="{6FFE9E20-ED3B-4954-A08F-F632DB12B88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431670" y="3980623"/>
              <a:ext cx="720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概念</a:t>
              </a:r>
            </a:p>
          </p:txBody>
        </p:sp>
        <p:sp>
          <p:nvSpPr>
            <p:cNvPr id="33" name="Text Box 66">
              <a:extLst>
                <a:ext uri="{FF2B5EF4-FFF2-40B4-BE49-F238E27FC236}">
                  <a16:creationId xmlns:a16="http://schemas.microsoft.com/office/drawing/2014/main" id="{9EA94D73-5CF6-4A22-B5A9-811E85E5594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770494" y="3128474"/>
              <a:ext cx="3017139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弹力的产生、方向、大小</a:t>
              </a:r>
            </a:p>
          </p:txBody>
        </p:sp>
        <p:sp>
          <p:nvSpPr>
            <p:cNvPr id="34" name="Text Box 66">
              <a:extLst>
                <a:ext uri="{FF2B5EF4-FFF2-40B4-BE49-F238E27FC236}">
                  <a16:creationId xmlns:a16="http://schemas.microsoft.com/office/drawing/2014/main" id="{6E6D12A9-E082-438B-A23C-F2DFC740ECD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770494" y="2613751"/>
              <a:ext cx="720000" cy="39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5" name="Text Box 66">
              <a:extLst>
                <a:ext uri="{FF2B5EF4-FFF2-40B4-BE49-F238E27FC236}">
                  <a16:creationId xmlns:a16="http://schemas.microsoft.com/office/drawing/2014/main" id="{41DEE4C9-112D-46BF-B359-F586F4632F9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770494" y="2099028"/>
              <a:ext cx="720000" cy="39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塑性</a:t>
              </a:r>
            </a:p>
          </p:txBody>
        </p:sp>
        <p:sp>
          <p:nvSpPr>
            <p:cNvPr id="36" name="Text Box 66">
              <a:extLst>
                <a:ext uri="{FF2B5EF4-FFF2-40B4-BE49-F238E27FC236}">
                  <a16:creationId xmlns:a16="http://schemas.microsoft.com/office/drawing/2014/main" id="{10C3136E-632E-485C-9132-C53F85DC0B2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431670" y="5005637"/>
              <a:ext cx="720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</a:t>
              </a:r>
            </a:p>
          </p:txBody>
        </p:sp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298B152B-68C1-44B9-B400-4F55B870E14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31670" y="5512649"/>
              <a:ext cx="1224000" cy="39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使用方法</a:t>
              </a:r>
            </a:p>
          </p:txBody>
        </p:sp>
      </p:grpSp>
      <p:sp>
        <p:nvSpPr>
          <p:cNvPr id="38" name="文本框 154">
            <a:extLst>
              <a:ext uri="{FF2B5EF4-FFF2-40B4-BE49-F238E27FC236}">
                <a16:creationId xmlns:a16="http://schemas.microsoft.com/office/drawing/2014/main" id="{97F745F4-25D4-4BD1-9141-50EB12598B8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2461619" y="4981169"/>
            <a:ext cx="8178081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本节重、难点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: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）弹力的产生条件、大小、方向。</a:t>
            </a:r>
            <a:endParaRPr lang="en-US" altLang="zh-CN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        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）弹簧测力计的使用。</a:t>
            </a:r>
            <a:endParaRPr lang="zh-CN" altLang="zh-CN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663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ECA4AAD-E215-4E4F-9C96-5AAB437F637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80000" y="1080000"/>
            <a:ext cx="156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B80802C-200C-4F5F-AC34-6633D06C76F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60000" y="2751885"/>
            <a:ext cx="7927294" cy="3247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、相互接触的物体间不一定产生弹力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、弹力仅仅是指弹簧形变时对其他物体的作用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、弹力是指发生弹性形变的物体，由于要恢复原状，对接触它的物体产生的力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、压力、支持力、拉力都属于弹力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6C5AFE3-BB88-4E62-B40A-26732177FBA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841406" y="1931736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397E718-E0AF-4371-A808-F2BFBE8A767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60000" y="1905071"/>
            <a:ext cx="7569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关于弹力，下列说法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不正确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的是（        ）</a:t>
            </a:r>
          </a:p>
        </p:txBody>
      </p:sp>
    </p:spTree>
    <p:extLst>
      <p:ext uri="{BB962C8B-B14F-4D97-AF65-F5344CB8AC3E}">
        <p14:creationId xmlns:p14="http://schemas.microsoft.com/office/powerpoint/2010/main" val="820870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ECA4AAD-E215-4E4F-9C96-5AAB437F637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80000" y="1080000"/>
            <a:ext cx="156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A731295-FCEC-47D8-BD73-F90B1FAB8E8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60000" y="1772267"/>
            <a:ext cx="756396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关于弹簧测力计的使用方法的说法中，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的是（      ）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B80802C-200C-4F5F-AC34-6633D06C76F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260000" y="3296942"/>
            <a:ext cx="7927294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、被测力的大小不能超过弹簧测力计的量程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、弹簧测力计只能测竖直方向的力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、被测力应作用在挂钩上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、测量时不要与外壳接触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6C5AFE3-BB88-4E62-B40A-26732177FBA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177966" y="2524229"/>
            <a:ext cx="6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2607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600444-57BE-46BB-97DE-8687B6C7E64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80000" y="1080000"/>
            <a:ext cx="156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AA4002-A8BE-4079-92F3-5FDA130D4BE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260000" y="1714686"/>
            <a:ext cx="9000000" cy="143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小凡在练习使用弹簧测力计（以下简称测力计）测量重力时，他先将测力计竖直放置，反复几次轻拉挂钩后，测力计的指针位置如右图甲所示。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B62E07-6186-4AAC-87DC-035CA73D0E7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40" y="2900533"/>
            <a:ext cx="2826920" cy="29474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0E9086D-3392-40CD-B38B-86D9B55055E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60000" y="3225930"/>
            <a:ext cx="7200000" cy="18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）此测力计的量程是（           ）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。若此时他将一个重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3N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的物体悬挂于挂钩上，静止后，测力计的示数应该（         ）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3N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（选填“大于”“等于”或“小于”）。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8FEC490-47FC-437D-A0A1-BFA2F9289CC7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60000" y="5116944"/>
            <a:ext cx="7200000" cy="143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）在老师的指导下，小凡调整了测力计，将某物体悬挂好。物体静止后，指针指在如图乙所示的位置，读出测力计上的数是（      ）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0510D89-194C-438A-B064-605CF02566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973212" y="3299176"/>
            <a:ext cx="93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0~5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52A0AC-8FF8-49C3-92D0-41BB9CE9D50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393546" y="6092895"/>
            <a:ext cx="93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57AE233-4893-44C4-9732-2CAD2EE533C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858637" y="4166859"/>
            <a:ext cx="93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大于</a:t>
            </a:r>
          </a:p>
        </p:txBody>
      </p:sp>
      <p:pic>
        <p:nvPicPr>
          <p:cNvPr id="31" name="New picture"/>
          <p:cNvPicPr/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2407900" y="12547600"/>
            <a:ext cx="330200" cy="2413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545493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2137382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本节知识点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8331AF8-71F7-4387-A122-DD089B2B2901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660736" y="1790156"/>
            <a:ext cx="7444445" cy="3307774"/>
            <a:chOff x="1660736" y="1790156"/>
            <a:chExt cx="7444445" cy="3307774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6DCC3B7-52D0-4A67-A1F1-37E1212E58DC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1660736" y="2612852"/>
              <a:ext cx="1872000" cy="2160000"/>
              <a:chOff x="2177966" y="4405568"/>
              <a:chExt cx="1500222" cy="1512000"/>
            </a:xfrm>
          </p:grpSpPr>
          <p:sp>
            <p:nvSpPr>
              <p:cNvPr id="31" name="八边形 30">
                <a:extLst>
                  <a:ext uri="{FF2B5EF4-FFF2-40B4-BE49-F238E27FC236}">
                    <a16:creationId xmlns:a16="http://schemas.microsoft.com/office/drawing/2014/main" id="{CFA5588D-0941-43A6-B94D-D981BD685B6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177966" y="4405568"/>
                <a:ext cx="1500222" cy="1512000"/>
              </a:xfrm>
              <a:prstGeom prst="octagon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91440" tIns="45720" rIns="91440" bIns="45720" rtlCol="0" anchor="ctr">
                <a:spAutoFit/>
              </a:bodyPr>
              <a:lstStyle/>
              <a:p>
                <a:pPr algn="ctr"/>
                <a:endParaRPr lang="zh-CN" altLang="en-US" sz="5400" b="1" cap="none" spc="5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70B89CCC-0EBA-43B5-B707-E32D63DEBEA1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339555" y="4552396"/>
                <a:ext cx="1147125" cy="121834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5875">
                <a:solidFill>
                  <a:schemeClr val="bg1"/>
                </a:soli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6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</a:t>
                </a: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D0A16391-49A9-4CF5-802A-44EC01726D50}"/>
                </a:ext>
              </a:extLst>
            </p:cNvPr>
            <p:cNvGrpSpPr/>
            <p:nvPr>
              <p:custDataLst>
                <p:tags r:id="rId16"/>
              </p:custDataLst>
            </p:nvPr>
          </p:nvGrpSpPr>
          <p:grpSpPr>
            <a:xfrm>
              <a:off x="4589639" y="1806075"/>
              <a:ext cx="4445640" cy="720000"/>
              <a:chOff x="3869639" y="1704558"/>
              <a:chExt cx="4445640" cy="72000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75518C9-3821-4D60-8F14-88DA9D609930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4749653" y="1749514"/>
                <a:ext cx="3565626" cy="6051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弹力</a:t>
                </a:r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05A31C5E-4841-427F-8E72-2DD02BA7F871}"/>
                  </a:ext>
                </a:extLst>
              </p:cNvPr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3869639" y="1704558"/>
                <a:ext cx="720000" cy="720000"/>
                <a:chOff x="2177966" y="4405568"/>
                <a:chExt cx="1500222" cy="1512000"/>
              </a:xfrm>
            </p:grpSpPr>
            <p:sp>
              <p:nvSpPr>
                <p:cNvPr id="34" name="八边形 33">
                  <a:extLst>
                    <a:ext uri="{FF2B5EF4-FFF2-40B4-BE49-F238E27FC236}">
                      <a16:creationId xmlns:a16="http://schemas.microsoft.com/office/drawing/2014/main" id="{6FD74B95-2DFE-4982-9C82-D03421CEC343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177966" y="4405568"/>
                  <a:ext cx="1500222" cy="1512000"/>
                </a:xfrm>
                <a:prstGeom prst="octagon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480B9E9F-6325-4573-94B9-18E58714ACA1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339555" y="4552396"/>
                  <a:ext cx="1147125" cy="1218344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一</a:t>
                  </a:r>
                </a:p>
              </p:txBody>
            </p:sp>
          </p:grp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7C7B70E0-0F16-4717-A270-423794ED3ADA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4659541" y="4377930"/>
              <a:ext cx="4445640" cy="720000"/>
              <a:chOff x="3869639" y="1704558"/>
              <a:chExt cx="4445640" cy="720000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B88B1F8F-8788-423E-96C9-1509D3F60A09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4749653" y="1749514"/>
                <a:ext cx="3565626" cy="60512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弹簧测力计</a:t>
                </a:r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145115AB-BFE0-450B-83E6-B4950CC3B949}"/>
                  </a:ext>
                </a:extLst>
              </p:cNvPr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3869639" y="1704558"/>
                <a:ext cx="720000" cy="720000"/>
                <a:chOff x="2177966" y="4405568"/>
                <a:chExt cx="1500222" cy="1512000"/>
              </a:xfrm>
            </p:grpSpPr>
            <p:sp>
              <p:nvSpPr>
                <p:cNvPr id="47" name="八边形 46">
                  <a:extLst>
                    <a:ext uri="{FF2B5EF4-FFF2-40B4-BE49-F238E27FC236}">
                      <a16:creationId xmlns:a16="http://schemas.microsoft.com/office/drawing/2014/main" id="{06FF55E5-4D50-4A5F-968C-53DE3A8146AC}"/>
                    </a:ext>
                  </a:extLst>
                </p:cNvPr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177966" y="4405568"/>
                  <a:ext cx="1500222" cy="1512000"/>
                </a:xfrm>
                <a:prstGeom prst="octagon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FA4A0B8E-5696-410D-8BF9-24321B7E5442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339555" y="4552396"/>
                  <a:ext cx="1147125" cy="1218344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二</a:t>
                  </a:r>
                </a:p>
              </p:txBody>
            </p:sp>
          </p:grpSp>
        </p:grpSp>
        <p:sp>
          <p:nvSpPr>
            <p:cNvPr id="49" name="左大括号 48">
              <a:extLst>
                <a:ext uri="{FF2B5EF4-FFF2-40B4-BE49-F238E27FC236}">
                  <a16:creationId xmlns:a16="http://schemas.microsoft.com/office/drawing/2014/main" id="{9407E7BE-D92C-441B-A5A7-4C3353536DD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3692750" y="1790156"/>
              <a:ext cx="619218" cy="3277687"/>
            </a:xfrm>
            <a:prstGeom prst="leftBrace">
              <a:avLst/>
            </a:prstGeom>
            <a:solidFill>
              <a:schemeClr val="bg1"/>
            </a:solidFill>
            <a:ln w="857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FF66FF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160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                                  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163A89-5E74-43CA-9D18-998A823DE0A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453889" y="5292946"/>
            <a:ext cx="7284221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北京奥运会女子撑杆跳 伊辛巴耶娃打破世界纪录夺冠</a:t>
            </a:r>
          </a:p>
        </p:txBody>
      </p:sp>
      <p:pic>
        <p:nvPicPr>
          <p:cNvPr id="10" name="0391d8912884f7def2882630f619aa63">
            <a:hlinkClick action="ppaction://media"/>
            <a:extLst>
              <a:ext uri="{FF2B5EF4-FFF2-40B4-BE49-F238E27FC236}">
                <a16:creationId xmlns:a16="http://schemas.microsoft.com/office/drawing/2014/main" id="{D8645B49-9A8B-4E0C-8705-3A4A194EF961}"/>
              </a:ext>
            </a:extLst>
          </p:cNvPr>
          <p:cNvPicPr>
            <a:picLocks noChangeAspect="1"/>
          </p:cNvPicPr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1561" y="1130354"/>
            <a:ext cx="7692596" cy="38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81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001" y="146712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                                  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WeChat_20210109144033">
            <a:hlinkClick action="ppaction://media"/>
            <a:extLst>
              <a:ext uri="{FF2B5EF4-FFF2-40B4-BE49-F238E27FC236}">
                <a16:creationId xmlns:a16="http://schemas.microsoft.com/office/drawing/2014/main" id="{B275AC14-A499-4D7A-A966-C58FFA165C53}"/>
              </a:ext>
            </a:extLst>
          </p:cNvPr>
          <p:cNvPicPr>
            <a:picLocks noChangeAspect="1"/>
          </p:cNvPicPr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82400" y="1130400"/>
            <a:ext cx="7709289" cy="3852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8163A89-5E74-43CA-9D18-998A823DE0A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398982" y="5435957"/>
            <a:ext cx="447400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中国女选手撑杆跳精彩瞬间回顾</a:t>
            </a:r>
          </a:p>
        </p:txBody>
      </p:sp>
    </p:spTree>
    <p:extLst>
      <p:ext uri="{BB962C8B-B14F-4D97-AF65-F5344CB8AC3E}">
        <p14:creationId xmlns:p14="http://schemas.microsoft.com/office/powerpoint/2010/main" val="1945275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3841616-6A54-4F6C-82A0-240605C5DE33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737014" y="1162382"/>
            <a:ext cx="2427039" cy="2266617"/>
            <a:chOff x="3702582" y="1136380"/>
            <a:chExt cx="2468418" cy="226661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68CF016-23AC-4512-B337-FD4B261B109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582" y="1136380"/>
              <a:ext cx="2468418" cy="1911140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F05E5A0-1B3A-4D9E-AD73-CD65C87378DE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303312" y="3033665"/>
              <a:ext cx="1147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手压直尺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ACA35C5-A474-488D-A0B0-B2C6B5DC6AC7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8608599" y="1162382"/>
            <a:ext cx="2468418" cy="2266617"/>
            <a:chOff x="7562013" y="1136380"/>
            <a:chExt cx="2468418" cy="226661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BB0B4C4-0D51-4AA2-A225-286F840764A8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013" y="1136380"/>
              <a:ext cx="2468418" cy="191114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A04FEFB-CB04-473F-9AC3-EC20487C09E3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8156319" y="3033665"/>
              <a:ext cx="1421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手拉橡皮筋 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8C1344D-BE72-4009-9BC9-850FBAA9931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5716324" y="3428999"/>
            <a:ext cx="2468418" cy="2530948"/>
            <a:chOff x="3739155" y="3595968"/>
            <a:chExt cx="2468418" cy="253094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9C54F3F-1D9E-4724-AB70-AF6730815707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95" b="10695"/>
            <a:stretch>
              <a:fillRect/>
            </a:stretch>
          </p:blipFill>
          <p:spPr>
            <a:xfrm>
              <a:off x="3739155" y="3595968"/>
              <a:ext cx="2468418" cy="2175163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DC7BE6F-A77C-48E3-868B-629AA6F876EB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4303311" y="5757584"/>
              <a:ext cx="1340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手捏橡皮泥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30AEE9D-4705-43AF-9CA6-1F336B266DCE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8607017" y="3436566"/>
            <a:ext cx="2454553" cy="2544495"/>
            <a:chOff x="7604803" y="3595968"/>
            <a:chExt cx="2610615" cy="2544495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900F939-D4FA-41C0-A25B-8CF79B1F5FA3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803" y="3595968"/>
              <a:ext cx="2610615" cy="216061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1E5DC2A-FD1C-400B-AA26-0ABD16233FC6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8353456" y="5771131"/>
              <a:ext cx="1217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手压面团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65168314-E72B-4365-BC10-3486FC24300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259999" y="915750"/>
            <a:ext cx="4217165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用手压直尺、拉橡皮筋，松手后，物体是否能恢复原来的样子？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手捏橡皮泥、压面团，松手后，物体的形状又是什么样的呢？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902099C-4F64-4CCB-B580-4E2BF14296E6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44001" y="146713"/>
            <a:ext cx="1740217" cy="6853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44000" tIns="108000" rIns="144000" bIns="144000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                                 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39E1A96-A192-4776-949B-63F4913FBA9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1304216" y="4011092"/>
            <a:ext cx="4172947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结论：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松开手后，直尺和橡皮筋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恢复原来的形状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；橡皮泥和面团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不能恢复原来的形状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5022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DDD1C77-CF09-45C7-BBE3-D55286B1AB7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5750"/>
            <a:ext cx="1832582" cy="720000"/>
            <a:chOff x="2177966" y="3213173"/>
            <a:chExt cx="1832582" cy="72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F9918B4-6A60-48F8-92FE-D45836DF83C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75517" y="3258129"/>
              <a:ext cx="1035031" cy="6051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9" name="八边形 38">
              <a:extLst>
                <a:ext uri="{FF2B5EF4-FFF2-40B4-BE49-F238E27FC236}">
                  <a16:creationId xmlns:a16="http://schemas.microsoft.com/office/drawing/2014/main" id="{6B3A2447-F78C-452C-AF95-BA27EBA97F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77966" y="3213173"/>
              <a:ext cx="720000" cy="720000"/>
            </a:xfrm>
            <a:prstGeom prst="octagon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BCB77C-5FAF-4A28-A607-6917C0CAE70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255517" y="3283091"/>
              <a:ext cx="550539" cy="5801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743FEC7-B959-4CA5-8766-197B1B1B840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60000" y="1071418"/>
            <a:ext cx="842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通过上面的视频以及图片说明，我们来介绍“弹力”。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C53D2D8-A840-48CA-8659-75A2640B9A6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1916851"/>
            <a:ext cx="9000000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弹性：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受力时发生形变，不受力时，又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恢复到原来的形状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，物体的这种性质叫做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这种形变称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弹性形变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D3B9E15-EAFC-4996-8BFD-C9ECBD9C2D9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60000" y="4170360"/>
            <a:ext cx="9000000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塑性：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形变后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不能自动地恢复到原来的形状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，物体的这种性质叫做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这种形变称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塑性形变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（也称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非弹性形变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0046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DDD1C77-CF09-45C7-BBE3-D55286B1AB7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5750"/>
            <a:ext cx="1832582" cy="720000"/>
            <a:chOff x="2177966" y="3213173"/>
            <a:chExt cx="1832582" cy="72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F9918B4-6A60-48F8-92FE-D45836DF83C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75517" y="3258129"/>
              <a:ext cx="1035031" cy="6051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9" name="八边形 38">
              <a:extLst>
                <a:ext uri="{FF2B5EF4-FFF2-40B4-BE49-F238E27FC236}">
                  <a16:creationId xmlns:a16="http://schemas.microsoft.com/office/drawing/2014/main" id="{6B3A2447-F78C-452C-AF95-BA27EBA97F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77966" y="3213173"/>
              <a:ext cx="720000" cy="720000"/>
            </a:xfrm>
            <a:prstGeom prst="octagon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BCB77C-5FAF-4A28-A607-6917C0CAE70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255517" y="3283091"/>
              <a:ext cx="550539" cy="5801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4FE20F0-4933-499D-9CE3-38E3E41BA6E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60000" y="1164569"/>
            <a:ext cx="904778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弹力：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物体由于发生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弹性形变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而产生的力叫做弹力。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93D2957-1F30-4BFE-A0CF-681B8D40A432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1260000" y="2851899"/>
            <a:ext cx="2143746" cy="2601852"/>
            <a:chOff x="1425843" y="4141655"/>
            <a:chExt cx="1422401" cy="134226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ABD464B-49CA-4E42-A424-008EC4063791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6" t="7064" r="4076" b="7064"/>
            <a:stretch>
              <a:fillRect/>
            </a:stretch>
          </p:blipFill>
          <p:spPr>
            <a:xfrm>
              <a:off x="1425843" y="4141655"/>
              <a:ext cx="1422401" cy="134226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6896784-EDB2-4231-9638-6809FFD437BE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354371" y="4511055"/>
              <a:ext cx="467956" cy="714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想一想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1D76E9D1-2E71-4FF7-8322-3B67741F136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885194" y="2289532"/>
            <a:ext cx="6645282" cy="328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弹力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产生的条件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是什么？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弹力的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指向什么方向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决定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弹力大小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的因素是什么？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022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DDD1C77-CF09-45C7-BBE3-D55286B1AB7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5750"/>
            <a:ext cx="1832582" cy="720000"/>
            <a:chOff x="2177966" y="3213173"/>
            <a:chExt cx="1832582" cy="72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F9918B4-6A60-48F8-92FE-D45836DF83C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75517" y="3258129"/>
              <a:ext cx="1035031" cy="6051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9" name="八边形 38">
              <a:extLst>
                <a:ext uri="{FF2B5EF4-FFF2-40B4-BE49-F238E27FC236}">
                  <a16:creationId xmlns:a16="http://schemas.microsoft.com/office/drawing/2014/main" id="{6B3A2447-F78C-452C-AF95-BA27EBA97F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77966" y="3213173"/>
              <a:ext cx="720000" cy="720000"/>
            </a:xfrm>
            <a:prstGeom prst="octagon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BCB77C-5FAF-4A28-A607-6917C0CAE70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255517" y="3283091"/>
              <a:ext cx="550539" cy="5801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964319-4271-4888-9961-9B526216596E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1" y="1938822"/>
            <a:ext cx="4617341" cy="461734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98F600B-C090-4507-9DCB-2E4A8422285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440000" y="939690"/>
            <a:ext cx="3104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放在桌子上的水杯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BF1C6CC-5546-497A-B7AA-DD08A1E7995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500000" y="1637069"/>
            <a:ext cx="341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桌面对杯子：支持力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4F06966-2852-4AC7-8F5D-2B7F0947E202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500000" y="2244768"/>
            <a:ext cx="328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杯子对桌面：压力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1D124DC-A679-4824-B63F-50445639D433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2638634" y="2173807"/>
            <a:ext cx="90000" cy="2243650"/>
            <a:chOff x="2474749" y="1428350"/>
            <a:chExt cx="90000" cy="2243650"/>
          </a:xfrm>
        </p:grpSpPr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BB68E08-2C18-4957-AF58-68DF6F3FD271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 flipH="1">
              <a:off x="2518668" y="2556000"/>
              <a:ext cx="0" cy="1116000"/>
            </a:xfrm>
            <a:prstGeom prst="straightConnector1">
              <a:avLst/>
            </a:prstGeom>
            <a:ln w="57150"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流程图: 接点 14">
              <a:extLst>
                <a:ext uri="{FF2B5EF4-FFF2-40B4-BE49-F238E27FC236}">
                  <a16:creationId xmlns:a16="http://schemas.microsoft.com/office/drawing/2014/main" id="{00035090-AA9F-4D52-8C28-E24D6BA4DAF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474749" y="2534962"/>
              <a:ext cx="90000" cy="900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169BB18A-D3B1-4D7E-9D33-86ED60A4FC25}"/>
                </a:ext>
              </a:extLst>
            </p:cNvPr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2519749" y="1428350"/>
              <a:ext cx="0" cy="111600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A8254B4-BD16-4AAA-975F-33B2FA6E4C47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5220000" y="2998675"/>
            <a:ext cx="5730031" cy="15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由于水杯压在桌子上，桌子发生了形变，要向上恢复，所以向上产生了支持力，支持力是弹力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488B5A3-F892-4744-954E-0B1F7137C0ED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5220000" y="4665811"/>
            <a:ext cx="5388291" cy="15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由于桌子给了杯子向上的支持力，杯子发生了形变，要向下恢复，所以向下产生了压力，压力也是是弹力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73164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058013" y="915750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DDD1C77-CF09-45C7-BBE3-D55286B1AB7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80000" y="195750"/>
            <a:ext cx="1832582" cy="720000"/>
            <a:chOff x="2177966" y="3213173"/>
            <a:chExt cx="1832582" cy="72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F9918B4-6A60-48F8-92FE-D45836DF83C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75517" y="3258129"/>
              <a:ext cx="1035031" cy="6051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弹力</a:t>
              </a:r>
            </a:p>
          </p:txBody>
        </p:sp>
        <p:sp>
          <p:nvSpPr>
            <p:cNvPr id="39" name="八边形 38">
              <a:extLst>
                <a:ext uri="{FF2B5EF4-FFF2-40B4-BE49-F238E27FC236}">
                  <a16:creationId xmlns:a16="http://schemas.microsoft.com/office/drawing/2014/main" id="{6B3A2447-F78C-452C-AF95-BA27EBA97F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77966" y="3213173"/>
              <a:ext cx="720000" cy="720000"/>
            </a:xfrm>
            <a:prstGeom prst="octagon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BCB77C-5FAF-4A28-A607-6917C0CAE70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255517" y="3283091"/>
              <a:ext cx="550539" cy="58016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985B952-7390-4B5E-BC3C-697E8039419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34836" y="4248727"/>
            <a:ext cx="711200" cy="4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77108-CF4E-4A9B-AC56-BB45AA500BD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60000" y="1359185"/>
            <a:ext cx="278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弹力产生的条件：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F93F0CB-1ACB-437A-9068-05E50EF1E89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033372" y="1991712"/>
            <a:ext cx="384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）两物体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相互接触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24EB706-4C0F-4393-89DC-2A2F3C3C7D2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33372" y="2638699"/>
            <a:ext cx="414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）物体发生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弹性形变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88D8B7D-DEE2-4D8E-9C9D-313D0109EFB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260000" y="3696081"/>
            <a:ext cx="2369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弹力的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05ABA20-F414-42DE-9686-F589C7B567D0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260000" y="4219301"/>
            <a:ext cx="8170327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物体受到的弹力的方向与施力物体的形变方向相反。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也可以说成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与发生形变的方向相反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22022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5" grpId="0"/>
      <p:bldP spid="27" grpId="0"/>
    </p:bldLst>
  </p:timing>
</p:sld>
</file>

<file path=ppt/tags/tag1.xml><?xml version="1.0" encoding="utf-8"?>
<p:tagLst xmlns:p="http://schemas.openxmlformats.org/presentationml/2006/main">
  <p:tag name="AS_UNIQUEID" val="97"/>
</p:tagLst>
</file>

<file path=ppt/tags/tag10.xml><?xml version="1.0" encoding="utf-8"?>
<p:tagLst xmlns:p="http://schemas.openxmlformats.org/presentationml/2006/main">
  <p:tag name="AS_UNIQUEID" val="106"/>
</p:tagLst>
</file>

<file path=ppt/tags/tag100.xml><?xml version="1.0" encoding="utf-8"?>
<p:tagLst xmlns:p="http://schemas.openxmlformats.org/presentationml/2006/main">
  <p:tag name="AS_UNIQUEID" val="196"/>
</p:tagLst>
</file>

<file path=ppt/tags/tag101.xml><?xml version="1.0" encoding="utf-8"?>
<p:tagLst xmlns:p="http://schemas.openxmlformats.org/presentationml/2006/main">
  <p:tag name="AS_UNIQUEID" val="197"/>
</p:tagLst>
</file>

<file path=ppt/tags/tag102.xml><?xml version="1.0" encoding="utf-8"?>
<p:tagLst xmlns:p="http://schemas.openxmlformats.org/presentationml/2006/main">
  <p:tag name="AS_UNIQUEID" val="198"/>
</p:tagLst>
</file>

<file path=ppt/tags/tag103.xml><?xml version="1.0" encoding="utf-8"?>
<p:tagLst xmlns:p="http://schemas.openxmlformats.org/presentationml/2006/main">
  <p:tag name="AS_UNIQUEID" val="199"/>
</p:tagLst>
</file>

<file path=ppt/tags/tag104.xml><?xml version="1.0" encoding="utf-8"?>
<p:tagLst xmlns:p="http://schemas.openxmlformats.org/presentationml/2006/main">
  <p:tag name="AS_UNIQUEID" val="200"/>
</p:tagLst>
</file>

<file path=ppt/tags/tag105.xml><?xml version="1.0" encoding="utf-8"?>
<p:tagLst xmlns:p="http://schemas.openxmlformats.org/presentationml/2006/main">
  <p:tag name="AS_UNIQUEID" val="201"/>
</p:tagLst>
</file>

<file path=ppt/tags/tag106.xml><?xml version="1.0" encoding="utf-8"?>
<p:tagLst xmlns:p="http://schemas.openxmlformats.org/presentationml/2006/main">
  <p:tag name="AS_UNIQUEID" val="202"/>
</p:tagLst>
</file>

<file path=ppt/tags/tag107.xml><?xml version="1.0" encoding="utf-8"?>
<p:tagLst xmlns:p="http://schemas.openxmlformats.org/presentationml/2006/main">
  <p:tag name="AS_UNIQUEID" val="203"/>
</p:tagLst>
</file>

<file path=ppt/tags/tag108.xml><?xml version="1.0" encoding="utf-8"?>
<p:tagLst xmlns:p="http://schemas.openxmlformats.org/presentationml/2006/main">
  <p:tag name="AS_UNIQUEID" val="204"/>
</p:tagLst>
</file>

<file path=ppt/tags/tag109.xml><?xml version="1.0" encoding="utf-8"?>
<p:tagLst xmlns:p="http://schemas.openxmlformats.org/presentationml/2006/main">
  <p:tag name="AS_UNIQUEID" val="205"/>
</p:tagLst>
</file>

<file path=ppt/tags/tag11.xml><?xml version="1.0" encoding="utf-8"?>
<p:tagLst xmlns:p="http://schemas.openxmlformats.org/presentationml/2006/main">
  <p:tag name="AS_UNIQUEID" val="107"/>
</p:tagLst>
</file>

<file path=ppt/tags/tag110.xml><?xml version="1.0" encoding="utf-8"?>
<p:tagLst xmlns:p="http://schemas.openxmlformats.org/presentationml/2006/main">
  <p:tag name="AS_UNIQUEID" val="206"/>
</p:tagLst>
</file>

<file path=ppt/tags/tag111.xml><?xml version="1.0" encoding="utf-8"?>
<p:tagLst xmlns:p="http://schemas.openxmlformats.org/presentationml/2006/main">
  <p:tag name="AS_UNIQUEID" val="207"/>
</p:tagLst>
</file>

<file path=ppt/tags/tag112.xml><?xml version="1.0" encoding="utf-8"?>
<p:tagLst xmlns:p="http://schemas.openxmlformats.org/presentationml/2006/main">
  <p:tag name="AS_UNIQUEID" val="208"/>
</p:tagLst>
</file>

<file path=ppt/tags/tag113.xml><?xml version="1.0" encoding="utf-8"?>
<p:tagLst xmlns:p="http://schemas.openxmlformats.org/presentationml/2006/main">
  <p:tag name="AS_UNIQUEID" val="209"/>
</p:tagLst>
</file>

<file path=ppt/tags/tag114.xml><?xml version="1.0" encoding="utf-8"?>
<p:tagLst xmlns:p="http://schemas.openxmlformats.org/presentationml/2006/main">
  <p:tag name="AS_UNIQUEID" val="210"/>
</p:tagLst>
</file>

<file path=ppt/tags/tag115.xml><?xml version="1.0" encoding="utf-8"?>
<p:tagLst xmlns:p="http://schemas.openxmlformats.org/presentationml/2006/main">
  <p:tag name="AS_UNIQUEID" val="211"/>
</p:tagLst>
</file>

<file path=ppt/tags/tag116.xml><?xml version="1.0" encoding="utf-8"?>
<p:tagLst xmlns:p="http://schemas.openxmlformats.org/presentationml/2006/main">
  <p:tag name="AS_UNIQUEID" val="212"/>
</p:tagLst>
</file>

<file path=ppt/tags/tag117.xml><?xml version="1.0" encoding="utf-8"?>
<p:tagLst xmlns:p="http://schemas.openxmlformats.org/presentationml/2006/main">
  <p:tag name="AS_UNIQUEID" val="213"/>
</p:tagLst>
</file>

<file path=ppt/tags/tag118.xml><?xml version="1.0" encoding="utf-8"?>
<p:tagLst xmlns:p="http://schemas.openxmlformats.org/presentationml/2006/main">
  <p:tag name="AS_UNIQUEID" val="214"/>
</p:tagLst>
</file>

<file path=ppt/tags/tag119.xml><?xml version="1.0" encoding="utf-8"?>
<p:tagLst xmlns:p="http://schemas.openxmlformats.org/presentationml/2006/main">
  <p:tag name="AS_UNIQUEID" val="215"/>
</p:tagLst>
</file>

<file path=ppt/tags/tag12.xml><?xml version="1.0" encoding="utf-8"?>
<p:tagLst xmlns:p="http://schemas.openxmlformats.org/presentationml/2006/main">
  <p:tag name="AS_UNIQUEID" val="108"/>
</p:tagLst>
</file>

<file path=ppt/tags/tag120.xml><?xml version="1.0" encoding="utf-8"?>
<p:tagLst xmlns:p="http://schemas.openxmlformats.org/presentationml/2006/main">
  <p:tag name="AS_UNIQUEID" val="216"/>
</p:tagLst>
</file>

<file path=ppt/tags/tag121.xml><?xml version="1.0" encoding="utf-8"?>
<p:tagLst xmlns:p="http://schemas.openxmlformats.org/presentationml/2006/main">
  <p:tag name="AS_UNIQUEID" val="217"/>
</p:tagLst>
</file>

<file path=ppt/tags/tag122.xml><?xml version="1.0" encoding="utf-8"?>
<p:tagLst xmlns:p="http://schemas.openxmlformats.org/presentationml/2006/main">
  <p:tag name="AS_UNIQUEID" val="218"/>
</p:tagLst>
</file>

<file path=ppt/tags/tag123.xml><?xml version="1.0" encoding="utf-8"?>
<p:tagLst xmlns:p="http://schemas.openxmlformats.org/presentationml/2006/main">
  <p:tag name="AS_UNIQUEID" val="219"/>
</p:tagLst>
</file>

<file path=ppt/tags/tag124.xml><?xml version="1.0" encoding="utf-8"?>
<p:tagLst xmlns:p="http://schemas.openxmlformats.org/presentationml/2006/main">
  <p:tag name="AS_UNIQUEID" val="220"/>
</p:tagLst>
</file>

<file path=ppt/tags/tag125.xml><?xml version="1.0" encoding="utf-8"?>
<p:tagLst xmlns:p="http://schemas.openxmlformats.org/presentationml/2006/main">
  <p:tag name="AS_UNIQUEID" val="221"/>
</p:tagLst>
</file>

<file path=ppt/tags/tag126.xml><?xml version="1.0" encoding="utf-8"?>
<p:tagLst xmlns:p="http://schemas.openxmlformats.org/presentationml/2006/main">
  <p:tag name="AS_UNIQUEID" val="222"/>
</p:tagLst>
</file>

<file path=ppt/tags/tag127.xml><?xml version="1.0" encoding="utf-8"?>
<p:tagLst xmlns:p="http://schemas.openxmlformats.org/presentationml/2006/main">
  <p:tag name="AS_UNIQUEID" val="223"/>
</p:tagLst>
</file>

<file path=ppt/tags/tag128.xml><?xml version="1.0" encoding="utf-8"?>
<p:tagLst xmlns:p="http://schemas.openxmlformats.org/presentationml/2006/main">
  <p:tag name="AS_UNIQUEID" val="224"/>
</p:tagLst>
</file>

<file path=ppt/tags/tag129.xml><?xml version="1.0" encoding="utf-8"?>
<p:tagLst xmlns:p="http://schemas.openxmlformats.org/presentationml/2006/main">
  <p:tag name="AS_UNIQUEID" val="225"/>
</p:tagLst>
</file>

<file path=ppt/tags/tag13.xml><?xml version="1.0" encoding="utf-8"?>
<p:tagLst xmlns:p="http://schemas.openxmlformats.org/presentationml/2006/main">
  <p:tag name="AS_UNIQUEID" val="109"/>
</p:tagLst>
</file>

<file path=ppt/tags/tag130.xml><?xml version="1.0" encoding="utf-8"?>
<p:tagLst xmlns:p="http://schemas.openxmlformats.org/presentationml/2006/main">
  <p:tag name="AS_UNIQUEID" val="226"/>
</p:tagLst>
</file>

<file path=ppt/tags/tag131.xml><?xml version="1.0" encoding="utf-8"?>
<p:tagLst xmlns:p="http://schemas.openxmlformats.org/presentationml/2006/main">
  <p:tag name="AS_UNIQUEID" val="227"/>
</p:tagLst>
</file>

<file path=ppt/tags/tag132.xml><?xml version="1.0" encoding="utf-8"?>
<p:tagLst xmlns:p="http://schemas.openxmlformats.org/presentationml/2006/main">
  <p:tag name="AS_UNIQUEID" val="228"/>
</p:tagLst>
</file>

<file path=ppt/tags/tag133.xml><?xml version="1.0" encoding="utf-8"?>
<p:tagLst xmlns:p="http://schemas.openxmlformats.org/presentationml/2006/main">
  <p:tag name="AS_UNIQUEID" val="229"/>
</p:tagLst>
</file>

<file path=ppt/tags/tag134.xml><?xml version="1.0" encoding="utf-8"?>
<p:tagLst xmlns:p="http://schemas.openxmlformats.org/presentationml/2006/main">
  <p:tag name="AS_UNIQUEID" val="230"/>
</p:tagLst>
</file>

<file path=ppt/tags/tag135.xml><?xml version="1.0" encoding="utf-8"?>
<p:tagLst xmlns:p="http://schemas.openxmlformats.org/presentationml/2006/main">
  <p:tag name="AS_UNIQUEID" val="231"/>
</p:tagLst>
</file>

<file path=ppt/tags/tag136.xml><?xml version="1.0" encoding="utf-8"?>
<p:tagLst xmlns:p="http://schemas.openxmlformats.org/presentationml/2006/main">
  <p:tag name="AS_UNIQUEID" val="232"/>
</p:tagLst>
</file>

<file path=ppt/tags/tag137.xml><?xml version="1.0" encoding="utf-8"?>
<p:tagLst xmlns:p="http://schemas.openxmlformats.org/presentationml/2006/main">
  <p:tag name="AS_UNIQUEID" val="233"/>
</p:tagLst>
</file>

<file path=ppt/tags/tag138.xml><?xml version="1.0" encoding="utf-8"?>
<p:tagLst xmlns:p="http://schemas.openxmlformats.org/presentationml/2006/main">
  <p:tag name="AS_UNIQUEID" val="234"/>
</p:tagLst>
</file>

<file path=ppt/tags/tag139.xml><?xml version="1.0" encoding="utf-8"?>
<p:tagLst xmlns:p="http://schemas.openxmlformats.org/presentationml/2006/main">
  <p:tag name="AS_UNIQUEID" val="235"/>
</p:tagLst>
</file>

<file path=ppt/tags/tag14.xml><?xml version="1.0" encoding="utf-8"?>
<p:tagLst xmlns:p="http://schemas.openxmlformats.org/presentationml/2006/main">
  <p:tag name="AS_UNIQUEID" val="110"/>
</p:tagLst>
</file>

<file path=ppt/tags/tag140.xml><?xml version="1.0" encoding="utf-8"?>
<p:tagLst xmlns:p="http://schemas.openxmlformats.org/presentationml/2006/main">
  <p:tag name="AS_UNIQUEID" val="236"/>
</p:tagLst>
</file>

<file path=ppt/tags/tag141.xml><?xml version="1.0" encoding="utf-8"?>
<p:tagLst xmlns:p="http://schemas.openxmlformats.org/presentationml/2006/main">
  <p:tag name="AS_UNIQUEID" val="237"/>
</p:tagLst>
</file>

<file path=ppt/tags/tag142.xml><?xml version="1.0" encoding="utf-8"?>
<p:tagLst xmlns:p="http://schemas.openxmlformats.org/presentationml/2006/main">
  <p:tag name="AS_UNIQUEID" val="238"/>
</p:tagLst>
</file>

<file path=ppt/tags/tag143.xml><?xml version="1.0" encoding="utf-8"?>
<p:tagLst xmlns:p="http://schemas.openxmlformats.org/presentationml/2006/main">
  <p:tag name="AS_UNIQUEID" val="239"/>
</p:tagLst>
</file>

<file path=ppt/tags/tag144.xml><?xml version="1.0" encoding="utf-8"?>
<p:tagLst xmlns:p="http://schemas.openxmlformats.org/presentationml/2006/main">
  <p:tag name="AS_UNIQUEID" val="240"/>
</p:tagLst>
</file>

<file path=ppt/tags/tag145.xml><?xml version="1.0" encoding="utf-8"?>
<p:tagLst xmlns:p="http://schemas.openxmlformats.org/presentationml/2006/main">
  <p:tag name="AS_UNIQUEID" val="241"/>
</p:tagLst>
</file>

<file path=ppt/tags/tag146.xml><?xml version="1.0" encoding="utf-8"?>
<p:tagLst xmlns:p="http://schemas.openxmlformats.org/presentationml/2006/main">
  <p:tag name="AS_UNIQUEID" val="242"/>
</p:tagLst>
</file>

<file path=ppt/tags/tag147.xml><?xml version="1.0" encoding="utf-8"?>
<p:tagLst xmlns:p="http://schemas.openxmlformats.org/presentationml/2006/main">
  <p:tag name="AS_UNIQUEID" val="243"/>
</p:tagLst>
</file>

<file path=ppt/tags/tag148.xml><?xml version="1.0" encoding="utf-8"?>
<p:tagLst xmlns:p="http://schemas.openxmlformats.org/presentationml/2006/main">
  <p:tag name="AS_UNIQUEID" val="244"/>
</p:tagLst>
</file>

<file path=ppt/tags/tag149.xml><?xml version="1.0" encoding="utf-8"?>
<p:tagLst xmlns:p="http://schemas.openxmlformats.org/presentationml/2006/main">
  <p:tag name="AS_UNIQUEID" val="245"/>
</p:tagLst>
</file>

<file path=ppt/tags/tag15.xml><?xml version="1.0" encoding="utf-8"?>
<p:tagLst xmlns:p="http://schemas.openxmlformats.org/presentationml/2006/main">
  <p:tag name="AS_UNIQUEID" val="111"/>
</p:tagLst>
</file>

<file path=ppt/tags/tag150.xml><?xml version="1.0" encoding="utf-8"?>
<p:tagLst xmlns:p="http://schemas.openxmlformats.org/presentationml/2006/main">
  <p:tag name="AS_UNIQUEID" val="246"/>
</p:tagLst>
</file>

<file path=ppt/tags/tag151.xml><?xml version="1.0" encoding="utf-8"?>
<p:tagLst xmlns:p="http://schemas.openxmlformats.org/presentationml/2006/main">
  <p:tag name="AS_UNIQUEID" val="247"/>
</p:tagLst>
</file>

<file path=ppt/tags/tag152.xml><?xml version="1.0" encoding="utf-8"?>
<p:tagLst xmlns:p="http://schemas.openxmlformats.org/presentationml/2006/main">
  <p:tag name="AS_UNIQUEID" val="248"/>
</p:tagLst>
</file>

<file path=ppt/tags/tag153.xml><?xml version="1.0" encoding="utf-8"?>
<p:tagLst xmlns:p="http://schemas.openxmlformats.org/presentationml/2006/main">
  <p:tag name="AS_UNIQUEID" val="249"/>
</p:tagLst>
</file>

<file path=ppt/tags/tag154.xml><?xml version="1.0" encoding="utf-8"?>
<p:tagLst xmlns:p="http://schemas.openxmlformats.org/presentationml/2006/main">
  <p:tag name="AS_UNIQUEID" val="250"/>
</p:tagLst>
</file>

<file path=ppt/tags/tag155.xml><?xml version="1.0" encoding="utf-8"?>
<p:tagLst xmlns:p="http://schemas.openxmlformats.org/presentationml/2006/main">
  <p:tag name="AS_UNIQUEID" val="251"/>
</p:tagLst>
</file>

<file path=ppt/tags/tag156.xml><?xml version="1.0" encoding="utf-8"?>
<p:tagLst xmlns:p="http://schemas.openxmlformats.org/presentationml/2006/main">
  <p:tag name="AS_UNIQUEID" val="252"/>
</p:tagLst>
</file>

<file path=ppt/tags/tag157.xml><?xml version="1.0" encoding="utf-8"?>
<p:tagLst xmlns:p="http://schemas.openxmlformats.org/presentationml/2006/main">
  <p:tag name="AS_UNIQUEID" val="253"/>
</p:tagLst>
</file>

<file path=ppt/tags/tag158.xml><?xml version="1.0" encoding="utf-8"?>
<p:tagLst xmlns:p="http://schemas.openxmlformats.org/presentationml/2006/main">
  <p:tag name="AS_UNIQUEID" val="254"/>
</p:tagLst>
</file>

<file path=ppt/tags/tag159.xml><?xml version="1.0" encoding="utf-8"?>
<p:tagLst xmlns:p="http://schemas.openxmlformats.org/presentationml/2006/main">
  <p:tag name="AS_UNIQUEID" val="255"/>
</p:tagLst>
</file>

<file path=ppt/tags/tag16.xml><?xml version="1.0" encoding="utf-8"?>
<p:tagLst xmlns:p="http://schemas.openxmlformats.org/presentationml/2006/main">
  <p:tag name="AS_UNIQUEID" val="112"/>
</p:tagLst>
</file>

<file path=ppt/tags/tag160.xml><?xml version="1.0" encoding="utf-8"?>
<p:tagLst xmlns:p="http://schemas.openxmlformats.org/presentationml/2006/main">
  <p:tag name="AS_UNIQUEID" val="256"/>
</p:tagLst>
</file>

<file path=ppt/tags/tag161.xml><?xml version="1.0" encoding="utf-8"?>
<p:tagLst xmlns:p="http://schemas.openxmlformats.org/presentationml/2006/main">
  <p:tag name="AS_UNIQUEID" val="257"/>
</p:tagLst>
</file>

<file path=ppt/tags/tag162.xml><?xml version="1.0" encoding="utf-8"?>
<p:tagLst xmlns:p="http://schemas.openxmlformats.org/presentationml/2006/main">
  <p:tag name="AS_UNIQUEID" val="258"/>
</p:tagLst>
</file>

<file path=ppt/tags/tag163.xml><?xml version="1.0" encoding="utf-8"?>
<p:tagLst xmlns:p="http://schemas.openxmlformats.org/presentationml/2006/main">
  <p:tag name="AS_UNIQUEID" val="259"/>
</p:tagLst>
</file>

<file path=ppt/tags/tag164.xml><?xml version="1.0" encoding="utf-8"?>
<p:tagLst xmlns:p="http://schemas.openxmlformats.org/presentationml/2006/main">
  <p:tag name="AS_UNIQUEID" val="260"/>
</p:tagLst>
</file>

<file path=ppt/tags/tag165.xml><?xml version="1.0" encoding="utf-8"?>
<p:tagLst xmlns:p="http://schemas.openxmlformats.org/presentationml/2006/main">
  <p:tag name="AS_UNIQUEID" val="261"/>
</p:tagLst>
</file>

<file path=ppt/tags/tag166.xml><?xml version="1.0" encoding="utf-8"?>
<p:tagLst xmlns:p="http://schemas.openxmlformats.org/presentationml/2006/main">
  <p:tag name="AS_UNIQUEID" val="262"/>
</p:tagLst>
</file>

<file path=ppt/tags/tag167.xml><?xml version="1.0" encoding="utf-8"?>
<p:tagLst xmlns:p="http://schemas.openxmlformats.org/presentationml/2006/main">
  <p:tag name="AS_UNIQUEID" val="263"/>
</p:tagLst>
</file>

<file path=ppt/tags/tag168.xml><?xml version="1.0" encoding="utf-8"?>
<p:tagLst xmlns:p="http://schemas.openxmlformats.org/presentationml/2006/main">
  <p:tag name="AS_UNIQUEID" val="264"/>
</p:tagLst>
</file>

<file path=ppt/tags/tag169.xml><?xml version="1.0" encoding="utf-8"?>
<p:tagLst xmlns:p="http://schemas.openxmlformats.org/presentationml/2006/main">
  <p:tag name="AS_UNIQUEID" val="265"/>
</p:tagLst>
</file>

<file path=ppt/tags/tag17.xml><?xml version="1.0" encoding="utf-8"?>
<p:tagLst xmlns:p="http://schemas.openxmlformats.org/presentationml/2006/main">
  <p:tag name="AS_UNIQUEID" val="113"/>
</p:tagLst>
</file>

<file path=ppt/tags/tag170.xml><?xml version="1.0" encoding="utf-8"?>
<p:tagLst xmlns:p="http://schemas.openxmlformats.org/presentationml/2006/main">
  <p:tag name="AS_UNIQUEID" val="266"/>
</p:tagLst>
</file>

<file path=ppt/tags/tag171.xml><?xml version="1.0" encoding="utf-8"?>
<p:tagLst xmlns:p="http://schemas.openxmlformats.org/presentationml/2006/main">
  <p:tag name="AS_UNIQUEID" val="267"/>
</p:tagLst>
</file>

<file path=ppt/tags/tag172.xml><?xml version="1.0" encoding="utf-8"?>
<p:tagLst xmlns:p="http://schemas.openxmlformats.org/presentationml/2006/main">
  <p:tag name="AS_UNIQUEID" val="268"/>
</p:tagLst>
</file>

<file path=ppt/tags/tag173.xml><?xml version="1.0" encoding="utf-8"?>
<p:tagLst xmlns:p="http://schemas.openxmlformats.org/presentationml/2006/main">
  <p:tag name="AS_UNIQUEID" val="269"/>
</p:tagLst>
</file>

<file path=ppt/tags/tag174.xml><?xml version="1.0" encoding="utf-8"?>
<p:tagLst xmlns:p="http://schemas.openxmlformats.org/presentationml/2006/main">
  <p:tag name="AS_UNIQUEID" val="270"/>
</p:tagLst>
</file>

<file path=ppt/tags/tag175.xml><?xml version="1.0" encoding="utf-8"?>
<p:tagLst xmlns:p="http://schemas.openxmlformats.org/presentationml/2006/main">
  <p:tag name="AS_UNIQUEID" val="271"/>
</p:tagLst>
</file>

<file path=ppt/tags/tag176.xml><?xml version="1.0" encoding="utf-8"?>
<p:tagLst xmlns:p="http://schemas.openxmlformats.org/presentationml/2006/main">
  <p:tag name="AS_UNIQUEID" val="272"/>
</p:tagLst>
</file>

<file path=ppt/tags/tag177.xml><?xml version="1.0" encoding="utf-8"?>
<p:tagLst xmlns:p="http://schemas.openxmlformats.org/presentationml/2006/main">
  <p:tag name="AS_UNIQUEID" val="273"/>
</p:tagLst>
</file>

<file path=ppt/tags/tag178.xml><?xml version="1.0" encoding="utf-8"?>
<p:tagLst xmlns:p="http://schemas.openxmlformats.org/presentationml/2006/main">
  <p:tag name="AS_UNIQUEID" val="274"/>
</p:tagLst>
</file>

<file path=ppt/tags/tag179.xml><?xml version="1.0" encoding="utf-8"?>
<p:tagLst xmlns:p="http://schemas.openxmlformats.org/presentationml/2006/main">
  <p:tag name="AS_UNIQUEID" val="275"/>
</p:tagLst>
</file>

<file path=ppt/tags/tag18.xml><?xml version="1.0" encoding="utf-8"?>
<p:tagLst xmlns:p="http://schemas.openxmlformats.org/presentationml/2006/main">
  <p:tag name="AS_UNIQUEID" val="114"/>
</p:tagLst>
</file>

<file path=ppt/tags/tag180.xml><?xml version="1.0" encoding="utf-8"?>
<p:tagLst xmlns:p="http://schemas.openxmlformats.org/presentationml/2006/main">
  <p:tag name="AS_UNIQUEID" val="276"/>
</p:tagLst>
</file>

<file path=ppt/tags/tag181.xml><?xml version="1.0" encoding="utf-8"?>
<p:tagLst xmlns:p="http://schemas.openxmlformats.org/presentationml/2006/main">
  <p:tag name="AS_UNIQUEID" val="277"/>
</p:tagLst>
</file>

<file path=ppt/tags/tag182.xml><?xml version="1.0" encoding="utf-8"?>
<p:tagLst xmlns:p="http://schemas.openxmlformats.org/presentationml/2006/main">
  <p:tag name="AS_UNIQUEID" val="278"/>
</p:tagLst>
</file>

<file path=ppt/tags/tag183.xml><?xml version="1.0" encoding="utf-8"?>
<p:tagLst xmlns:p="http://schemas.openxmlformats.org/presentationml/2006/main">
  <p:tag name="AS_UNIQUEID" val="279"/>
</p:tagLst>
</file>

<file path=ppt/tags/tag184.xml><?xml version="1.0" encoding="utf-8"?>
<p:tagLst xmlns:p="http://schemas.openxmlformats.org/presentationml/2006/main">
  <p:tag name="AS_UNIQUEID" val="280"/>
</p:tagLst>
</file>

<file path=ppt/tags/tag185.xml><?xml version="1.0" encoding="utf-8"?>
<p:tagLst xmlns:p="http://schemas.openxmlformats.org/presentationml/2006/main">
  <p:tag name="AS_UNIQUEID" val="281"/>
</p:tagLst>
</file>

<file path=ppt/tags/tag186.xml><?xml version="1.0" encoding="utf-8"?>
<p:tagLst xmlns:p="http://schemas.openxmlformats.org/presentationml/2006/main">
  <p:tag name="AS_UNIQUEID" val="282"/>
</p:tagLst>
</file>

<file path=ppt/tags/tag187.xml><?xml version="1.0" encoding="utf-8"?>
<p:tagLst xmlns:p="http://schemas.openxmlformats.org/presentationml/2006/main">
  <p:tag name="AS_UNIQUEID" val="283"/>
</p:tagLst>
</file>

<file path=ppt/tags/tag188.xml><?xml version="1.0" encoding="utf-8"?>
<p:tagLst xmlns:p="http://schemas.openxmlformats.org/presentationml/2006/main">
  <p:tag name="AS_UNIQUEID" val="284"/>
</p:tagLst>
</file>

<file path=ppt/tags/tag189.xml><?xml version="1.0" encoding="utf-8"?>
<p:tagLst xmlns:p="http://schemas.openxmlformats.org/presentationml/2006/main">
  <p:tag name="AS_UNIQUEID" val="285"/>
</p:tagLst>
</file>

<file path=ppt/tags/tag19.xml><?xml version="1.0" encoding="utf-8"?>
<p:tagLst xmlns:p="http://schemas.openxmlformats.org/presentationml/2006/main">
  <p:tag name="AS_UNIQUEID" val="115"/>
</p:tagLst>
</file>

<file path=ppt/tags/tag190.xml><?xml version="1.0" encoding="utf-8"?>
<p:tagLst xmlns:p="http://schemas.openxmlformats.org/presentationml/2006/main">
  <p:tag name="AS_UNIQUEID" val="286"/>
</p:tagLst>
</file>

<file path=ppt/tags/tag191.xml><?xml version="1.0" encoding="utf-8"?>
<p:tagLst xmlns:p="http://schemas.openxmlformats.org/presentationml/2006/main">
  <p:tag name="AS_UNIQUEID" val="287"/>
</p:tagLst>
</file>

<file path=ppt/tags/tag192.xml><?xml version="1.0" encoding="utf-8"?>
<p:tagLst xmlns:p="http://schemas.openxmlformats.org/presentationml/2006/main">
  <p:tag name="AS_UNIQUEID" val="288"/>
</p:tagLst>
</file>

<file path=ppt/tags/tag193.xml><?xml version="1.0" encoding="utf-8"?>
<p:tagLst xmlns:p="http://schemas.openxmlformats.org/presentationml/2006/main">
  <p:tag name="AS_UNIQUEID" val="289"/>
</p:tagLst>
</file>

<file path=ppt/tags/tag194.xml><?xml version="1.0" encoding="utf-8"?>
<p:tagLst xmlns:p="http://schemas.openxmlformats.org/presentationml/2006/main">
  <p:tag name="AS_UNIQUEID" val="290"/>
</p:tagLst>
</file>

<file path=ppt/tags/tag195.xml><?xml version="1.0" encoding="utf-8"?>
<p:tagLst xmlns:p="http://schemas.openxmlformats.org/presentationml/2006/main">
  <p:tag name="AS_UNIQUEID" val="291"/>
</p:tagLst>
</file>

<file path=ppt/tags/tag196.xml><?xml version="1.0" encoding="utf-8"?>
<p:tagLst xmlns:p="http://schemas.openxmlformats.org/presentationml/2006/main">
  <p:tag name="AS_UNIQUEID" val="292"/>
</p:tagLst>
</file>

<file path=ppt/tags/tag197.xml><?xml version="1.0" encoding="utf-8"?>
<p:tagLst xmlns:p="http://schemas.openxmlformats.org/presentationml/2006/main">
  <p:tag name="AS_UNIQUEID" val="293"/>
</p:tagLst>
</file>

<file path=ppt/tags/tag198.xml><?xml version="1.0" encoding="utf-8"?>
<p:tagLst xmlns:p="http://schemas.openxmlformats.org/presentationml/2006/main">
  <p:tag name="AS_UNIQUEID" val="294"/>
</p:tagLst>
</file>

<file path=ppt/tags/tag199.xml><?xml version="1.0" encoding="utf-8"?>
<p:tagLst xmlns:p="http://schemas.openxmlformats.org/presentationml/2006/main">
  <p:tag name="AS_UNIQUEID" val="295"/>
</p:tagLst>
</file>

<file path=ppt/tags/tag2.xml><?xml version="1.0" encoding="utf-8"?>
<p:tagLst xmlns:p="http://schemas.openxmlformats.org/presentationml/2006/main">
  <p:tag name="AS_UNIQUEID" val="98"/>
</p:tagLst>
</file>

<file path=ppt/tags/tag20.xml><?xml version="1.0" encoding="utf-8"?>
<p:tagLst xmlns:p="http://schemas.openxmlformats.org/presentationml/2006/main">
  <p:tag name="AS_UNIQUEID" val="116"/>
</p:tagLst>
</file>

<file path=ppt/tags/tag200.xml><?xml version="1.0" encoding="utf-8"?>
<p:tagLst xmlns:p="http://schemas.openxmlformats.org/presentationml/2006/main">
  <p:tag name="AS_UNIQUEID" val="296"/>
</p:tagLst>
</file>

<file path=ppt/tags/tag201.xml><?xml version="1.0" encoding="utf-8"?>
<p:tagLst xmlns:p="http://schemas.openxmlformats.org/presentationml/2006/main">
  <p:tag name="AS_UNIQUEID" val="297"/>
</p:tagLst>
</file>

<file path=ppt/tags/tag202.xml><?xml version="1.0" encoding="utf-8"?>
<p:tagLst xmlns:p="http://schemas.openxmlformats.org/presentationml/2006/main">
  <p:tag name="AS_UNIQUEID" val="298"/>
</p:tagLst>
</file>

<file path=ppt/tags/tag203.xml><?xml version="1.0" encoding="utf-8"?>
<p:tagLst xmlns:p="http://schemas.openxmlformats.org/presentationml/2006/main">
  <p:tag name="AS_UNIQUEID" val="299"/>
</p:tagLst>
</file>

<file path=ppt/tags/tag204.xml><?xml version="1.0" encoding="utf-8"?>
<p:tagLst xmlns:p="http://schemas.openxmlformats.org/presentationml/2006/main">
  <p:tag name="AS_UNIQUEID" val="300"/>
</p:tagLst>
</file>

<file path=ppt/tags/tag205.xml><?xml version="1.0" encoding="utf-8"?>
<p:tagLst xmlns:p="http://schemas.openxmlformats.org/presentationml/2006/main">
  <p:tag name="AS_UNIQUEID" val="301"/>
</p:tagLst>
</file>

<file path=ppt/tags/tag206.xml><?xml version="1.0" encoding="utf-8"?>
<p:tagLst xmlns:p="http://schemas.openxmlformats.org/presentationml/2006/main">
  <p:tag name="AS_UNIQUEID" val="302"/>
</p:tagLst>
</file>

<file path=ppt/tags/tag207.xml><?xml version="1.0" encoding="utf-8"?>
<p:tagLst xmlns:p="http://schemas.openxmlformats.org/presentationml/2006/main">
  <p:tag name="AS_UNIQUEID" val="303"/>
</p:tagLst>
</file>

<file path=ppt/tags/tag208.xml><?xml version="1.0" encoding="utf-8"?>
<p:tagLst xmlns:p="http://schemas.openxmlformats.org/presentationml/2006/main">
  <p:tag name="AS_UNIQUEID" val="304"/>
</p:tagLst>
</file>

<file path=ppt/tags/tag209.xml><?xml version="1.0" encoding="utf-8"?>
<p:tagLst xmlns:p="http://schemas.openxmlformats.org/presentationml/2006/main">
  <p:tag name="AS_UNIQUEID" val="305"/>
</p:tagLst>
</file>

<file path=ppt/tags/tag21.xml><?xml version="1.0" encoding="utf-8"?>
<p:tagLst xmlns:p="http://schemas.openxmlformats.org/presentationml/2006/main">
  <p:tag name="AS_UNIQUEID" val="117"/>
</p:tagLst>
</file>

<file path=ppt/tags/tag210.xml><?xml version="1.0" encoding="utf-8"?>
<p:tagLst xmlns:p="http://schemas.openxmlformats.org/presentationml/2006/main">
  <p:tag name="AS_UNIQUEID" val="306"/>
</p:tagLst>
</file>

<file path=ppt/tags/tag211.xml><?xml version="1.0" encoding="utf-8"?>
<p:tagLst xmlns:p="http://schemas.openxmlformats.org/presentationml/2006/main">
  <p:tag name="AS_UNIQUEID" val="307"/>
</p:tagLst>
</file>

<file path=ppt/tags/tag212.xml><?xml version="1.0" encoding="utf-8"?>
<p:tagLst xmlns:p="http://schemas.openxmlformats.org/presentationml/2006/main">
  <p:tag name="AS_UNIQUEID" val="308"/>
</p:tagLst>
</file>

<file path=ppt/tags/tag213.xml><?xml version="1.0" encoding="utf-8"?>
<p:tagLst xmlns:p="http://schemas.openxmlformats.org/presentationml/2006/main">
  <p:tag name="AS_UNIQUEID" val="309"/>
</p:tagLst>
</file>

<file path=ppt/tags/tag214.xml><?xml version="1.0" encoding="utf-8"?>
<p:tagLst xmlns:p="http://schemas.openxmlformats.org/presentationml/2006/main">
  <p:tag name="AS_UNIQUEID" val="310"/>
</p:tagLst>
</file>

<file path=ppt/tags/tag215.xml><?xml version="1.0" encoding="utf-8"?>
<p:tagLst xmlns:p="http://schemas.openxmlformats.org/presentationml/2006/main">
  <p:tag name="AS_UNIQUEID" val="311"/>
</p:tagLst>
</file>

<file path=ppt/tags/tag216.xml><?xml version="1.0" encoding="utf-8"?>
<p:tagLst xmlns:p="http://schemas.openxmlformats.org/presentationml/2006/main">
  <p:tag name="AS_UNIQUEID" val="312"/>
</p:tagLst>
</file>

<file path=ppt/tags/tag217.xml><?xml version="1.0" encoding="utf-8"?>
<p:tagLst xmlns:p="http://schemas.openxmlformats.org/presentationml/2006/main">
  <p:tag name="AS_UNIQUEID" val="313"/>
</p:tagLst>
</file>

<file path=ppt/tags/tag218.xml><?xml version="1.0" encoding="utf-8"?>
<p:tagLst xmlns:p="http://schemas.openxmlformats.org/presentationml/2006/main">
  <p:tag name="AS_UNIQUEID" val="314"/>
</p:tagLst>
</file>

<file path=ppt/tags/tag219.xml><?xml version="1.0" encoding="utf-8"?>
<p:tagLst xmlns:p="http://schemas.openxmlformats.org/presentationml/2006/main">
  <p:tag name="AS_UNIQUEID" val="315"/>
</p:tagLst>
</file>

<file path=ppt/tags/tag22.xml><?xml version="1.0" encoding="utf-8"?>
<p:tagLst xmlns:p="http://schemas.openxmlformats.org/presentationml/2006/main">
  <p:tag name="AS_UNIQUEID" val="118"/>
</p:tagLst>
</file>

<file path=ppt/tags/tag220.xml><?xml version="1.0" encoding="utf-8"?>
<p:tagLst xmlns:p="http://schemas.openxmlformats.org/presentationml/2006/main">
  <p:tag name="AS_UNIQUEID" val="316"/>
</p:tagLst>
</file>

<file path=ppt/tags/tag221.xml><?xml version="1.0" encoding="utf-8"?>
<p:tagLst xmlns:p="http://schemas.openxmlformats.org/presentationml/2006/main">
  <p:tag name="AS_UNIQUEID" val="317"/>
</p:tagLst>
</file>

<file path=ppt/tags/tag222.xml><?xml version="1.0" encoding="utf-8"?>
<p:tagLst xmlns:p="http://schemas.openxmlformats.org/presentationml/2006/main">
  <p:tag name="AS_UNIQUEID" val="318"/>
</p:tagLst>
</file>

<file path=ppt/tags/tag223.xml><?xml version="1.0" encoding="utf-8"?>
<p:tagLst xmlns:p="http://schemas.openxmlformats.org/presentationml/2006/main">
  <p:tag name="AS_UNIQUEID" val="319"/>
</p:tagLst>
</file>

<file path=ppt/tags/tag224.xml><?xml version="1.0" encoding="utf-8"?>
<p:tagLst xmlns:p="http://schemas.openxmlformats.org/presentationml/2006/main">
  <p:tag name="AS_UNIQUEID" val="320"/>
</p:tagLst>
</file>

<file path=ppt/tags/tag225.xml><?xml version="1.0" encoding="utf-8"?>
<p:tagLst xmlns:p="http://schemas.openxmlformats.org/presentationml/2006/main">
  <p:tag name="AS_UNIQUEID" val="321"/>
</p:tagLst>
</file>

<file path=ppt/tags/tag226.xml><?xml version="1.0" encoding="utf-8"?>
<p:tagLst xmlns:p="http://schemas.openxmlformats.org/presentationml/2006/main">
  <p:tag name="AS_UNIQUEID" val="322"/>
</p:tagLst>
</file>

<file path=ppt/tags/tag227.xml><?xml version="1.0" encoding="utf-8"?>
<p:tagLst xmlns:p="http://schemas.openxmlformats.org/presentationml/2006/main">
  <p:tag name="AS_UNIQUEID" val="323"/>
</p:tagLst>
</file>

<file path=ppt/tags/tag228.xml><?xml version="1.0" encoding="utf-8"?>
<p:tagLst xmlns:p="http://schemas.openxmlformats.org/presentationml/2006/main">
  <p:tag name="AS_UNIQUEID" val="324"/>
</p:tagLst>
</file>

<file path=ppt/tags/tag229.xml><?xml version="1.0" encoding="utf-8"?>
<p:tagLst xmlns:p="http://schemas.openxmlformats.org/presentationml/2006/main">
  <p:tag name="AS_UNIQUEID" val="325"/>
</p:tagLst>
</file>

<file path=ppt/tags/tag23.xml><?xml version="1.0" encoding="utf-8"?>
<p:tagLst xmlns:p="http://schemas.openxmlformats.org/presentationml/2006/main">
  <p:tag name="AS_UNIQUEID" val="119"/>
</p:tagLst>
</file>

<file path=ppt/tags/tag230.xml><?xml version="1.0" encoding="utf-8"?>
<p:tagLst xmlns:p="http://schemas.openxmlformats.org/presentationml/2006/main">
  <p:tag name="AS_UNIQUEID" val="326"/>
</p:tagLst>
</file>

<file path=ppt/tags/tag231.xml><?xml version="1.0" encoding="utf-8"?>
<p:tagLst xmlns:p="http://schemas.openxmlformats.org/presentationml/2006/main">
  <p:tag name="AS_UNIQUEID" val="327"/>
</p:tagLst>
</file>

<file path=ppt/tags/tag232.xml><?xml version="1.0" encoding="utf-8"?>
<p:tagLst xmlns:p="http://schemas.openxmlformats.org/presentationml/2006/main">
  <p:tag name="AS_UNIQUEID" val="328"/>
</p:tagLst>
</file>

<file path=ppt/tags/tag233.xml><?xml version="1.0" encoding="utf-8"?>
<p:tagLst xmlns:p="http://schemas.openxmlformats.org/presentationml/2006/main">
  <p:tag name="AS_UNIQUEID" val="329"/>
</p:tagLst>
</file>

<file path=ppt/tags/tag234.xml><?xml version="1.0" encoding="utf-8"?>
<p:tagLst xmlns:p="http://schemas.openxmlformats.org/presentationml/2006/main">
  <p:tag name="AS_UNIQUEID" val="330"/>
</p:tagLst>
</file>

<file path=ppt/tags/tag235.xml><?xml version="1.0" encoding="utf-8"?>
<p:tagLst xmlns:p="http://schemas.openxmlformats.org/presentationml/2006/main">
  <p:tag name="AS_UNIQUEID" val="331"/>
</p:tagLst>
</file>

<file path=ppt/tags/tag236.xml><?xml version="1.0" encoding="utf-8"?>
<p:tagLst xmlns:p="http://schemas.openxmlformats.org/presentationml/2006/main">
  <p:tag name="AS_UNIQUEID" val="332"/>
</p:tagLst>
</file>

<file path=ppt/tags/tag237.xml><?xml version="1.0" encoding="utf-8"?>
<p:tagLst xmlns:p="http://schemas.openxmlformats.org/presentationml/2006/main">
  <p:tag name="AS_UNIQUEID" val="333"/>
</p:tagLst>
</file>

<file path=ppt/tags/tag238.xml><?xml version="1.0" encoding="utf-8"?>
<p:tagLst xmlns:p="http://schemas.openxmlformats.org/presentationml/2006/main">
  <p:tag name="AS_UNIQUEID" val="334"/>
</p:tagLst>
</file>

<file path=ppt/tags/tag239.xml><?xml version="1.0" encoding="utf-8"?>
<p:tagLst xmlns:p="http://schemas.openxmlformats.org/presentationml/2006/main">
  <p:tag name="AS_UNIQUEID" val="335"/>
</p:tagLst>
</file>

<file path=ppt/tags/tag24.xml><?xml version="1.0" encoding="utf-8"?>
<p:tagLst xmlns:p="http://schemas.openxmlformats.org/presentationml/2006/main">
  <p:tag name="AS_UNIQUEID" val="120"/>
</p:tagLst>
</file>

<file path=ppt/tags/tag240.xml><?xml version="1.0" encoding="utf-8"?>
<p:tagLst xmlns:p="http://schemas.openxmlformats.org/presentationml/2006/main">
  <p:tag name="AS_UNIQUEID" val="336"/>
</p:tagLst>
</file>

<file path=ppt/tags/tag241.xml><?xml version="1.0" encoding="utf-8"?>
<p:tagLst xmlns:p="http://schemas.openxmlformats.org/presentationml/2006/main">
  <p:tag name="AS_UNIQUEID" val="337"/>
</p:tagLst>
</file>

<file path=ppt/tags/tag242.xml><?xml version="1.0" encoding="utf-8"?>
<p:tagLst xmlns:p="http://schemas.openxmlformats.org/presentationml/2006/main">
  <p:tag name="AS_UNIQUEID" val="338"/>
</p:tagLst>
</file>

<file path=ppt/tags/tag243.xml><?xml version="1.0" encoding="utf-8"?>
<p:tagLst xmlns:p="http://schemas.openxmlformats.org/presentationml/2006/main">
  <p:tag name="AS_UNIQUEID" val="339"/>
</p:tagLst>
</file>

<file path=ppt/tags/tag244.xml><?xml version="1.0" encoding="utf-8"?>
<p:tagLst xmlns:p="http://schemas.openxmlformats.org/presentationml/2006/main">
  <p:tag name="AS_UNIQUEID" val="340"/>
</p:tagLst>
</file>

<file path=ppt/tags/tag245.xml><?xml version="1.0" encoding="utf-8"?>
<p:tagLst xmlns:p="http://schemas.openxmlformats.org/presentationml/2006/main">
  <p:tag name="AS_UNIQUEID" val="341"/>
</p:tagLst>
</file>

<file path=ppt/tags/tag246.xml><?xml version="1.0" encoding="utf-8"?>
<p:tagLst xmlns:p="http://schemas.openxmlformats.org/presentationml/2006/main">
  <p:tag name="AS_UNIQUEID" val="342"/>
</p:tagLst>
</file>

<file path=ppt/tags/tag247.xml><?xml version="1.0" encoding="utf-8"?>
<p:tagLst xmlns:p="http://schemas.openxmlformats.org/presentationml/2006/main">
  <p:tag name="AS_UNIQUEID" val="343"/>
</p:tagLst>
</file>

<file path=ppt/tags/tag248.xml><?xml version="1.0" encoding="utf-8"?>
<p:tagLst xmlns:p="http://schemas.openxmlformats.org/presentationml/2006/main">
  <p:tag name="AS_UNIQUEID" val="344"/>
</p:tagLst>
</file>

<file path=ppt/tags/tag249.xml><?xml version="1.0" encoding="utf-8"?>
<p:tagLst xmlns:p="http://schemas.openxmlformats.org/presentationml/2006/main">
  <p:tag name="AS_UNIQUEID" val="345"/>
</p:tagLst>
</file>

<file path=ppt/tags/tag25.xml><?xml version="1.0" encoding="utf-8"?>
<p:tagLst xmlns:p="http://schemas.openxmlformats.org/presentationml/2006/main">
  <p:tag name="AS_UNIQUEID" val="121"/>
</p:tagLst>
</file>

<file path=ppt/tags/tag250.xml><?xml version="1.0" encoding="utf-8"?>
<p:tagLst xmlns:p="http://schemas.openxmlformats.org/presentationml/2006/main">
  <p:tag name="AS_UNIQUEID" val="346"/>
</p:tagLst>
</file>

<file path=ppt/tags/tag251.xml><?xml version="1.0" encoding="utf-8"?>
<p:tagLst xmlns:p="http://schemas.openxmlformats.org/presentationml/2006/main">
  <p:tag name="AS_UNIQUEID" val="347"/>
</p:tagLst>
</file>

<file path=ppt/tags/tag252.xml><?xml version="1.0" encoding="utf-8"?>
<p:tagLst xmlns:p="http://schemas.openxmlformats.org/presentationml/2006/main">
  <p:tag name="AS_UNIQUEID" val="348"/>
</p:tagLst>
</file>

<file path=ppt/tags/tag253.xml><?xml version="1.0" encoding="utf-8"?>
<p:tagLst xmlns:p="http://schemas.openxmlformats.org/presentationml/2006/main">
  <p:tag name="AS_UNIQUEID" val="349"/>
</p:tagLst>
</file>

<file path=ppt/tags/tag254.xml><?xml version="1.0" encoding="utf-8"?>
<p:tagLst xmlns:p="http://schemas.openxmlformats.org/presentationml/2006/main">
  <p:tag name="AS_UNIQUEID" val="350"/>
</p:tagLst>
</file>

<file path=ppt/tags/tag255.xml><?xml version="1.0" encoding="utf-8"?>
<p:tagLst xmlns:p="http://schemas.openxmlformats.org/presentationml/2006/main">
  <p:tag name="AS_UNIQUEID" val="351"/>
</p:tagLst>
</file>

<file path=ppt/tags/tag256.xml><?xml version="1.0" encoding="utf-8"?>
<p:tagLst xmlns:p="http://schemas.openxmlformats.org/presentationml/2006/main">
  <p:tag name="AS_UNIQUEID" val="352"/>
</p:tagLst>
</file>

<file path=ppt/tags/tag257.xml><?xml version="1.0" encoding="utf-8"?>
<p:tagLst xmlns:p="http://schemas.openxmlformats.org/presentationml/2006/main">
  <p:tag name="AS_UNIQUEID" val="353"/>
</p:tagLst>
</file>

<file path=ppt/tags/tag258.xml><?xml version="1.0" encoding="utf-8"?>
<p:tagLst xmlns:p="http://schemas.openxmlformats.org/presentationml/2006/main">
  <p:tag name="AS_UNIQUEID" val="354"/>
</p:tagLst>
</file>

<file path=ppt/tags/tag259.xml><?xml version="1.0" encoding="utf-8"?>
<p:tagLst xmlns:p="http://schemas.openxmlformats.org/presentationml/2006/main">
  <p:tag name="AS_UNIQUEID" val="355"/>
</p:tagLst>
</file>

<file path=ppt/tags/tag26.xml><?xml version="1.0" encoding="utf-8"?>
<p:tagLst xmlns:p="http://schemas.openxmlformats.org/presentationml/2006/main">
  <p:tag name="AS_UNIQUEID" val="122"/>
</p:tagLst>
</file>

<file path=ppt/tags/tag260.xml><?xml version="1.0" encoding="utf-8"?>
<p:tagLst xmlns:p="http://schemas.openxmlformats.org/presentationml/2006/main">
  <p:tag name="AS_UNIQUEID" val="356"/>
</p:tagLst>
</file>

<file path=ppt/tags/tag261.xml><?xml version="1.0" encoding="utf-8"?>
<p:tagLst xmlns:p="http://schemas.openxmlformats.org/presentationml/2006/main">
  <p:tag name="AS_UNIQUEID" val="357"/>
</p:tagLst>
</file>

<file path=ppt/tags/tag262.xml><?xml version="1.0" encoding="utf-8"?>
<p:tagLst xmlns:p="http://schemas.openxmlformats.org/presentationml/2006/main">
  <p:tag name="AS_UNIQUEID" val="358"/>
</p:tagLst>
</file>

<file path=ppt/tags/tag263.xml><?xml version="1.0" encoding="utf-8"?>
<p:tagLst xmlns:p="http://schemas.openxmlformats.org/presentationml/2006/main">
  <p:tag name="AS_UNIQUEID" val="359"/>
</p:tagLst>
</file>

<file path=ppt/tags/tag264.xml><?xml version="1.0" encoding="utf-8"?>
<p:tagLst xmlns:p="http://schemas.openxmlformats.org/presentationml/2006/main">
  <p:tag name="AS_UNIQUEID" val="360"/>
</p:tagLst>
</file>

<file path=ppt/tags/tag265.xml><?xml version="1.0" encoding="utf-8"?>
<p:tagLst xmlns:p="http://schemas.openxmlformats.org/presentationml/2006/main">
  <p:tag name="AS_UNIQUEID" val="361"/>
</p:tagLst>
</file>

<file path=ppt/tags/tag266.xml><?xml version="1.0" encoding="utf-8"?>
<p:tagLst xmlns:p="http://schemas.openxmlformats.org/presentationml/2006/main">
  <p:tag name="AS_UNIQUEID" val="362"/>
</p:tagLst>
</file>

<file path=ppt/tags/tag267.xml><?xml version="1.0" encoding="utf-8"?>
<p:tagLst xmlns:p="http://schemas.openxmlformats.org/presentationml/2006/main">
  <p:tag name="AS_UNIQUEID" val="363"/>
</p:tagLst>
</file>

<file path=ppt/tags/tag268.xml><?xml version="1.0" encoding="utf-8"?>
<p:tagLst xmlns:p="http://schemas.openxmlformats.org/presentationml/2006/main">
  <p:tag name="AS_UNIQUEID" val="364"/>
</p:tagLst>
</file>

<file path=ppt/tags/tag269.xml><?xml version="1.0" encoding="utf-8"?>
<p:tagLst xmlns:p="http://schemas.openxmlformats.org/presentationml/2006/main">
  <p:tag name="AS_UNIQUEID" val="365"/>
</p:tagLst>
</file>

<file path=ppt/tags/tag27.xml><?xml version="1.0" encoding="utf-8"?>
<p:tagLst xmlns:p="http://schemas.openxmlformats.org/presentationml/2006/main">
  <p:tag name="AS_UNIQUEID" val="123"/>
</p:tagLst>
</file>

<file path=ppt/tags/tag270.xml><?xml version="1.0" encoding="utf-8"?>
<p:tagLst xmlns:p="http://schemas.openxmlformats.org/presentationml/2006/main">
  <p:tag name="AS_UNIQUEID" val="366"/>
</p:tagLst>
</file>

<file path=ppt/tags/tag271.xml><?xml version="1.0" encoding="utf-8"?>
<p:tagLst xmlns:p="http://schemas.openxmlformats.org/presentationml/2006/main">
  <p:tag name="AS_UNIQUEID" val="367"/>
</p:tagLst>
</file>

<file path=ppt/tags/tag272.xml><?xml version="1.0" encoding="utf-8"?>
<p:tagLst xmlns:p="http://schemas.openxmlformats.org/presentationml/2006/main">
  <p:tag name="AS_UNIQUEID" val="368"/>
</p:tagLst>
</file>

<file path=ppt/tags/tag273.xml><?xml version="1.0" encoding="utf-8"?>
<p:tagLst xmlns:p="http://schemas.openxmlformats.org/presentationml/2006/main">
  <p:tag name="AS_UNIQUEID" val="369"/>
</p:tagLst>
</file>

<file path=ppt/tags/tag274.xml><?xml version="1.0" encoding="utf-8"?>
<p:tagLst xmlns:p="http://schemas.openxmlformats.org/presentationml/2006/main">
  <p:tag name="AS_UNIQUEID" val="370"/>
</p:tagLst>
</file>

<file path=ppt/tags/tag275.xml><?xml version="1.0" encoding="utf-8"?>
<p:tagLst xmlns:p="http://schemas.openxmlformats.org/presentationml/2006/main">
  <p:tag name="AS_UNIQUEID" val="371"/>
</p:tagLst>
</file>

<file path=ppt/tags/tag276.xml><?xml version="1.0" encoding="utf-8"?>
<p:tagLst xmlns:p="http://schemas.openxmlformats.org/presentationml/2006/main">
  <p:tag name="AS_UNIQUEID" val="372"/>
</p:tagLst>
</file>

<file path=ppt/tags/tag277.xml><?xml version="1.0" encoding="utf-8"?>
<p:tagLst xmlns:p="http://schemas.openxmlformats.org/presentationml/2006/main">
  <p:tag name="AS_UNIQUEID" val="373"/>
</p:tagLst>
</file>

<file path=ppt/tags/tag278.xml><?xml version="1.0" encoding="utf-8"?>
<p:tagLst xmlns:p="http://schemas.openxmlformats.org/presentationml/2006/main">
  <p:tag name="AS_UNIQUEID" val="374"/>
</p:tagLst>
</file>

<file path=ppt/tags/tag279.xml><?xml version="1.0" encoding="utf-8"?>
<p:tagLst xmlns:p="http://schemas.openxmlformats.org/presentationml/2006/main">
  <p:tag name="AS_UNIQUEID" val="375"/>
</p:tagLst>
</file>

<file path=ppt/tags/tag28.xml><?xml version="1.0" encoding="utf-8"?>
<p:tagLst xmlns:p="http://schemas.openxmlformats.org/presentationml/2006/main">
  <p:tag name="AS_UNIQUEID" val="124"/>
</p:tagLst>
</file>

<file path=ppt/tags/tag280.xml><?xml version="1.0" encoding="utf-8"?>
<p:tagLst xmlns:p="http://schemas.openxmlformats.org/presentationml/2006/main">
  <p:tag name="AS_UNIQUEID" val="376"/>
</p:tagLst>
</file>

<file path=ppt/tags/tag281.xml><?xml version="1.0" encoding="utf-8"?>
<p:tagLst xmlns:p="http://schemas.openxmlformats.org/presentationml/2006/main">
  <p:tag name="AS_UNIQUEID" val="377"/>
</p:tagLst>
</file>

<file path=ppt/tags/tag282.xml><?xml version="1.0" encoding="utf-8"?>
<p:tagLst xmlns:p="http://schemas.openxmlformats.org/presentationml/2006/main">
  <p:tag name="AS_UNIQUEID" val="378"/>
</p:tagLst>
</file>

<file path=ppt/tags/tag283.xml><?xml version="1.0" encoding="utf-8"?>
<p:tagLst xmlns:p="http://schemas.openxmlformats.org/presentationml/2006/main">
  <p:tag name="AS_UNIQUEID" val="379"/>
</p:tagLst>
</file>

<file path=ppt/tags/tag284.xml><?xml version="1.0" encoding="utf-8"?>
<p:tagLst xmlns:p="http://schemas.openxmlformats.org/presentationml/2006/main">
  <p:tag name="AS_UNIQUEID" val="380"/>
</p:tagLst>
</file>

<file path=ppt/tags/tag285.xml><?xml version="1.0" encoding="utf-8"?>
<p:tagLst xmlns:p="http://schemas.openxmlformats.org/presentationml/2006/main">
  <p:tag name="AS_UNIQUEID" val="381"/>
</p:tagLst>
</file>

<file path=ppt/tags/tag286.xml><?xml version="1.0" encoding="utf-8"?>
<p:tagLst xmlns:p="http://schemas.openxmlformats.org/presentationml/2006/main">
  <p:tag name="AS_UNIQUEID" val="382"/>
</p:tagLst>
</file>

<file path=ppt/tags/tag287.xml><?xml version="1.0" encoding="utf-8"?>
<p:tagLst xmlns:p="http://schemas.openxmlformats.org/presentationml/2006/main">
  <p:tag name="AS_UNIQUEID" val="383"/>
</p:tagLst>
</file>

<file path=ppt/tags/tag288.xml><?xml version="1.0" encoding="utf-8"?>
<p:tagLst xmlns:p="http://schemas.openxmlformats.org/presentationml/2006/main">
  <p:tag name="AS_UNIQUEID" val="384"/>
</p:tagLst>
</file>

<file path=ppt/tags/tag289.xml><?xml version="1.0" encoding="utf-8"?>
<p:tagLst xmlns:p="http://schemas.openxmlformats.org/presentationml/2006/main">
  <p:tag name="AS_UNIQUEID" val="385"/>
</p:tagLst>
</file>

<file path=ppt/tags/tag29.xml><?xml version="1.0" encoding="utf-8"?>
<p:tagLst xmlns:p="http://schemas.openxmlformats.org/presentationml/2006/main">
  <p:tag name="AS_UNIQUEID" val="125"/>
</p:tagLst>
</file>

<file path=ppt/tags/tag290.xml><?xml version="1.0" encoding="utf-8"?>
<p:tagLst xmlns:p="http://schemas.openxmlformats.org/presentationml/2006/main">
  <p:tag name="AS_UNIQUEID" val="386"/>
</p:tagLst>
</file>

<file path=ppt/tags/tag291.xml><?xml version="1.0" encoding="utf-8"?>
<p:tagLst xmlns:p="http://schemas.openxmlformats.org/presentationml/2006/main">
  <p:tag name="AS_UNIQUEID" val="387"/>
</p:tagLst>
</file>

<file path=ppt/tags/tag292.xml><?xml version="1.0" encoding="utf-8"?>
<p:tagLst xmlns:p="http://schemas.openxmlformats.org/presentationml/2006/main">
  <p:tag name="AS_UNIQUEID" val="388"/>
</p:tagLst>
</file>

<file path=ppt/tags/tag293.xml><?xml version="1.0" encoding="utf-8"?>
<p:tagLst xmlns:p="http://schemas.openxmlformats.org/presentationml/2006/main">
  <p:tag name="AS_UNIQUEID" val="389"/>
</p:tagLst>
</file>

<file path=ppt/tags/tag294.xml><?xml version="1.0" encoding="utf-8"?>
<p:tagLst xmlns:p="http://schemas.openxmlformats.org/presentationml/2006/main">
  <p:tag name="AS_UNIQUEID" val="390"/>
</p:tagLst>
</file>

<file path=ppt/tags/tag295.xml><?xml version="1.0" encoding="utf-8"?>
<p:tagLst xmlns:p="http://schemas.openxmlformats.org/presentationml/2006/main">
  <p:tag name="AS_UNIQUEID" val="391"/>
</p:tagLst>
</file>

<file path=ppt/tags/tag296.xml><?xml version="1.0" encoding="utf-8"?>
<p:tagLst xmlns:p="http://schemas.openxmlformats.org/presentationml/2006/main">
  <p:tag name="AS_UNIQUEID" val="392"/>
</p:tagLst>
</file>

<file path=ppt/tags/tag297.xml><?xml version="1.0" encoding="utf-8"?>
<p:tagLst xmlns:p="http://schemas.openxmlformats.org/presentationml/2006/main">
  <p:tag name="AS_UNIQUEID" val="393"/>
</p:tagLst>
</file>

<file path=ppt/tags/tag298.xml><?xml version="1.0" encoding="utf-8"?>
<p:tagLst xmlns:p="http://schemas.openxmlformats.org/presentationml/2006/main">
  <p:tag name="AS_UNIQUEID" val="394"/>
</p:tagLst>
</file>

<file path=ppt/tags/tag299.xml><?xml version="1.0" encoding="utf-8"?>
<p:tagLst xmlns:p="http://schemas.openxmlformats.org/presentationml/2006/main">
  <p:tag name="AS_UNIQUEID" val="395"/>
</p:tagLst>
</file>

<file path=ppt/tags/tag3.xml><?xml version="1.0" encoding="utf-8"?>
<p:tagLst xmlns:p="http://schemas.openxmlformats.org/presentationml/2006/main">
  <p:tag name="AS_UNIQUEID" val="99"/>
</p:tagLst>
</file>

<file path=ppt/tags/tag30.xml><?xml version="1.0" encoding="utf-8"?>
<p:tagLst xmlns:p="http://schemas.openxmlformats.org/presentationml/2006/main">
  <p:tag name="AS_UNIQUEID" val="126"/>
</p:tagLst>
</file>

<file path=ppt/tags/tag300.xml><?xml version="1.0" encoding="utf-8"?>
<p:tagLst xmlns:p="http://schemas.openxmlformats.org/presentationml/2006/main">
  <p:tag name="AS_UNIQUEID" val="396"/>
</p:tagLst>
</file>

<file path=ppt/tags/tag301.xml><?xml version="1.0" encoding="utf-8"?>
<p:tagLst xmlns:p="http://schemas.openxmlformats.org/presentationml/2006/main">
  <p:tag name="AS_UNIQUEID" val="397"/>
</p:tagLst>
</file>

<file path=ppt/tags/tag302.xml><?xml version="1.0" encoding="utf-8"?>
<p:tagLst xmlns:p="http://schemas.openxmlformats.org/presentationml/2006/main">
  <p:tag name="AS_UNIQUEID" val="398"/>
</p:tagLst>
</file>

<file path=ppt/tags/tag303.xml><?xml version="1.0" encoding="utf-8"?>
<p:tagLst xmlns:p="http://schemas.openxmlformats.org/presentationml/2006/main">
  <p:tag name="AS_UNIQUEID" val="399"/>
</p:tagLst>
</file>

<file path=ppt/tags/tag304.xml><?xml version="1.0" encoding="utf-8"?>
<p:tagLst xmlns:p="http://schemas.openxmlformats.org/presentationml/2006/main">
  <p:tag name="AS_UNIQUEID" val="400"/>
</p:tagLst>
</file>

<file path=ppt/tags/tag305.xml><?xml version="1.0" encoding="utf-8"?>
<p:tagLst xmlns:p="http://schemas.openxmlformats.org/presentationml/2006/main">
  <p:tag name="AS_UNIQUEID" val="401"/>
</p:tagLst>
</file>

<file path=ppt/tags/tag306.xml><?xml version="1.0" encoding="utf-8"?>
<p:tagLst xmlns:p="http://schemas.openxmlformats.org/presentationml/2006/main">
  <p:tag name="AS_UNIQUEID" val="402"/>
</p:tagLst>
</file>

<file path=ppt/tags/tag307.xml><?xml version="1.0" encoding="utf-8"?>
<p:tagLst xmlns:p="http://schemas.openxmlformats.org/presentationml/2006/main">
  <p:tag name="AS_UNIQUEID" val="403"/>
</p:tagLst>
</file>

<file path=ppt/tags/tag308.xml><?xml version="1.0" encoding="utf-8"?>
<p:tagLst xmlns:p="http://schemas.openxmlformats.org/presentationml/2006/main">
  <p:tag name="AS_UNIQUEID" val="404"/>
</p:tagLst>
</file>

<file path=ppt/tags/tag309.xml><?xml version="1.0" encoding="utf-8"?>
<p:tagLst xmlns:p="http://schemas.openxmlformats.org/presentationml/2006/main">
  <p:tag name="AS_UNIQUEID" val="405"/>
</p:tagLst>
</file>

<file path=ppt/tags/tag31.xml><?xml version="1.0" encoding="utf-8"?>
<p:tagLst xmlns:p="http://schemas.openxmlformats.org/presentationml/2006/main">
  <p:tag name="AS_UNIQUEID" val="127"/>
</p:tagLst>
</file>

<file path=ppt/tags/tag310.xml><?xml version="1.0" encoding="utf-8"?>
<p:tagLst xmlns:p="http://schemas.openxmlformats.org/presentationml/2006/main">
  <p:tag name="AS_UNIQUEID" val="406"/>
</p:tagLst>
</file>

<file path=ppt/tags/tag311.xml><?xml version="1.0" encoding="utf-8"?>
<p:tagLst xmlns:p="http://schemas.openxmlformats.org/presentationml/2006/main">
  <p:tag name="AS_UNIQUEID" val="407"/>
</p:tagLst>
</file>

<file path=ppt/tags/tag312.xml><?xml version="1.0" encoding="utf-8"?>
<p:tagLst xmlns:p="http://schemas.openxmlformats.org/presentationml/2006/main">
  <p:tag name="AS_UNIQUEID" val="408"/>
</p:tagLst>
</file>

<file path=ppt/tags/tag313.xml><?xml version="1.0" encoding="utf-8"?>
<p:tagLst xmlns:p="http://schemas.openxmlformats.org/presentationml/2006/main">
  <p:tag name="AS_UNIQUEID" val="409"/>
</p:tagLst>
</file>

<file path=ppt/tags/tag314.xml><?xml version="1.0" encoding="utf-8"?>
<p:tagLst xmlns:p="http://schemas.openxmlformats.org/presentationml/2006/main">
  <p:tag name="AS_UNIQUEID" val="410"/>
</p:tagLst>
</file>

<file path=ppt/tags/tag315.xml><?xml version="1.0" encoding="utf-8"?>
<p:tagLst xmlns:p="http://schemas.openxmlformats.org/presentationml/2006/main">
  <p:tag name="AS_UNIQUEID" val="411"/>
</p:tagLst>
</file>

<file path=ppt/tags/tag316.xml><?xml version="1.0" encoding="utf-8"?>
<p:tagLst xmlns:p="http://schemas.openxmlformats.org/presentationml/2006/main">
  <p:tag name="AS_UNIQUEID" val="412"/>
</p:tagLst>
</file>

<file path=ppt/tags/tag317.xml><?xml version="1.0" encoding="utf-8"?>
<p:tagLst xmlns:p="http://schemas.openxmlformats.org/presentationml/2006/main">
  <p:tag name="AS_UNIQUEID" val="413"/>
</p:tagLst>
</file>

<file path=ppt/tags/tag318.xml><?xml version="1.0" encoding="utf-8"?>
<p:tagLst xmlns:p="http://schemas.openxmlformats.org/presentationml/2006/main">
  <p:tag name="AS_UNIQUEID" val="414"/>
</p:tagLst>
</file>

<file path=ppt/tags/tag319.xml><?xml version="1.0" encoding="utf-8"?>
<p:tagLst xmlns:p="http://schemas.openxmlformats.org/presentationml/2006/main">
  <p:tag name="AS_UNIQUEID" val="415"/>
</p:tagLst>
</file>

<file path=ppt/tags/tag32.xml><?xml version="1.0" encoding="utf-8"?>
<p:tagLst xmlns:p="http://schemas.openxmlformats.org/presentationml/2006/main">
  <p:tag name="AS_UNIQUEID" val="128"/>
</p:tagLst>
</file>

<file path=ppt/tags/tag320.xml><?xml version="1.0" encoding="utf-8"?>
<p:tagLst xmlns:p="http://schemas.openxmlformats.org/presentationml/2006/main">
  <p:tag name="AS_UNIQUEID" val="416"/>
</p:tagLst>
</file>

<file path=ppt/tags/tag321.xml><?xml version="1.0" encoding="utf-8"?>
<p:tagLst xmlns:p="http://schemas.openxmlformats.org/presentationml/2006/main">
  <p:tag name="AS_UNIQUEID" val="417"/>
</p:tagLst>
</file>

<file path=ppt/tags/tag322.xml><?xml version="1.0" encoding="utf-8"?>
<p:tagLst xmlns:p="http://schemas.openxmlformats.org/presentationml/2006/main">
  <p:tag name="AS_UNIQUEID" val="418"/>
</p:tagLst>
</file>

<file path=ppt/tags/tag323.xml><?xml version="1.0" encoding="utf-8"?>
<p:tagLst xmlns:p="http://schemas.openxmlformats.org/presentationml/2006/main">
  <p:tag name="AS_UNIQUEID" val="419"/>
</p:tagLst>
</file>

<file path=ppt/tags/tag324.xml><?xml version="1.0" encoding="utf-8"?>
<p:tagLst xmlns:p="http://schemas.openxmlformats.org/presentationml/2006/main">
  <p:tag name="AS_UNIQUEID" val="420"/>
</p:tagLst>
</file>

<file path=ppt/tags/tag325.xml><?xml version="1.0" encoding="utf-8"?>
<p:tagLst xmlns:p="http://schemas.openxmlformats.org/presentationml/2006/main">
  <p:tag name="AS_UNIQUEID" val="421"/>
</p:tagLst>
</file>

<file path=ppt/tags/tag326.xml><?xml version="1.0" encoding="utf-8"?>
<p:tagLst xmlns:p="http://schemas.openxmlformats.org/presentationml/2006/main">
  <p:tag name="AS_UNIQUEID" val="422"/>
</p:tagLst>
</file>

<file path=ppt/tags/tag327.xml><?xml version="1.0" encoding="utf-8"?>
<p:tagLst xmlns:p="http://schemas.openxmlformats.org/presentationml/2006/main">
  <p:tag name="AS_UNIQUEID" val="423"/>
</p:tagLst>
</file>

<file path=ppt/tags/tag328.xml><?xml version="1.0" encoding="utf-8"?>
<p:tagLst xmlns:p="http://schemas.openxmlformats.org/presentationml/2006/main">
  <p:tag name="AS_UNIQUEID" val="424"/>
</p:tagLst>
</file>

<file path=ppt/tags/tag329.xml><?xml version="1.0" encoding="utf-8"?>
<p:tagLst xmlns:p="http://schemas.openxmlformats.org/presentationml/2006/main">
  <p:tag name="AS_UNIQUEID" val="425"/>
</p:tagLst>
</file>

<file path=ppt/tags/tag33.xml><?xml version="1.0" encoding="utf-8"?>
<p:tagLst xmlns:p="http://schemas.openxmlformats.org/presentationml/2006/main">
  <p:tag name="AS_UNIQUEID" val="129"/>
</p:tagLst>
</file>

<file path=ppt/tags/tag330.xml><?xml version="1.0" encoding="utf-8"?>
<p:tagLst xmlns:p="http://schemas.openxmlformats.org/presentationml/2006/main">
  <p:tag name="AS_UNIQUEID" val="426"/>
</p:tagLst>
</file>

<file path=ppt/tags/tag331.xml><?xml version="1.0" encoding="utf-8"?>
<p:tagLst xmlns:p="http://schemas.openxmlformats.org/presentationml/2006/main">
  <p:tag name="AS_UNIQUEID" val="427"/>
</p:tagLst>
</file>

<file path=ppt/tags/tag332.xml><?xml version="1.0" encoding="utf-8"?>
<p:tagLst xmlns:p="http://schemas.openxmlformats.org/presentationml/2006/main">
  <p:tag name="AS_UNIQUEID" val="428"/>
</p:tagLst>
</file>

<file path=ppt/tags/tag333.xml><?xml version="1.0" encoding="utf-8"?>
<p:tagLst xmlns:p="http://schemas.openxmlformats.org/presentationml/2006/main">
  <p:tag name="AS_UNIQUEID" val="429"/>
</p:tagLst>
</file>

<file path=ppt/tags/tag334.xml><?xml version="1.0" encoding="utf-8"?>
<p:tagLst xmlns:p="http://schemas.openxmlformats.org/presentationml/2006/main">
  <p:tag name="AS_UNIQUEID" val="430"/>
</p:tagLst>
</file>

<file path=ppt/tags/tag335.xml><?xml version="1.0" encoding="utf-8"?>
<p:tagLst xmlns:p="http://schemas.openxmlformats.org/presentationml/2006/main">
  <p:tag name="AS_UNIQUEID" val="431"/>
</p:tagLst>
</file>

<file path=ppt/tags/tag336.xml><?xml version="1.0" encoding="utf-8"?>
<p:tagLst xmlns:p="http://schemas.openxmlformats.org/presentationml/2006/main">
  <p:tag name="AS_UNIQUEID" val="432"/>
</p:tagLst>
</file>

<file path=ppt/tags/tag337.xml><?xml version="1.0" encoding="utf-8"?>
<p:tagLst xmlns:p="http://schemas.openxmlformats.org/presentationml/2006/main">
  <p:tag name="AS_UNIQUEID" val="433"/>
</p:tagLst>
</file>

<file path=ppt/tags/tag338.xml><?xml version="1.0" encoding="utf-8"?>
<p:tagLst xmlns:p="http://schemas.openxmlformats.org/presentationml/2006/main">
  <p:tag name="AS_UNIQUEID" val="434"/>
</p:tagLst>
</file>

<file path=ppt/tags/tag339.xml><?xml version="1.0" encoding="utf-8"?>
<p:tagLst xmlns:p="http://schemas.openxmlformats.org/presentationml/2006/main">
  <p:tag name="AS_UNIQUEID" val="435"/>
</p:tagLst>
</file>

<file path=ppt/tags/tag34.xml><?xml version="1.0" encoding="utf-8"?>
<p:tagLst xmlns:p="http://schemas.openxmlformats.org/presentationml/2006/main">
  <p:tag name="AS_UNIQUEID" val="130"/>
</p:tagLst>
</file>

<file path=ppt/tags/tag340.xml><?xml version="1.0" encoding="utf-8"?>
<p:tagLst xmlns:p="http://schemas.openxmlformats.org/presentationml/2006/main">
  <p:tag name="AS_UNIQUEID" val="436"/>
</p:tagLst>
</file>

<file path=ppt/tags/tag341.xml><?xml version="1.0" encoding="utf-8"?>
<p:tagLst xmlns:p="http://schemas.openxmlformats.org/presentationml/2006/main">
  <p:tag name="AS_UNIQUEID" val="437"/>
</p:tagLst>
</file>

<file path=ppt/tags/tag342.xml><?xml version="1.0" encoding="utf-8"?>
<p:tagLst xmlns:p="http://schemas.openxmlformats.org/presentationml/2006/main">
  <p:tag name="AS_UNIQUEID" val="438"/>
</p:tagLst>
</file>

<file path=ppt/tags/tag343.xml><?xml version="1.0" encoding="utf-8"?>
<p:tagLst xmlns:p="http://schemas.openxmlformats.org/presentationml/2006/main">
  <p:tag name="AS_UNIQUEID" val="439"/>
</p:tagLst>
</file>

<file path=ppt/tags/tag344.xml><?xml version="1.0" encoding="utf-8"?>
<p:tagLst xmlns:p="http://schemas.openxmlformats.org/presentationml/2006/main">
  <p:tag name="AS_UNIQUEID" val="440"/>
</p:tagLst>
</file>

<file path=ppt/tags/tag345.xml><?xml version="1.0" encoding="utf-8"?>
<p:tagLst xmlns:p="http://schemas.openxmlformats.org/presentationml/2006/main">
  <p:tag name="AS_UNIQUEID" val="441"/>
</p:tagLst>
</file>

<file path=ppt/tags/tag346.xml><?xml version="1.0" encoding="utf-8"?>
<p:tagLst xmlns:p="http://schemas.openxmlformats.org/presentationml/2006/main">
  <p:tag name="AS_UNIQUEID" val="442"/>
</p:tagLst>
</file>

<file path=ppt/tags/tag347.xml><?xml version="1.0" encoding="utf-8"?>
<p:tagLst xmlns:p="http://schemas.openxmlformats.org/presentationml/2006/main">
  <p:tag name="AS_UNIQUEID" val="443"/>
</p:tagLst>
</file>

<file path=ppt/tags/tag348.xml><?xml version="1.0" encoding="utf-8"?>
<p:tagLst xmlns:p="http://schemas.openxmlformats.org/presentationml/2006/main">
  <p:tag name="AS_UNIQUEID" val="444"/>
</p:tagLst>
</file>

<file path=ppt/tags/tag349.xml><?xml version="1.0" encoding="utf-8"?>
<p:tagLst xmlns:p="http://schemas.openxmlformats.org/presentationml/2006/main">
  <p:tag name="AS_UNIQUEID" val="445"/>
</p:tagLst>
</file>

<file path=ppt/tags/tag35.xml><?xml version="1.0" encoding="utf-8"?>
<p:tagLst xmlns:p="http://schemas.openxmlformats.org/presentationml/2006/main">
  <p:tag name="AS_UNIQUEID" val="131"/>
</p:tagLst>
</file>

<file path=ppt/tags/tag350.xml><?xml version="1.0" encoding="utf-8"?>
<p:tagLst xmlns:p="http://schemas.openxmlformats.org/presentationml/2006/main">
  <p:tag name="AS_UNIQUEID" val="446"/>
</p:tagLst>
</file>

<file path=ppt/tags/tag351.xml><?xml version="1.0" encoding="utf-8"?>
<p:tagLst xmlns:p="http://schemas.openxmlformats.org/presentationml/2006/main">
  <p:tag name="AS_UNIQUEID" val="447"/>
</p:tagLst>
</file>

<file path=ppt/tags/tag352.xml><?xml version="1.0" encoding="utf-8"?>
<p:tagLst xmlns:p="http://schemas.openxmlformats.org/presentationml/2006/main">
  <p:tag name="AS_UNIQUEID" val="448"/>
</p:tagLst>
</file>

<file path=ppt/tags/tag353.xml><?xml version="1.0" encoding="utf-8"?>
<p:tagLst xmlns:p="http://schemas.openxmlformats.org/presentationml/2006/main">
  <p:tag name="AS_UNIQUEID" val="449"/>
</p:tagLst>
</file>

<file path=ppt/tags/tag354.xml><?xml version="1.0" encoding="utf-8"?>
<p:tagLst xmlns:p="http://schemas.openxmlformats.org/presentationml/2006/main">
  <p:tag name="AS_UNIQUEID" val="450"/>
</p:tagLst>
</file>

<file path=ppt/tags/tag355.xml><?xml version="1.0" encoding="utf-8"?>
<p:tagLst xmlns:p="http://schemas.openxmlformats.org/presentationml/2006/main">
  <p:tag name="AS_UNIQUEID" val="451"/>
</p:tagLst>
</file>

<file path=ppt/tags/tag356.xml><?xml version="1.0" encoding="utf-8"?>
<p:tagLst xmlns:p="http://schemas.openxmlformats.org/presentationml/2006/main">
  <p:tag name="AS_UNIQUEID" val="452"/>
</p:tagLst>
</file>

<file path=ppt/tags/tag357.xml><?xml version="1.0" encoding="utf-8"?>
<p:tagLst xmlns:p="http://schemas.openxmlformats.org/presentationml/2006/main">
  <p:tag name="AS_UNIQUEID" val="453"/>
</p:tagLst>
</file>

<file path=ppt/tags/tag358.xml><?xml version="1.0" encoding="utf-8"?>
<p:tagLst xmlns:p="http://schemas.openxmlformats.org/presentationml/2006/main">
  <p:tag name="AS_UNIQUEID" val="454"/>
</p:tagLst>
</file>

<file path=ppt/tags/tag359.xml><?xml version="1.0" encoding="utf-8"?>
<p:tagLst xmlns:p="http://schemas.openxmlformats.org/presentationml/2006/main">
  <p:tag name="AS_UNIQUEID" val="455"/>
</p:tagLst>
</file>

<file path=ppt/tags/tag36.xml><?xml version="1.0" encoding="utf-8"?>
<p:tagLst xmlns:p="http://schemas.openxmlformats.org/presentationml/2006/main">
  <p:tag name="AS_UNIQUEID" val="132"/>
</p:tagLst>
</file>

<file path=ppt/tags/tag360.xml><?xml version="1.0" encoding="utf-8"?>
<p:tagLst xmlns:p="http://schemas.openxmlformats.org/presentationml/2006/main">
  <p:tag name="AS_UNIQUEID" val="456"/>
</p:tagLst>
</file>

<file path=ppt/tags/tag361.xml><?xml version="1.0" encoding="utf-8"?>
<p:tagLst xmlns:p="http://schemas.openxmlformats.org/presentationml/2006/main">
  <p:tag name="AS_UNIQUEID" val="457"/>
</p:tagLst>
</file>

<file path=ppt/tags/tag362.xml><?xml version="1.0" encoding="utf-8"?>
<p:tagLst xmlns:p="http://schemas.openxmlformats.org/presentationml/2006/main">
  <p:tag name="AS_UNIQUEID" val="458"/>
</p:tagLst>
</file>

<file path=ppt/tags/tag363.xml><?xml version="1.0" encoding="utf-8"?>
<p:tagLst xmlns:p="http://schemas.openxmlformats.org/presentationml/2006/main">
  <p:tag name="AS_UNIQUEID" val="459"/>
</p:tagLst>
</file>

<file path=ppt/tags/tag364.xml><?xml version="1.0" encoding="utf-8"?>
<p:tagLst xmlns:p="http://schemas.openxmlformats.org/presentationml/2006/main">
  <p:tag name="AS_UNIQUEID" val="460"/>
</p:tagLst>
</file>

<file path=ppt/tags/tag365.xml><?xml version="1.0" encoding="utf-8"?>
<p:tagLst xmlns:p="http://schemas.openxmlformats.org/presentationml/2006/main">
  <p:tag name="AS_UNIQUEID" val="461"/>
</p:tagLst>
</file>

<file path=ppt/tags/tag366.xml><?xml version="1.0" encoding="utf-8"?>
<p:tagLst xmlns:p="http://schemas.openxmlformats.org/presentationml/2006/main">
  <p:tag name="AS_UNIQUEID" val="462"/>
</p:tagLst>
</file>

<file path=ppt/tags/tag367.xml><?xml version="1.0" encoding="utf-8"?>
<p:tagLst xmlns:p="http://schemas.openxmlformats.org/presentationml/2006/main">
  <p:tag name="AS_UNIQUEID" val="463"/>
</p:tagLst>
</file>

<file path=ppt/tags/tag368.xml><?xml version="1.0" encoding="utf-8"?>
<p:tagLst xmlns:p="http://schemas.openxmlformats.org/presentationml/2006/main">
  <p:tag name="AS_UNIQUEID" val="464"/>
</p:tagLst>
</file>

<file path=ppt/tags/tag369.xml><?xml version="1.0" encoding="utf-8"?>
<p:tagLst xmlns:p="http://schemas.openxmlformats.org/presentationml/2006/main">
  <p:tag name="AS_UNIQUEID" val="465"/>
</p:tagLst>
</file>

<file path=ppt/tags/tag37.xml><?xml version="1.0" encoding="utf-8"?>
<p:tagLst xmlns:p="http://schemas.openxmlformats.org/presentationml/2006/main">
  <p:tag name="AS_UNIQUEID" val="133"/>
</p:tagLst>
</file>

<file path=ppt/tags/tag370.xml><?xml version="1.0" encoding="utf-8"?>
<p:tagLst xmlns:p="http://schemas.openxmlformats.org/presentationml/2006/main">
  <p:tag name="AS_UNIQUEID" val="466"/>
</p:tagLst>
</file>

<file path=ppt/tags/tag371.xml><?xml version="1.0" encoding="utf-8"?>
<p:tagLst xmlns:p="http://schemas.openxmlformats.org/presentationml/2006/main">
  <p:tag name="AS_UNIQUEID" val="467"/>
</p:tagLst>
</file>

<file path=ppt/tags/tag372.xml><?xml version="1.0" encoding="utf-8"?>
<p:tagLst xmlns:p="http://schemas.openxmlformats.org/presentationml/2006/main">
  <p:tag name="AS_UNIQUEID" val="468"/>
</p:tagLst>
</file>

<file path=ppt/tags/tag373.xml><?xml version="1.0" encoding="utf-8"?>
<p:tagLst xmlns:p="http://schemas.openxmlformats.org/presentationml/2006/main">
  <p:tag name="AS_UNIQUEID" val="469"/>
</p:tagLst>
</file>

<file path=ppt/tags/tag374.xml><?xml version="1.0" encoding="utf-8"?>
<p:tagLst xmlns:p="http://schemas.openxmlformats.org/presentationml/2006/main">
  <p:tag name="AS_UNIQUEID" val="470"/>
</p:tagLst>
</file>

<file path=ppt/tags/tag375.xml><?xml version="1.0" encoding="utf-8"?>
<p:tagLst xmlns:p="http://schemas.openxmlformats.org/presentationml/2006/main">
  <p:tag name="AS_UNIQUEID" val="471"/>
</p:tagLst>
</file>

<file path=ppt/tags/tag376.xml><?xml version="1.0" encoding="utf-8"?>
<p:tagLst xmlns:p="http://schemas.openxmlformats.org/presentationml/2006/main">
  <p:tag name="AS_UNIQUEID" val="472"/>
</p:tagLst>
</file>

<file path=ppt/tags/tag377.xml><?xml version="1.0" encoding="utf-8"?>
<p:tagLst xmlns:p="http://schemas.openxmlformats.org/presentationml/2006/main">
  <p:tag name="AS_UNIQUEID" val="473"/>
</p:tagLst>
</file>

<file path=ppt/tags/tag378.xml><?xml version="1.0" encoding="utf-8"?>
<p:tagLst xmlns:p="http://schemas.openxmlformats.org/presentationml/2006/main">
  <p:tag name="AS_UNIQUEID" val="474"/>
</p:tagLst>
</file>

<file path=ppt/tags/tag379.xml><?xml version="1.0" encoding="utf-8"?>
<p:tagLst xmlns:p="http://schemas.openxmlformats.org/presentationml/2006/main">
  <p:tag name="AS_UNIQUEID" val="475"/>
</p:tagLst>
</file>

<file path=ppt/tags/tag38.xml><?xml version="1.0" encoding="utf-8"?>
<p:tagLst xmlns:p="http://schemas.openxmlformats.org/presentationml/2006/main">
  <p:tag name="AS_UNIQUEID" val="134"/>
</p:tagLst>
</file>

<file path=ppt/tags/tag380.xml><?xml version="1.0" encoding="utf-8"?>
<p:tagLst xmlns:p="http://schemas.openxmlformats.org/presentationml/2006/main">
  <p:tag name="AS_UNIQUEID" val="476"/>
</p:tagLst>
</file>

<file path=ppt/tags/tag381.xml><?xml version="1.0" encoding="utf-8"?>
<p:tagLst xmlns:p="http://schemas.openxmlformats.org/presentationml/2006/main">
  <p:tag name="AS_UNIQUEID" val="477"/>
</p:tagLst>
</file>

<file path=ppt/tags/tag382.xml><?xml version="1.0" encoding="utf-8"?>
<p:tagLst xmlns:p="http://schemas.openxmlformats.org/presentationml/2006/main">
  <p:tag name="AS_UNIQUEID" val="478"/>
</p:tagLst>
</file>

<file path=ppt/tags/tag383.xml><?xml version="1.0" encoding="utf-8"?>
<p:tagLst xmlns:p="http://schemas.openxmlformats.org/presentationml/2006/main">
  <p:tag name="AS_UNIQUEID" val="479"/>
</p:tagLst>
</file>

<file path=ppt/tags/tag384.xml><?xml version="1.0" encoding="utf-8"?>
<p:tagLst xmlns:p="http://schemas.openxmlformats.org/presentationml/2006/main">
  <p:tag name="AS_UNIQUEID" val="480"/>
</p:tagLst>
</file>

<file path=ppt/tags/tag385.xml><?xml version="1.0" encoding="utf-8"?>
<p:tagLst xmlns:p="http://schemas.openxmlformats.org/presentationml/2006/main">
  <p:tag name="AS_UNIQUEID" val="481"/>
</p:tagLst>
</file>

<file path=ppt/tags/tag386.xml><?xml version="1.0" encoding="utf-8"?>
<p:tagLst xmlns:p="http://schemas.openxmlformats.org/presentationml/2006/main">
  <p:tag name="AS_UNIQUEID" val="482"/>
</p:tagLst>
</file>

<file path=ppt/tags/tag387.xml><?xml version="1.0" encoding="utf-8"?>
<p:tagLst xmlns:p="http://schemas.openxmlformats.org/presentationml/2006/main">
  <p:tag name="AS_UNIQUEID" val="483"/>
</p:tagLst>
</file>

<file path=ppt/tags/tag388.xml><?xml version="1.0" encoding="utf-8"?>
<p:tagLst xmlns:p="http://schemas.openxmlformats.org/presentationml/2006/main">
  <p:tag name="AS_UNIQUEID" val="484"/>
</p:tagLst>
</file>

<file path=ppt/tags/tag389.xml><?xml version="1.0" encoding="utf-8"?>
<p:tagLst xmlns:p="http://schemas.openxmlformats.org/presentationml/2006/main">
  <p:tag name="AS_UNIQUEID" val="485"/>
</p:tagLst>
</file>

<file path=ppt/tags/tag39.xml><?xml version="1.0" encoding="utf-8"?>
<p:tagLst xmlns:p="http://schemas.openxmlformats.org/presentationml/2006/main">
  <p:tag name="AS_UNIQUEID" val="135"/>
</p:tagLst>
</file>

<file path=ppt/tags/tag390.xml><?xml version="1.0" encoding="utf-8"?>
<p:tagLst xmlns:p="http://schemas.openxmlformats.org/presentationml/2006/main">
  <p:tag name="AS_UNIQUEID" val="486"/>
</p:tagLst>
</file>

<file path=ppt/tags/tag391.xml><?xml version="1.0" encoding="utf-8"?>
<p:tagLst xmlns:p="http://schemas.openxmlformats.org/presentationml/2006/main">
  <p:tag name="AS_UNIQUEID" val="487"/>
</p:tagLst>
</file>

<file path=ppt/tags/tag392.xml><?xml version="1.0" encoding="utf-8"?>
<p:tagLst xmlns:p="http://schemas.openxmlformats.org/presentationml/2006/main">
  <p:tag name="AS_UNIQUEID" val="488"/>
</p:tagLst>
</file>

<file path=ppt/tags/tag393.xml><?xml version="1.0" encoding="utf-8"?>
<p:tagLst xmlns:p="http://schemas.openxmlformats.org/presentationml/2006/main">
  <p:tag name="AS_UNIQUEID" val="489"/>
</p:tagLst>
</file>

<file path=ppt/tags/tag394.xml><?xml version="1.0" encoding="utf-8"?>
<p:tagLst xmlns:p="http://schemas.openxmlformats.org/presentationml/2006/main">
  <p:tag name="AS_UNIQUEID" val="490"/>
</p:tagLst>
</file>

<file path=ppt/tags/tag395.xml><?xml version="1.0" encoding="utf-8"?>
<p:tagLst xmlns:p="http://schemas.openxmlformats.org/presentationml/2006/main">
  <p:tag name="AS_UNIQUEID" val="491"/>
</p:tagLst>
</file>

<file path=ppt/tags/tag396.xml><?xml version="1.0" encoding="utf-8"?>
<p:tagLst xmlns:p="http://schemas.openxmlformats.org/presentationml/2006/main">
  <p:tag name="AS_UNIQUEID" val="492"/>
</p:tagLst>
</file>

<file path=ppt/tags/tag397.xml><?xml version="1.0" encoding="utf-8"?>
<p:tagLst xmlns:p="http://schemas.openxmlformats.org/presentationml/2006/main">
  <p:tag name="AS_UNIQUEID" val="493"/>
</p:tagLst>
</file>

<file path=ppt/tags/tag398.xml><?xml version="1.0" encoding="utf-8"?>
<p:tagLst xmlns:p="http://schemas.openxmlformats.org/presentationml/2006/main">
  <p:tag name="AS_UNIQUEID" val="494"/>
</p:tagLst>
</file>

<file path=ppt/tags/tag399.xml><?xml version="1.0" encoding="utf-8"?>
<p:tagLst xmlns:p="http://schemas.openxmlformats.org/presentationml/2006/main">
  <p:tag name="AS_UNIQUEID" val="495"/>
</p:tagLst>
</file>

<file path=ppt/tags/tag4.xml><?xml version="1.0" encoding="utf-8"?>
<p:tagLst xmlns:p="http://schemas.openxmlformats.org/presentationml/2006/main">
  <p:tag name="AS_UNIQUEID" val="100"/>
</p:tagLst>
</file>

<file path=ppt/tags/tag40.xml><?xml version="1.0" encoding="utf-8"?>
<p:tagLst xmlns:p="http://schemas.openxmlformats.org/presentationml/2006/main">
  <p:tag name="AS_UNIQUEID" val="136"/>
</p:tagLst>
</file>

<file path=ppt/tags/tag400.xml><?xml version="1.0" encoding="utf-8"?>
<p:tagLst xmlns:p="http://schemas.openxmlformats.org/presentationml/2006/main">
  <p:tag name="AS_UNIQUEID" val="496"/>
</p:tagLst>
</file>

<file path=ppt/tags/tag401.xml><?xml version="1.0" encoding="utf-8"?>
<p:tagLst xmlns:p="http://schemas.openxmlformats.org/presentationml/2006/main">
  <p:tag name="AS_UNIQUEID" val="497"/>
</p:tagLst>
</file>

<file path=ppt/tags/tag402.xml><?xml version="1.0" encoding="utf-8"?>
<p:tagLst xmlns:p="http://schemas.openxmlformats.org/presentationml/2006/main">
  <p:tag name="AS_UNIQUEID" val="498"/>
</p:tagLst>
</file>

<file path=ppt/tags/tag403.xml><?xml version="1.0" encoding="utf-8"?>
<p:tagLst xmlns:p="http://schemas.openxmlformats.org/presentationml/2006/main">
  <p:tag name="AS_UNIQUEID" val="499"/>
</p:tagLst>
</file>

<file path=ppt/tags/tag404.xml><?xml version="1.0" encoding="utf-8"?>
<p:tagLst xmlns:p="http://schemas.openxmlformats.org/presentationml/2006/main">
  <p:tag name="AS_UNIQUEID" val="500"/>
</p:tagLst>
</file>

<file path=ppt/tags/tag405.xml><?xml version="1.0" encoding="utf-8"?>
<p:tagLst xmlns:p="http://schemas.openxmlformats.org/presentationml/2006/main">
  <p:tag name="AS_UNIQUEID" val="501"/>
</p:tagLst>
</file>

<file path=ppt/tags/tag406.xml><?xml version="1.0" encoding="utf-8"?>
<p:tagLst xmlns:p="http://schemas.openxmlformats.org/presentationml/2006/main">
  <p:tag name="AS_UNIQUEID" val="502"/>
</p:tagLst>
</file>

<file path=ppt/tags/tag407.xml><?xml version="1.0" encoding="utf-8"?>
<p:tagLst xmlns:p="http://schemas.openxmlformats.org/presentationml/2006/main">
  <p:tag name="AS_UNIQUEID" val="503"/>
</p:tagLst>
</file>

<file path=ppt/tags/tag408.xml><?xml version="1.0" encoding="utf-8"?>
<p:tagLst xmlns:p="http://schemas.openxmlformats.org/presentationml/2006/main">
  <p:tag name="AS_UNIQUEID" val="504"/>
</p:tagLst>
</file>

<file path=ppt/tags/tag409.xml><?xml version="1.0" encoding="utf-8"?>
<p:tagLst xmlns:p="http://schemas.openxmlformats.org/presentationml/2006/main">
  <p:tag name="AS_UNIQUEID" val="505"/>
</p:tagLst>
</file>

<file path=ppt/tags/tag41.xml><?xml version="1.0" encoding="utf-8"?>
<p:tagLst xmlns:p="http://schemas.openxmlformats.org/presentationml/2006/main">
  <p:tag name="AS_UNIQUEID" val="137"/>
</p:tagLst>
</file>

<file path=ppt/tags/tag410.xml><?xml version="1.0" encoding="utf-8"?>
<p:tagLst xmlns:p="http://schemas.openxmlformats.org/presentationml/2006/main">
  <p:tag name="AS_UNIQUEID" val="506"/>
</p:tagLst>
</file>

<file path=ppt/tags/tag411.xml><?xml version="1.0" encoding="utf-8"?>
<p:tagLst xmlns:p="http://schemas.openxmlformats.org/presentationml/2006/main">
  <p:tag name="AS_UNIQUEID" val="507"/>
</p:tagLst>
</file>

<file path=ppt/tags/tag412.xml><?xml version="1.0" encoding="utf-8"?>
<p:tagLst xmlns:p="http://schemas.openxmlformats.org/presentationml/2006/main">
  <p:tag name="AS_UNIQUEID" val="508"/>
</p:tagLst>
</file>

<file path=ppt/tags/tag413.xml><?xml version="1.0" encoding="utf-8"?>
<p:tagLst xmlns:p="http://schemas.openxmlformats.org/presentationml/2006/main">
  <p:tag name="AS_UNIQUEID" val="509"/>
</p:tagLst>
</file>

<file path=ppt/tags/tag414.xml><?xml version="1.0" encoding="utf-8"?>
<p:tagLst xmlns:p="http://schemas.openxmlformats.org/presentationml/2006/main">
  <p:tag name="AS_UNIQUEID" val="510"/>
</p:tagLst>
</file>

<file path=ppt/tags/tag415.xml><?xml version="1.0" encoding="utf-8"?>
<p:tagLst xmlns:p="http://schemas.openxmlformats.org/presentationml/2006/main">
  <p:tag name="AS_UNIQUEID" val="511"/>
</p:tagLst>
</file>

<file path=ppt/tags/tag416.xml><?xml version="1.0" encoding="utf-8"?>
<p:tagLst xmlns:p="http://schemas.openxmlformats.org/presentationml/2006/main">
  <p:tag name="AS_UNIQUEID" val="512"/>
</p:tagLst>
</file>

<file path=ppt/tags/tag417.xml><?xml version="1.0" encoding="utf-8"?>
<p:tagLst xmlns:p="http://schemas.openxmlformats.org/presentationml/2006/main">
  <p:tag name="AS_UNIQUEID" val="513"/>
</p:tagLst>
</file>

<file path=ppt/tags/tag418.xml><?xml version="1.0" encoding="utf-8"?>
<p:tagLst xmlns:p="http://schemas.openxmlformats.org/presentationml/2006/main">
  <p:tag name="AS_UNIQUEID" val="514"/>
</p:tagLst>
</file>

<file path=ppt/tags/tag419.xml><?xml version="1.0" encoding="utf-8"?>
<p:tagLst xmlns:p="http://schemas.openxmlformats.org/presentationml/2006/main">
  <p:tag name="AS_UNIQUEID" val="515"/>
</p:tagLst>
</file>

<file path=ppt/tags/tag42.xml><?xml version="1.0" encoding="utf-8"?>
<p:tagLst xmlns:p="http://schemas.openxmlformats.org/presentationml/2006/main">
  <p:tag name="AS_UNIQUEID" val="138"/>
</p:tagLst>
</file>

<file path=ppt/tags/tag420.xml><?xml version="1.0" encoding="utf-8"?>
<p:tagLst xmlns:p="http://schemas.openxmlformats.org/presentationml/2006/main">
  <p:tag name="AS_UNIQUEID" val="516"/>
</p:tagLst>
</file>

<file path=ppt/tags/tag421.xml><?xml version="1.0" encoding="utf-8"?>
<p:tagLst xmlns:p="http://schemas.openxmlformats.org/presentationml/2006/main">
  <p:tag name="AS_UNIQUEID" val="517"/>
</p:tagLst>
</file>

<file path=ppt/tags/tag422.xml><?xml version="1.0" encoding="utf-8"?>
<p:tagLst xmlns:p="http://schemas.openxmlformats.org/presentationml/2006/main">
  <p:tag name="AS_UNIQUEID" val="518"/>
</p:tagLst>
</file>

<file path=ppt/tags/tag423.xml><?xml version="1.0" encoding="utf-8"?>
<p:tagLst xmlns:p="http://schemas.openxmlformats.org/presentationml/2006/main">
  <p:tag name="AS_UNIQUEID" val="519"/>
</p:tagLst>
</file>

<file path=ppt/tags/tag424.xml><?xml version="1.0" encoding="utf-8"?>
<p:tagLst xmlns:p="http://schemas.openxmlformats.org/presentationml/2006/main">
  <p:tag name="AS_UNIQUEID" val="520"/>
</p:tagLst>
</file>

<file path=ppt/tags/tag425.xml><?xml version="1.0" encoding="utf-8"?>
<p:tagLst xmlns:p="http://schemas.openxmlformats.org/presentationml/2006/main">
  <p:tag name="AS_UNIQUEID" val="521"/>
</p:tagLst>
</file>

<file path=ppt/tags/tag426.xml><?xml version="1.0" encoding="utf-8"?>
<p:tagLst xmlns:p="http://schemas.openxmlformats.org/presentationml/2006/main">
  <p:tag name="AS_UNIQUEID" val="522"/>
</p:tagLst>
</file>

<file path=ppt/tags/tag427.xml><?xml version="1.0" encoding="utf-8"?>
<p:tagLst xmlns:p="http://schemas.openxmlformats.org/presentationml/2006/main">
  <p:tag name="AS_UNIQUEID" val="523"/>
</p:tagLst>
</file>

<file path=ppt/tags/tag428.xml><?xml version="1.0" encoding="utf-8"?>
<p:tagLst xmlns:p="http://schemas.openxmlformats.org/presentationml/2006/main">
  <p:tag name="AS_UNIQUEID" val="524"/>
</p:tagLst>
</file>

<file path=ppt/tags/tag429.xml><?xml version="1.0" encoding="utf-8"?>
<p:tagLst xmlns:p="http://schemas.openxmlformats.org/presentationml/2006/main">
  <p:tag name="AS_UNIQUEID" val="525"/>
</p:tagLst>
</file>

<file path=ppt/tags/tag43.xml><?xml version="1.0" encoding="utf-8"?>
<p:tagLst xmlns:p="http://schemas.openxmlformats.org/presentationml/2006/main">
  <p:tag name="AS_UNIQUEID" val="139"/>
</p:tagLst>
</file>

<file path=ppt/tags/tag430.xml><?xml version="1.0" encoding="utf-8"?>
<p:tagLst xmlns:p="http://schemas.openxmlformats.org/presentationml/2006/main">
  <p:tag name="AS_UNIQUEID" val="526"/>
</p:tagLst>
</file>

<file path=ppt/tags/tag431.xml><?xml version="1.0" encoding="utf-8"?>
<p:tagLst xmlns:p="http://schemas.openxmlformats.org/presentationml/2006/main">
  <p:tag name="AS_UNIQUEID" val="527"/>
</p:tagLst>
</file>

<file path=ppt/tags/tag432.xml><?xml version="1.0" encoding="utf-8"?>
<p:tagLst xmlns:p="http://schemas.openxmlformats.org/presentationml/2006/main">
  <p:tag name="AS_UNIQUEID" val="528"/>
</p:tagLst>
</file>

<file path=ppt/tags/tag433.xml><?xml version="1.0" encoding="utf-8"?>
<p:tagLst xmlns:p="http://schemas.openxmlformats.org/presentationml/2006/main">
  <p:tag name="AS_UNIQUEID" val="529"/>
</p:tagLst>
</file>

<file path=ppt/tags/tag434.xml><?xml version="1.0" encoding="utf-8"?>
<p:tagLst xmlns:p="http://schemas.openxmlformats.org/presentationml/2006/main">
  <p:tag name="AS_UNIQUEID" val="530"/>
</p:tagLst>
</file>

<file path=ppt/tags/tag435.xml><?xml version="1.0" encoding="utf-8"?>
<p:tagLst xmlns:p="http://schemas.openxmlformats.org/presentationml/2006/main">
  <p:tag name="AS_UNIQUEID" val="531"/>
</p:tagLst>
</file>

<file path=ppt/tags/tag436.xml><?xml version="1.0" encoding="utf-8"?>
<p:tagLst xmlns:p="http://schemas.openxmlformats.org/presentationml/2006/main">
  <p:tag name="AS_UNIQUEID" val="532"/>
</p:tagLst>
</file>

<file path=ppt/tags/tag437.xml><?xml version="1.0" encoding="utf-8"?>
<p:tagLst xmlns:p="http://schemas.openxmlformats.org/presentationml/2006/main">
  <p:tag name="AS_UNIQUEID" val="533"/>
</p:tagLst>
</file>

<file path=ppt/tags/tag438.xml><?xml version="1.0" encoding="utf-8"?>
<p:tagLst xmlns:p="http://schemas.openxmlformats.org/presentationml/2006/main">
  <p:tag name="AS_UNIQUEID" val="534"/>
</p:tagLst>
</file>

<file path=ppt/tags/tag439.xml><?xml version="1.0" encoding="utf-8"?>
<p:tagLst xmlns:p="http://schemas.openxmlformats.org/presentationml/2006/main">
  <p:tag name="AS_UNIQUEID" val="535"/>
</p:tagLst>
</file>

<file path=ppt/tags/tag44.xml><?xml version="1.0" encoding="utf-8"?>
<p:tagLst xmlns:p="http://schemas.openxmlformats.org/presentationml/2006/main">
  <p:tag name="AS_UNIQUEID" val="140"/>
</p:tagLst>
</file>

<file path=ppt/tags/tag440.xml><?xml version="1.0" encoding="utf-8"?>
<p:tagLst xmlns:p="http://schemas.openxmlformats.org/presentationml/2006/main">
  <p:tag name="AS_UNIQUEID" val="536"/>
</p:tagLst>
</file>

<file path=ppt/tags/tag441.xml><?xml version="1.0" encoding="utf-8"?>
<p:tagLst xmlns:p="http://schemas.openxmlformats.org/presentationml/2006/main">
  <p:tag name="AS_UNIQUEID" val="537"/>
</p:tagLst>
</file>

<file path=ppt/tags/tag442.xml><?xml version="1.0" encoding="utf-8"?>
<p:tagLst xmlns:p="http://schemas.openxmlformats.org/presentationml/2006/main">
  <p:tag name="AS_UNIQUEID" val="538"/>
</p:tagLst>
</file>

<file path=ppt/tags/tag443.xml><?xml version="1.0" encoding="utf-8"?>
<p:tagLst xmlns:p="http://schemas.openxmlformats.org/presentationml/2006/main">
  <p:tag name="AS_UNIQUEID" val="539"/>
</p:tagLst>
</file>

<file path=ppt/tags/tag444.xml><?xml version="1.0" encoding="utf-8"?>
<p:tagLst xmlns:p="http://schemas.openxmlformats.org/presentationml/2006/main">
  <p:tag name="AS_UNIQUEID" val="540"/>
</p:tagLst>
</file>

<file path=ppt/tags/tag445.xml><?xml version="1.0" encoding="utf-8"?>
<p:tagLst xmlns:p="http://schemas.openxmlformats.org/presentationml/2006/main">
  <p:tag name="AS_UNIQUEID" val="541"/>
</p:tagLst>
</file>

<file path=ppt/tags/tag446.xml><?xml version="1.0" encoding="utf-8"?>
<p:tagLst xmlns:p="http://schemas.openxmlformats.org/presentationml/2006/main">
  <p:tag name="AS_UNIQUEID" val="542"/>
</p:tagLst>
</file>

<file path=ppt/tags/tag447.xml><?xml version="1.0" encoding="utf-8"?>
<p:tagLst xmlns:p="http://schemas.openxmlformats.org/presentationml/2006/main">
  <p:tag name="AS_UNIQUEID" val="543"/>
</p:tagLst>
</file>

<file path=ppt/tags/tag448.xml><?xml version="1.0" encoding="utf-8"?>
<p:tagLst xmlns:p="http://schemas.openxmlformats.org/presentationml/2006/main">
  <p:tag name="AS_UNIQUEID" val="544"/>
</p:tagLst>
</file>

<file path=ppt/tags/tag449.xml><?xml version="1.0" encoding="utf-8"?>
<p:tagLst xmlns:p="http://schemas.openxmlformats.org/presentationml/2006/main">
  <p:tag name="AS_UNIQUEID" val="545"/>
</p:tagLst>
</file>

<file path=ppt/tags/tag45.xml><?xml version="1.0" encoding="utf-8"?>
<p:tagLst xmlns:p="http://schemas.openxmlformats.org/presentationml/2006/main">
  <p:tag name="AS_UNIQUEID" val="141"/>
</p:tagLst>
</file>

<file path=ppt/tags/tag450.xml><?xml version="1.0" encoding="utf-8"?>
<p:tagLst xmlns:p="http://schemas.openxmlformats.org/presentationml/2006/main">
  <p:tag name="AS_UNIQUEID" val="546"/>
</p:tagLst>
</file>

<file path=ppt/tags/tag451.xml><?xml version="1.0" encoding="utf-8"?>
<p:tagLst xmlns:p="http://schemas.openxmlformats.org/presentationml/2006/main">
  <p:tag name="AS_UNIQUEID" val="547"/>
</p:tagLst>
</file>

<file path=ppt/tags/tag452.xml><?xml version="1.0" encoding="utf-8"?>
<p:tagLst xmlns:p="http://schemas.openxmlformats.org/presentationml/2006/main">
  <p:tag name="AS_UNIQUEID" val="548"/>
</p:tagLst>
</file>

<file path=ppt/tags/tag453.xml><?xml version="1.0" encoding="utf-8"?>
<p:tagLst xmlns:p="http://schemas.openxmlformats.org/presentationml/2006/main">
  <p:tag name="AS_UNIQUEID" val="549"/>
</p:tagLst>
</file>

<file path=ppt/tags/tag454.xml><?xml version="1.0" encoding="utf-8"?>
<p:tagLst xmlns:p="http://schemas.openxmlformats.org/presentationml/2006/main">
  <p:tag name="AS_UNIQUEID" val="550"/>
</p:tagLst>
</file>

<file path=ppt/tags/tag455.xml><?xml version="1.0" encoding="utf-8"?>
<p:tagLst xmlns:p="http://schemas.openxmlformats.org/presentationml/2006/main">
  <p:tag name="AS_UNIQUEID" val="551"/>
</p:tagLst>
</file>

<file path=ppt/tags/tag456.xml><?xml version="1.0" encoding="utf-8"?>
<p:tagLst xmlns:p="http://schemas.openxmlformats.org/presentationml/2006/main">
  <p:tag name="AS_UNIQUEID" val="552"/>
</p:tagLst>
</file>

<file path=ppt/tags/tag457.xml><?xml version="1.0" encoding="utf-8"?>
<p:tagLst xmlns:p="http://schemas.openxmlformats.org/presentationml/2006/main">
  <p:tag name="AS_UNIQUEID" val="553"/>
</p:tagLst>
</file>

<file path=ppt/tags/tag458.xml><?xml version="1.0" encoding="utf-8"?>
<p:tagLst xmlns:p="http://schemas.openxmlformats.org/presentationml/2006/main">
  <p:tag name="AS_UNIQUEID" val="554"/>
</p:tagLst>
</file>

<file path=ppt/tags/tag459.xml><?xml version="1.0" encoding="utf-8"?>
<p:tagLst xmlns:p="http://schemas.openxmlformats.org/presentationml/2006/main">
  <p:tag name="AS_UNIQUEID" val="555"/>
</p:tagLst>
</file>

<file path=ppt/tags/tag46.xml><?xml version="1.0" encoding="utf-8"?>
<p:tagLst xmlns:p="http://schemas.openxmlformats.org/presentationml/2006/main">
  <p:tag name="AS_UNIQUEID" val="142"/>
</p:tagLst>
</file>

<file path=ppt/tags/tag460.xml><?xml version="1.0" encoding="utf-8"?>
<p:tagLst xmlns:p="http://schemas.openxmlformats.org/presentationml/2006/main">
  <p:tag name="AS_UNIQUEID" val="556"/>
</p:tagLst>
</file>

<file path=ppt/tags/tag461.xml><?xml version="1.0" encoding="utf-8"?>
<p:tagLst xmlns:p="http://schemas.openxmlformats.org/presentationml/2006/main">
  <p:tag name="AS_UNIQUEID" val="557"/>
</p:tagLst>
</file>

<file path=ppt/tags/tag462.xml><?xml version="1.0" encoding="utf-8"?>
<p:tagLst xmlns:p="http://schemas.openxmlformats.org/presentationml/2006/main">
  <p:tag name="AS_UNIQUEID" val="96"/>
</p:tagLst>
</file>

<file path=ppt/tags/tag463.xml><?xml version="1.0" encoding="utf-8"?>
<p:tagLst xmlns:p="http://schemas.openxmlformats.org/presentationml/2006/main">
  <p:tag name="AS_UNIQUEID" val="558"/>
</p:tagLst>
</file>

<file path=ppt/tags/tag464.xml><?xml version="1.0" encoding="utf-8"?>
<p:tagLst xmlns:p="http://schemas.openxmlformats.org/presentationml/2006/main">
  <p:tag name="AS_UNIQUEID" val="559"/>
</p:tagLst>
</file>

<file path=ppt/tags/tag465.xml><?xml version="1.0" encoding="utf-8"?>
<p:tagLst xmlns:p="http://schemas.openxmlformats.org/presentationml/2006/main">
  <p:tag name="AS_UNIQUEID" val="560"/>
</p:tagLst>
</file>

<file path=ppt/tags/tag466.xml><?xml version="1.0" encoding="utf-8"?>
<p:tagLst xmlns:p="http://schemas.openxmlformats.org/presentationml/2006/main">
  <p:tag name="AS_UNIQUEID" val="561"/>
</p:tagLst>
</file>

<file path=ppt/tags/tag467.xml><?xml version="1.0" encoding="utf-8"?>
<p:tagLst xmlns:p="http://schemas.openxmlformats.org/presentationml/2006/main">
  <p:tag name="AS_UNIQUEID" val="562"/>
</p:tagLst>
</file>

<file path=ppt/tags/tag468.xml><?xml version="1.0" encoding="utf-8"?>
<p:tagLst xmlns:p="http://schemas.openxmlformats.org/presentationml/2006/main">
  <p:tag name="AS_UNIQUEID" val="563"/>
</p:tagLst>
</file>

<file path=ppt/tags/tag469.xml><?xml version="1.0" encoding="utf-8"?>
<p:tagLst xmlns:p="http://schemas.openxmlformats.org/presentationml/2006/main">
  <p:tag name="AS_UNIQUEID" val="564"/>
</p:tagLst>
</file>

<file path=ppt/tags/tag47.xml><?xml version="1.0" encoding="utf-8"?>
<p:tagLst xmlns:p="http://schemas.openxmlformats.org/presentationml/2006/main">
  <p:tag name="AS_UNIQUEID" val="143"/>
</p:tagLst>
</file>

<file path=ppt/tags/tag470.xml><?xml version="1.0" encoding="utf-8"?>
<p:tagLst xmlns:p="http://schemas.openxmlformats.org/presentationml/2006/main">
  <p:tag name="AS_UNIQUEID" val="565"/>
</p:tagLst>
</file>

<file path=ppt/tags/tag471.xml><?xml version="1.0" encoding="utf-8"?>
<p:tagLst xmlns:p="http://schemas.openxmlformats.org/presentationml/2006/main">
  <p:tag name="AS_UNIQUEID" val="566"/>
</p:tagLst>
</file>

<file path=ppt/tags/tag472.xml><?xml version="1.0" encoding="utf-8"?>
<p:tagLst xmlns:p="http://schemas.openxmlformats.org/presentationml/2006/main">
  <p:tag name="AS_UNIQUEID" val="567"/>
</p:tagLst>
</file>

<file path=ppt/tags/tag473.xml><?xml version="1.0" encoding="utf-8"?>
<p:tagLst xmlns:p="http://schemas.openxmlformats.org/presentationml/2006/main">
  <p:tag name="AS_UNIQUEID" val="568"/>
</p:tagLst>
</file>

<file path=ppt/tags/tag474.xml><?xml version="1.0" encoding="utf-8"?>
<p:tagLst xmlns:p="http://schemas.openxmlformats.org/presentationml/2006/main">
  <p:tag name="AS_UNIQUEID" val="569"/>
</p:tagLst>
</file>

<file path=ppt/tags/tag475.xml><?xml version="1.0" encoding="utf-8"?>
<p:tagLst xmlns:p="http://schemas.openxmlformats.org/presentationml/2006/main">
  <p:tag name="AS_UNIQUEID" val="570"/>
</p:tagLst>
</file>

<file path=ppt/tags/tag476.xml><?xml version="1.0" encoding="utf-8"?>
<p:tagLst xmlns:p="http://schemas.openxmlformats.org/presentationml/2006/main">
  <p:tag name="AS_UNIQUEID" val="571"/>
</p:tagLst>
</file>

<file path=ppt/tags/tag477.xml><?xml version="1.0" encoding="utf-8"?>
<p:tagLst xmlns:p="http://schemas.openxmlformats.org/presentationml/2006/main">
  <p:tag name="AS_UNIQUEID" val="572"/>
</p:tagLst>
</file>

<file path=ppt/tags/tag478.xml><?xml version="1.0" encoding="utf-8"?>
<p:tagLst xmlns:p="http://schemas.openxmlformats.org/presentationml/2006/main">
  <p:tag name="AS_UNIQUEID" val="573"/>
</p:tagLst>
</file>

<file path=ppt/tags/tag479.xml><?xml version="1.0" encoding="utf-8"?>
<p:tagLst xmlns:p="http://schemas.openxmlformats.org/presentationml/2006/main">
  <p:tag name="AS_UNIQUEID" val="574"/>
</p:tagLst>
</file>

<file path=ppt/tags/tag48.xml><?xml version="1.0" encoding="utf-8"?>
<p:tagLst xmlns:p="http://schemas.openxmlformats.org/presentationml/2006/main">
  <p:tag name="AS_UNIQUEID" val="144"/>
</p:tagLst>
</file>

<file path=ppt/tags/tag480.xml><?xml version="1.0" encoding="utf-8"?>
<p:tagLst xmlns:p="http://schemas.openxmlformats.org/presentationml/2006/main">
  <p:tag name="AS_UNIQUEID" val="575"/>
</p:tagLst>
</file>

<file path=ppt/tags/tag481.xml><?xml version="1.0" encoding="utf-8"?>
<p:tagLst xmlns:p="http://schemas.openxmlformats.org/presentationml/2006/main">
  <p:tag name="AS_UNIQUEID" val="576"/>
</p:tagLst>
</file>

<file path=ppt/tags/tag482.xml><?xml version="1.0" encoding="utf-8"?>
<p:tagLst xmlns:p="http://schemas.openxmlformats.org/presentationml/2006/main">
  <p:tag name="AS_UNIQUEID" val="577"/>
</p:tagLst>
</file>

<file path=ppt/tags/tag483.xml><?xml version="1.0" encoding="utf-8"?>
<p:tagLst xmlns:p="http://schemas.openxmlformats.org/presentationml/2006/main">
  <p:tag name="AS_UNIQUEID" val="578"/>
</p:tagLst>
</file>

<file path=ppt/tags/tag484.xml><?xml version="1.0" encoding="utf-8"?>
<p:tagLst xmlns:p="http://schemas.openxmlformats.org/presentationml/2006/main">
  <p:tag name="AS_UNIQUEID" val="579"/>
</p:tagLst>
</file>

<file path=ppt/tags/tag485.xml><?xml version="1.0" encoding="utf-8"?>
<p:tagLst xmlns:p="http://schemas.openxmlformats.org/presentationml/2006/main">
  <p:tag name="AS_UNIQUEID" val="580"/>
</p:tagLst>
</file>

<file path=ppt/tags/tag486.xml><?xml version="1.0" encoding="utf-8"?>
<p:tagLst xmlns:p="http://schemas.openxmlformats.org/presentationml/2006/main">
  <p:tag name="AS_UNIQUEID" val="581"/>
</p:tagLst>
</file>

<file path=ppt/tags/tag487.xml><?xml version="1.0" encoding="utf-8"?>
<p:tagLst xmlns:p="http://schemas.openxmlformats.org/presentationml/2006/main">
  <p:tag name="AS_UNIQUEID" val="582"/>
</p:tagLst>
</file>

<file path=ppt/tags/tag488.xml><?xml version="1.0" encoding="utf-8"?>
<p:tagLst xmlns:p="http://schemas.openxmlformats.org/presentationml/2006/main">
  <p:tag name="AS_UNIQUEID" val="583"/>
</p:tagLst>
</file>

<file path=ppt/tags/tag489.xml><?xml version="1.0" encoding="utf-8"?>
<p:tagLst xmlns:p="http://schemas.openxmlformats.org/presentationml/2006/main">
  <p:tag name="AS_UNIQUEID" val="584"/>
</p:tagLst>
</file>

<file path=ppt/tags/tag49.xml><?xml version="1.0" encoding="utf-8"?>
<p:tagLst xmlns:p="http://schemas.openxmlformats.org/presentationml/2006/main">
  <p:tag name="AS_UNIQUEID" val="145"/>
</p:tagLst>
</file>

<file path=ppt/tags/tag490.xml><?xml version="1.0" encoding="utf-8"?>
<p:tagLst xmlns:p="http://schemas.openxmlformats.org/presentationml/2006/main">
  <p:tag name="AS_UNIQUEID" val="585"/>
</p:tagLst>
</file>

<file path=ppt/tags/tag491.xml><?xml version="1.0" encoding="utf-8"?>
<p:tagLst xmlns:p="http://schemas.openxmlformats.org/presentationml/2006/main">
  <p:tag name="AS_UNIQUEID" val="586"/>
</p:tagLst>
</file>

<file path=ppt/tags/tag492.xml><?xml version="1.0" encoding="utf-8"?>
<p:tagLst xmlns:p="http://schemas.openxmlformats.org/presentationml/2006/main">
  <p:tag name="AS_UNIQUEID" val="587"/>
</p:tagLst>
</file>

<file path=ppt/tags/tag493.xml><?xml version="1.0" encoding="utf-8"?>
<p:tagLst xmlns:p="http://schemas.openxmlformats.org/presentationml/2006/main">
  <p:tag name="AS_UNIQUEID" val="588"/>
</p:tagLst>
</file>

<file path=ppt/tags/tag494.xml><?xml version="1.0" encoding="utf-8"?>
<p:tagLst xmlns:p="http://schemas.openxmlformats.org/presentationml/2006/main">
  <p:tag name="AS_UNIQUEID" val="589"/>
</p:tagLst>
</file>

<file path=ppt/tags/tag495.xml><?xml version="1.0" encoding="utf-8"?>
<p:tagLst xmlns:p="http://schemas.openxmlformats.org/presentationml/2006/main">
  <p:tag name="AS_UNIQUEID" val="590"/>
</p:tagLst>
</file>

<file path=ppt/tags/tag496.xml><?xml version="1.0" encoding="utf-8"?>
<p:tagLst xmlns:p="http://schemas.openxmlformats.org/presentationml/2006/main">
  <p:tag name="AS_UNIQUEID" val="591"/>
</p:tagLst>
</file>

<file path=ppt/tags/tag497.xml><?xml version="1.0" encoding="utf-8"?>
<p:tagLst xmlns:p="http://schemas.openxmlformats.org/presentationml/2006/main">
  <p:tag name="AS_UNIQUEID" val="592"/>
</p:tagLst>
</file>

<file path=ppt/tags/tag498.xml><?xml version="1.0" encoding="utf-8"?>
<p:tagLst xmlns:p="http://schemas.openxmlformats.org/presentationml/2006/main">
  <p:tag name="AS_UNIQUEID" val="593"/>
</p:tagLst>
</file>

<file path=ppt/tags/tag499.xml><?xml version="1.0" encoding="utf-8"?>
<p:tagLst xmlns:p="http://schemas.openxmlformats.org/presentationml/2006/main">
  <p:tag name="AS_UNIQUEID" val="594"/>
</p:tagLst>
</file>

<file path=ppt/tags/tag5.xml><?xml version="1.0" encoding="utf-8"?>
<p:tagLst xmlns:p="http://schemas.openxmlformats.org/presentationml/2006/main">
  <p:tag name="AS_UNIQUEID" val="101"/>
</p:tagLst>
</file>

<file path=ppt/tags/tag50.xml><?xml version="1.0" encoding="utf-8"?>
<p:tagLst xmlns:p="http://schemas.openxmlformats.org/presentationml/2006/main">
  <p:tag name="AS_UNIQUEID" val="146"/>
</p:tagLst>
</file>

<file path=ppt/tags/tag500.xml><?xml version="1.0" encoding="utf-8"?>
<p:tagLst xmlns:p="http://schemas.openxmlformats.org/presentationml/2006/main">
  <p:tag name="AS_UNIQUEID" val="595"/>
</p:tagLst>
</file>

<file path=ppt/tags/tag501.xml><?xml version="1.0" encoding="utf-8"?>
<p:tagLst xmlns:p="http://schemas.openxmlformats.org/presentationml/2006/main">
  <p:tag name="AS_UNIQUEID" val="596"/>
</p:tagLst>
</file>

<file path=ppt/tags/tag502.xml><?xml version="1.0" encoding="utf-8"?>
<p:tagLst xmlns:p="http://schemas.openxmlformats.org/presentationml/2006/main">
  <p:tag name="AS_UNIQUEID" val="597"/>
</p:tagLst>
</file>

<file path=ppt/tags/tag503.xml><?xml version="1.0" encoding="utf-8"?>
<p:tagLst xmlns:p="http://schemas.openxmlformats.org/presentationml/2006/main">
  <p:tag name="AS_UNIQUEID" val="598"/>
</p:tagLst>
</file>

<file path=ppt/tags/tag504.xml><?xml version="1.0" encoding="utf-8"?>
<p:tagLst xmlns:p="http://schemas.openxmlformats.org/presentationml/2006/main">
  <p:tag name="AS_UNIQUEID" val="599"/>
</p:tagLst>
</file>

<file path=ppt/tags/tag505.xml><?xml version="1.0" encoding="utf-8"?>
<p:tagLst xmlns:p="http://schemas.openxmlformats.org/presentationml/2006/main">
  <p:tag name="AS_UNIQUEID" val="600"/>
</p:tagLst>
</file>

<file path=ppt/tags/tag506.xml><?xml version="1.0" encoding="utf-8"?>
<p:tagLst xmlns:p="http://schemas.openxmlformats.org/presentationml/2006/main">
  <p:tag name="AS_UNIQUEID" val="601"/>
</p:tagLst>
</file>

<file path=ppt/tags/tag507.xml><?xml version="1.0" encoding="utf-8"?>
<p:tagLst xmlns:p="http://schemas.openxmlformats.org/presentationml/2006/main">
  <p:tag name="AS_UNIQUEID" val="602"/>
</p:tagLst>
</file>

<file path=ppt/tags/tag508.xml><?xml version="1.0" encoding="utf-8"?>
<p:tagLst xmlns:p="http://schemas.openxmlformats.org/presentationml/2006/main">
  <p:tag name="AS_UNIQUEID" val="603"/>
</p:tagLst>
</file>

<file path=ppt/tags/tag509.xml><?xml version="1.0" encoding="utf-8"?>
<p:tagLst xmlns:p="http://schemas.openxmlformats.org/presentationml/2006/main">
  <p:tag name="AS_UNIQUEID" val="604"/>
</p:tagLst>
</file>

<file path=ppt/tags/tag51.xml><?xml version="1.0" encoding="utf-8"?>
<p:tagLst xmlns:p="http://schemas.openxmlformats.org/presentationml/2006/main">
  <p:tag name="AS_UNIQUEID" val="147"/>
</p:tagLst>
</file>

<file path=ppt/tags/tag51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52.xml><?xml version="1.0" encoding="utf-8"?>
<p:tagLst xmlns:p="http://schemas.openxmlformats.org/presentationml/2006/main">
  <p:tag name="AS_UNIQUEID" val="148"/>
</p:tagLst>
</file>

<file path=ppt/tags/tag53.xml><?xml version="1.0" encoding="utf-8"?>
<p:tagLst xmlns:p="http://schemas.openxmlformats.org/presentationml/2006/main">
  <p:tag name="AS_UNIQUEID" val="149"/>
</p:tagLst>
</file>

<file path=ppt/tags/tag54.xml><?xml version="1.0" encoding="utf-8"?>
<p:tagLst xmlns:p="http://schemas.openxmlformats.org/presentationml/2006/main">
  <p:tag name="AS_UNIQUEID" val="150"/>
</p:tagLst>
</file>

<file path=ppt/tags/tag55.xml><?xml version="1.0" encoding="utf-8"?>
<p:tagLst xmlns:p="http://schemas.openxmlformats.org/presentationml/2006/main">
  <p:tag name="AS_UNIQUEID" val="151"/>
</p:tagLst>
</file>

<file path=ppt/tags/tag56.xml><?xml version="1.0" encoding="utf-8"?>
<p:tagLst xmlns:p="http://schemas.openxmlformats.org/presentationml/2006/main">
  <p:tag name="AS_UNIQUEID" val="152"/>
</p:tagLst>
</file>

<file path=ppt/tags/tag57.xml><?xml version="1.0" encoding="utf-8"?>
<p:tagLst xmlns:p="http://schemas.openxmlformats.org/presentationml/2006/main">
  <p:tag name="AS_UNIQUEID" val="153"/>
</p:tagLst>
</file>

<file path=ppt/tags/tag58.xml><?xml version="1.0" encoding="utf-8"?>
<p:tagLst xmlns:p="http://schemas.openxmlformats.org/presentationml/2006/main">
  <p:tag name="AS_UNIQUEID" val="154"/>
</p:tagLst>
</file>

<file path=ppt/tags/tag59.xml><?xml version="1.0" encoding="utf-8"?>
<p:tagLst xmlns:p="http://schemas.openxmlformats.org/presentationml/2006/main">
  <p:tag name="AS_UNIQUEID" val="155"/>
</p:tagLst>
</file>

<file path=ppt/tags/tag6.xml><?xml version="1.0" encoding="utf-8"?>
<p:tagLst xmlns:p="http://schemas.openxmlformats.org/presentationml/2006/main">
  <p:tag name="AS_UNIQUEID" val="102"/>
</p:tagLst>
</file>

<file path=ppt/tags/tag60.xml><?xml version="1.0" encoding="utf-8"?>
<p:tagLst xmlns:p="http://schemas.openxmlformats.org/presentationml/2006/main">
  <p:tag name="AS_UNIQUEID" val="156"/>
</p:tagLst>
</file>

<file path=ppt/tags/tag61.xml><?xml version="1.0" encoding="utf-8"?>
<p:tagLst xmlns:p="http://schemas.openxmlformats.org/presentationml/2006/main">
  <p:tag name="AS_UNIQUEID" val="157"/>
</p:tagLst>
</file>

<file path=ppt/tags/tag62.xml><?xml version="1.0" encoding="utf-8"?>
<p:tagLst xmlns:p="http://schemas.openxmlformats.org/presentationml/2006/main">
  <p:tag name="AS_UNIQUEID" val="158"/>
</p:tagLst>
</file>

<file path=ppt/tags/tag63.xml><?xml version="1.0" encoding="utf-8"?>
<p:tagLst xmlns:p="http://schemas.openxmlformats.org/presentationml/2006/main">
  <p:tag name="AS_UNIQUEID" val="159"/>
</p:tagLst>
</file>

<file path=ppt/tags/tag64.xml><?xml version="1.0" encoding="utf-8"?>
<p:tagLst xmlns:p="http://schemas.openxmlformats.org/presentationml/2006/main">
  <p:tag name="AS_UNIQUEID" val="160"/>
</p:tagLst>
</file>

<file path=ppt/tags/tag65.xml><?xml version="1.0" encoding="utf-8"?>
<p:tagLst xmlns:p="http://schemas.openxmlformats.org/presentationml/2006/main">
  <p:tag name="AS_UNIQUEID" val="161"/>
</p:tagLst>
</file>

<file path=ppt/tags/tag66.xml><?xml version="1.0" encoding="utf-8"?>
<p:tagLst xmlns:p="http://schemas.openxmlformats.org/presentationml/2006/main">
  <p:tag name="AS_UNIQUEID" val="162"/>
</p:tagLst>
</file>

<file path=ppt/tags/tag67.xml><?xml version="1.0" encoding="utf-8"?>
<p:tagLst xmlns:p="http://schemas.openxmlformats.org/presentationml/2006/main">
  <p:tag name="AS_UNIQUEID" val="163"/>
</p:tagLst>
</file>

<file path=ppt/tags/tag68.xml><?xml version="1.0" encoding="utf-8"?>
<p:tagLst xmlns:p="http://schemas.openxmlformats.org/presentationml/2006/main">
  <p:tag name="AS_UNIQUEID" val="164"/>
</p:tagLst>
</file>

<file path=ppt/tags/tag69.xml><?xml version="1.0" encoding="utf-8"?>
<p:tagLst xmlns:p="http://schemas.openxmlformats.org/presentationml/2006/main">
  <p:tag name="AS_UNIQUEID" val="165"/>
</p:tagLst>
</file>

<file path=ppt/tags/tag7.xml><?xml version="1.0" encoding="utf-8"?>
<p:tagLst xmlns:p="http://schemas.openxmlformats.org/presentationml/2006/main">
  <p:tag name="AS_UNIQUEID" val="103"/>
</p:tagLst>
</file>

<file path=ppt/tags/tag70.xml><?xml version="1.0" encoding="utf-8"?>
<p:tagLst xmlns:p="http://schemas.openxmlformats.org/presentationml/2006/main">
  <p:tag name="AS_UNIQUEID" val="166"/>
</p:tagLst>
</file>

<file path=ppt/tags/tag71.xml><?xml version="1.0" encoding="utf-8"?>
<p:tagLst xmlns:p="http://schemas.openxmlformats.org/presentationml/2006/main">
  <p:tag name="AS_UNIQUEID" val="167"/>
</p:tagLst>
</file>

<file path=ppt/tags/tag72.xml><?xml version="1.0" encoding="utf-8"?>
<p:tagLst xmlns:p="http://schemas.openxmlformats.org/presentationml/2006/main">
  <p:tag name="AS_UNIQUEID" val="168"/>
</p:tagLst>
</file>

<file path=ppt/tags/tag73.xml><?xml version="1.0" encoding="utf-8"?>
<p:tagLst xmlns:p="http://schemas.openxmlformats.org/presentationml/2006/main">
  <p:tag name="AS_UNIQUEID" val="169"/>
</p:tagLst>
</file>

<file path=ppt/tags/tag74.xml><?xml version="1.0" encoding="utf-8"?>
<p:tagLst xmlns:p="http://schemas.openxmlformats.org/presentationml/2006/main">
  <p:tag name="AS_UNIQUEID" val="170"/>
</p:tagLst>
</file>

<file path=ppt/tags/tag75.xml><?xml version="1.0" encoding="utf-8"?>
<p:tagLst xmlns:p="http://schemas.openxmlformats.org/presentationml/2006/main">
  <p:tag name="AS_UNIQUEID" val="171"/>
</p:tagLst>
</file>

<file path=ppt/tags/tag76.xml><?xml version="1.0" encoding="utf-8"?>
<p:tagLst xmlns:p="http://schemas.openxmlformats.org/presentationml/2006/main">
  <p:tag name="AS_UNIQUEID" val="172"/>
</p:tagLst>
</file>

<file path=ppt/tags/tag77.xml><?xml version="1.0" encoding="utf-8"?>
<p:tagLst xmlns:p="http://schemas.openxmlformats.org/presentationml/2006/main">
  <p:tag name="AS_UNIQUEID" val="173"/>
</p:tagLst>
</file>

<file path=ppt/tags/tag78.xml><?xml version="1.0" encoding="utf-8"?>
<p:tagLst xmlns:p="http://schemas.openxmlformats.org/presentationml/2006/main">
  <p:tag name="AS_UNIQUEID" val="174"/>
</p:tagLst>
</file>

<file path=ppt/tags/tag79.xml><?xml version="1.0" encoding="utf-8"?>
<p:tagLst xmlns:p="http://schemas.openxmlformats.org/presentationml/2006/main">
  <p:tag name="AS_UNIQUEID" val="175"/>
</p:tagLst>
</file>

<file path=ppt/tags/tag8.xml><?xml version="1.0" encoding="utf-8"?>
<p:tagLst xmlns:p="http://schemas.openxmlformats.org/presentationml/2006/main">
  <p:tag name="AS_UNIQUEID" val="104"/>
</p:tagLst>
</file>

<file path=ppt/tags/tag80.xml><?xml version="1.0" encoding="utf-8"?>
<p:tagLst xmlns:p="http://schemas.openxmlformats.org/presentationml/2006/main">
  <p:tag name="AS_UNIQUEID" val="176"/>
</p:tagLst>
</file>

<file path=ppt/tags/tag81.xml><?xml version="1.0" encoding="utf-8"?>
<p:tagLst xmlns:p="http://schemas.openxmlformats.org/presentationml/2006/main">
  <p:tag name="AS_UNIQUEID" val="177"/>
</p:tagLst>
</file>

<file path=ppt/tags/tag82.xml><?xml version="1.0" encoding="utf-8"?>
<p:tagLst xmlns:p="http://schemas.openxmlformats.org/presentationml/2006/main">
  <p:tag name="AS_UNIQUEID" val="178"/>
</p:tagLst>
</file>

<file path=ppt/tags/tag83.xml><?xml version="1.0" encoding="utf-8"?>
<p:tagLst xmlns:p="http://schemas.openxmlformats.org/presentationml/2006/main">
  <p:tag name="AS_UNIQUEID" val="179"/>
</p:tagLst>
</file>

<file path=ppt/tags/tag84.xml><?xml version="1.0" encoding="utf-8"?>
<p:tagLst xmlns:p="http://schemas.openxmlformats.org/presentationml/2006/main">
  <p:tag name="AS_UNIQUEID" val="180"/>
</p:tagLst>
</file>

<file path=ppt/tags/tag85.xml><?xml version="1.0" encoding="utf-8"?>
<p:tagLst xmlns:p="http://schemas.openxmlformats.org/presentationml/2006/main">
  <p:tag name="AS_UNIQUEID" val="181"/>
</p:tagLst>
</file>

<file path=ppt/tags/tag86.xml><?xml version="1.0" encoding="utf-8"?>
<p:tagLst xmlns:p="http://schemas.openxmlformats.org/presentationml/2006/main">
  <p:tag name="AS_UNIQUEID" val="182"/>
</p:tagLst>
</file>

<file path=ppt/tags/tag87.xml><?xml version="1.0" encoding="utf-8"?>
<p:tagLst xmlns:p="http://schemas.openxmlformats.org/presentationml/2006/main">
  <p:tag name="AS_UNIQUEID" val="183"/>
</p:tagLst>
</file>

<file path=ppt/tags/tag88.xml><?xml version="1.0" encoding="utf-8"?>
<p:tagLst xmlns:p="http://schemas.openxmlformats.org/presentationml/2006/main">
  <p:tag name="AS_UNIQUEID" val="184"/>
</p:tagLst>
</file>

<file path=ppt/tags/tag89.xml><?xml version="1.0" encoding="utf-8"?>
<p:tagLst xmlns:p="http://schemas.openxmlformats.org/presentationml/2006/main">
  <p:tag name="AS_UNIQUEID" val="185"/>
</p:tagLst>
</file>

<file path=ppt/tags/tag9.xml><?xml version="1.0" encoding="utf-8"?>
<p:tagLst xmlns:p="http://schemas.openxmlformats.org/presentationml/2006/main">
  <p:tag name="AS_UNIQUEID" val="105"/>
</p:tagLst>
</file>

<file path=ppt/tags/tag90.xml><?xml version="1.0" encoding="utf-8"?>
<p:tagLst xmlns:p="http://schemas.openxmlformats.org/presentationml/2006/main">
  <p:tag name="AS_UNIQUEID" val="186"/>
</p:tagLst>
</file>

<file path=ppt/tags/tag91.xml><?xml version="1.0" encoding="utf-8"?>
<p:tagLst xmlns:p="http://schemas.openxmlformats.org/presentationml/2006/main">
  <p:tag name="AS_UNIQUEID" val="187"/>
</p:tagLst>
</file>

<file path=ppt/tags/tag92.xml><?xml version="1.0" encoding="utf-8"?>
<p:tagLst xmlns:p="http://schemas.openxmlformats.org/presentationml/2006/main">
  <p:tag name="AS_UNIQUEID" val="188"/>
</p:tagLst>
</file>

<file path=ppt/tags/tag93.xml><?xml version="1.0" encoding="utf-8"?>
<p:tagLst xmlns:p="http://schemas.openxmlformats.org/presentationml/2006/main">
  <p:tag name="AS_UNIQUEID" val="189"/>
</p:tagLst>
</file>

<file path=ppt/tags/tag94.xml><?xml version="1.0" encoding="utf-8"?>
<p:tagLst xmlns:p="http://schemas.openxmlformats.org/presentationml/2006/main">
  <p:tag name="AS_UNIQUEID" val="190"/>
</p:tagLst>
</file>

<file path=ppt/tags/tag95.xml><?xml version="1.0" encoding="utf-8"?>
<p:tagLst xmlns:p="http://schemas.openxmlformats.org/presentationml/2006/main">
  <p:tag name="AS_UNIQUEID" val="191"/>
</p:tagLst>
</file>

<file path=ppt/tags/tag96.xml><?xml version="1.0" encoding="utf-8"?>
<p:tagLst xmlns:p="http://schemas.openxmlformats.org/presentationml/2006/main">
  <p:tag name="AS_UNIQUEID" val="192"/>
</p:tagLst>
</file>

<file path=ppt/tags/tag97.xml><?xml version="1.0" encoding="utf-8"?>
<p:tagLst xmlns:p="http://schemas.openxmlformats.org/presentationml/2006/main">
  <p:tag name="AS_UNIQUEID" val="193"/>
</p:tagLst>
</file>

<file path=ppt/tags/tag98.xml><?xml version="1.0" encoding="utf-8"?>
<p:tagLst xmlns:p="http://schemas.openxmlformats.org/presentationml/2006/main">
  <p:tag name="AS_UNIQUEID" val="194"/>
</p:tagLst>
</file>

<file path=ppt/tags/tag99.xml><?xml version="1.0" encoding="utf-8"?>
<p:tagLst xmlns:p="http://schemas.openxmlformats.org/presentationml/2006/main">
  <p:tag name="AS_UNIQUEID" val="195"/>
</p:tagLst>
</file>

<file path=ppt/theme/theme1.xml><?xml version="1.0" encoding="utf-8"?>
<a:theme xmlns:r="http://schemas.openxmlformats.org/officeDocument/2006/relationships"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defRPr sz="5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  <a:latin typeface="隶书" panose="02010509060101010101" pitchFamily="49" charset="-122"/>
            <a:ea typeface="隶书" panose="02010509060101010101" pitchFamily="49" charset="-122"/>
          </a:defRPr>
        </a:defPPr>
      </a:lstStyle>
    </a:sp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Paragraphs>133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 Light</vt:lpstr>
      <vt:lpstr>Calibri</vt:lpstr>
      <vt:lpstr>Wingdings 2</vt:lpstr>
      <vt:lpstr>微软雅黑</vt:lpstr>
      <vt:lpstr>隶书</vt:lpstr>
      <vt:lpstr>宋体</vt:lpstr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2021-01-13T12:45:32Z</cp:lastPrinted>
  <dcterms:created xsi:type="dcterms:W3CDTF">2021-01-13T12:45:32Z</dcterms:created>
  <dcterms:modified xsi:type="dcterms:W3CDTF">2021-01-13T04:45:36Z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