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handoutMasterIdLst>
    <p:handoutMasterId r:id="rId3"/>
  </p:handoutMasterIdLst>
  <p:sldIdLst>
    <p:sldId id="409" r:id="rId4"/>
    <p:sldId id="410" r:id="rId5"/>
    <p:sldId id="451" r:id="rId6"/>
    <p:sldId id="425" r:id="rId7"/>
    <p:sldId id="452" r:id="rId8"/>
    <p:sldId id="412" r:id="rId9"/>
    <p:sldId id="453" r:id="rId10"/>
    <p:sldId id="413" r:id="rId11"/>
    <p:sldId id="454" r:id="rId12"/>
    <p:sldId id="455" r:id="rId13"/>
    <p:sldId id="414" r:id="rId14"/>
    <p:sldId id="456" r:id="rId15"/>
    <p:sldId id="415" r:id="rId16"/>
    <p:sldId id="419" r:id="rId17"/>
    <p:sldId id="420" r:id="rId18"/>
    <p:sldId id="421" r:id="rId19"/>
    <p:sldId id="422" r:id="rId20"/>
    <p:sldId id="423" r:id="rId21"/>
    <p:sldId id="450" r:id="rId22"/>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96"/>
        <p:guide pos="380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tags" Target="tags/tag262.xml" /><Relationship Id="rId24" Type="http://schemas.openxmlformats.org/officeDocument/2006/relationships/presProps" Target="presProps.xml" /><Relationship Id="rId25" Type="http://schemas.openxmlformats.org/officeDocument/2006/relationships/viewProps" Target="viewProps.xml" /><Relationship Id="rId26" Type="http://schemas.openxmlformats.org/officeDocument/2006/relationships/theme" Target="theme/theme1.xml" /><Relationship Id="rId27"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81.xml" /><Relationship Id="rId2" Type="http://schemas.openxmlformats.org/officeDocument/2006/relationships/tags" Target="../tags/tag82.xml" /><Relationship Id="rId3" Type="http://schemas.openxmlformats.org/officeDocument/2006/relationships/tags" Target="../tags/tag83.xml" /><Relationship Id="rId4" Type="http://schemas.openxmlformats.org/officeDocument/2006/relationships/tags" Target="../tags/tag84.xml" /><Relationship Id="rId5" Type="http://schemas.openxmlformats.org/officeDocument/2006/relationships/tags" Target="../tags/tag85.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74.xml" /><Relationship Id="rId2" Type="http://schemas.openxmlformats.org/officeDocument/2006/relationships/tags" Target="../tags/tag75.xml" /><Relationship Id="rId3" Type="http://schemas.openxmlformats.org/officeDocument/2006/relationships/tags" Target="../tags/tag76.xml" /><Relationship Id="rId4" Type="http://schemas.openxmlformats.org/officeDocument/2006/relationships/tags" Target="../tags/tag77.xml" /><Relationship Id="rId5" Type="http://schemas.openxmlformats.org/officeDocument/2006/relationships/tags" Target="../tags/tag78.xml" /><Relationship Id="rId6" Type="http://schemas.openxmlformats.org/officeDocument/2006/relationships/tags" Target="../tags/tag79.xml" /><Relationship Id="rId7" Type="http://schemas.openxmlformats.org/officeDocument/2006/relationships/tags" Target="../tags/tag80.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92.xml" /><Relationship Id="rId4" Type="http://schemas.openxmlformats.org/officeDocument/2006/relationships/tags" Target="../tags/tag93.xml" /><Relationship Id="rId5" Type="http://schemas.openxmlformats.org/officeDocument/2006/relationships/tags" Target="../tags/tag94.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tags" Target="../tags/tag114.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121.xml" /><Relationship Id="rId4" Type="http://schemas.openxmlformats.org/officeDocument/2006/relationships/tags" Target="../tags/tag122.xml" /><Relationship Id="rId5" Type="http://schemas.openxmlformats.org/officeDocument/2006/relationships/tags" Target="../tags/tag123.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p:nvPr>
            <p:ph type="sldImg" idx="2"/>
            <p:custDataLst>
              <p:tags r:id="rId4"/>
            </p:custDataLst>
          </p:nvPr>
        </p:nvSpPr>
        <p:spPr/>
      </p:sp>
      <p:sp>
        <p:nvSpPr>
          <p:cNvPr id="3" name="文本占位符 2"/>
          <p:cNvSpPr/>
          <p:nvPr>
            <p:ph type="body" idx="3"/>
            <p:custDataLst>
              <p:tags r:id="rId5"/>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p:nvPr>
            <p:ph type="sldImg" idx="2"/>
            <p:custDataLst>
              <p:tags r:id="rId4"/>
            </p:custDataLst>
          </p:nvPr>
        </p:nvSpPr>
        <p:spPr/>
      </p:sp>
      <p:sp>
        <p:nvSpPr>
          <p:cNvPr id="3" name="文本占位符 2"/>
          <p:cNvSpPr/>
          <p:nvPr>
            <p:ph type="body" idx="3"/>
            <p:custDataLst>
              <p:tags r:id="rId5"/>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p:nvPr>
            <p:ph type="sldImg" idx="2"/>
            <p:custDataLst>
              <p:tags r:id="rId4"/>
            </p:custDataLst>
          </p:nvPr>
        </p:nvSpPr>
        <p:spPr/>
      </p:sp>
      <p:sp>
        <p:nvSpPr>
          <p:cNvPr id="3" name="文本占位符 2"/>
          <p:cNvSpPr/>
          <p:nvPr>
            <p:ph type="body" idx="3"/>
            <p:custDataLst>
              <p:tags r:id="rId5"/>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p:nvPr>
            <p:ph type="sldImg" idx="2"/>
            <p:custDataLst>
              <p:tags r:id="rId4"/>
            </p:custDataLst>
          </p:nvPr>
        </p:nvSpPr>
        <p:spPr/>
      </p:sp>
      <p:sp>
        <p:nvSpPr>
          <p:cNvPr id="3" name="文本占位符 2"/>
          <p:cNvSpPr/>
          <p:nvPr>
            <p:ph type="body" idx="3"/>
            <p:custDataLst>
              <p:tags r:id="rId5"/>
            </p:custDataLst>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tags" Target="../tags/tag58.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bg>
      <p:bgPr>
        <a:solidFill>
          <a:schemeClr val="bg1"/>
        </a:solidFill>
        <a:effectLst/>
      </p:bgPr>
    </p:bg>
    <p:spTree>
      <p:nvGrpSpPr>
        <p:cNvPr id="1" name=""/>
        <p:cNvGrpSpPr/>
        <p:nvPr>
          <p:custDataLst>
            <p:tags r:id="rId1"/>
          </p:custDataLst>
        </p:nvPr>
      </p:nvGrpSpPr>
      <p:grpSpPr>
        <a:xfrm>
          <a:off x="0" y="0"/>
          <a: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defRPr u="none" strike="noStrike" kern="1200" cap="none" spc="150" normalizeH="0" baseline="0">
                <a:uFillTx/>
              </a:defRPr>
            </a:lvl1pPr>
            <a:lvl2pPr marL="685800" indent="-228600" defTabSz="914400" eaLnBrk="1" fontAlgn="auto" latinLnBrk="0" hangingPunct="1">
              <a:lnSpc>
                <a:spcPct val="120000"/>
              </a:lnSpc>
              <a:tabLst>
                <a:tab pos="1609725"/>
              </a:tabLst>
              <a:defRPr u="none" strike="noStrike" kern="1200" cap="none" spc="150" normalizeH="0" baseline="0">
                <a:uFillTx/>
              </a:defRPr>
            </a:lvl2pPr>
            <a:lvl3pPr marL="1143000" indent="-228600" eaLnBrk="1" fontAlgn="auto" latinLnBrk="0" hangingPunct="1">
              <a:lnSpc>
                <a:spcPct val="120000"/>
              </a:lnSpc>
              <a:defRPr u="none" strike="noStrike" kern="1200" cap="none" spc="150" normalizeH="0" baseline="0">
                <a:uFillTx/>
              </a:defRPr>
            </a:lvl3pPr>
            <a:lvl4pPr marL="1600200" indent="-228600" eaLnBrk="1" fontAlgn="auto" latinLnBrk="0" hangingPunct="1">
              <a:lnSpc>
                <a:spcPct val="120000"/>
              </a:lnSpc>
              <a:defRPr u="none" strike="noStrike" kern="1200" cap="none" spc="150" normalizeH="0" baseline="0">
                <a:uFillTx/>
              </a:defRPr>
            </a:lvl4pPr>
            <a:lvl5pPr marL="2057400" indent="-228600" eaLnBrk="1" fontAlgn="auto" latinLnBrk="0" hangingPunct="1">
              <a:lnSpc>
                <a:spcPct val="120000"/>
              </a:lnSpc>
              <a:defRPr u="none" strike="noStrike" kern="1200" cap="none" spc="150" normalizeH="0" baseline="0">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effectLst/>
                <a:uFillTx/>
                <a:latin typeface="Arial" panose="020b060402020209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uFillTx/>
                <a:latin typeface="Arial" panose="020b060402020209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defRPr kumimoji="0" lang="zh-CN" altLang="en-US" sz="18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tabLst>
                <a:tab pos="1609725"/>
              </a:tabLs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effectLst/>
                <a:uFillTx/>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uFillTx/>
                <a:latin typeface="Arial" panose="020b060402020209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tabLst>
                <a:tab pos="1609725"/>
              </a:tabLs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defRPr sz="1600" u="none" strike="noStrike" kern="1200" cap="none" spc="150" normalizeH="0" baseline="0">
                <a:latin typeface="Arial" panose="020b0604020202090204" pitchFamily="34" charset="0"/>
                <a:ea typeface="微软雅黑" panose="020b0503020204020204" pitchFamily="34" charset="-122"/>
              </a:defRPr>
            </a:lvl1pPr>
            <a:lvl2pPr marL="685800" indent="-228600" defTabSz="914400" eaLnBrk="1" fontAlgn="auto" latinLnBrk="0" hangingPunct="1">
              <a:lnSpc>
                <a:spcPct val="120000"/>
              </a:lnSpc>
              <a:tabLst>
                <a:tab pos="1609725"/>
              </a:tabLst>
              <a:defRPr sz="1600" u="none" strike="noStrike" kern="1200" cap="none" spc="150" normalizeH="0" baseline="0">
                <a:latin typeface="Arial" panose="020b0604020202090204" pitchFamily="34" charset="0"/>
                <a:ea typeface="微软雅黑" panose="020b0503020204020204" pitchFamily="34" charset="-122"/>
              </a:defRPr>
            </a:lvl2pPr>
            <a:lvl3pPr marL="1143000" indent="-228600" eaLnBrk="1" fontAlgn="auto" latinLnBrk="0" hangingPunct="1">
              <a:lnSpc>
                <a:spcPct val="120000"/>
              </a:lnSpc>
              <a:defRPr sz="1600" u="none" strike="noStrike" kern="1200" cap="none" spc="150" normalizeH="0" baseline="0">
                <a:latin typeface="Arial" panose="020b0604020202090204" pitchFamily="34" charset="0"/>
                <a:ea typeface="微软雅黑" panose="020b0503020204020204" pitchFamily="34" charset="-122"/>
              </a:defRPr>
            </a:lvl3pPr>
            <a:lvl4pPr marL="1600200" indent="-228600" eaLnBrk="1" fontAlgn="auto" latinLnBrk="0" hangingPunct="1">
              <a:lnSpc>
                <a:spcPct val="120000"/>
              </a:lnSpc>
              <a:defRPr sz="1400" u="none" strike="noStrike" kern="1200" cap="none" spc="150" normalizeH="0" baseline="0">
                <a:latin typeface="Arial" panose="020b060402020209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latin typeface="Arial" panose="020b060402020209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uFillTx/>
                <a:latin typeface="Arial" panose="020b060402020209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uFillTx/>
                <a:latin typeface="Arial" panose="020b060402020209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tabLst>
                <a:tab pos="1609725"/>
              </a:tabLs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None/>
              <a:defRPr kumimoji="0" lang="zh-CN" altLang="en-US" sz="2000" b="1" i="0" u="none" strike="noStrike" kern="1200" cap="none" spc="200" normalizeH="0" baseline="0" noProof="1">
                <a:uFillTx/>
                <a:latin typeface="Arial" panose="020b060402020209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ct val="0"/>
              </a:spcBef>
              <a:spcAft>
                <a:spcPts val="600"/>
              </a:spcAft>
              <a:tabLst>
                <a:tab pos="1609725"/>
              </a:tabLs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ct val="0"/>
              </a:spcBef>
              <a:spcAft>
                <a:spcPts val="600"/>
              </a:spcAft>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ct val="0"/>
              </a:spcBef>
              <a:spcAft>
                <a:spcPts val="300"/>
              </a:spcAft>
              <a:defRPr kumimoji="0" lang="zh-CN" altLang="en-US" sz="14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uFillTx/>
                <a:latin typeface="Arial" panose="020b060402020209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90204" pitchFamily="34" charset="0"/>
              <a:buNone/>
              <a:defRPr kumimoji="0" lang="zh-CN" altLang="en-US" sz="1600" b="0" i="0" u="none" strike="noStrike" kern="1200" cap="none" spc="0" normalizeH="0" baseline="0" noProof="1">
                <a:uFillTx/>
                <a:latin typeface="Arial" panose="020b060402020209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90204" pitchFamily="34" charset="0"/>
              <a:buChar char="•"/>
              <a:tabLst>
                <a:tab pos="1609725"/>
              </a:tabLst>
              <a:defRPr kumimoji="0" lang="zh-CN" altLang="en-US" sz="1600" b="0" i="0" u="none" strike="noStrike" kern="1200" cap="none" spc="150" normalizeH="0" baseline="0" noProof="1">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90204" pitchFamily="34" charset="0"/>
              <a:buChar char="•"/>
              <a:defRPr kumimoji="0" lang="zh-CN" altLang="en-US" sz="1600" b="0" i="0" u="none" strike="noStrike" kern="1200" cap="none" spc="150" normalizeH="0" baseline="0" noProof="1">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90204" pitchFamily="34" charset="0"/>
              <a:buChar char="•"/>
              <a:defRPr kumimoji="0" lang="zh-CN" altLang="en-US" sz="1600" b="0" i="0" u="none" strike="noStrike" kern="1200" cap="none" spc="150" normalizeH="0" baseline="0" noProof="1">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90204" pitchFamily="34" charset="0"/>
              <a:buChar char="•"/>
              <a:defRPr kumimoji="0" lang="zh-CN" altLang="en-US" sz="1600" b="0" i="0" u="none" strike="noStrike" kern="1200" cap="none" spc="150" normalizeH="0" baseline="0" noProof="1">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90204" pitchFamily="34" charset="0"/>
              <a:buNone/>
              <a:defRPr kumimoji="0" lang="zh-CN" altLang="en-US" sz="1600" b="0" i="0" u="none" strike="noStrike" kern="1200" cap="none" spc="150" normalizeH="0" baseline="0" noProof="1">
                <a:uFillTx/>
                <a:latin typeface="Arial" panose="020b060402020209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tabLst>
              <a:defRPr u="none" strike="noStrike" kern="1200" cap="none" spc="150" normalizeH="0">
                <a:uFillTx/>
                <a:latin typeface="Arial" panose="020b0604020202090204" pitchFamily="34" charset="0"/>
                <a:ea typeface="微软雅黑" panose="020b0503020204020204" pitchFamily="34" charset="-122"/>
              </a:defRPr>
            </a:lvl2pPr>
            <a:lvl3pPr eaLnBrk="1" fontAlgn="auto" latinLnBrk="0" hangingPunct="1">
              <a:defRPr u="none" strike="noStrike" kern="1200" cap="none" spc="150" normalizeH="0">
                <a:uFillTx/>
                <a:latin typeface="Arial" panose="020b0604020202090204" pitchFamily="34" charset="0"/>
                <a:ea typeface="微软雅黑" panose="020b0503020204020204" pitchFamily="34" charset="-122"/>
              </a:defRPr>
            </a:lvl3pPr>
            <a:lvl4pPr eaLnBrk="1" fontAlgn="auto" latinLnBrk="0" hangingPunct="1">
              <a:defRPr u="none" strike="noStrike" kern="1200" cap="none" spc="150" normalizeH="0">
                <a:uFillTx/>
                <a:latin typeface="Arial" panose="020b0604020202090204" pitchFamily="34" charset="0"/>
                <a:ea typeface="微软雅黑" panose="020b0503020204020204" pitchFamily="34" charset="-122"/>
              </a:defRPr>
            </a:lvl4pPr>
            <a:lvl5pPr eaLnBrk="1" fontAlgn="auto" latinLnBrk="0" hangingPunct="1">
              <a:defRPr u="none" strike="noStrike" kern="1200" cap="none" spc="150" normalizeH="0">
                <a:uFillTx/>
                <a:latin typeface="Arial" panose="020b0604020202090204" pitchFamily="34" charset="0"/>
                <a:ea typeface="微软雅黑" panose="020b0503020204020204" pitchFamily="3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uFillTx/>
                <a:latin typeface="Arial" panose="020b060402020209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defRPr u="none" strike="noStrike" kern="1200" cap="none" spc="150" normalizeH="0" baseline="0">
                <a:uFillTx/>
              </a:defRPr>
            </a:lvl1pPr>
            <a:lvl2pPr marL="685800" indent="-228600" defTabSz="914400" eaLnBrk="1" fontAlgn="auto" latinLnBrk="0" hangingPunct="1">
              <a:lnSpc>
                <a:spcPct val="120000"/>
              </a:lnSpc>
              <a:spcAft>
                <a:spcPts val="600"/>
              </a:spcAft>
              <a:tabLst>
                <a:tab pos="1609725"/>
              </a:tabLst>
              <a:defRPr u="none" strike="noStrike" kern="1200" cap="none" spc="150" normalizeH="0" baseline="0">
                <a:uFillTx/>
              </a:defRPr>
            </a:lvl2pPr>
            <a:lvl3pPr marL="1143000" indent="-228600" eaLnBrk="1" fontAlgn="auto" latinLnBrk="0" hangingPunct="1">
              <a:lnSpc>
                <a:spcPct val="120000"/>
              </a:lnSpc>
              <a:spcAft>
                <a:spcPts val="600"/>
              </a:spcAft>
              <a:defRPr u="none" strike="noStrike" kern="1200" cap="none" spc="150" normalizeH="0" baseline="0">
                <a:uFillTx/>
              </a:defRPr>
            </a:lvl3pPr>
            <a:lvl4pPr marL="1600200" indent="-228600" eaLnBrk="1" fontAlgn="auto" latinLnBrk="0" hangingPunct="1">
              <a:lnSpc>
                <a:spcPct val="120000"/>
              </a:lnSpc>
              <a:spcAft>
                <a:spcPts val="300"/>
              </a:spcAft>
              <a:defRPr u="none" strike="noStrike" kern="1200" cap="none" spc="150" normalizeH="0" baseline="0">
                <a:uFillTx/>
              </a:defRPr>
            </a:lvl4pPr>
            <a:lvl5pPr marL="2057400" indent="-228600" eaLnBrk="1" fontAlgn="auto" latinLnBrk="0" hangingPunct="1">
              <a:lnSpc>
                <a:spcPct val="120000"/>
              </a:lnSpc>
              <a:spcAft>
                <a:spcPts val="300"/>
              </a:spcAft>
              <a:defRPr u="none" strike="noStrike" kern="1200" cap="none" spc="150" normalizeH="0" baseline="0">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68.xml"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tags" Target="../tags/tag72.xml" /><Relationship Id="rId17" Type="http://schemas.openxmlformats.org/officeDocument/2006/relationships/tags" Target="../tags/tag73.xml" /><Relationship Id="rId18"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1905" y="3175"/>
            <a:ext cx="12190095" cy="705485"/>
          </a:xfrm>
          <a:prstGeom prst="rect">
            <a:avLst/>
          </a:prstGeom>
          <a:solidFill>
            <a:srgbClr val="92D050"/>
          </a:solidFill>
        </p:spPr>
        <p:txBody>
          <a:bodyPr vert="horz" lIns="90170" tIns="46990" rIns="90170" bIns="46990" rtlCol="0" anchor="ctr" anchorCtr="0">
            <a:normAutofit/>
          </a:bodyPr>
          <a:lstStyle/>
          <a:p>
            <a:r>
              <a:rPr lang="zh-CN" altLang="en-US"/>
              <a:t>第六章 物质的物理属性</a:t>
            </a:r>
            <a:endParaRPr lang="zh-CN" altLang="en-US"/>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90204" pitchFamily="34" charset="0"/>
                <a:ea typeface="微软雅黑" panose="020b0503020204020204" pitchFamily="34" charset="-122"/>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9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90204" pitchFamily="34" charset="0"/>
                <a:ea typeface="微软雅黑" panose="020b0503020204020204" pitchFamily="34" charset="-122"/>
              </a:defRPr>
            </a:lvl1pPr>
          </a:lstStyle>
          <a:p>
            <a:fld id="{49AE70B2-8BF9-45C0-BB95-33D1B9D3A854}" type="slidenum">
              <a:rPr lang="zh-CN" altLang="en-US" smtClean="0"/>
              <a:t>0</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fontAlgn="auto" latinLnBrk="0" hangingPunct="1">
        <a:lnSpc>
          <a:spcPct val="100000"/>
        </a:lnSpc>
        <a:spcBef>
          <a:spcPct val="0"/>
        </a:spcBef>
        <a:buNone/>
        <a:defRPr sz="2800" b="1" u="none" strike="noStrike" kern="1200" cap="none" spc="300" normalizeH="0" baseline="0">
          <a:solidFill>
            <a:schemeClr val="tx1"/>
          </a:solidFill>
          <a:uFillTx/>
          <a:latin typeface="Arial" panose="020b060402020209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90204" pitchFamily="34" charset="0"/>
        <a:buChar char="●"/>
        <a:tabLst>
          <a:tab pos="1609725"/>
        </a:tabLst>
        <a:defRPr sz="16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Arial" panose="020b060402020209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tags" Target="../tags/tag88.xml" /><Relationship Id="rId5" Type="http://schemas.openxmlformats.org/officeDocument/2006/relationships/image" Target="../media/image1.png" /><Relationship Id="rId6" Type="http://schemas.openxmlformats.org/officeDocument/2006/relationships/tags" Target="../tags/tag89.xml" /><Relationship Id="rId7" Type="http://schemas.openxmlformats.org/officeDocument/2006/relationships/tags" Target="../tags/tag90.xml" /><Relationship Id="rId8" Type="http://schemas.openxmlformats.org/officeDocument/2006/relationships/tags" Target="../tags/tag9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7.xml" /><Relationship Id="rId3" Type="http://schemas.openxmlformats.org/officeDocument/2006/relationships/tags" Target="../tags/tag168.xml" /><Relationship Id="rId4" Type="http://schemas.openxmlformats.org/officeDocument/2006/relationships/image" Target="../media/image15.jpeg" /><Relationship Id="rId5" Type="http://schemas.openxmlformats.org/officeDocument/2006/relationships/tags" Target="../tags/tag169.xml" /><Relationship Id="rId6" Type="http://schemas.openxmlformats.org/officeDocument/2006/relationships/tags" Target="../tags/tag170.xml" /><Relationship Id="rId7" Type="http://schemas.openxmlformats.org/officeDocument/2006/relationships/tags" Target="../tags/tag171.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0.xml" /><Relationship Id="rId11" Type="http://schemas.openxmlformats.org/officeDocument/2006/relationships/tags" Target="../tags/tag181.xml" /><Relationship Id="rId12" Type="http://schemas.openxmlformats.org/officeDocument/2006/relationships/tags" Target="../tags/tag182.xml" /><Relationship Id="rId13" Type="http://schemas.openxmlformats.org/officeDocument/2006/relationships/tags" Target="../tags/tag183.xml" /><Relationship Id="rId14" Type="http://schemas.openxmlformats.org/officeDocument/2006/relationships/tags" Target="../tags/tag184.xml" /><Relationship Id="rId15" Type="http://schemas.openxmlformats.org/officeDocument/2006/relationships/tags" Target="../tags/tag185.xml" /><Relationship Id="rId2" Type="http://schemas.openxmlformats.org/officeDocument/2006/relationships/tags" Target="../tags/tag172.xml" /><Relationship Id="rId3" Type="http://schemas.openxmlformats.org/officeDocument/2006/relationships/tags" Target="../tags/tag173.xml" /><Relationship Id="rId4" Type="http://schemas.openxmlformats.org/officeDocument/2006/relationships/tags" Target="../tags/tag174.xml" /><Relationship Id="rId5" Type="http://schemas.openxmlformats.org/officeDocument/2006/relationships/tags" Target="../tags/tag175.xml" /><Relationship Id="rId6" Type="http://schemas.openxmlformats.org/officeDocument/2006/relationships/tags" Target="../tags/tag176.xml" /><Relationship Id="rId7" Type="http://schemas.openxmlformats.org/officeDocument/2006/relationships/tags" Target="../tags/tag177.xml" /><Relationship Id="rId8" Type="http://schemas.openxmlformats.org/officeDocument/2006/relationships/tags" Target="../tags/tag178.xml" /><Relationship Id="rId9" Type="http://schemas.openxmlformats.org/officeDocument/2006/relationships/tags" Target="../tags/tag17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86.xml" /><Relationship Id="rId3" Type="http://schemas.openxmlformats.org/officeDocument/2006/relationships/tags" Target="../tags/tag187.xml" /><Relationship Id="rId4" Type="http://schemas.openxmlformats.org/officeDocument/2006/relationships/tags" Target="../tags/tag188.xml" /><Relationship Id="rId5" Type="http://schemas.openxmlformats.org/officeDocument/2006/relationships/tags" Target="../tags/tag189.xml" /><Relationship Id="rId6" Type="http://schemas.openxmlformats.org/officeDocument/2006/relationships/tags" Target="../tags/tag190.xml" /><Relationship Id="rId7" Type="http://schemas.openxmlformats.org/officeDocument/2006/relationships/tags" Target="../tags/tag19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0.xml" /><Relationship Id="rId11" Type="http://schemas.openxmlformats.org/officeDocument/2006/relationships/tags" Target="../tags/tag201.xml" /><Relationship Id="rId12" Type="http://schemas.openxmlformats.org/officeDocument/2006/relationships/tags" Target="../tags/tag202.xml" /><Relationship Id="rId13" Type="http://schemas.openxmlformats.org/officeDocument/2006/relationships/tags" Target="../tags/tag203.xml" /><Relationship Id="rId14" Type="http://schemas.openxmlformats.org/officeDocument/2006/relationships/tags" Target="../tags/tag204.xml" /><Relationship Id="rId15" Type="http://schemas.openxmlformats.org/officeDocument/2006/relationships/tags" Target="../tags/tag205.xml" /><Relationship Id="rId16" Type="http://schemas.openxmlformats.org/officeDocument/2006/relationships/tags" Target="../tags/tag206.xml" /><Relationship Id="rId17" Type="http://schemas.openxmlformats.org/officeDocument/2006/relationships/tags" Target="../tags/tag207.xml" /><Relationship Id="rId18" Type="http://schemas.openxmlformats.org/officeDocument/2006/relationships/tags" Target="../tags/tag208.xml" /><Relationship Id="rId19" Type="http://schemas.openxmlformats.org/officeDocument/2006/relationships/tags" Target="../tags/tag209.xml" /><Relationship Id="rId2" Type="http://schemas.openxmlformats.org/officeDocument/2006/relationships/tags" Target="../tags/tag192.xml" /><Relationship Id="rId20" Type="http://schemas.openxmlformats.org/officeDocument/2006/relationships/tags" Target="../tags/tag210.xml" /><Relationship Id="rId21" Type="http://schemas.openxmlformats.org/officeDocument/2006/relationships/tags" Target="../tags/tag211.xml" /><Relationship Id="rId22" Type="http://schemas.openxmlformats.org/officeDocument/2006/relationships/tags" Target="../tags/tag212.xml" /><Relationship Id="rId23" Type="http://schemas.openxmlformats.org/officeDocument/2006/relationships/tags" Target="../tags/tag213.xml" /><Relationship Id="rId24" Type="http://schemas.openxmlformats.org/officeDocument/2006/relationships/tags" Target="../tags/tag214.xml" /><Relationship Id="rId25" Type="http://schemas.openxmlformats.org/officeDocument/2006/relationships/tags" Target="../tags/tag215.xml" /><Relationship Id="rId26" Type="http://schemas.openxmlformats.org/officeDocument/2006/relationships/tags" Target="../tags/tag216.xml" /><Relationship Id="rId27" Type="http://schemas.openxmlformats.org/officeDocument/2006/relationships/tags" Target="../tags/tag217.xml" /><Relationship Id="rId28" Type="http://schemas.openxmlformats.org/officeDocument/2006/relationships/tags" Target="../tags/tag218.xml" /><Relationship Id="rId29" Type="http://schemas.openxmlformats.org/officeDocument/2006/relationships/tags" Target="../tags/tag219.xml" /><Relationship Id="rId3" Type="http://schemas.openxmlformats.org/officeDocument/2006/relationships/tags" Target="../tags/tag193.xml" /><Relationship Id="rId30" Type="http://schemas.openxmlformats.org/officeDocument/2006/relationships/tags" Target="../tags/tag220.xml" /><Relationship Id="rId31" Type="http://schemas.openxmlformats.org/officeDocument/2006/relationships/tags" Target="../tags/tag221.xml" /><Relationship Id="rId32" Type="http://schemas.openxmlformats.org/officeDocument/2006/relationships/tags" Target="../tags/tag222.xml" /><Relationship Id="rId33" Type="http://schemas.openxmlformats.org/officeDocument/2006/relationships/tags" Target="../tags/tag223.xml" /><Relationship Id="rId34" Type="http://schemas.openxmlformats.org/officeDocument/2006/relationships/tags" Target="../tags/tag224.xml" /><Relationship Id="rId35" Type="http://schemas.openxmlformats.org/officeDocument/2006/relationships/tags" Target="../tags/tag225.xml" /><Relationship Id="rId36" Type="http://schemas.openxmlformats.org/officeDocument/2006/relationships/tags" Target="../tags/tag226.xml" /><Relationship Id="rId37" Type="http://schemas.openxmlformats.org/officeDocument/2006/relationships/tags" Target="../tags/tag227.xml" /><Relationship Id="rId4" Type="http://schemas.openxmlformats.org/officeDocument/2006/relationships/tags" Target="../tags/tag194.xml" /><Relationship Id="rId5" Type="http://schemas.openxmlformats.org/officeDocument/2006/relationships/tags" Target="../tags/tag195.xml" /><Relationship Id="rId6" Type="http://schemas.openxmlformats.org/officeDocument/2006/relationships/tags" Target="../tags/tag196.xml" /><Relationship Id="rId7" Type="http://schemas.openxmlformats.org/officeDocument/2006/relationships/tags" Target="../tags/tag197.xml" /><Relationship Id="rId8" Type="http://schemas.openxmlformats.org/officeDocument/2006/relationships/tags" Target="../tags/tag198.xml" /><Relationship Id="rId9" Type="http://schemas.openxmlformats.org/officeDocument/2006/relationships/tags" Target="../tags/tag19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28.xml" /><Relationship Id="rId3" Type="http://schemas.openxmlformats.org/officeDocument/2006/relationships/tags" Target="../tags/tag229.xml" /><Relationship Id="rId4" Type="http://schemas.openxmlformats.org/officeDocument/2006/relationships/tags" Target="../tags/tag230.xml" /><Relationship Id="rId5" Type="http://schemas.openxmlformats.org/officeDocument/2006/relationships/tags" Target="../tags/tag231.xml" /><Relationship Id="rId6" Type="http://schemas.openxmlformats.org/officeDocument/2006/relationships/tags" Target="../tags/tag23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33.xml" /><Relationship Id="rId3" Type="http://schemas.openxmlformats.org/officeDocument/2006/relationships/tags" Target="../tags/tag234.xml" /><Relationship Id="rId4" Type="http://schemas.openxmlformats.org/officeDocument/2006/relationships/tags" Target="../tags/tag235.xml" /><Relationship Id="rId5" Type="http://schemas.openxmlformats.org/officeDocument/2006/relationships/tags" Target="../tags/tag236.xml" /><Relationship Id="rId6" Type="http://schemas.openxmlformats.org/officeDocument/2006/relationships/tags" Target="../tags/tag237.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38.xml" /><Relationship Id="rId3" Type="http://schemas.openxmlformats.org/officeDocument/2006/relationships/tags" Target="../tags/tag239.xml" /><Relationship Id="rId4" Type="http://schemas.openxmlformats.org/officeDocument/2006/relationships/tags" Target="../tags/tag240.xml" /><Relationship Id="rId5" Type="http://schemas.openxmlformats.org/officeDocument/2006/relationships/tags" Target="../tags/tag241.xml" /><Relationship Id="rId6" Type="http://schemas.openxmlformats.org/officeDocument/2006/relationships/tags" Target="../tags/tag24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43.xml" /><Relationship Id="rId3" Type="http://schemas.openxmlformats.org/officeDocument/2006/relationships/tags" Target="../tags/tag244.xml" /><Relationship Id="rId4" Type="http://schemas.openxmlformats.org/officeDocument/2006/relationships/tags" Target="../tags/tag245.xml" /><Relationship Id="rId5" Type="http://schemas.openxmlformats.org/officeDocument/2006/relationships/tags" Target="../tags/tag246.xml" /><Relationship Id="rId6" Type="http://schemas.openxmlformats.org/officeDocument/2006/relationships/tags" Target="../tags/tag24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56.xml" /><Relationship Id="rId2" Type="http://schemas.openxmlformats.org/officeDocument/2006/relationships/tags" Target="../tags/tag248.xml" /><Relationship Id="rId3" Type="http://schemas.openxmlformats.org/officeDocument/2006/relationships/tags" Target="../tags/tag249.xml" /><Relationship Id="rId4" Type="http://schemas.openxmlformats.org/officeDocument/2006/relationships/tags" Target="../tags/tag250.xml" /><Relationship Id="rId5" Type="http://schemas.openxmlformats.org/officeDocument/2006/relationships/tags" Target="../tags/tag251.xml" /><Relationship Id="rId6" Type="http://schemas.openxmlformats.org/officeDocument/2006/relationships/tags" Target="../tags/tag252.xml" /><Relationship Id="rId7" Type="http://schemas.openxmlformats.org/officeDocument/2006/relationships/tags" Target="../tags/tag253.xml" /><Relationship Id="rId8" Type="http://schemas.openxmlformats.org/officeDocument/2006/relationships/tags" Target="../tags/tag254.xml" /><Relationship Id="rId9" Type="http://schemas.openxmlformats.org/officeDocument/2006/relationships/tags" Target="../tags/tag25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57.xml" /><Relationship Id="rId3" Type="http://schemas.openxmlformats.org/officeDocument/2006/relationships/tags" Target="../tags/tag258.xml" /><Relationship Id="rId4" Type="http://schemas.openxmlformats.org/officeDocument/2006/relationships/tags" Target="../tags/tag259.xml" /><Relationship Id="rId5" Type="http://schemas.openxmlformats.org/officeDocument/2006/relationships/image" Target="../media/image16.png" /><Relationship Id="rId6" Type="http://schemas.openxmlformats.org/officeDocument/2006/relationships/tags" Target="../tags/tag260.xml" /><Relationship Id="rId7" Type="http://schemas.openxmlformats.org/officeDocument/2006/relationships/tags" Target="../tags/tag261.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tags" Target="../tags/tag95.xml" /><Relationship Id="rId4" Type="http://schemas.openxmlformats.org/officeDocument/2006/relationships/tags" Target="../tags/tag96.xml" /><Relationship Id="rId5" Type="http://schemas.openxmlformats.org/officeDocument/2006/relationships/tags" Target="../tags/tag97.xml" /><Relationship Id="rId6" Type="http://schemas.openxmlformats.org/officeDocument/2006/relationships/tags" Target="../tags/tag98.xml" /><Relationship Id="rId7" Type="http://schemas.openxmlformats.org/officeDocument/2006/relationships/image" Target="../media/image2.png" /><Relationship Id="rId8" Type="http://schemas.openxmlformats.org/officeDocument/2006/relationships/tags" Target="../tags/tag99.xml" /><Relationship Id="rId9" Type="http://schemas.openxmlformats.org/officeDocument/2006/relationships/tags" Target="../tags/tag100.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9.xml" /><Relationship Id="rId11" Type="http://schemas.openxmlformats.org/officeDocument/2006/relationships/tags" Target="../tags/tag110.xml" /><Relationship Id="rId12" Type="http://schemas.openxmlformats.org/officeDocument/2006/relationships/tags" Target="../tags/tag111.xml" /><Relationship Id="rId2" Type="http://schemas.openxmlformats.org/officeDocument/2006/relationships/notesSlide" Target="../notesSlides/notesSlide2.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image" Target="../media/image3.png" /><Relationship Id="rId8" Type="http://schemas.openxmlformats.org/officeDocument/2006/relationships/tags" Target="../tags/tag108.xml" /><Relationship Id="rId9"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tags" Target="../tags/tag115.xml" /><Relationship Id="rId4" Type="http://schemas.openxmlformats.org/officeDocument/2006/relationships/tags" Target="../tags/tag116.xml" /><Relationship Id="rId5" Type="http://schemas.openxmlformats.org/officeDocument/2006/relationships/image" Target="../media/image5.png" /><Relationship Id="rId6" Type="http://schemas.openxmlformats.org/officeDocument/2006/relationships/tags" Target="../tags/tag117.xml" /><Relationship Id="rId7" Type="http://schemas.openxmlformats.org/officeDocument/2006/relationships/tags" Target="../tags/tag118.xml" /><Relationship Id="rId8" Type="http://schemas.openxmlformats.org/officeDocument/2006/relationships/tags" Target="../tags/tag119.xml" /><Relationship Id="rId9" Type="http://schemas.openxmlformats.org/officeDocument/2006/relationships/tags" Target="../tags/tag120.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openxmlformats.org/officeDocument/2006/relationships/tags" Target="../tags/tag124.xml" /><Relationship Id="rId4" Type="http://schemas.openxmlformats.org/officeDocument/2006/relationships/tags" Target="../tags/tag125.xml" /><Relationship Id="rId5" Type="http://schemas.openxmlformats.org/officeDocument/2006/relationships/tags" Target="../tags/tag126.xml" /><Relationship Id="rId6" Type="http://schemas.openxmlformats.org/officeDocument/2006/relationships/tags" Target="../tags/tag127.xml" /><Relationship Id="rId7" Type="http://schemas.openxmlformats.org/officeDocument/2006/relationships/image" Target="../media/image6.png" /><Relationship Id="rId8" Type="http://schemas.openxmlformats.org/officeDocument/2006/relationships/tags" Target="../tags/tag128.xml" /><Relationship Id="rId9" Type="http://schemas.openxmlformats.org/officeDocument/2006/relationships/tags" Target="../tags/tag129.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36.xml" /><Relationship Id="rId11" Type="http://schemas.openxmlformats.org/officeDocument/2006/relationships/tags" Target="../tags/tag137.xml" /><Relationship Id="rId2" Type="http://schemas.openxmlformats.org/officeDocument/2006/relationships/tags" Target="../tags/tag130.xml"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tags" Target="../tags/tag133.xml" /><Relationship Id="rId6" Type="http://schemas.openxmlformats.org/officeDocument/2006/relationships/image" Target="../media/image7.jpeg" /><Relationship Id="rId7" Type="http://schemas.openxmlformats.org/officeDocument/2006/relationships/tags" Target="../tags/tag134.xml" /><Relationship Id="rId8" Type="http://schemas.openxmlformats.org/officeDocument/2006/relationships/image" Target="../media/image8.png" /><Relationship Id="rId9" Type="http://schemas.openxmlformats.org/officeDocument/2006/relationships/tags" Target="../tags/tag13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8.xml" /><Relationship Id="rId3" Type="http://schemas.openxmlformats.org/officeDocument/2006/relationships/tags" Target="../tags/tag139.xml" /><Relationship Id="rId4" Type="http://schemas.openxmlformats.org/officeDocument/2006/relationships/image" Target="../media/image9.png" /><Relationship Id="rId5" Type="http://schemas.openxmlformats.org/officeDocument/2006/relationships/tags" Target="../tags/tag140.xml" /><Relationship Id="rId6" Type="http://schemas.openxmlformats.org/officeDocument/2006/relationships/tags" Target="../tags/tag141.xml" /><Relationship Id="rId7" Type="http://schemas.openxmlformats.org/officeDocument/2006/relationships/tags" Target="../tags/tag142.xml" /><Relationship Id="rId8" Type="http://schemas.openxmlformats.org/officeDocument/2006/relationships/tags" Target="../tags/tag14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4.xml" /><Relationship Id="rId3" Type="http://schemas.openxmlformats.org/officeDocument/2006/relationships/tags" Target="../tags/tag145.xml" /><Relationship Id="rId4" Type="http://schemas.openxmlformats.org/officeDocument/2006/relationships/image" Target="../media/image10.png" /><Relationship Id="rId5" Type="http://schemas.openxmlformats.org/officeDocument/2006/relationships/tags" Target="../tags/tag146.xml" /><Relationship Id="rId6" Type="http://schemas.openxmlformats.org/officeDocument/2006/relationships/tags" Target="../tags/tag147.xml" /><Relationship Id="rId7" Type="http://schemas.openxmlformats.org/officeDocument/2006/relationships/tags" Target="../tags/tag148.xml" /><Relationship Id="rId8" Type="http://schemas.openxmlformats.org/officeDocument/2006/relationships/tags" Target="../tags/tag149.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56.xml" /><Relationship Id="rId11" Type="http://schemas.openxmlformats.org/officeDocument/2006/relationships/tags" Target="../tags/tag157.xml" /><Relationship Id="rId12" Type="http://schemas.openxmlformats.org/officeDocument/2006/relationships/tags" Target="../tags/tag158.xml" /><Relationship Id="rId13" Type="http://schemas.openxmlformats.org/officeDocument/2006/relationships/tags" Target="../tags/tag159.xml" /><Relationship Id="rId14" Type="http://schemas.openxmlformats.org/officeDocument/2006/relationships/image" Target="../media/image13.jpeg" /><Relationship Id="rId15" Type="http://schemas.openxmlformats.org/officeDocument/2006/relationships/tags" Target="../tags/tag160.xml" /><Relationship Id="rId16" Type="http://schemas.openxmlformats.org/officeDocument/2006/relationships/tags" Target="../tags/tag161.xml" /><Relationship Id="rId17" Type="http://schemas.openxmlformats.org/officeDocument/2006/relationships/tags" Target="../tags/tag162.xml" /><Relationship Id="rId18" Type="http://schemas.openxmlformats.org/officeDocument/2006/relationships/image" Target="../media/image14.jpeg" /><Relationship Id="rId19" Type="http://schemas.openxmlformats.org/officeDocument/2006/relationships/tags" Target="../tags/tag163.xml" /><Relationship Id="rId2" Type="http://schemas.openxmlformats.org/officeDocument/2006/relationships/tags" Target="../tags/tag150.xml" /><Relationship Id="rId20" Type="http://schemas.openxmlformats.org/officeDocument/2006/relationships/tags" Target="../tags/tag164.xml" /><Relationship Id="rId21" Type="http://schemas.openxmlformats.org/officeDocument/2006/relationships/tags" Target="../tags/tag165.xml" /><Relationship Id="rId22" Type="http://schemas.openxmlformats.org/officeDocument/2006/relationships/tags" Target="../tags/tag166.xml" /><Relationship Id="rId3" Type="http://schemas.openxmlformats.org/officeDocument/2006/relationships/tags" Target="../tags/tag151.xml" /><Relationship Id="rId4" Type="http://schemas.openxmlformats.org/officeDocument/2006/relationships/tags" Target="../tags/tag152.xml" /><Relationship Id="rId5" Type="http://schemas.openxmlformats.org/officeDocument/2006/relationships/image" Target="../media/image11.jpeg" /><Relationship Id="rId6" Type="http://schemas.openxmlformats.org/officeDocument/2006/relationships/tags" Target="../tags/tag153.xml" /><Relationship Id="rId7" Type="http://schemas.openxmlformats.org/officeDocument/2006/relationships/tags" Target="../tags/tag154.xml" /><Relationship Id="rId8" Type="http://schemas.openxmlformats.org/officeDocument/2006/relationships/tags" Target="../tags/tag155.xml" /><Relationship Id="rId9" Type="http://schemas.openxmlformats.org/officeDocument/2006/relationships/image" Target="../media/image12.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ctrTitle"/>
            <p:custDataLst>
              <p:tags r:id="rId3"/>
            </p:custDataLst>
          </p:nvPr>
        </p:nvSpPr>
        <p:spPr>
          <a:xfrm>
            <a:off x="1438910" y="939800"/>
            <a:ext cx="9799320" cy="704850"/>
          </a:xfrm>
        </p:spPr>
        <p:txBody>
          <a:bodyPr>
            <a:normAutofit fontScale="90000"/>
          </a:bodyPr>
          <a:lstStyle/>
          <a:p>
            <a:r>
              <a:rPr lang="zh-CN" altLang="zh-CN" sz="4000"/>
              <a:t>第七章 从粒子到宇宙</a:t>
            </a:r>
            <a:endParaRPr lang="zh-CN" altLang="zh-CN" sz="4000"/>
          </a:p>
        </p:txBody>
      </p:sp>
      <p:sp>
        <p:nvSpPr>
          <p:cNvPr id="3" name="副标题 2"/>
          <p:cNvSpPr>
            <a:spLocks noGrp="1"/>
          </p:cNvSpPr>
          <p:nvPr>
            <p:ph type="subTitle" idx="1"/>
            <p:custDataLst>
              <p:tags r:id="rId4"/>
            </p:custDataLst>
          </p:nvPr>
        </p:nvSpPr>
        <p:spPr>
          <a:xfrm>
            <a:off x="1196340" y="1790700"/>
            <a:ext cx="9799320" cy="648335"/>
          </a:xfrm>
        </p:spPr>
        <p:txBody>
          <a:bodyPr/>
          <a:lstStyle/>
          <a:p>
            <a:r>
              <a:rPr lang="zh-CN" altLang="en-US">
                <a:latin typeface="+mj-ea"/>
                <a:ea typeface="+mj-ea"/>
                <a:cs typeface="+mj-ea"/>
              </a:rPr>
              <a:t>第</a:t>
            </a:r>
            <a:r>
              <a:rPr lang="en-US" altLang="zh-CN">
                <a:latin typeface="+mj-ea"/>
                <a:ea typeface="+mj-ea"/>
                <a:cs typeface="+mj-ea"/>
              </a:rPr>
              <a:t>4</a:t>
            </a:r>
            <a:r>
              <a:rPr lang="zh-CN" altLang="en-US">
                <a:latin typeface="+mj-ea"/>
                <a:ea typeface="+mj-ea"/>
                <a:cs typeface="+mj-ea"/>
              </a:rPr>
              <a:t>节 宇宙探秘</a:t>
            </a:r>
            <a:endParaRPr lang="zh-CN" altLang="en-US">
              <a:latin typeface="+mj-ea"/>
              <a:ea typeface="+mj-ea"/>
              <a:cs typeface="+mj-ea"/>
            </a:endParaRPr>
          </a:p>
        </p:txBody>
      </p:sp>
      <p:pic>
        <p:nvPicPr>
          <p:cNvPr id="7" name="图片 6"/>
          <p:cNvPicPr>
            <a:picLocks noChangeAspect="1"/>
          </p:cNvPicPr>
          <p:nvPr>
            <p:custDataLst>
              <p:tags r:id="rId6"/>
            </p:custDataLst>
          </p:nvPr>
        </p:nvPicPr>
        <p:blipFill>
          <a:blip r:embed="rId5"/>
          <a:stretch>
            <a:fillRect/>
          </a:stretch>
        </p:blipFill>
        <p:spPr>
          <a:xfrm>
            <a:off x="0" y="2915920"/>
            <a:ext cx="12192000" cy="2124075"/>
          </a:xfrm>
          <a:prstGeom prst="rect">
            <a:avLst/>
          </a:prstGeom>
        </p:spPr>
      </p:pic>
      <p:sp>
        <p:nvSpPr>
          <p:cNvPr id="8" name="文本框 7"/>
          <p:cNvSpPr txBox="1"/>
          <p:nvPr>
            <p:custDataLst>
              <p:tags r:id="rId7"/>
            </p:custDataLst>
          </p:nvPr>
        </p:nvSpPr>
        <p:spPr>
          <a:xfrm>
            <a:off x="5637530" y="5194935"/>
            <a:ext cx="2032000" cy="368300"/>
          </a:xfrm>
          <a:prstGeom prst="rect">
            <a:avLst/>
          </a:prstGeom>
          <a:noFill/>
        </p:spPr>
        <p:txBody>
          <a:bodyPr wrap="square" rtlCol="0">
            <a:spAutoFit/>
          </a:bodyPr>
          <a:lstStyle/>
          <a:p>
            <a:r>
              <a:rPr lang="zh-CN" altLang="en-US"/>
              <a:t>敦煌星图</a:t>
            </a:r>
            <a:endParaRPr lang="zh-CN" altLang="en-US"/>
          </a:p>
        </p:txBody>
      </p:sp>
    </p:spTree>
    <p:custDataLst>
      <p:tags r:id="rId8"/>
    </p:custData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rPr>
                <a:sym typeface="+mn-ea"/>
              </a:rPr>
              <a:t>进入新课</a:t>
            </a:r>
            <a:r>
              <a:rPr lang="en-US" altLang="zh-CN">
                <a:sym typeface="+mn-ea"/>
              </a:rPr>
              <a:t>-----</a:t>
            </a:r>
            <a:r>
              <a:rPr>
                <a:sym typeface="+mn-ea"/>
              </a:rPr>
              <a:t>星空世界</a:t>
            </a:r>
            <a:endParaRPr>
              <a:sym typeface="+mn-ea"/>
            </a:endParaRPr>
          </a:p>
        </p:txBody>
      </p:sp>
      <p:pic>
        <p:nvPicPr>
          <p:cNvPr id="48130" name="Picture 3" descr="1"/>
          <p:cNvPicPr>
            <a:picLocks noChangeAspect="1"/>
          </p:cNvPicPr>
          <p:nvPr>
            <p:custDataLst>
              <p:tags r:id="rId5"/>
            </p:custDataLst>
          </p:nvPr>
        </p:nvPicPr>
        <p:blipFill>
          <a:blip r:embed="rId4"/>
          <a:stretch>
            <a:fillRect/>
          </a:stretch>
        </p:blipFill>
        <p:spPr>
          <a:xfrm>
            <a:off x="2105025" y="1313815"/>
            <a:ext cx="7218045" cy="5400040"/>
          </a:xfrm>
          <a:prstGeom prst="rect">
            <a:avLst/>
          </a:prstGeom>
          <a:noFill/>
          <a:ln w="9525">
            <a:noFill/>
          </a:ln>
        </p:spPr>
      </p:pic>
      <p:sp>
        <p:nvSpPr>
          <p:cNvPr id="3" name="文本框 2"/>
          <p:cNvSpPr txBox="1"/>
          <p:nvPr>
            <p:custDataLst>
              <p:tags r:id="rId6"/>
            </p:custDataLst>
          </p:nvPr>
        </p:nvSpPr>
        <p:spPr>
          <a:xfrm>
            <a:off x="9628505" y="2376170"/>
            <a:ext cx="714375" cy="2861310"/>
          </a:xfrm>
          <a:prstGeom prst="rect">
            <a:avLst/>
          </a:prstGeom>
          <a:noFill/>
        </p:spPr>
        <p:txBody>
          <a:bodyPr wrap="square" rtlCol="0">
            <a:spAutoFit/>
          </a:bodyPr>
          <a:lstStyle/>
          <a:p>
            <a:r>
              <a:rPr lang="zh-CN" altLang="en-US" sz="3600">
                <a:solidFill>
                  <a:srgbClr val="FF0000"/>
                </a:solidFill>
              </a:rPr>
              <a:t>浩瀚的宇宙</a:t>
            </a:r>
            <a:endParaRPr lang="zh-CN" altLang="en-US" sz="3600">
              <a:solidFill>
                <a:srgbClr val="FF0000"/>
              </a:solidFill>
            </a:endParaRPr>
          </a:p>
        </p:txBody>
      </p:sp>
    </p:spTree>
    <p:custDataLst>
      <p:tags r:id="rId7"/>
    </p:custData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normAutofit/>
          </a:bodyPr>
          <a:lstStyle/>
          <a:p>
            <a:r>
              <a:rPr altLang="zh-CN">
                <a:solidFill>
                  <a:schemeClr val="tx1"/>
                </a:solidFill>
                <a:ea typeface="黑体" panose="02010609060101010101" pitchFamily="2" charset="-122"/>
                <a:sym typeface="+mn-ea"/>
              </a:rPr>
              <a:t>读一读</a:t>
            </a:r>
            <a:r>
              <a:rPr lang="en-US" altLang="zh-CN">
                <a:solidFill>
                  <a:schemeClr val="tx1"/>
                </a:solidFill>
                <a:ea typeface="黑体" panose="02010609060101010101" pitchFamily="2" charset="-122"/>
                <a:sym typeface="+mn-ea"/>
              </a:rPr>
              <a:t>-----</a:t>
            </a:r>
            <a:r>
              <a:rPr>
                <a:solidFill>
                  <a:schemeClr val="tx1"/>
                </a:solidFill>
                <a:ea typeface="黑体" panose="02010609060101010101" pitchFamily="2" charset="-122"/>
                <a:sym typeface="+mn-ea"/>
              </a:rPr>
              <a:t>宇宙从何而来</a:t>
            </a:r>
            <a:endParaRPr>
              <a:solidFill>
                <a:schemeClr val="tx1"/>
              </a:solidFill>
              <a:ea typeface="黑体" panose="02010609060101010101" pitchFamily="2" charset="-122"/>
              <a:sym typeface="+mn-ea"/>
            </a:endParaRPr>
          </a:p>
        </p:txBody>
      </p:sp>
      <p:sp>
        <p:nvSpPr>
          <p:cNvPr id="7" name="文本框 6"/>
          <p:cNvSpPr txBox="1"/>
          <p:nvPr>
            <p:custDataLst>
              <p:tags r:id="rId4"/>
            </p:custDataLst>
          </p:nvPr>
        </p:nvSpPr>
        <p:spPr>
          <a:xfrm>
            <a:off x="608330" y="1386840"/>
            <a:ext cx="10968355" cy="953135"/>
          </a:xfrm>
          <a:prstGeom prst="rect">
            <a:avLst/>
          </a:prstGeom>
          <a:noFill/>
        </p:spPr>
        <p:txBody>
          <a:bodyPr wrap="square" rtlCol="0" anchor="t">
            <a:spAutoFit/>
          </a:bodyPr>
          <a:lstStyle/>
          <a:p>
            <a:pPr algn="l" fontAlgn="auto">
              <a:lnSpc>
                <a:spcPct val="200000"/>
              </a:lnSpc>
            </a:pPr>
            <a:r>
              <a:rPr lang="zh-CN" altLang="en-US" sz="2800">
                <a:latin typeface="宋体" panose="02010600030101010101" pitchFamily="2" charset="-122"/>
                <a:sym typeface="+mn-ea"/>
              </a:rPr>
              <a:t>宇宙起始于一个</a:t>
            </a:r>
            <a:r>
              <a:rPr lang="zh-CN" altLang="en-US" sz="2800" u="sng">
                <a:latin typeface="宋体" panose="02010600030101010101" pitchFamily="2" charset="-122"/>
                <a:sym typeface="+mn-ea"/>
              </a:rPr>
              <a:t>                        </a:t>
            </a:r>
            <a:r>
              <a:rPr lang="zh-CN" altLang="en-US" sz="2800">
                <a:latin typeface="宋体" panose="02010600030101010101" pitchFamily="2" charset="-122"/>
                <a:sym typeface="+mn-ea"/>
              </a:rPr>
              <a:t>。</a:t>
            </a:r>
            <a:endParaRPr lang="zh-CN" altLang="en-US" sz="2800">
              <a:latin typeface="宋体" panose="02010600030101010101" pitchFamily="2" charset="-122"/>
              <a:sym typeface="+mn-ea"/>
            </a:endParaRPr>
          </a:p>
        </p:txBody>
      </p:sp>
      <p:sp>
        <p:nvSpPr>
          <p:cNvPr id="9" name="文本框 8"/>
          <p:cNvSpPr txBox="1"/>
          <p:nvPr>
            <p:custDataLst>
              <p:tags r:id="rId5"/>
            </p:custDataLst>
          </p:nvPr>
        </p:nvSpPr>
        <p:spPr>
          <a:xfrm>
            <a:off x="608330" y="2931160"/>
            <a:ext cx="6623685" cy="953135"/>
          </a:xfrm>
          <a:prstGeom prst="rect">
            <a:avLst/>
          </a:prstGeom>
          <a:noFill/>
        </p:spPr>
        <p:txBody>
          <a:bodyPr wrap="square" rtlCol="0" anchor="t">
            <a:spAutoFit/>
          </a:bodyPr>
          <a:lstStyle/>
          <a:p>
            <a:pPr>
              <a:buNone/>
            </a:pPr>
            <a:r>
              <a:rPr lang="zh-CN" altLang="en-US" sz="2800"/>
              <a:t>宇宙由</a:t>
            </a:r>
            <a:r>
              <a:rPr lang="zh-CN" altLang="en-US" sz="2800" u="sng"/>
              <a:t>             </a:t>
            </a:r>
            <a:r>
              <a:rPr lang="zh-CN" altLang="en-US" sz="2800"/>
              <a:t>、</a:t>
            </a:r>
            <a:r>
              <a:rPr lang="zh-CN" altLang="en-US" sz="2800" u="sng">
                <a:sym typeface="+mn-ea"/>
              </a:rPr>
              <a:t>             </a:t>
            </a:r>
            <a:r>
              <a:rPr lang="zh-CN" altLang="en-US" sz="2800"/>
              <a:t>、</a:t>
            </a:r>
            <a:r>
              <a:rPr lang="zh-CN" altLang="en-US" sz="2800" u="sng">
                <a:sym typeface="+mn-ea"/>
              </a:rPr>
              <a:t>             </a:t>
            </a:r>
            <a:r>
              <a:rPr lang="zh-CN" altLang="en-US" sz="2800"/>
              <a:t>、</a:t>
            </a:r>
            <a:endParaRPr lang="zh-CN" altLang="en-US" sz="2800"/>
          </a:p>
          <a:p>
            <a:pPr>
              <a:buNone/>
            </a:pPr>
            <a:r>
              <a:rPr lang="zh-CN" altLang="en-US" sz="2800" u="sng">
                <a:sym typeface="+mn-ea"/>
              </a:rPr>
              <a:t>             </a:t>
            </a:r>
            <a:r>
              <a:rPr lang="zh-CN" altLang="en-US" sz="2800"/>
              <a:t>、</a:t>
            </a:r>
            <a:r>
              <a:rPr lang="zh-CN" altLang="en-US" sz="2800" u="sng">
                <a:sym typeface="+mn-ea"/>
              </a:rPr>
              <a:t>             </a:t>
            </a:r>
            <a:r>
              <a:rPr lang="zh-CN" altLang="en-US" sz="2800"/>
              <a:t>等组成。</a:t>
            </a:r>
            <a:endParaRPr lang="zh-CN" altLang="en-US" sz="2800"/>
          </a:p>
        </p:txBody>
      </p:sp>
      <p:sp>
        <p:nvSpPr>
          <p:cNvPr id="19460" name="Text Box 5"/>
          <p:cNvSpPr txBox="1"/>
          <p:nvPr>
            <p:custDataLst>
              <p:tags r:id="rId6"/>
            </p:custDataLst>
          </p:nvPr>
        </p:nvSpPr>
        <p:spPr>
          <a:xfrm>
            <a:off x="608330" y="5210175"/>
            <a:ext cx="10365740" cy="521970"/>
          </a:xfrm>
          <a:prstGeom prst="rect">
            <a:avLst/>
          </a:prstGeom>
          <a:noFill/>
          <a:ln w="12700">
            <a:noFill/>
          </a:ln>
        </p:spPr>
        <p:txBody>
          <a:bodyPr wrap="square">
            <a:spAutoFit/>
          </a:bodyPr>
          <a:lstStyle/>
          <a:p>
            <a:pPr algn="l"/>
            <a:r>
              <a:rPr lang="zh-CN" altLang="en-US" sz="2800">
                <a:latin typeface="+mn-ea"/>
                <a:ea typeface="华文中宋" pitchFamily="2" charset="-122"/>
                <a:cs typeface="+mn-ea"/>
              </a:rPr>
              <a:t>类比法：气球类比宇宙，小塑料粒类比天体。</a:t>
            </a:r>
            <a:endParaRPr lang="zh-CN" altLang="en-US" sz="2800">
              <a:latin typeface="+mn-ea"/>
              <a:ea typeface="华文中宋" pitchFamily="2" charset="-122"/>
              <a:cs typeface="+mn-ea"/>
            </a:endParaRPr>
          </a:p>
        </p:txBody>
      </p:sp>
      <p:sp>
        <p:nvSpPr>
          <p:cNvPr id="10" name="文本框 9"/>
          <p:cNvSpPr txBox="1"/>
          <p:nvPr>
            <p:custDataLst>
              <p:tags r:id="rId7"/>
            </p:custDataLst>
          </p:nvPr>
        </p:nvSpPr>
        <p:spPr>
          <a:xfrm>
            <a:off x="608330" y="4339590"/>
            <a:ext cx="7299325" cy="521970"/>
          </a:xfrm>
          <a:prstGeom prst="rect">
            <a:avLst/>
          </a:prstGeom>
          <a:noFill/>
        </p:spPr>
        <p:txBody>
          <a:bodyPr wrap="square" rtlCol="0" anchor="t">
            <a:spAutoFit/>
          </a:bodyPr>
          <a:lstStyle/>
          <a:p>
            <a:pPr>
              <a:buNone/>
            </a:pPr>
            <a:r>
              <a:rPr lang="zh-CN" altLang="en-US" sz="2800"/>
              <a:t>宇宙膨胀的证据：</a:t>
            </a:r>
            <a:r>
              <a:rPr lang="zh-CN" altLang="en-US" sz="2800" u="sng">
                <a:sym typeface="+mn-ea"/>
              </a:rPr>
              <a:t>                                       </a:t>
            </a:r>
            <a:r>
              <a:rPr lang="zh-CN" altLang="en-US" sz="2800"/>
              <a:t>。</a:t>
            </a:r>
            <a:endParaRPr lang="zh-CN" altLang="en-US" sz="2800"/>
          </a:p>
        </p:txBody>
      </p:sp>
      <p:sp>
        <p:nvSpPr>
          <p:cNvPr id="11" name="文本框 10"/>
          <p:cNvSpPr txBox="1"/>
          <p:nvPr>
            <p:custDataLst>
              <p:tags r:id="rId8"/>
            </p:custDataLst>
          </p:nvPr>
        </p:nvSpPr>
        <p:spPr>
          <a:xfrm>
            <a:off x="3613150" y="1767205"/>
            <a:ext cx="2143760" cy="368300"/>
          </a:xfrm>
          <a:prstGeom prst="rect">
            <a:avLst/>
          </a:prstGeom>
          <a:noFill/>
        </p:spPr>
        <p:txBody>
          <a:bodyPr wrap="square" rtlCol="0">
            <a:spAutoFit/>
          </a:bodyPr>
          <a:lstStyle/>
          <a:p>
            <a:r>
              <a:rPr lang="zh-CN" altLang="en-US">
                <a:solidFill>
                  <a:srgbClr val="FF0000"/>
                </a:solidFill>
              </a:rPr>
              <a:t>原始火球</a:t>
            </a:r>
            <a:endParaRPr lang="zh-CN" altLang="en-US">
              <a:solidFill>
                <a:srgbClr val="FF0000"/>
              </a:solidFill>
            </a:endParaRPr>
          </a:p>
        </p:txBody>
      </p:sp>
      <p:sp>
        <p:nvSpPr>
          <p:cNvPr id="12" name="文本框 11"/>
          <p:cNvSpPr txBox="1"/>
          <p:nvPr>
            <p:custDataLst>
              <p:tags r:id="rId9"/>
            </p:custDataLst>
          </p:nvPr>
        </p:nvSpPr>
        <p:spPr>
          <a:xfrm>
            <a:off x="1781175" y="2931160"/>
            <a:ext cx="2143760" cy="368300"/>
          </a:xfrm>
          <a:prstGeom prst="rect">
            <a:avLst/>
          </a:prstGeom>
          <a:noFill/>
        </p:spPr>
        <p:txBody>
          <a:bodyPr wrap="square" rtlCol="0">
            <a:spAutoFit/>
          </a:bodyPr>
          <a:lstStyle/>
          <a:p>
            <a:r>
              <a:rPr lang="zh-CN" altLang="en-US">
                <a:solidFill>
                  <a:srgbClr val="FF0000"/>
                </a:solidFill>
              </a:rPr>
              <a:t>行星</a:t>
            </a:r>
            <a:endParaRPr lang="zh-CN" altLang="en-US">
              <a:solidFill>
                <a:srgbClr val="FF0000"/>
              </a:solidFill>
            </a:endParaRPr>
          </a:p>
        </p:txBody>
      </p:sp>
      <p:sp>
        <p:nvSpPr>
          <p:cNvPr id="13" name="文本框 12"/>
          <p:cNvSpPr txBox="1"/>
          <p:nvPr>
            <p:custDataLst>
              <p:tags r:id="rId10"/>
            </p:custDataLst>
          </p:nvPr>
        </p:nvSpPr>
        <p:spPr>
          <a:xfrm>
            <a:off x="3355340" y="2931160"/>
            <a:ext cx="2143760" cy="368300"/>
          </a:xfrm>
          <a:prstGeom prst="rect">
            <a:avLst/>
          </a:prstGeom>
          <a:noFill/>
        </p:spPr>
        <p:txBody>
          <a:bodyPr wrap="square" rtlCol="0">
            <a:spAutoFit/>
          </a:bodyPr>
          <a:lstStyle/>
          <a:p>
            <a:r>
              <a:rPr lang="zh-CN" altLang="en-US">
                <a:solidFill>
                  <a:srgbClr val="FF0000"/>
                </a:solidFill>
              </a:rPr>
              <a:t>恒星</a:t>
            </a:r>
            <a:endParaRPr lang="zh-CN" altLang="en-US">
              <a:solidFill>
                <a:srgbClr val="FF0000"/>
              </a:solidFill>
            </a:endParaRPr>
          </a:p>
        </p:txBody>
      </p:sp>
      <p:sp>
        <p:nvSpPr>
          <p:cNvPr id="14" name="文本框 13"/>
          <p:cNvSpPr txBox="1"/>
          <p:nvPr>
            <p:custDataLst>
              <p:tags r:id="rId11"/>
            </p:custDataLst>
          </p:nvPr>
        </p:nvSpPr>
        <p:spPr>
          <a:xfrm>
            <a:off x="5088255" y="2931160"/>
            <a:ext cx="2143760" cy="368300"/>
          </a:xfrm>
          <a:prstGeom prst="rect">
            <a:avLst/>
          </a:prstGeom>
          <a:noFill/>
        </p:spPr>
        <p:txBody>
          <a:bodyPr wrap="square" rtlCol="0">
            <a:spAutoFit/>
          </a:bodyPr>
          <a:lstStyle/>
          <a:p>
            <a:r>
              <a:rPr lang="zh-CN" altLang="en-US">
                <a:solidFill>
                  <a:srgbClr val="FF0000"/>
                </a:solidFill>
              </a:rPr>
              <a:t>星系</a:t>
            </a:r>
            <a:endParaRPr lang="zh-CN" altLang="en-US">
              <a:solidFill>
                <a:srgbClr val="FF0000"/>
              </a:solidFill>
            </a:endParaRPr>
          </a:p>
        </p:txBody>
      </p:sp>
      <p:sp>
        <p:nvSpPr>
          <p:cNvPr id="15" name="文本框 14"/>
          <p:cNvSpPr txBox="1"/>
          <p:nvPr>
            <p:custDataLst>
              <p:tags r:id="rId12"/>
            </p:custDataLst>
          </p:nvPr>
        </p:nvSpPr>
        <p:spPr>
          <a:xfrm>
            <a:off x="608330" y="3462655"/>
            <a:ext cx="2143760" cy="368300"/>
          </a:xfrm>
          <a:prstGeom prst="rect">
            <a:avLst/>
          </a:prstGeom>
          <a:noFill/>
        </p:spPr>
        <p:txBody>
          <a:bodyPr wrap="square" rtlCol="0">
            <a:spAutoFit/>
          </a:bodyPr>
          <a:lstStyle/>
          <a:p>
            <a:r>
              <a:rPr lang="zh-CN" altLang="en-US">
                <a:solidFill>
                  <a:srgbClr val="FF0000"/>
                </a:solidFill>
              </a:rPr>
              <a:t>星系团</a:t>
            </a:r>
            <a:endParaRPr lang="zh-CN" altLang="en-US">
              <a:solidFill>
                <a:srgbClr val="FF0000"/>
              </a:solidFill>
            </a:endParaRPr>
          </a:p>
        </p:txBody>
      </p:sp>
      <p:sp>
        <p:nvSpPr>
          <p:cNvPr id="16" name="文本框 15"/>
          <p:cNvSpPr txBox="1"/>
          <p:nvPr>
            <p:custDataLst>
              <p:tags r:id="rId13"/>
            </p:custDataLst>
          </p:nvPr>
        </p:nvSpPr>
        <p:spPr>
          <a:xfrm>
            <a:off x="2312035" y="3462655"/>
            <a:ext cx="2143760" cy="368300"/>
          </a:xfrm>
          <a:prstGeom prst="rect">
            <a:avLst/>
          </a:prstGeom>
          <a:noFill/>
        </p:spPr>
        <p:txBody>
          <a:bodyPr wrap="square" rtlCol="0">
            <a:spAutoFit/>
          </a:bodyPr>
          <a:lstStyle/>
          <a:p>
            <a:r>
              <a:rPr lang="zh-CN" altLang="en-US">
                <a:solidFill>
                  <a:srgbClr val="FF0000"/>
                </a:solidFill>
              </a:rPr>
              <a:t>超星系团</a:t>
            </a:r>
            <a:endParaRPr lang="zh-CN" altLang="en-US">
              <a:solidFill>
                <a:srgbClr val="FF0000"/>
              </a:solidFill>
            </a:endParaRPr>
          </a:p>
        </p:txBody>
      </p:sp>
      <p:sp>
        <p:nvSpPr>
          <p:cNvPr id="17" name="文本框 16"/>
          <p:cNvSpPr txBox="1"/>
          <p:nvPr>
            <p:custDataLst>
              <p:tags r:id="rId14"/>
            </p:custDataLst>
          </p:nvPr>
        </p:nvSpPr>
        <p:spPr>
          <a:xfrm>
            <a:off x="4234815" y="4339590"/>
            <a:ext cx="2766060" cy="368300"/>
          </a:xfrm>
          <a:prstGeom prst="rect">
            <a:avLst/>
          </a:prstGeom>
          <a:noFill/>
        </p:spPr>
        <p:txBody>
          <a:bodyPr wrap="square" rtlCol="0">
            <a:spAutoFit/>
          </a:bodyPr>
          <a:lstStyle/>
          <a:p>
            <a:r>
              <a:rPr lang="zh-CN" altLang="en-US">
                <a:solidFill>
                  <a:srgbClr val="FF0000"/>
                </a:solidFill>
              </a:rPr>
              <a:t>谱线</a:t>
            </a:r>
            <a:r>
              <a:rPr lang="en-US" altLang="zh-CN">
                <a:solidFill>
                  <a:srgbClr val="FF0000"/>
                </a:solidFill>
              </a:rPr>
              <a:t>“</a:t>
            </a:r>
            <a:r>
              <a:rPr lang="zh-CN" altLang="en-US">
                <a:solidFill>
                  <a:srgbClr val="FF0000"/>
                </a:solidFill>
              </a:rPr>
              <a:t>红移</a:t>
            </a:r>
            <a:r>
              <a:rPr lang="en-US" altLang="zh-CN">
                <a:solidFill>
                  <a:srgbClr val="FF0000"/>
                </a:solidFill>
              </a:rPr>
              <a:t>”          P41</a:t>
            </a:r>
            <a:endParaRPr lang="en-US" altLang="zh-CN">
              <a:solidFill>
                <a:srgbClr val="FF0000"/>
              </a:solidFill>
            </a:endParaRPr>
          </a:p>
        </p:txBody>
      </p:sp>
    </p:spTree>
    <p:custDataLst>
      <p:tags r:id="rId1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60"/>
                                        </p:tgtEl>
                                        <p:attrNameLst>
                                          <p:attrName>style.visibility</p:attrName>
                                        </p:attrNameLst>
                                      </p:cBhvr>
                                      <p:to>
                                        <p:strVal val="visible"/>
                                      </p:to>
                                    </p:set>
                                    <p:anim calcmode="lin" valueType="num">
                                      <p:cBhvr additive="base">
                                        <p:cTn id="25" dur="500" fill="hold"/>
                                        <p:tgtEl>
                                          <p:spTgt spid="19460"/>
                                        </p:tgtEl>
                                        <p:attrNameLst>
                                          <p:attrName>ppt_x</p:attrName>
                                        </p:attrNameLst>
                                      </p:cBhvr>
                                      <p:tavLst>
                                        <p:tav tm="0">
                                          <p:val>
                                            <p:strVal val="#ppt_x"/>
                                          </p:val>
                                        </p:tav>
                                        <p:tav tm="100000">
                                          <p:val>
                                            <p:strVal val="#ppt_x"/>
                                          </p:val>
                                        </p:tav>
                                      </p:tavLst>
                                    </p:anim>
                                    <p:anim calcmode="lin" valueType="num">
                                      <p:cBhvr additive="base">
                                        <p:cTn id="26"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after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460" grpId="0"/>
      <p:bldP spid="10"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normAutofit/>
          </a:bodyPr>
          <a:lstStyle/>
          <a:p>
            <a:r>
              <a:rPr altLang="zh-CN">
                <a:solidFill>
                  <a:schemeClr val="tx1"/>
                </a:solidFill>
                <a:ea typeface="黑体" panose="02010609060101010101" pitchFamily="2" charset="-122"/>
                <a:sym typeface="+mn-ea"/>
              </a:rPr>
              <a:t>生活</a:t>
            </a:r>
            <a:r>
              <a:rPr baseline="30000">
                <a:solidFill>
                  <a:schemeClr val="tx1"/>
                </a:solidFill>
                <a:ea typeface="黑体" panose="02010609060101010101" pitchFamily="2" charset="-122"/>
                <a:sym typeface="+mn-ea"/>
              </a:rPr>
              <a:t>。</a:t>
            </a:r>
            <a:r>
              <a:rPr altLang="zh-CN">
                <a:solidFill>
                  <a:schemeClr val="tx1"/>
                </a:solidFill>
                <a:ea typeface="黑体" panose="02010609060101010101" pitchFamily="2" charset="-122"/>
                <a:sym typeface="+mn-ea"/>
              </a:rPr>
              <a:t>物理</a:t>
            </a:r>
            <a:r>
              <a:rPr altLang="zh-CN" baseline="30000">
                <a:solidFill>
                  <a:schemeClr val="tx1"/>
                </a:solidFill>
                <a:ea typeface="黑体" panose="02010609060101010101" pitchFamily="2" charset="-122"/>
                <a:sym typeface="+mn-ea"/>
              </a:rPr>
              <a:t>。</a:t>
            </a:r>
            <a:r>
              <a:rPr altLang="zh-CN">
                <a:solidFill>
                  <a:schemeClr val="tx1"/>
                </a:solidFill>
                <a:ea typeface="黑体" panose="02010609060101010101" pitchFamily="2" charset="-122"/>
                <a:sym typeface="+mn-ea"/>
              </a:rPr>
              <a:t>社会</a:t>
            </a:r>
            <a:r>
              <a:rPr lang="en-US" altLang="zh-CN">
                <a:solidFill>
                  <a:schemeClr val="tx1"/>
                </a:solidFill>
                <a:ea typeface="黑体" panose="02010609060101010101" pitchFamily="2" charset="-122"/>
                <a:sym typeface="+mn-ea"/>
              </a:rPr>
              <a:t>-----</a:t>
            </a:r>
            <a:r>
              <a:rPr>
                <a:solidFill>
                  <a:schemeClr val="tx1"/>
                </a:solidFill>
                <a:ea typeface="黑体" panose="02010609060101010101" pitchFamily="2" charset="-122"/>
                <a:sym typeface="+mn-ea"/>
              </a:rPr>
              <a:t>中国载人航天工程</a:t>
            </a:r>
            <a:endParaRPr>
              <a:solidFill>
                <a:schemeClr val="tx1"/>
              </a:solidFill>
              <a:ea typeface="黑体" panose="02010609060101010101" pitchFamily="2" charset="-122"/>
              <a:sym typeface="+mn-ea"/>
            </a:endParaRPr>
          </a:p>
        </p:txBody>
      </p:sp>
      <p:sp>
        <p:nvSpPr>
          <p:cNvPr id="3" name="文本框 2"/>
          <p:cNvSpPr txBox="1"/>
          <p:nvPr>
            <p:custDataLst>
              <p:tags r:id="rId4"/>
            </p:custDataLst>
          </p:nvPr>
        </p:nvSpPr>
        <p:spPr>
          <a:xfrm>
            <a:off x="608330" y="1305560"/>
            <a:ext cx="10969625" cy="1476375"/>
          </a:xfrm>
          <a:prstGeom prst="rect">
            <a:avLst/>
          </a:prstGeom>
          <a:noFill/>
        </p:spPr>
        <p:txBody>
          <a:bodyPr wrap="square" rtlCol="0" anchor="t">
            <a:spAutoFit/>
          </a:bodyPr>
          <a:lstStyle/>
          <a:p>
            <a:r>
              <a:rPr lang="zh-CN" altLang="en-US"/>
              <a:t>我国载人航天工程按“三步走”发展战略实施：</a:t>
            </a:r>
            <a:endParaRPr lang="zh-CN" altLang="en-US"/>
          </a:p>
          <a:p>
            <a:r>
              <a:rPr lang="zh-CN" altLang="en-US"/>
              <a:t>第一步，发射载人飞船，建成初步配套的试验性载人飞船工程，开展空间应用实验;</a:t>
            </a:r>
            <a:endParaRPr lang="zh-CN" altLang="en-US"/>
          </a:p>
          <a:p>
            <a:r>
              <a:rPr lang="zh-CN" altLang="en-US"/>
              <a:t>第二步，突破航天员出舱活动技术、空间飞行器的交会对接技术，发射空间实验室，解决有一定规模的、短期有人照料的空间应用问题;</a:t>
            </a:r>
            <a:endParaRPr lang="zh-CN" altLang="en-US"/>
          </a:p>
          <a:p>
            <a:r>
              <a:rPr lang="zh-CN" altLang="en-US"/>
              <a:t>第三步，建造空间站，解决有较大规模的、长期有人照料的空间应用问题。</a:t>
            </a:r>
            <a:endParaRPr lang="zh-CN" altLang="en-US"/>
          </a:p>
        </p:txBody>
      </p:sp>
      <p:sp>
        <p:nvSpPr>
          <p:cNvPr id="4" name="文本框 3"/>
          <p:cNvSpPr txBox="1"/>
          <p:nvPr>
            <p:custDataLst>
              <p:tags r:id="rId5"/>
            </p:custDataLst>
          </p:nvPr>
        </p:nvSpPr>
        <p:spPr>
          <a:xfrm>
            <a:off x="727075" y="3106420"/>
            <a:ext cx="10850880" cy="645160"/>
          </a:xfrm>
          <a:prstGeom prst="rect">
            <a:avLst/>
          </a:prstGeom>
          <a:noFill/>
        </p:spPr>
        <p:txBody>
          <a:bodyPr wrap="square" rtlCol="0" anchor="t">
            <a:spAutoFit/>
          </a:bodyPr>
          <a:lstStyle/>
          <a:p>
            <a:r>
              <a:rPr lang="zh-CN" altLang="en-US"/>
              <a:t>北斗卫星导航系统三步走发展战略：2000年年底，建成北斗一号系统，向中国提供服务；2012年年底，建成北斗二号系统，向亚太地区提供服务；计划在2020年前后，建成北斗全球系统，向全球提供服务。</a:t>
            </a:r>
            <a:endParaRPr lang="zh-CN" altLang="en-US"/>
          </a:p>
        </p:txBody>
      </p:sp>
      <p:sp>
        <p:nvSpPr>
          <p:cNvPr id="5" name="文本框 4"/>
          <p:cNvSpPr txBox="1"/>
          <p:nvPr>
            <p:custDataLst>
              <p:tags r:id="rId6"/>
            </p:custDataLst>
          </p:nvPr>
        </p:nvSpPr>
        <p:spPr>
          <a:xfrm>
            <a:off x="727075" y="4387850"/>
            <a:ext cx="8341995" cy="368300"/>
          </a:xfrm>
          <a:prstGeom prst="rect">
            <a:avLst/>
          </a:prstGeom>
          <a:noFill/>
        </p:spPr>
        <p:txBody>
          <a:bodyPr wrap="square" rtlCol="0" anchor="t">
            <a:spAutoFit/>
          </a:bodyPr>
          <a:lstStyle/>
          <a:p>
            <a:r>
              <a:rPr lang="zh-CN" altLang="en-US"/>
              <a:t>中国探月工程规划为“绕、落、回”三期</a:t>
            </a:r>
            <a:endParaRPr lang="zh-CN" altLang="en-US"/>
          </a:p>
        </p:txBody>
      </p:sp>
    </p:spTree>
    <p:custDataLst>
      <p:tags r:id="rId7"/>
    </p:custData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t>课堂总结</a:t>
            </a:r>
          </a:p>
        </p:txBody>
      </p:sp>
      <p:sp>
        <p:nvSpPr>
          <p:cNvPr id="1000451" name="Text Box 3"/>
          <p:cNvSpPr txBox="1"/>
          <p:nvPr>
            <p:custDataLst>
              <p:tags r:id="rId4"/>
            </p:custDataLst>
          </p:nvPr>
        </p:nvSpPr>
        <p:spPr>
          <a:xfrm>
            <a:off x="596583" y="2351723"/>
            <a:ext cx="936625" cy="1004887"/>
          </a:xfrm>
          <a:prstGeom prst="rect">
            <a:avLst/>
          </a:prstGeom>
          <a:noFill/>
          <a:ln w="9525">
            <a:noFill/>
          </a:ln>
        </p:spPr>
        <p:txBody>
          <a:bodyPr>
            <a:spAutoFit/>
          </a:bodyPr>
          <a:lstStyle/>
          <a:p>
            <a:pPr>
              <a:spcBef>
                <a:spcPct val="50000"/>
              </a:spcBef>
            </a:pPr>
            <a:r>
              <a:rPr lang="zh-CN" altLang="en-US" sz="2400" b="1">
                <a:solidFill>
                  <a:schemeClr val="tx1"/>
                </a:solidFill>
                <a:latin typeface="Arial" panose="020b0604020202090204" pitchFamily="34" charset="0"/>
              </a:rPr>
              <a:t>宇宙</a:t>
            </a:r>
            <a:endParaRPr lang="zh-CN" altLang="en-US" sz="2400" b="1">
              <a:solidFill>
                <a:schemeClr val="tx1"/>
              </a:solidFill>
              <a:latin typeface="Arial" panose="020b0604020202090204" pitchFamily="34" charset="0"/>
            </a:endParaRPr>
          </a:p>
          <a:p>
            <a:pPr>
              <a:spcBef>
                <a:spcPct val="50000"/>
              </a:spcBef>
            </a:pPr>
            <a:r>
              <a:rPr lang="zh-CN" altLang="en-US" sz="2400" b="1">
                <a:solidFill>
                  <a:schemeClr val="tx1"/>
                </a:solidFill>
                <a:latin typeface="Arial" panose="020b0604020202090204" pitchFamily="34" charset="0"/>
              </a:rPr>
              <a:t>世界</a:t>
            </a:r>
            <a:endParaRPr lang="zh-CN" altLang="en-US" sz="2400" b="1">
              <a:solidFill>
                <a:schemeClr val="tx1"/>
              </a:solidFill>
              <a:latin typeface="Arial" panose="020b0604020202090204" pitchFamily="34" charset="0"/>
            </a:endParaRPr>
          </a:p>
        </p:txBody>
      </p:sp>
      <p:sp>
        <p:nvSpPr>
          <p:cNvPr id="1000452" name="Text Box 4"/>
          <p:cNvSpPr txBox="1">
            <a:spLocks noChangeArrowheads="1"/>
          </p:cNvSpPr>
          <p:nvPr>
            <p:custDataLst>
              <p:tags r:id="rId5"/>
            </p:custDataLst>
          </p:nvPr>
        </p:nvSpPr>
        <p:spPr bwMode="auto">
          <a:xfrm>
            <a:off x="2612708" y="2207260"/>
            <a:ext cx="865188" cy="457200"/>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太阳</a:t>
            </a:r>
            <a:endPar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53" name="Text Box 5"/>
          <p:cNvSpPr txBox="1">
            <a:spLocks noChangeArrowheads="1"/>
          </p:cNvSpPr>
          <p:nvPr>
            <p:custDataLst>
              <p:tags r:id="rId6"/>
            </p:custDataLst>
          </p:nvPr>
        </p:nvSpPr>
        <p:spPr bwMode="auto">
          <a:xfrm>
            <a:off x="2612708" y="3143885"/>
            <a:ext cx="865188" cy="457200"/>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行星</a:t>
            </a:r>
            <a:endPar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54" name="Text Box 6"/>
          <p:cNvSpPr txBox="1">
            <a:spLocks noChangeArrowheads="1"/>
          </p:cNvSpPr>
          <p:nvPr>
            <p:custDataLst>
              <p:tags r:id="rId7"/>
            </p:custDataLst>
          </p:nvPr>
        </p:nvSpPr>
        <p:spPr bwMode="auto">
          <a:xfrm>
            <a:off x="3909695" y="2712085"/>
            <a:ext cx="1008063" cy="396875"/>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太阳系</a:t>
            </a:r>
            <a:endPar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55" name="Text Box 7"/>
          <p:cNvSpPr txBox="1">
            <a:spLocks noChangeArrowheads="1"/>
          </p:cNvSpPr>
          <p:nvPr>
            <p:custDataLst>
              <p:tags r:id="rId8"/>
            </p:custDataLst>
          </p:nvPr>
        </p:nvSpPr>
        <p:spPr bwMode="auto">
          <a:xfrm>
            <a:off x="5278120" y="2280285"/>
            <a:ext cx="1296988" cy="396875"/>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银河系</a:t>
            </a:r>
            <a:endPar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56" name="Text Box 8"/>
          <p:cNvSpPr txBox="1">
            <a:spLocks noChangeArrowheads="1"/>
          </p:cNvSpPr>
          <p:nvPr>
            <p:custDataLst>
              <p:tags r:id="rId9"/>
            </p:custDataLst>
          </p:nvPr>
        </p:nvSpPr>
        <p:spPr bwMode="auto">
          <a:xfrm>
            <a:off x="5278120" y="3070860"/>
            <a:ext cx="1296988" cy="701675"/>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河外　　星系</a:t>
            </a:r>
            <a:endPar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57" name="Text Box 9"/>
          <p:cNvSpPr txBox="1">
            <a:spLocks noChangeArrowheads="1"/>
          </p:cNvSpPr>
          <p:nvPr>
            <p:custDataLst>
              <p:tags r:id="rId10"/>
            </p:custDataLst>
          </p:nvPr>
        </p:nvSpPr>
        <p:spPr bwMode="auto">
          <a:xfrm>
            <a:off x="7005320" y="2783523"/>
            <a:ext cx="1008063" cy="396875"/>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星系团</a:t>
            </a:r>
            <a:endPar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58" name="Text Box 10"/>
          <p:cNvSpPr txBox="1">
            <a:spLocks noChangeArrowheads="1"/>
          </p:cNvSpPr>
          <p:nvPr>
            <p:custDataLst>
              <p:tags r:id="rId11"/>
            </p:custDataLst>
          </p:nvPr>
        </p:nvSpPr>
        <p:spPr bwMode="auto">
          <a:xfrm>
            <a:off x="8302308" y="2783523"/>
            <a:ext cx="827088" cy="396875"/>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宇宙</a:t>
            </a:r>
            <a:endParaRPr kumimoji="0" lang="zh-CN" altLang="en-US" sz="20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59" name="Text Box 11"/>
          <p:cNvSpPr txBox="1">
            <a:spLocks noChangeArrowheads="1"/>
          </p:cNvSpPr>
          <p:nvPr>
            <p:custDataLst>
              <p:tags r:id="rId12"/>
            </p:custDataLst>
          </p:nvPr>
        </p:nvSpPr>
        <p:spPr bwMode="auto">
          <a:xfrm>
            <a:off x="7078345" y="4151948"/>
            <a:ext cx="1871663" cy="457200"/>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宇宙大爆炸</a:t>
            </a:r>
            <a:endPar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sp>
        <p:nvSpPr>
          <p:cNvPr id="1000460" name="Text Box 12"/>
          <p:cNvSpPr txBox="1">
            <a:spLocks noChangeArrowheads="1"/>
          </p:cNvSpPr>
          <p:nvPr>
            <p:custDataLst>
              <p:tags r:id="rId13"/>
            </p:custDataLst>
          </p:nvPr>
        </p:nvSpPr>
        <p:spPr bwMode="auto">
          <a:xfrm>
            <a:off x="1461770" y="3864610"/>
            <a:ext cx="1223963" cy="457200"/>
          </a:xfrm>
          <a:prstGeom prst="rect">
            <a:avLst/>
          </a:prstGeom>
          <a:noFill/>
          <a:ln w="9525">
            <a:noFill/>
            <a:miter lim="800000"/>
          </a:ln>
        </p:spPr>
        <p:txBody>
          <a:bodyPr>
            <a:spAutoFit/>
          </a:bodyPr>
          <a:lstStyle/>
          <a:p>
            <a:pPr marR="0" defTabSz="914400">
              <a:spcBef>
                <a:spcPct val="50000"/>
              </a:spcBef>
              <a:buClrTx/>
              <a:buSzTx/>
              <a:buFontTx/>
              <a:buNone/>
              <a:defRPr/>
            </a:pPr>
            <a:r>
              <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rPr>
              <a:t>望远镜</a:t>
            </a:r>
            <a:endParaRPr kumimoji="0" lang="zh-CN" altLang="en-US" sz="2400" b="1" kern="1200" cap="none" spc="0" normalizeH="0" baseline="0" noProof="0" smtClean="0">
              <a:solidFill>
                <a:schemeClr val="tx1"/>
              </a:solidFill>
              <a:effectLst>
                <a:outerShdw blurRad="38100" dist="38100" dir="2700000" algn="tl">
                  <a:srgbClr val="C0C0C0"/>
                </a:outerShdw>
              </a:effectLst>
              <a:latin typeface="Arial" panose="020b0604020202090204" pitchFamily="34" charset="0"/>
              <a:ea typeface="宋体" panose="02010600030101010101" pitchFamily="2" charset="-122"/>
              <a:cs typeface="+mn-cs"/>
            </a:endParaRPr>
          </a:p>
        </p:txBody>
      </p:sp>
      <p:grpSp>
        <p:nvGrpSpPr>
          <p:cNvPr id="49" name="Group 13"/>
          <p:cNvGrpSpPr/>
          <p:nvPr>
            <p:custDataLst>
              <p:tags r:id="rId14"/>
            </p:custDataLst>
          </p:nvPr>
        </p:nvGrpSpPr>
        <p:grpSpPr>
          <a:xfrm>
            <a:off x="1677670" y="2423160"/>
            <a:ext cx="935038" cy="936625"/>
            <a:chOff x="2517" y="1525"/>
            <a:chExt cx="454" cy="499"/>
          </a:xfrm>
        </p:grpSpPr>
        <p:sp>
          <p:nvSpPr>
            <p:cNvPr id="54305" name="Line 14"/>
            <p:cNvSpPr/>
            <p:nvPr>
              <p:custDataLst>
                <p:tags r:id="rId15"/>
              </p:custDataLst>
            </p:nvPr>
          </p:nvSpPr>
          <p:spPr>
            <a:xfrm>
              <a:off x="2744" y="1525"/>
              <a:ext cx="227" cy="0"/>
            </a:xfrm>
            <a:prstGeom prst="line">
              <a:avLst/>
            </a:prstGeom>
            <a:ln w="9525" cap="flat" cmpd="sng">
              <a:solidFill>
                <a:schemeClr val="tx1"/>
              </a:solidFill>
              <a:prstDash val="solid"/>
              <a:headEnd type="none" w="med" len="med"/>
              <a:tailEnd type="none" w="med" len="med"/>
            </a:ln>
          </p:spPr>
          <p:txBody>
            <a:bodyPr/>
            <a:lstStyle/>
            <a:p/>
          </p:txBody>
        </p:sp>
        <p:sp>
          <p:nvSpPr>
            <p:cNvPr id="54306" name="Line 15"/>
            <p:cNvSpPr/>
            <p:nvPr>
              <p:custDataLst>
                <p:tags r:id="rId16"/>
              </p:custDataLst>
            </p:nvPr>
          </p:nvSpPr>
          <p:spPr>
            <a:xfrm>
              <a:off x="2744" y="2024"/>
              <a:ext cx="227" cy="0"/>
            </a:xfrm>
            <a:prstGeom prst="line">
              <a:avLst/>
            </a:prstGeom>
            <a:ln w="9525" cap="flat" cmpd="sng">
              <a:solidFill>
                <a:schemeClr val="tx1"/>
              </a:solidFill>
              <a:prstDash val="solid"/>
              <a:headEnd type="none" w="med" len="med"/>
              <a:tailEnd type="none" w="med" len="med"/>
            </a:ln>
          </p:spPr>
          <p:txBody>
            <a:bodyPr/>
            <a:lstStyle/>
            <a:p/>
          </p:txBody>
        </p:sp>
        <p:sp>
          <p:nvSpPr>
            <p:cNvPr id="54307" name="Line 16"/>
            <p:cNvSpPr/>
            <p:nvPr>
              <p:custDataLst>
                <p:tags r:id="rId17"/>
              </p:custDataLst>
            </p:nvPr>
          </p:nvSpPr>
          <p:spPr>
            <a:xfrm flipH="1">
              <a:off x="2744" y="1525"/>
              <a:ext cx="0" cy="499"/>
            </a:xfrm>
            <a:prstGeom prst="line">
              <a:avLst/>
            </a:prstGeom>
            <a:ln w="9525" cap="flat" cmpd="sng">
              <a:solidFill>
                <a:schemeClr val="tx1"/>
              </a:solidFill>
              <a:prstDash val="solid"/>
              <a:headEnd type="none" w="med" len="med"/>
              <a:tailEnd type="none" w="med" len="med"/>
            </a:ln>
          </p:spPr>
          <p:txBody>
            <a:bodyPr/>
            <a:lstStyle/>
            <a:p/>
          </p:txBody>
        </p:sp>
        <p:sp>
          <p:nvSpPr>
            <p:cNvPr id="54308" name="Line 17"/>
            <p:cNvSpPr/>
            <p:nvPr>
              <p:custDataLst>
                <p:tags r:id="rId18"/>
              </p:custDataLst>
            </p:nvPr>
          </p:nvSpPr>
          <p:spPr>
            <a:xfrm>
              <a:off x="2517" y="1752"/>
              <a:ext cx="227" cy="0"/>
            </a:xfrm>
            <a:prstGeom prst="line">
              <a:avLst/>
            </a:prstGeom>
            <a:ln w="9525" cap="flat" cmpd="sng">
              <a:solidFill>
                <a:schemeClr val="tx1"/>
              </a:solidFill>
              <a:prstDash val="solid"/>
              <a:headEnd type="none" w="med" len="med"/>
              <a:tailEnd type="none" w="med" len="med"/>
            </a:ln>
          </p:spPr>
          <p:txBody>
            <a:bodyPr/>
            <a:lstStyle/>
            <a:p/>
          </p:txBody>
        </p:sp>
      </p:grpSp>
      <p:grpSp>
        <p:nvGrpSpPr>
          <p:cNvPr id="50" name="Group 18"/>
          <p:cNvGrpSpPr/>
          <p:nvPr>
            <p:custDataLst>
              <p:tags r:id="rId19"/>
            </p:custDataLst>
          </p:nvPr>
        </p:nvGrpSpPr>
        <p:grpSpPr>
          <a:xfrm rot="10800000">
            <a:off x="3477895" y="2496185"/>
            <a:ext cx="431800" cy="792163"/>
            <a:chOff x="2517" y="1525"/>
            <a:chExt cx="454" cy="499"/>
          </a:xfrm>
        </p:grpSpPr>
        <p:sp>
          <p:nvSpPr>
            <p:cNvPr id="54301" name="Line 19"/>
            <p:cNvSpPr/>
            <p:nvPr>
              <p:custDataLst>
                <p:tags r:id="rId20"/>
              </p:custDataLst>
            </p:nvPr>
          </p:nvSpPr>
          <p:spPr>
            <a:xfrm>
              <a:off x="2744" y="1525"/>
              <a:ext cx="227" cy="0"/>
            </a:xfrm>
            <a:prstGeom prst="line">
              <a:avLst/>
            </a:prstGeom>
            <a:ln w="9525" cap="flat" cmpd="sng">
              <a:solidFill>
                <a:schemeClr val="tx1"/>
              </a:solidFill>
              <a:prstDash val="solid"/>
              <a:headEnd type="none" w="med" len="med"/>
              <a:tailEnd type="none" w="med" len="med"/>
            </a:ln>
          </p:spPr>
          <p:txBody>
            <a:bodyPr/>
            <a:lstStyle/>
            <a:p/>
          </p:txBody>
        </p:sp>
        <p:sp>
          <p:nvSpPr>
            <p:cNvPr id="54302" name="Line 20"/>
            <p:cNvSpPr/>
            <p:nvPr>
              <p:custDataLst>
                <p:tags r:id="rId21"/>
              </p:custDataLst>
            </p:nvPr>
          </p:nvSpPr>
          <p:spPr>
            <a:xfrm>
              <a:off x="2744" y="2024"/>
              <a:ext cx="227" cy="0"/>
            </a:xfrm>
            <a:prstGeom prst="line">
              <a:avLst/>
            </a:prstGeom>
            <a:ln w="9525" cap="flat" cmpd="sng">
              <a:solidFill>
                <a:schemeClr val="tx1"/>
              </a:solidFill>
              <a:prstDash val="solid"/>
              <a:headEnd type="none" w="med" len="med"/>
              <a:tailEnd type="none" w="med" len="med"/>
            </a:ln>
          </p:spPr>
          <p:txBody>
            <a:bodyPr/>
            <a:lstStyle/>
            <a:p/>
          </p:txBody>
        </p:sp>
        <p:sp>
          <p:nvSpPr>
            <p:cNvPr id="54303" name="Line 21"/>
            <p:cNvSpPr/>
            <p:nvPr>
              <p:custDataLst>
                <p:tags r:id="rId22"/>
              </p:custDataLst>
            </p:nvPr>
          </p:nvSpPr>
          <p:spPr>
            <a:xfrm flipH="1">
              <a:off x="2744" y="1525"/>
              <a:ext cx="0" cy="499"/>
            </a:xfrm>
            <a:prstGeom prst="line">
              <a:avLst/>
            </a:prstGeom>
            <a:ln w="9525" cap="flat" cmpd="sng">
              <a:solidFill>
                <a:schemeClr val="tx1"/>
              </a:solidFill>
              <a:prstDash val="solid"/>
              <a:headEnd type="none" w="med" len="med"/>
              <a:tailEnd type="none" w="med" len="med"/>
            </a:ln>
          </p:spPr>
          <p:txBody>
            <a:bodyPr/>
            <a:lstStyle/>
            <a:p/>
          </p:txBody>
        </p:sp>
        <p:sp>
          <p:nvSpPr>
            <p:cNvPr id="54304" name="Line 22"/>
            <p:cNvSpPr/>
            <p:nvPr>
              <p:custDataLst>
                <p:tags r:id="rId23"/>
              </p:custDataLst>
            </p:nvPr>
          </p:nvSpPr>
          <p:spPr>
            <a:xfrm>
              <a:off x="2517" y="1752"/>
              <a:ext cx="227" cy="0"/>
            </a:xfrm>
            <a:prstGeom prst="line">
              <a:avLst/>
            </a:prstGeom>
            <a:ln w="9525" cap="flat" cmpd="sng">
              <a:solidFill>
                <a:schemeClr val="tx1"/>
              </a:solidFill>
              <a:prstDash val="solid"/>
              <a:headEnd type="none" w="med" len="med"/>
              <a:tailEnd type="none" w="med" len="med"/>
            </a:ln>
          </p:spPr>
          <p:txBody>
            <a:bodyPr/>
            <a:lstStyle/>
            <a:p/>
          </p:txBody>
        </p:sp>
      </p:grpSp>
      <p:grpSp>
        <p:nvGrpSpPr>
          <p:cNvPr id="51" name="Group 23"/>
          <p:cNvGrpSpPr/>
          <p:nvPr>
            <p:custDataLst>
              <p:tags r:id="rId24"/>
            </p:custDataLst>
          </p:nvPr>
        </p:nvGrpSpPr>
        <p:grpSpPr>
          <a:xfrm>
            <a:off x="4844733" y="2496185"/>
            <a:ext cx="576262" cy="936625"/>
            <a:chOff x="2517" y="1525"/>
            <a:chExt cx="454" cy="499"/>
          </a:xfrm>
        </p:grpSpPr>
        <p:sp>
          <p:nvSpPr>
            <p:cNvPr id="54297" name="Line 24"/>
            <p:cNvSpPr/>
            <p:nvPr>
              <p:custDataLst>
                <p:tags r:id="rId25"/>
              </p:custDataLst>
            </p:nvPr>
          </p:nvSpPr>
          <p:spPr>
            <a:xfrm>
              <a:off x="2744" y="1525"/>
              <a:ext cx="227" cy="0"/>
            </a:xfrm>
            <a:prstGeom prst="line">
              <a:avLst/>
            </a:prstGeom>
            <a:ln w="9525" cap="flat" cmpd="sng">
              <a:solidFill>
                <a:schemeClr val="tx1"/>
              </a:solidFill>
              <a:prstDash val="solid"/>
              <a:headEnd type="none" w="med" len="med"/>
              <a:tailEnd type="none" w="med" len="med"/>
            </a:ln>
          </p:spPr>
          <p:txBody>
            <a:bodyPr/>
            <a:lstStyle/>
            <a:p/>
          </p:txBody>
        </p:sp>
        <p:sp>
          <p:nvSpPr>
            <p:cNvPr id="54298" name="Line 25"/>
            <p:cNvSpPr/>
            <p:nvPr>
              <p:custDataLst>
                <p:tags r:id="rId26"/>
              </p:custDataLst>
            </p:nvPr>
          </p:nvSpPr>
          <p:spPr>
            <a:xfrm>
              <a:off x="2744" y="2024"/>
              <a:ext cx="227" cy="0"/>
            </a:xfrm>
            <a:prstGeom prst="line">
              <a:avLst/>
            </a:prstGeom>
            <a:ln w="9525" cap="flat" cmpd="sng">
              <a:solidFill>
                <a:schemeClr val="tx1"/>
              </a:solidFill>
              <a:prstDash val="solid"/>
              <a:headEnd type="none" w="med" len="med"/>
              <a:tailEnd type="none" w="med" len="med"/>
            </a:ln>
          </p:spPr>
          <p:txBody>
            <a:bodyPr/>
            <a:lstStyle/>
            <a:p/>
          </p:txBody>
        </p:sp>
        <p:sp>
          <p:nvSpPr>
            <p:cNvPr id="54299" name="Line 26"/>
            <p:cNvSpPr/>
            <p:nvPr>
              <p:custDataLst>
                <p:tags r:id="rId27"/>
              </p:custDataLst>
            </p:nvPr>
          </p:nvSpPr>
          <p:spPr>
            <a:xfrm flipH="1">
              <a:off x="2744" y="1525"/>
              <a:ext cx="0" cy="499"/>
            </a:xfrm>
            <a:prstGeom prst="line">
              <a:avLst/>
            </a:prstGeom>
            <a:ln w="9525" cap="flat" cmpd="sng">
              <a:solidFill>
                <a:schemeClr val="tx1"/>
              </a:solidFill>
              <a:prstDash val="solid"/>
              <a:headEnd type="none" w="med" len="med"/>
              <a:tailEnd type="none" w="med" len="med"/>
            </a:ln>
          </p:spPr>
          <p:txBody>
            <a:bodyPr/>
            <a:lstStyle/>
            <a:p/>
          </p:txBody>
        </p:sp>
        <p:sp>
          <p:nvSpPr>
            <p:cNvPr id="54300" name="Line 27"/>
            <p:cNvSpPr/>
            <p:nvPr>
              <p:custDataLst>
                <p:tags r:id="rId28"/>
              </p:custDataLst>
            </p:nvPr>
          </p:nvSpPr>
          <p:spPr>
            <a:xfrm>
              <a:off x="2517" y="1752"/>
              <a:ext cx="227" cy="0"/>
            </a:xfrm>
            <a:prstGeom prst="line">
              <a:avLst/>
            </a:prstGeom>
            <a:ln w="9525" cap="flat" cmpd="sng">
              <a:solidFill>
                <a:schemeClr val="tx1"/>
              </a:solidFill>
              <a:prstDash val="solid"/>
              <a:headEnd type="none" w="med" len="med"/>
              <a:tailEnd type="none" w="med" len="med"/>
            </a:ln>
          </p:spPr>
          <p:txBody>
            <a:bodyPr/>
            <a:lstStyle/>
            <a:p/>
          </p:txBody>
        </p:sp>
      </p:grpSp>
      <p:grpSp>
        <p:nvGrpSpPr>
          <p:cNvPr id="52" name="Group 28"/>
          <p:cNvGrpSpPr/>
          <p:nvPr>
            <p:custDataLst>
              <p:tags r:id="rId29"/>
            </p:custDataLst>
          </p:nvPr>
        </p:nvGrpSpPr>
        <p:grpSpPr>
          <a:xfrm rot="10800000">
            <a:off x="6573520" y="2567623"/>
            <a:ext cx="431800" cy="792162"/>
            <a:chOff x="2517" y="1525"/>
            <a:chExt cx="454" cy="499"/>
          </a:xfrm>
        </p:grpSpPr>
        <p:sp>
          <p:nvSpPr>
            <p:cNvPr id="54293" name="Line 29"/>
            <p:cNvSpPr/>
            <p:nvPr>
              <p:custDataLst>
                <p:tags r:id="rId30"/>
              </p:custDataLst>
            </p:nvPr>
          </p:nvSpPr>
          <p:spPr>
            <a:xfrm>
              <a:off x="2744" y="1525"/>
              <a:ext cx="227" cy="0"/>
            </a:xfrm>
            <a:prstGeom prst="line">
              <a:avLst/>
            </a:prstGeom>
            <a:ln w="9525" cap="flat" cmpd="sng">
              <a:solidFill>
                <a:schemeClr val="tx1"/>
              </a:solidFill>
              <a:prstDash val="solid"/>
              <a:headEnd type="none" w="med" len="med"/>
              <a:tailEnd type="none" w="med" len="med"/>
            </a:ln>
          </p:spPr>
          <p:txBody>
            <a:bodyPr/>
            <a:lstStyle/>
            <a:p/>
          </p:txBody>
        </p:sp>
        <p:sp>
          <p:nvSpPr>
            <p:cNvPr id="54294" name="Line 30"/>
            <p:cNvSpPr/>
            <p:nvPr>
              <p:custDataLst>
                <p:tags r:id="rId31"/>
              </p:custDataLst>
            </p:nvPr>
          </p:nvSpPr>
          <p:spPr>
            <a:xfrm>
              <a:off x="2744" y="2024"/>
              <a:ext cx="227" cy="0"/>
            </a:xfrm>
            <a:prstGeom prst="line">
              <a:avLst/>
            </a:prstGeom>
            <a:ln w="9525" cap="flat" cmpd="sng">
              <a:solidFill>
                <a:schemeClr val="tx1"/>
              </a:solidFill>
              <a:prstDash val="solid"/>
              <a:headEnd type="none" w="med" len="med"/>
              <a:tailEnd type="none" w="med" len="med"/>
            </a:ln>
          </p:spPr>
          <p:txBody>
            <a:bodyPr/>
            <a:lstStyle/>
            <a:p/>
          </p:txBody>
        </p:sp>
        <p:sp>
          <p:nvSpPr>
            <p:cNvPr id="54295" name="Line 31"/>
            <p:cNvSpPr/>
            <p:nvPr>
              <p:custDataLst>
                <p:tags r:id="rId32"/>
              </p:custDataLst>
            </p:nvPr>
          </p:nvSpPr>
          <p:spPr>
            <a:xfrm flipH="1">
              <a:off x="2744" y="1525"/>
              <a:ext cx="0" cy="499"/>
            </a:xfrm>
            <a:prstGeom prst="line">
              <a:avLst/>
            </a:prstGeom>
            <a:ln w="9525" cap="flat" cmpd="sng">
              <a:solidFill>
                <a:schemeClr val="tx1"/>
              </a:solidFill>
              <a:prstDash val="solid"/>
              <a:headEnd type="none" w="med" len="med"/>
              <a:tailEnd type="none" w="med" len="med"/>
            </a:ln>
          </p:spPr>
          <p:txBody>
            <a:bodyPr/>
            <a:lstStyle/>
            <a:p/>
          </p:txBody>
        </p:sp>
        <p:sp>
          <p:nvSpPr>
            <p:cNvPr id="54296" name="Line 32"/>
            <p:cNvSpPr/>
            <p:nvPr>
              <p:custDataLst>
                <p:tags r:id="rId33"/>
              </p:custDataLst>
            </p:nvPr>
          </p:nvSpPr>
          <p:spPr>
            <a:xfrm>
              <a:off x="2517" y="1752"/>
              <a:ext cx="227" cy="0"/>
            </a:xfrm>
            <a:prstGeom prst="line">
              <a:avLst/>
            </a:prstGeom>
            <a:ln w="9525" cap="flat" cmpd="sng">
              <a:solidFill>
                <a:schemeClr val="tx1"/>
              </a:solidFill>
              <a:prstDash val="solid"/>
              <a:headEnd type="none" w="med" len="med"/>
              <a:tailEnd type="none" w="med" len="med"/>
            </a:ln>
          </p:spPr>
          <p:txBody>
            <a:bodyPr/>
            <a:lstStyle/>
            <a:p/>
          </p:txBody>
        </p:sp>
      </p:grpSp>
      <p:sp>
        <p:nvSpPr>
          <p:cNvPr id="76833" name="Line 33"/>
          <p:cNvSpPr/>
          <p:nvPr>
            <p:custDataLst>
              <p:tags r:id="rId34"/>
            </p:custDataLst>
          </p:nvPr>
        </p:nvSpPr>
        <p:spPr>
          <a:xfrm>
            <a:off x="8013383" y="2999423"/>
            <a:ext cx="288925" cy="0"/>
          </a:xfrm>
          <a:prstGeom prst="line">
            <a:avLst/>
          </a:prstGeom>
          <a:ln w="9525" cap="flat" cmpd="sng">
            <a:solidFill>
              <a:schemeClr val="tx1"/>
            </a:solidFill>
            <a:prstDash val="solid"/>
            <a:headEnd type="none" w="med" len="med"/>
            <a:tailEnd type="none" w="med" len="med"/>
          </a:ln>
        </p:spPr>
        <p:txBody>
          <a:bodyPr/>
          <a:lstStyle/>
          <a:p/>
        </p:txBody>
      </p:sp>
      <p:sp>
        <p:nvSpPr>
          <p:cNvPr id="76834" name="Line 34"/>
          <p:cNvSpPr/>
          <p:nvPr>
            <p:custDataLst>
              <p:tags r:id="rId35"/>
            </p:custDataLst>
          </p:nvPr>
        </p:nvSpPr>
        <p:spPr>
          <a:xfrm flipH="1">
            <a:off x="8734108" y="3143885"/>
            <a:ext cx="0" cy="936625"/>
          </a:xfrm>
          <a:prstGeom prst="line">
            <a:avLst/>
          </a:prstGeom>
          <a:ln w="9525" cap="flat" cmpd="sng">
            <a:solidFill>
              <a:schemeClr val="tx1"/>
            </a:solidFill>
            <a:prstDash val="solid"/>
            <a:headEnd type="none" w="med" len="med"/>
            <a:tailEnd type="none" w="med" len="med"/>
          </a:ln>
        </p:spPr>
        <p:txBody>
          <a:bodyPr/>
          <a:lstStyle/>
          <a:p/>
        </p:txBody>
      </p:sp>
      <p:sp>
        <p:nvSpPr>
          <p:cNvPr id="76835" name="Line 35"/>
          <p:cNvSpPr/>
          <p:nvPr>
            <p:custDataLst>
              <p:tags r:id="rId36"/>
            </p:custDataLst>
          </p:nvPr>
        </p:nvSpPr>
        <p:spPr>
          <a:xfrm flipH="1" flipV="1">
            <a:off x="1820545" y="2856548"/>
            <a:ext cx="0" cy="935037"/>
          </a:xfrm>
          <a:prstGeom prst="line">
            <a:avLst/>
          </a:prstGeom>
          <a:ln w="9525" cap="flat" cmpd="sng">
            <a:solidFill>
              <a:schemeClr val="tx1"/>
            </a:solidFill>
            <a:prstDash val="solid"/>
            <a:headEnd type="none" w="med" len="med"/>
            <a:tailEnd type="triangle" w="med" len="med"/>
          </a:ln>
        </p:spPr>
        <p:txBody>
          <a:bodyPr/>
          <a:lstStyle/>
          <a:p/>
        </p:txBody>
      </p:sp>
    </p:spTree>
    <p:custDataLst>
      <p:tags r:id="rId37"/>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00451"/>
                                        </p:tgtEl>
                                        <p:attrNameLst>
                                          <p:attrName>style.visibility</p:attrName>
                                        </p:attrNameLst>
                                      </p:cBhvr>
                                      <p:to>
                                        <p:strVal val="visible"/>
                                      </p:to>
                                    </p:set>
                                    <p:animEffect transition="in" filter="fade">
                                      <p:cBhvr>
                                        <p:cTn id="7" dur="770" decel="100000"/>
                                        <p:tgtEl>
                                          <p:spTgt spid="1000451"/>
                                        </p:tgtEl>
                                      </p:cBhvr>
                                    </p:animEffect>
                                    <p:animScale>
                                      <p:cBhvr>
                                        <p:cTn id="8" dur="770" decel="100000"/>
                                        <p:tgtEl>
                                          <p:spTgt spid="1000451"/>
                                        </p:tgtEl>
                                      </p:cBhvr>
                                      <p:from x="10000" y="10000"/>
                                      <p:to x="200000" y="450000"/>
                                    </p:animScale>
                                    <p:animScale>
                                      <p:cBhvr>
                                        <p:cTn id="9" dur="1230" accel="100000" fill="hold">
                                          <p:stCondLst>
                                            <p:cond delay="770"/>
                                          </p:stCondLst>
                                        </p:cTn>
                                        <p:tgtEl>
                                          <p:spTgt spid="1000451"/>
                                        </p:tgtEl>
                                      </p:cBhvr>
                                      <p:from x="200000" y="450000"/>
                                      <p:to x="100000" y="100000"/>
                                    </p:animScale>
                                    <p:set>
                                      <p:cBhvr>
                                        <p:cTn id="10" dur="770" fill="hold"/>
                                        <p:tgtEl>
                                          <p:spTgt spid="1000451"/>
                                        </p:tgtEl>
                                        <p:attrNameLst>
                                          <p:attrName>ppt_x</p:attrName>
                                        </p:attrNameLst>
                                      </p:cBhvr>
                                      <p:to>
                                        <p:strVal val="(0.5)"/>
                                      </p:to>
                                    </p:set>
                                    <p:anim from="(0.5)" to="(#ppt_x)" calcmode="lin" valueType="num">
                                      <p:cBhvr>
                                        <p:cTn id="11" dur="1230" accel="100000" fill="hold">
                                          <p:stCondLst>
                                            <p:cond delay="770"/>
                                          </p:stCondLst>
                                        </p:cTn>
                                        <p:tgtEl>
                                          <p:spTgt spid="1000451"/>
                                        </p:tgtEl>
                                        <p:attrNameLst>
                                          <p:attrName>ppt_x</p:attrName>
                                        </p:attrNameLst>
                                      </p:cBhvr>
                                    </p:anim>
                                    <p:set>
                                      <p:cBhvr>
                                        <p:cTn id="12" dur="770" fill="hold"/>
                                        <p:tgtEl>
                                          <p:spTgt spid="1000451"/>
                                        </p:tgtEl>
                                        <p:attrNameLst>
                                          <p:attrName>ppt_y</p:attrName>
                                        </p:attrNameLst>
                                      </p:cBhvr>
                                      <p:to>
                                        <p:strVal val="(#ppt_y+0.4)"/>
                                      </p:to>
                                    </p:set>
                                    <p:anim from="(#ppt_y+0.4)" to="(#ppt_y)" calcmode="lin" valueType="num">
                                      <p:cBhvr>
                                        <p:cTn id="13" dur="1230" accel="100000" fill="hold">
                                          <p:stCondLst>
                                            <p:cond delay="770"/>
                                          </p:stCondLst>
                                        </p:cTn>
                                        <p:tgtEl>
                                          <p:spTgt spid="1000451"/>
                                        </p:tgtEl>
                                        <p:attrNameLst>
                                          <p:attrName>ppt_y</p:attrName>
                                        </p:attrNameLst>
                                      </p:cBhvr>
                                    </p:anim>
                                  </p:childTnLst>
                                </p:cTn>
                              </p:par>
                            </p:childTnLst>
                          </p:cTn>
                        </p:par>
                      </p:childTnLst>
                    </p:cTn>
                  </p:par>
                  <p:par>
                    <p:cTn id="14" fill="hold" nodeType="clickPar">
                      <p:stCondLst>
                        <p:cond delay="indefinite"/>
                      </p:stCondLst>
                      <p:childTnLst>
                        <p:par>
                          <p:cTn id="15" fill="hold" nodeType="after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00460"/>
                                        </p:tgtEl>
                                        <p:attrNameLst>
                                          <p:attrName>style.visibility</p:attrName>
                                        </p:attrNameLst>
                                      </p:cBhvr>
                                      <p:to>
                                        <p:strVal val="visible"/>
                                      </p:to>
                                    </p:set>
                                    <p:animEffect transition="in" filter="wipe(down)">
                                      <p:cBhvr>
                                        <p:cTn id="23" dur="500"/>
                                        <p:tgtEl>
                                          <p:spTgt spid="1000460"/>
                                        </p:tgtEl>
                                      </p:cBhvr>
                                    </p:animEffect>
                                  </p:childTnLst>
                                </p:cTn>
                              </p:par>
                              <p:par>
                                <p:cTn id="24" presetID="22" presetClass="entr" presetSubtype="4" fill="hold" nodeType="withEffect">
                                  <p:stCondLst>
                                    <p:cond delay="0"/>
                                  </p:stCondLst>
                                  <p:childTnLst>
                                    <p:set>
                                      <p:cBhvr>
                                        <p:cTn id="25" dur="1" fill="hold">
                                          <p:stCondLst>
                                            <p:cond delay="0"/>
                                          </p:stCondLst>
                                        </p:cTn>
                                        <p:tgtEl>
                                          <p:spTgt spid="76835"/>
                                        </p:tgtEl>
                                        <p:attrNameLst>
                                          <p:attrName>style.visibility</p:attrName>
                                        </p:attrNameLst>
                                      </p:cBhvr>
                                      <p:to>
                                        <p:strVal val="visible"/>
                                      </p:to>
                                    </p:set>
                                    <p:animEffect transition="in" filter="wipe(down)">
                                      <p:cBhvr>
                                        <p:cTn id="26" dur="500"/>
                                        <p:tgtEl>
                                          <p:spTgt spid="76835"/>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00452"/>
                                        </p:tgtEl>
                                        <p:attrNameLst>
                                          <p:attrName>style.visibility</p:attrName>
                                        </p:attrNameLst>
                                      </p:cBhvr>
                                      <p:to>
                                        <p:strVal val="visible"/>
                                      </p:to>
                                    </p:set>
                                    <p:animEffect transition="in" filter="dissolve">
                                      <p:cBhvr>
                                        <p:cTn id="31" dur="500"/>
                                        <p:tgtEl>
                                          <p:spTgt spid="100045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00453"/>
                                        </p:tgtEl>
                                        <p:attrNameLst>
                                          <p:attrName>style.visibility</p:attrName>
                                        </p:attrNameLst>
                                      </p:cBhvr>
                                      <p:to>
                                        <p:strVal val="visible"/>
                                      </p:to>
                                    </p:set>
                                    <p:animEffect transition="in" filter="dissolve">
                                      <p:cBhvr>
                                        <p:cTn id="34" dur="500"/>
                                        <p:tgtEl>
                                          <p:spTgt spid="1000453"/>
                                        </p:tgtEl>
                                      </p:cBhvr>
                                    </p:animEffect>
                                  </p:childTnLst>
                                </p:cTn>
                              </p:par>
                            </p:childTnLst>
                          </p:cTn>
                        </p:par>
                      </p:childTnLst>
                    </p:cTn>
                  </p:par>
                  <p:par>
                    <p:cTn id="35" fill="hold" nodeType="clickPar">
                      <p:stCondLst>
                        <p:cond delay="indefinite"/>
                      </p:stCondLst>
                      <p:childTnLst>
                        <p:par>
                          <p:cTn id="36" fill="hold" nodeType="after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down)">
                                      <p:cBhvr>
                                        <p:cTn id="39" dur="500"/>
                                        <p:tgtEl>
                                          <p:spTgt spid="50"/>
                                        </p:tgtEl>
                                      </p:cBhvr>
                                    </p:animEffect>
                                  </p:childTnLst>
                                </p:cTn>
                              </p:par>
                            </p:childTnLst>
                          </p:cTn>
                        </p:par>
                      </p:childTnLst>
                    </p:cTn>
                  </p:par>
                  <p:par>
                    <p:cTn id="40" fill="hold" nodeType="clickPar">
                      <p:stCondLst>
                        <p:cond delay="indefinite"/>
                      </p:stCondLst>
                      <p:childTnLst>
                        <p:par>
                          <p:cTn id="41" fill="hold" nodeType="afterGroup">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1000454"/>
                                        </p:tgtEl>
                                        <p:attrNameLst>
                                          <p:attrName>style.visibility</p:attrName>
                                        </p:attrNameLst>
                                      </p:cBhvr>
                                      <p:to>
                                        <p:strVal val="visible"/>
                                      </p:to>
                                    </p:set>
                                    <p:anim calcmode="lin" valueType="num">
                                      <p:cBhvr>
                                        <p:cTn id="44" dur="500" fill="hold"/>
                                        <p:tgtEl>
                                          <p:spTgt spid="100045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000454"/>
                                        </p:tgtEl>
                                        <p:attrNameLst>
                                          <p:attrName>ppt_y</p:attrName>
                                        </p:attrNameLst>
                                      </p:cBhvr>
                                      <p:tavLst>
                                        <p:tav tm="0">
                                          <p:val>
                                            <p:strVal val="#ppt_y"/>
                                          </p:val>
                                        </p:tav>
                                        <p:tav tm="100000">
                                          <p:val>
                                            <p:strVal val="#ppt_y"/>
                                          </p:val>
                                        </p:tav>
                                      </p:tavLst>
                                    </p:anim>
                                    <p:anim calcmode="lin" valueType="num">
                                      <p:cBhvr>
                                        <p:cTn id="46" dur="500" fill="hold"/>
                                        <p:tgtEl>
                                          <p:spTgt spid="100045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00045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000454"/>
                                        </p:tgtEl>
                                      </p:cBhvr>
                                    </p:animEffect>
                                  </p:childTnLst>
                                </p:cTn>
                              </p:par>
                            </p:childTnLst>
                          </p:cTn>
                        </p:par>
                      </p:childTnLst>
                    </p:cTn>
                  </p:par>
                  <p:par>
                    <p:cTn id="49" fill="hold" nodeType="clickPar">
                      <p:stCondLst>
                        <p:cond delay="indefinite"/>
                      </p:stCondLst>
                      <p:childTnLst>
                        <p:par>
                          <p:cTn id="50" fill="hold" nodeType="afterGroup">
                            <p:stCondLst>
                              <p:cond delay="0"/>
                            </p:stCondLst>
                            <p:childTnLst>
                              <p:par>
                                <p:cTn id="51" presetID="2" presetClass="entr" presetSubtype="4"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ppt_x"/>
                                          </p:val>
                                        </p:tav>
                                        <p:tav tm="100000">
                                          <p:val>
                                            <p:strVal val="#ppt_x"/>
                                          </p:val>
                                        </p:tav>
                                      </p:tavLst>
                                    </p:anim>
                                    <p:anim calcmode="lin" valueType="num">
                                      <p:cBhvr additive="base">
                                        <p:cTn id="5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after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00455"/>
                                        </p:tgtEl>
                                        <p:attrNameLst>
                                          <p:attrName>style.visibility</p:attrName>
                                        </p:attrNameLst>
                                      </p:cBhvr>
                                      <p:to>
                                        <p:strVal val="visible"/>
                                      </p:to>
                                    </p:set>
                                    <p:anim calcmode="lin" valueType="num">
                                      <p:cBhvr additive="base">
                                        <p:cTn id="59" dur="500" fill="hold"/>
                                        <p:tgtEl>
                                          <p:spTgt spid="1000455"/>
                                        </p:tgtEl>
                                        <p:attrNameLst>
                                          <p:attrName>ppt_x</p:attrName>
                                        </p:attrNameLst>
                                      </p:cBhvr>
                                      <p:tavLst>
                                        <p:tav tm="0">
                                          <p:val>
                                            <p:strVal val="#ppt_x"/>
                                          </p:val>
                                        </p:tav>
                                        <p:tav tm="100000">
                                          <p:val>
                                            <p:strVal val="#ppt_x"/>
                                          </p:val>
                                        </p:tav>
                                      </p:tavLst>
                                    </p:anim>
                                    <p:anim calcmode="lin" valueType="num">
                                      <p:cBhvr additive="base">
                                        <p:cTn id="60" dur="500" fill="hold"/>
                                        <p:tgtEl>
                                          <p:spTgt spid="1000455"/>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afterGroup">
                            <p:stCondLst>
                              <p:cond delay="0"/>
                            </p:stCondLst>
                            <p:childTnLst>
                              <p:par>
                                <p:cTn id="63" presetID="56" presetClass="entr" presetSubtype="0" fill="hold" grpId="0" nodeType="clickEffect">
                                  <p:stCondLst>
                                    <p:cond delay="0"/>
                                  </p:stCondLst>
                                  <p:iterate type="lt">
                                    <p:tmPct val="10000"/>
                                  </p:iterate>
                                  <p:childTnLst>
                                    <p:set>
                                      <p:cBhvr>
                                        <p:cTn id="64" dur="1" fill="hold">
                                          <p:stCondLst>
                                            <p:cond delay="0"/>
                                          </p:stCondLst>
                                        </p:cTn>
                                        <p:tgtEl>
                                          <p:spTgt spid="1000456"/>
                                        </p:tgtEl>
                                        <p:attrNameLst>
                                          <p:attrName>style.visibility</p:attrName>
                                        </p:attrNameLst>
                                      </p:cBhvr>
                                      <p:to>
                                        <p:strVal val="visible"/>
                                      </p:to>
                                    </p:set>
                                    <p:anim by="(-#ppt_w*2)" calcmode="lin" valueType="num">
                                      <p:cBhvr rctx="PPT">
                                        <p:cTn id="65" dur="500" autoRev="1" fill="hold">
                                          <p:stCondLst>
                                            <p:cond delay="0"/>
                                          </p:stCondLst>
                                        </p:cTn>
                                        <p:tgtEl>
                                          <p:spTgt spid="1000456"/>
                                        </p:tgtEl>
                                        <p:attrNameLst>
                                          <p:attrName>ppt_w</p:attrName>
                                        </p:attrNameLst>
                                      </p:cBhvr>
                                    </p:anim>
                                    <p:anim by="(#ppt_w*0.50)" calcmode="lin" valueType="num">
                                      <p:cBhvr>
                                        <p:cTn id="66" dur="500" decel="50000" autoRev="1" fill="hold">
                                          <p:stCondLst>
                                            <p:cond delay="0"/>
                                          </p:stCondLst>
                                        </p:cTn>
                                        <p:tgtEl>
                                          <p:spTgt spid="1000456"/>
                                        </p:tgtEl>
                                        <p:attrNameLst>
                                          <p:attrName>ppt_x</p:attrName>
                                        </p:attrNameLst>
                                      </p:cBhvr>
                                    </p:anim>
                                    <p:anim from="(-#ppt_h/2)" to="(#ppt_y)" calcmode="lin" valueType="num">
                                      <p:cBhvr>
                                        <p:cTn id="67" dur="1000" fill="hold">
                                          <p:stCondLst>
                                            <p:cond delay="0"/>
                                          </p:stCondLst>
                                        </p:cTn>
                                        <p:tgtEl>
                                          <p:spTgt spid="1000456"/>
                                        </p:tgtEl>
                                        <p:attrNameLst>
                                          <p:attrName>ppt_y</p:attrName>
                                        </p:attrNameLst>
                                      </p:cBhvr>
                                    </p:anim>
                                    <p:animRot by="21600000">
                                      <p:cBhvr>
                                        <p:cTn id="68" dur="1000" fill="hold">
                                          <p:stCondLst>
                                            <p:cond delay="0"/>
                                          </p:stCondLst>
                                        </p:cTn>
                                        <p:tgtEl>
                                          <p:spTgt spid="1000456"/>
                                        </p:tgtEl>
                                        <p:attrNameLst>
                                          <p:attrName>r</p:attrName>
                                        </p:attrNameLst>
                                      </p:cBhvr>
                                    </p:animRot>
                                  </p:childTnLst>
                                </p:cTn>
                              </p:par>
                            </p:childTnLst>
                          </p:cTn>
                        </p:par>
                      </p:childTnLst>
                    </p:cTn>
                  </p:par>
                  <p:par>
                    <p:cTn id="69" fill="hold" nodeType="clickPar">
                      <p:stCondLst>
                        <p:cond delay="indefinite"/>
                      </p:stCondLst>
                      <p:childTnLst>
                        <p:par>
                          <p:cTn id="70" fill="hold" nodeType="afterGroup">
                            <p:stCondLst>
                              <p:cond delay="0"/>
                            </p:stCondLst>
                            <p:childTnLst>
                              <p:par>
                                <p:cTn id="71" presetID="2" presetClass="entr" presetSubtype="4"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ppt_x"/>
                                          </p:val>
                                        </p:tav>
                                        <p:tav tm="100000">
                                          <p:val>
                                            <p:strVal val="#ppt_x"/>
                                          </p:val>
                                        </p:tav>
                                      </p:tavLst>
                                    </p:anim>
                                    <p:anim calcmode="lin" valueType="num">
                                      <p:cBhvr additive="base">
                                        <p:cTn id="7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afterGroup">
                            <p:stCondLst>
                              <p:cond delay="0"/>
                            </p:stCondLst>
                            <p:childTnLst>
                              <p:par>
                                <p:cTn id="77" presetID="56" presetClass="entr" presetSubtype="0" fill="hold" grpId="0" nodeType="clickEffect">
                                  <p:stCondLst>
                                    <p:cond delay="0"/>
                                  </p:stCondLst>
                                  <p:iterate type="lt">
                                    <p:tmPct val="10000"/>
                                  </p:iterate>
                                  <p:childTnLst>
                                    <p:set>
                                      <p:cBhvr>
                                        <p:cTn id="78" dur="1" fill="hold">
                                          <p:stCondLst>
                                            <p:cond delay="0"/>
                                          </p:stCondLst>
                                        </p:cTn>
                                        <p:tgtEl>
                                          <p:spTgt spid="1000457"/>
                                        </p:tgtEl>
                                        <p:attrNameLst>
                                          <p:attrName>style.visibility</p:attrName>
                                        </p:attrNameLst>
                                      </p:cBhvr>
                                      <p:to>
                                        <p:strVal val="visible"/>
                                      </p:to>
                                    </p:set>
                                    <p:anim by="(-#ppt_w*2)" calcmode="lin" valueType="num">
                                      <p:cBhvr rctx="PPT">
                                        <p:cTn id="79" dur="500" autoRev="1" fill="hold">
                                          <p:stCondLst>
                                            <p:cond delay="0"/>
                                          </p:stCondLst>
                                        </p:cTn>
                                        <p:tgtEl>
                                          <p:spTgt spid="1000457"/>
                                        </p:tgtEl>
                                        <p:attrNameLst>
                                          <p:attrName>ppt_w</p:attrName>
                                        </p:attrNameLst>
                                      </p:cBhvr>
                                    </p:anim>
                                    <p:anim by="(#ppt_w*0.50)" calcmode="lin" valueType="num">
                                      <p:cBhvr>
                                        <p:cTn id="80" dur="500" decel="50000" autoRev="1" fill="hold">
                                          <p:stCondLst>
                                            <p:cond delay="0"/>
                                          </p:stCondLst>
                                        </p:cTn>
                                        <p:tgtEl>
                                          <p:spTgt spid="1000457"/>
                                        </p:tgtEl>
                                        <p:attrNameLst>
                                          <p:attrName>ppt_x</p:attrName>
                                        </p:attrNameLst>
                                      </p:cBhvr>
                                    </p:anim>
                                    <p:anim from="(-#ppt_h/2)" to="(#ppt_y)" calcmode="lin" valueType="num">
                                      <p:cBhvr>
                                        <p:cTn id="81" dur="1000" fill="hold">
                                          <p:stCondLst>
                                            <p:cond delay="0"/>
                                          </p:stCondLst>
                                        </p:cTn>
                                        <p:tgtEl>
                                          <p:spTgt spid="1000457"/>
                                        </p:tgtEl>
                                        <p:attrNameLst>
                                          <p:attrName>ppt_y</p:attrName>
                                        </p:attrNameLst>
                                      </p:cBhvr>
                                    </p:anim>
                                    <p:animRot by="21600000">
                                      <p:cBhvr>
                                        <p:cTn id="82" dur="1000" fill="hold">
                                          <p:stCondLst>
                                            <p:cond delay="0"/>
                                          </p:stCondLst>
                                        </p:cTn>
                                        <p:tgtEl>
                                          <p:spTgt spid="1000457"/>
                                        </p:tgtEl>
                                        <p:attrNameLst>
                                          <p:attrName>r</p:attrName>
                                        </p:attrNameLst>
                                      </p:cBhvr>
                                    </p:animRot>
                                  </p:childTnLst>
                                </p:cTn>
                              </p:par>
                            </p:childTnLst>
                          </p:cTn>
                        </p:par>
                      </p:childTnLst>
                    </p:cTn>
                  </p:par>
                  <p:par>
                    <p:cTn id="83" fill="hold" nodeType="clickPar">
                      <p:stCondLst>
                        <p:cond delay="indefinite"/>
                      </p:stCondLst>
                      <p:childTnLst>
                        <p:par>
                          <p:cTn id="84" fill="hold" nodeType="afterGroup">
                            <p:stCondLst>
                              <p:cond delay="0"/>
                            </p:stCondLst>
                            <p:childTnLst>
                              <p:par>
                                <p:cTn id="85" presetID="2" presetClass="entr" presetSubtype="4" fill="hold" nodeType="clickEffect">
                                  <p:stCondLst>
                                    <p:cond delay="0"/>
                                  </p:stCondLst>
                                  <p:childTnLst>
                                    <p:set>
                                      <p:cBhvr>
                                        <p:cTn id="86" dur="1" fill="hold">
                                          <p:stCondLst>
                                            <p:cond delay="0"/>
                                          </p:stCondLst>
                                        </p:cTn>
                                        <p:tgtEl>
                                          <p:spTgt spid="76833"/>
                                        </p:tgtEl>
                                        <p:attrNameLst>
                                          <p:attrName>style.visibility</p:attrName>
                                        </p:attrNameLst>
                                      </p:cBhvr>
                                      <p:to>
                                        <p:strVal val="visible"/>
                                      </p:to>
                                    </p:set>
                                    <p:anim calcmode="lin" valueType="num">
                                      <p:cBhvr additive="base">
                                        <p:cTn id="87" dur="500" fill="hold"/>
                                        <p:tgtEl>
                                          <p:spTgt spid="76833"/>
                                        </p:tgtEl>
                                        <p:attrNameLst>
                                          <p:attrName>ppt_x</p:attrName>
                                        </p:attrNameLst>
                                      </p:cBhvr>
                                      <p:tavLst>
                                        <p:tav tm="0">
                                          <p:val>
                                            <p:strVal val="#ppt_x"/>
                                          </p:val>
                                        </p:tav>
                                        <p:tav tm="100000">
                                          <p:val>
                                            <p:strVal val="#ppt_x"/>
                                          </p:val>
                                        </p:tav>
                                      </p:tavLst>
                                    </p:anim>
                                    <p:anim calcmode="lin" valueType="num">
                                      <p:cBhvr additive="base">
                                        <p:cTn id="88" dur="500" fill="hold"/>
                                        <p:tgtEl>
                                          <p:spTgt spid="768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000458"/>
                                        </p:tgtEl>
                                        <p:attrNameLst>
                                          <p:attrName>style.visibility</p:attrName>
                                        </p:attrNameLst>
                                      </p:cBhvr>
                                      <p:to>
                                        <p:strVal val="visible"/>
                                      </p:to>
                                    </p:set>
                                    <p:anim calcmode="lin" valueType="num">
                                      <p:cBhvr additive="base">
                                        <p:cTn id="91" dur="500" fill="hold"/>
                                        <p:tgtEl>
                                          <p:spTgt spid="1000458"/>
                                        </p:tgtEl>
                                        <p:attrNameLst>
                                          <p:attrName>ppt_x</p:attrName>
                                        </p:attrNameLst>
                                      </p:cBhvr>
                                      <p:tavLst>
                                        <p:tav tm="0">
                                          <p:val>
                                            <p:strVal val="#ppt_x"/>
                                          </p:val>
                                        </p:tav>
                                        <p:tav tm="100000">
                                          <p:val>
                                            <p:strVal val="#ppt_x"/>
                                          </p:val>
                                        </p:tav>
                                      </p:tavLst>
                                    </p:anim>
                                    <p:anim calcmode="lin" valueType="num">
                                      <p:cBhvr additive="base">
                                        <p:cTn id="92" dur="500" fill="hold"/>
                                        <p:tgtEl>
                                          <p:spTgt spid="100045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afterGroup">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1000459"/>
                                        </p:tgtEl>
                                        <p:attrNameLst>
                                          <p:attrName>style.visibility</p:attrName>
                                        </p:attrNameLst>
                                      </p:cBhvr>
                                      <p:to>
                                        <p:strVal val="visible"/>
                                      </p:to>
                                    </p:set>
                                    <p:animEffect transition="in" filter="wipe(up)">
                                      <p:cBhvr>
                                        <p:cTn id="97" dur="500"/>
                                        <p:tgtEl>
                                          <p:spTgt spid="1000459"/>
                                        </p:tgtEl>
                                      </p:cBhvr>
                                    </p:animEffect>
                                  </p:childTnLst>
                                </p:cTn>
                              </p:par>
                              <p:par>
                                <p:cTn id="98" presetID="22" presetClass="entr" presetSubtype="4" fill="hold" nodeType="withEffect">
                                  <p:stCondLst>
                                    <p:cond delay="0"/>
                                  </p:stCondLst>
                                  <p:childTnLst>
                                    <p:set>
                                      <p:cBhvr>
                                        <p:cTn id="99" dur="1" fill="hold">
                                          <p:stCondLst>
                                            <p:cond delay="0"/>
                                          </p:stCondLst>
                                        </p:cTn>
                                        <p:tgtEl>
                                          <p:spTgt spid="76834"/>
                                        </p:tgtEl>
                                        <p:attrNameLst>
                                          <p:attrName>style.visibility</p:attrName>
                                        </p:attrNameLst>
                                      </p:cBhvr>
                                      <p:to>
                                        <p:strVal val="visible"/>
                                      </p:to>
                                    </p:set>
                                    <p:animEffect transition="in" filter="wipe(down)">
                                      <p:cBhvr>
                                        <p:cTn id="100" dur="500"/>
                                        <p:tgtEl>
                                          <p:spTgt spid="7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1" grpId="0"/>
      <p:bldP spid="1000452" grpId="0"/>
      <p:bldP spid="1000453" grpId="0"/>
      <p:bldP spid="1000454" grpId="0"/>
      <p:bldP spid="1000455" grpId="0"/>
      <p:bldP spid="1000456" grpId="0"/>
      <p:bldP spid="1000457" grpId="0"/>
      <p:bldP spid="1000458" grpId="0"/>
      <p:bldP spid="1000459" grpId="0"/>
      <p:bldP spid="1000460"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rPr lang="zh-CN" altLang="en-US"/>
              <a:t>练一练</a:t>
            </a:r>
            <a:endParaRPr lang="zh-CN" altLang="en-US"/>
          </a:p>
        </p:txBody>
      </p:sp>
      <p:sp>
        <p:nvSpPr>
          <p:cNvPr id="136195" name="文本占位符 37890"/>
          <p:cNvSpPr>
            <a:spLocks noGrp="1"/>
          </p:cNvSpPr>
          <p:nvPr>
            <p:ph type="body" idx="4294967295"/>
            <p:custDataLst>
              <p:tags r:id="rId4"/>
            </p:custDataLst>
          </p:nvPr>
        </p:nvSpPr>
        <p:spPr>
          <a:xfrm>
            <a:off x="608330" y="1468120"/>
            <a:ext cx="10631805" cy="3921125"/>
          </a:xfrm>
        </p:spPr>
        <p:txBody>
          <a:bodyPr lIns="91440" tIns="45720" rIns="91440" bIns="45720" anchor="t">
            <a:normAutofit/>
          </a:bodyPr>
          <a:lstStyle/>
          <a:p>
            <a:pPr indent="-342900">
              <a:lnSpc>
                <a:spcPct val="200000"/>
              </a:lnSpc>
              <a:buNone/>
            </a:pPr>
            <a:r>
              <a:rPr lang="en-US">
                <a:solidFill>
                  <a:schemeClr val="tx1"/>
                </a:solidFill>
                <a:latin typeface="+mn-ea"/>
                <a:ea typeface="宋体" panose="02010600030101010101" pitchFamily="2" charset="-122"/>
                <a:cs typeface="+mn-ea"/>
              </a:rPr>
              <a:t>1.</a:t>
            </a:r>
            <a:r>
              <a:rPr>
                <a:solidFill>
                  <a:schemeClr val="tx1"/>
                </a:solidFill>
                <a:latin typeface="+mn-ea"/>
                <a:ea typeface="宋体" panose="02010600030101010101" pitchFamily="2" charset="-122"/>
                <a:cs typeface="+mn-ea"/>
              </a:rPr>
              <a:t>下列关于宇宙的认识正确的是(      　)</a:t>
            </a:r>
            <a:endParaRPr>
              <a:solidFill>
                <a:schemeClr val="tx1"/>
              </a:solidFill>
              <a:latin typeface="+mn-ea"/>
              <a:ea typeface="宋体" panose="02010600030101010101" pitchFamily="2" charset="-122"/>
              <a:cs typeface="+mn-ea"/>
            </a:endParaRPr>
          </a:p>
          <a:p>
            <a:pPr indent="-342900">
              <a:lnSpc>
                <a:spcPct val="200000"/>
              </a:lnSpc>
              <a:buNone/>
            </a:pPr>
            <a:r>
              <a:rPr>
                <a:solidFill>
                  <a:schemeClr val="tx1"/>
                </a:solidFill>
                <a:latin typeface="+mn-ea"/>
                <a:ea typeface="宋体" panose="02010600030101010101" pitchFamily="2" charset="-122"/>
                <a:cs typeface="+mn-ea"/>
              </a:rPr>
              <a:t>A．自16世纪后,哥白尼创立了“地心说”,牛顿创立了万有引力理论</a:t>
            </a:r>
            <a:endParaRPr>
              <a:solidFill>
                <a:schemeClr val="tx1"/>
              </a:solidFill>
              <a:latin typeface="+mn-ea"/>
              <a:ea typeface="宋体" panose="02010600030101010101" pitchFamily="2" charset="-122"/>
              <a:cs typeface="+mn-ea"/>
            </a:endParaRPr>
          </a:p>
          <a:p>
            <a:pPr indent="-342900">
              <a:lnSpc>
                <a:spcPct val="200000"/>
              </a:lnSpc>
              <a:buNone/>
            </a:pPr>
            <a:r>
              <a:rPr>
                <a:solidFill>
                  <a:schemeClr val="tx1"/>
                </a:solidFill>
                <a:latin typeface="+mn-ea"/>
                <a:ea typeface="宋体" panose="02010600030101010101" pitchFamily="2" charset="-122"/>
                <a:cs typeface="+mn-ea"/>
              </a:rPr>
              <a:t>B．恒星的位置是固定不变的,太阳是银河系中数以千亿计恒星中的一颗普通的恒星</a:t>
            </a:r>
            <a:endParaRPr>
              <a:solidFill>
                <a:schemeClr val="tx1"/>
              </a:solidFill>
              <a:latin typeface="+mn-ea"/>
              <a:ea typeface="宋体" panose="02010600030101010101" pitchFamily="2" charset="-122"/>
              <a:cs typeface="+mn-ea"/>
            </a:endParaRPr>
          </a:p>
          <a:p>
            <a:pPr indent="-342900">
              <a:lnSpc>
                <a:spcPct val="200000"/>
              </a:lnSpc>
              <a:buNone/>
            </a:pPr>
            <a:r>
              <a:rPr>
                <a:solidFill>
                  <a:schemeClr val="tx1"/>
                </a:solidFill>
                <a:latin typeface="+mn-ea"/>
                <a:ea typeface="宋体" panose="02010600030101010101" pitchFamily="2" charset="-122"/>
                <a:cs typeface="+mn-ea"/>
              </a:rPr>
              <a:t>C．天文学家哈勃发现星系的光谱向长波方向偏移,称为“红移”现象．这一现象说明星系在离我们越来越近</a:t>
            </a:r>
            <a:endParaRPr>
              <a:solidFill>
                <a:schemeClr val="tx1"/>
              </a:solidFill>
              <a:latin typeface="+mn-ea"/>
              <a:ea typeface="宋体" panose="02010600030101010101" pitchFamily="2" charset="-122"/>
              <a:cs typeface="+mn-ea"/>
            </a:endParaRPr>
          </a:p>
          <a:p>
            <a:pPr indent="-342900">
              <a:lnSpc>
                <a:spcPct val="200000"/>
              </a:lnSpc>
              <a:buNone/>
            </a:pPr>
            <a:r>
              <a:rPr>
                <a:solidFill>
                  <a:schemeClr val="tx1"/>
                </a:solidFill>
                <a:latin typeface="+mn-ea"/>
                <a:ea typeface="宋体" panose="02010600030101010101" pitchFamily="2" charset="-122"/>
                <a:cs typeface="+mn-ea"/>
              </a:rPr>
              <a:t>D．我们认识到,宇宙是一个有层次的天体结构系统</a:t>
            </a:r>
            <a:endParaRPr>
              <a:solidFill>
                <a:schemeClr val="tx1"/>
              </a:solidFill>
              <a:latin typeface="+mn-ea"/>
              <a:ea typeface="宋体" panose="02010600030101010101" pitchFamily="2" charset="-122"/>
              <a:cs typeface="+mn-ea"/>
            </a:endParaRPr>
          </a:p>
        </p:txBody>
      </p:sp>
      <p:sp>
        <p:nvSpPr>
          <p:cNvPr id="4" name="文本框 3"/>
          <p:cNvSpPr txBox="1"/>
          <p:nvPr>
            <p:custDataLst>
              <p:tags r:id="rId5"/>
            </p:custDataLst>
          </p:nvPr>
        </p:nvSpPr>
        <p:spPr>
          <a:xfrm>
            <a:off x="4378325" y="1724660"/>
            <a:ext cx="787400" cy="521970"/>
          </a:xfrm>
          <a:prstGeom prst="rect">
            <a:avLst/>
          </a:prstGeom>
          <a:noFill/>
        </p:spPr>
        <p:txBody>
          <a:bodyPr wrap="square" rtlCol="0">
            <a:spAutoFit/>
          </a:bodyPr>
          <a:lstStyle/>
          <a:p>
            <a:r>
              <a:rPr lang="en-US" altLang="zh-CN" sz="2800">
                <a:solidFill>
                  <a:srgbClr val="FF0000"/>
                </a:solidFill>
              </a:rPr>
              <a:t>D</a:t>
            </a:r>
            <a:endParaRPr lang="en-US" altLang="zh-CN" sz="2800">
              <a:solidFill>
                <a:srgbClr val="FF0000"/>
              </a:solidFill>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rPr lang="zh-CN" altLang="en-US"/>
              <a:t>练一练</a:t>
            </a:r>
            <a:endParaRPr lang="zh-CN" altLang="en-US"/>
          </a:p>
        </p:txBody>
      </p:sp>
      <p:sp>
        <p:nvSpPr>
          <p:cNvPr id="137218" name="文本框 45057"/>
          <p:cNvSpPr/>
          <p:nvPr>
            <p:custDataLst>
              <p:tags r:id="rId4"/>
            </p:custDataLst>
          </p:nvPr>
        </p:nvSpPr>
        <p:spPr>
          <a:xfrm>
            <a:off x="608330" y="1490345"/>
            <a:ext cx="11400155" cy="2861310"/>
          </a:xfrm>
          <a:prstGeom prst="rect">
            <a:avLst/>
          </a:prstGeom>
          <a:noFill/>
          <a:ln w="9525">
            <a:noFill/>
          </a:ln>
        </p:spPr>
        <p:txBody>
          <a:bodyPr wrap="square" anchor="t">
            <a:spAutoFit/>
          </a:bodyPr>
          <a:lstStyle/>
          <a:p>
            <a:pPr fontAlgn="auto">
              <a:lnSpc>
                <a:spcPct val="200000"/>
              </a:lnSpc>
            </a:pPr>
            <a:r>
              <a:rPr lang="en-US" altLang="zh-CN">
                <a:solidFill>
                  <a:schemeClr val="tx1"/>
                </a:solidFill>
                <a:latin typeface="+mn-ea"/>
                <a:cs typeface="+mn-ea"/>
              </a:rPr>
              <a:t>2.</a:t>
            </a:r>
            <a:r>
              <a:rPr lang="zh-CN" altLang="en-US">
                <a:solidFill>
                  <a:schemeClr val="tx1"/>
                </a:solidFill>
                <a:latin typeface="+mn-ea"/>
                <a:cs typeface="+mn-ea"/>
              </a:rPr>
              <a:t>我们若乘“神舟</a:t>
            </a:r>
            <a:r>
              <a:rPr lang="en-US" altLang="zh-CN">
                <a:solidFill>
                  <a:schemeClr val="tx1"/>
                </a:solidFill>
                <a:latin typeface="+mn-ea"/>
                <a:cs typeface="+mn-ea"/>
              </a:rPr>
              <a:t>11</a:t>
            </a:r>
            <a:r>
              <a:rPr lang="zh-CN" altLang="en-US">
                <a:solidFill>
                  <a:schemeClr val="tx1"/>
                </a:solidFill>
                <a:latin typeface="+mn-ea"/>
                <a:cs typeface="+mn-ea"/>
              </a:rPr>
              <a:t>号”到太空旅游，我们的航线将是（    ）</a:t>
            </a:r>
            <a:endParaRPr lang="zh-CN" altLang="en-US">
              <a:solidFill>
                <a:schemeClr val="tx1"/>
              </a:solidFill>
              <a:latin typeface="+mn-ea"/>
              <a:cs typeface="+mn-ea"/>
            </a:endParaRPr>
          </a:p>
          <a:p>
            <a:pPr fontAlgn="auto">
              <a:lnSpc>
                <a:spcPct val="200000"/>
              </a:lnSpc>
            </a:pPr>
            <a:r>
              <a:rPr lang="zh-CN" altLang="en-US">
                <a:solidFill>
                  <a:schemeClr val="tx1"/>
                </a:solidFill>
                <a:latin typeface="+mn-ea"/>
                <a:cs typeface="+mn-ea"/>
              </a:rPr>
              <a:t>A．太阳系——银河系——河外星系	</a:t>
            </a:r>
            <a:endParaRPr lang="zh-CN" altLang="en-US">
              <a:solidFill>
                <a:schemeClr val="tx1"/>
              </a:solidFill>
              <a:latin typeface="+mn-ea"/>
              <a:cs typeface="+mn-ea"/>
            </a:endParaRPr>
          </a:p>
          <a:p>
            <a:pPr fontAlgn="auto">
              <a:lnSpc>
                <a:spcPct val="200000"/>
              </a:lnSpc>
            </a:pPr>
            <a:r>
              <a:rPr lang="zh-CN" altLang="en-US">
                <a:solidFill>
                  <a:schemeClr val="tx1"/>
                </a:solidFill>
                <a:latin typeface="+mn-ea"/>
                <a:cs typeface="+mn-ea"/>
              </a:rPr>
              <a:t>B．银河系——太阳系——河外星系</a:t>
            </a:r>
            <a:endParaRPr lang="zh-CN" altLang="en-US">
              <a:solidFill>
                <a:schemeClr val="tx1"/>
              </a:solidFill>
              <a:latin typeface="+mn-ea"/>
              <a:cs typeface="+mn-ea"/>
            </a:endParaRPr>
          </a:p>
          <a:p>
            <a:pPr fontAlgn="auto">
              <a:lnSpc>
                <a:spcPct val="200000"/>
              </a:lnSpc>
            </a:pPr>
            <a:r>
              <a:rPr lang="zh-CN" altLang="en-US">
                <a:solidFill>
                  <a:schemeClr val="tx1"/>
                </a:solidFill>
                <a:latin typeface="+mn-ea"/>
                <a:cs typeface="+mn-ea"/>
              </a:rPr>
              <a:t>C．河外星系——太阳系—银河系	</a:t>
            </a:r>
            <a:endParaRPr lang="zh-CN" altLang="en-US">
              <a:solidFill>
                <a:schemeClr val="tx1"/>
              </a:solidFill>
              <a:latin typeface="+mn-ea"/>
              <a:cs typeface="+mn-ea"/>
            </a:endParaRPr>
          </a:p>
          <a:p>
            <a:pPr fontAlgn="auto">
              <a:lnSpc>
                <a:spcPct val="200000"/>
              </a:lnSpc>
            </a:pPr>
            <a:r>
              <a:rPr lang="zh-CN" altLang="en-US">
                <a:solidFill>
                  <a:schemeClr val="tx1"/>
                </a:solidFill>
                <a:latin typeface="+mn-ea"/>
                <a:cs typeface="+mn-ea"/>
              </a:rPr>
              <a:t>D．银河系——河外星系——太阳系</a:t>
            </a:r>
            <a:endParaRPr lang="zh-CN" altLang="en-US">
              <a:solidFill>
                <a:schemeClr val="tx1"/>
              </a:solidFill>
              <a:latin typeface="+mn-ea"/>
              <a:cs typeface="+mn-ea"/>
            </a:endParaRPr>
          </a:p>
        </p:txBody>
      </p:sp>
      <p:sp>
        <p:nvSpPr>
          <p:cNvPr id="137219" name="文本框 45058"/>
          <p:cNvSpPr/>
          <p:nvPr>
            <p:custDataLst>
              <p:tags r:id="rId5"/>
            </p:custDataLst>
          </p:nvPr>
        </p:nvSpPr>
        <p:spPr>
          <a:xfrm>
            <a:off x="6349365" y="1679575"/>
            <a:ext cx="420370" cy="521970"/>
          </a:xfrm>
          <a:prstGeom prst="rect">
            <a:avLst/>
          </a:prstGeom>
          <a:noFill/>
          <a:ln w="9525">
            <a:noFill/>
          </a:ln>
        </p:spPr>
        <p:txBody>
          <a:bodyPr wrap="square" anchor="t">
            <a:spAutoFit/>
          </a:bodyPr>
          <a:lstStyle/>
          <a:p>
            <a:r>
              <a:rPr lang="en-US" altLang="zh-CN" sz="2800">
                <a:solidFill>
                  <a:srgbClr val="FB0F25"/>
                </a:solidFill>
                <a:latin typeface="Times New Roman" panose="02020503050405090304" pitchFamily="18" charset="0"/>
              </a:rPr>
              <a:t>A</a:t>
            </a:r>
            <a:endParaRPr lang="en-US" altLang="zh-CN" sz="2800">
              <a:solidFill>
                <a:srgbClr val="FB0F25"/>
              </a:solidFill>
              <a:latin typeface="Times New Roman" panose="02020503050405090304" pitchFamily="18" charset="0"/>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blinds(horizontal)">
                                      <p:cBhvr>
                                        <p:cTn id="7" dur="500" fill="hold"/>
                                        <p:tgtEl>
                                          <p:spTgt spid="137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rPr lang="zh-CN" altLang="en-US"/>
              <a:t>练一练</a:t>
            </a:r>
            <a:endParaRPr lang="zh-CN" altLang="en-US"/>
          </a:p>
        </p:txBody>
      </p:sp>
      <p:sp>
        <p:nvSpPr>
          <p:cNvPr id="137220" name="矩形 45059"/>
          <p:cNvSpPr/>
          <p:nvPr>
            <p:custDataLst>
              <p:tags r:id="rId4"/>
            </p:custDataLst>
          </p:nvPr>
        </p:nvSpPr>
        <p:spPr>
          <a:xfrm>
            <a:off x="608330" y="2068195"/>
            <a:ext cx="10968990" cy="1198880"/>
          </a:xfrm>
          <a:prstGeom prst="rect">
            <a:avLst/>
          </a:prstGeom>
          <a:noFill/>
          <a:ln w="9525">
            <a:noFill/>
          </a:ln>
        </p:spPr>
        <p:txBody>
          <a:bodyPr wrap="square" anchor="t">
            <a:spAutoFit/>
          </a:bodyPr>
          <a:lstStyle/>
          <a:p>
            <a:pPr fontAlgn="auto">
              <a:lnSpc>
                <a:spcPct val="200000"/>
              </a:lnSpc>
            </a:pPr>
            <a:r>
              <a:rPr lang="en-US" altLang="zh-CN">
                <a:solidFill>
                  <a:schemeClr val="tx1"/>
                </a:solidFill>
                <a:latin typeface="+mn-ea"/>
                <a:cs typeface="+mn-ea"/>
              </a:rPr>
              <a:t>3.</a:t>
            </a:r>
            <a:r>
              <a:rPr>
                <a:solidFill>
                  <a:schemeClr val="tx1"/>
                </a:solidFill>
                <a:latin typeface="+mn-ea"/>
                <a:cs typeface="+mn-ea"/>
              </a:rPr>
              <a:t>离地球最近的一颗恒星是 （　　）</a:t>
            </a:r>
            <a:endParaRPr>
              <a:solidFill>
                <a:schemeClr val="tx1"/>
              </a:solidFill>
              <a:latin typeface="+mn-ea"/>
              <a:cs typeface="+mn-ea"/>
            </a:endParaRPr>
          </a:p>
          <a:p>
            <a:pPr fontAlgn="auto">
              <a:lnSpc>
                <a:spcPct val="200000"/>
              </a:lnSpc>
            </a:pPr>
            <a:r>
              <a:rPr>
                <a:solidFill>
                  <a:schemeClr val="tx1"/>
                </a:solidFill>
                <a:latin typeface="+mn-ea"/>
                <a:cs typeface="+mn-ea"/>
              </a:rPr>
              <a:t>A．太阳    B．金星    C．火星    D．月球</a:t>
            </a:r>
            <a:endParaRPr>
              <a:solidFill>
                <a:schemeClr val="tx1"/>
              </a:solidFill>
              <a:latin typeface="+mn-ea"/>
              <a:cs typeface="+mn-ea"/>
            </a:endParaRPr>
          </a:p>
        </p:txBody>
      </p:sp>
      <p:sp>
        <p:nvSpPr>
          <p:cNvPr id="137221" name="文本框 45060"/>
          <p:cNvSpPr/>
          <p:nvPr>
            <p:custDataLst>
              <p:tags r:id="rId5"/>
            </p:custDataLst>
          </p:nvPr>
        </p:nvSpPr>
        <p:spPr>
          <a:xfrm>
            <a:off x="3718560" y="2210435"/>
            <a:ext cx="439420" cy="521970"/>
          </a:xfrm>
          <a:prstGeom prst="rect">
            <a:avLst/>
          </a:prstGeom>
          <a:noFill/>
          <a:ln w="9525">
            <a:noFill/>
          </a:ln>
        </p:spPr>
        <p:txBody>
          <a:bodyPr wrap="none" anchor="t">
            <a:spAutoFit/>
          </a:bodyPr>
          <a:lstStyle/>
          <a:p>
            <a:r>
              <a:rPr lang="en-US" altLang="zh-CN" sz="2800" b="1">
                <a:solidFill>
                  <a:srgbClr val="FB0F25"/>
                </a:solidFill>
                <a:latin typeface="Times New Roman" panose="02020503050405090304" pitchFamily="18" charset="0"/>
              </a:rPr>
              <a:t>A</a:t>
            </a:r>
            <a:endParaRPr lang="en-US" altLang="zh-CN" sz="2800" b="1">
              <a:solidFill>
                <a:srgbClr val="FB0F25"/>
              </a:solidFill>
              <a:latin typeface="Times New Roman" panose="02020503050405090304" pitchFamily="18" charset="0"/>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blinds(horizontal)">
                                      <p:cBhvr>
                                        <p:cTn id="7" dur="500" fill="hold"/>
                                        <p:tgtEl>
                                          <p:spTgt spid="137220"/>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blinds(horizontal)">
                                      <p:cBhvr>
                                        <p:cTn id="12" dur="500" fill="hold"/>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P spid="137221"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t>练一练</a:t>
            </a:r>
          </a:p>
        </p:txBody>
      </p:sp>
      <p:sp>
        <p:nvSpPr>
          <p:cNvPr id="138242" name="文本框 46081"/>
          <p:cNvSpPr/>
          <p:nvPr>
            <p:custDataLst>
              <p:tags r:id="rId4"/>
            </p:custDataLst>
          </p:nvPr>
        </p:nvSpPr>
        <p:spPr>
          <a:xfrm>
            <a:off x="608330" y="1961515"/>
            <a:ext cx="10968355" cy="1753235"/>
          </a:xfrm>
          <a:prstGeom prst="rect">
            <a:avLst/>
          </a:prstGeom>
          <a:noFill/>
          <a:ln w="9525">
            <a:noFill/>
          </a:ln>
        </p:spPr>
        <p:txBody>
          <a:bodyPr wrap="square" anchor="t">
            <a:spAutoFit/>
          </a:bodyPr>
          <a:lstStyle/>
          <a:p>
            <a:pPr eaLnBrk="0" fontAlgn="auto" hangingPunct="0">
              <a:lnSpc>
                <a:spcPct val="200000"/>
              </a:lnSpc>
            </a:pPr>
            <a:r>
              <a:rPr lang="en-US" altLang="zh-CN">
                <a:solidFill>
                  <a:schemeClr val="tx1"/>
                </a:solidFill>
                <a:uFillTx/>
                <a:latin typeface="Times New Roman" panose="02020503050405090304" pitchFamily="18" charset="0"/>
              </a:rPr>
              <a:t>4.</a:t>
            </a:r>
            <a:r>
              <a:rPr lang="zh-CN" altLang="en-US">
                <a:solidFill>
                  <a:schemeClr val="tx1"/>
                </a:solidFill>
                <a:uFillTx/>
                <a:latin typeface="Times New Roman" panose="02020503050405090304" pitchFamily="18" charset="0"/>
              </a:rPr>
              <a:t>根据物质尺度的大小，将①太阳系 ②地球③月球④银河系，从小到大排列，其中正确顺序是</a:t>
            </a:r>
            <a:r>
              <a:rPr lang="en-US" altLang="zh-CN">
                <a:solidFill>
                  <a:schemeClr val="tx1"/>
                </a:solidFill>
                <a:uFillTx/>
                <a:latin typeface="Times New Roman" panose="02020503050405090304" pitchFamily="18" charset="0"/>
              </a:rPr>
              <a:t>(      )</a:t>
            </a:r>
            <a:endParaRPr lang="zh-CN" altLang="en-US">
              <a:solidFill>
                <a:schemeClr val="tx1"/>
              </a:solidFill>
              <a:uFillTx/>
              <a:latin typeface="Times New Roman" panose="02020503050405090304" pitchFamily="18" charset="0"/>
            </a:endParaRPr>
          </a:p>
          <a:p>
            <a:pPr eaLnBrk="0" fontAlgn="auto" hangingPunct="0">
              <a:lnSpc>
                <a:spcPct val="200000"/>
              </a:lnSpc>
            </a:pPr>
            <a:r>
              <a:rPr lang="zh-CN" altLang="en-US">
                <a:solidFill>
                  <a:schemeClr val="tx1"/>
                </a:solidFill>
                <a:uFillTx/>
                <a:latin typeface="Times New Roman" panose="02020503050405090304" pitchFamily="18" charset="0"/>
              </a:rPr>
              <a:t>A．④①②③	B．③②①④</a:t>
            </a:r>
            <a:endParaRPr lang="zh-CN" altLang="en-US">
              <a:solidFill>
                <a:schemeClr val="tx1"/>
              </a:solidFill>
              <a:uFillTx/>
              <a:latin typeface="Times New Roman" panose="02020503050405090304" pitchFamily="18" charset="0"/>
            </a:endParaRPr>
          </a:p>
          <a:p>
            <a:pPr eaLnBrk="0" fontAlgn="auto" hangingPunct="0">
              <a:lnSpc>
                <a:spcPct val="200000"/>
              </a:lnSpc>
            </a:pPr>
            <a:r>
              <a:rPr lang="zh-CN" altLang="en-US">
                <a:solidFill>
                  <a:schemeClr val="tx1"/>
                </a:solidFill>
                <a:uFillTx/>
                <a:latin typeface="Times New Roman" panose="02020503050405090304" pitchFamily="18" charset="0"/>
              </a:rPr>
              <a:t>C．①④②③	D．②③①④</a:t>
            </a:r>
            <a:endParaRPr lang="zh-CN" altLang="en-US">
              <a:solidFill>
                <a:schemeClr val="tx1"/>
              </a:solidFill>
              <a:uFillTx/>
              <a:latin typeface="Times New Roman" panose="02020503050405090304" pitchFamily="18" charset="0"/>
            </a:endParaRPr>
          </a:p>
        </p:txBody>
      </p:sp>
      <p:sp>
        <p:nvSpPr>
          <p:cNvPr id="3" name="文本框 2"/>
          <p:cNvSpPr txBox="1"/>
          <p:nvPr>
            <p:custDataLst>
              <p:tags r:id="rId5"/>
            </p:custDataLst>
          </p:nvPr>
        </p:nvSpPr>
        <p:spPr>
          <a:xfrm>
            <a:off x="10178415" y="2244725"/>
            <a:ext cx="313055" cy="368300"/>
          </a:xfrm>
          <a:prstGeom prst="rect">
            <a:avLst/>
          </a:prstGeom>
          <a:noFill/>
        </p:spPr>
        <p:txBody>
          <a:bodyPr wrap="square" rtlCol="0">
            <a:spAutoFit/>
          </a:bodyPr>
          <a:lstStyle/>
          <a:p>
            <a:r>
              <a:rPr lang="en-US" altLang="zh-CN">
                <a:solidFill>
                  <a:srgbClr val="FF0000"/>
                </a:solidFill>
              </a:rPr>
              <a:t>B</a:t>
            </a:r>
            <a:endParaRPr lang="en-US" altLang="zh-CN">
              <a:solidFill>
                <a:srgbClr val="FF0000"/>
              </a:solidFill>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rPr lang="zh-CN" altLang="en-US"/>
              <a:t>练一练</a:t>
            </a:r>
            <a:endParaRPr lang="zh-CN" altLang="en-US"/>
          </a:p>
        </p:txBody>
      </p:sp>
      <p:sp>
        <p:nvSpPr>
          <p:cNvPr id="14" name="文本框 13"/>
          <p:cNvSpPr txBox="1"/>
          <p:nvPr>
            <p:custDataLst>
              <p:tags r:id="rId4"/>
            </p:custDataLst>
          </p:nvPr>
        </p:nvSpPr>
        <p:spPr>
          <a:xfrm>
            <a:off x="694690" y="1644015"/>
            <a:ext cx="10855960" cy="2168525"/>
          </a:xfrm>
          <a:prstGeom prst="rect">
            <a:avLst/>
          </a:prstGeom>
          <a:noFill/>
        </p:spPr>
        <p:txBody>
          <a:bodyPr wrap="square" rtlCol="0">
            <a:spAutoFit/>
          </a:bodyPr>
          <a:lstStyle/>
          <a:p>
            <a:pPr fontAlgn="auto">
              <a:lnSpc>
                <a:spcPct val="150000"/>
              </a:lnSpc>
            </a:pPr>
            <a:r>
              <a:rPr lang="en-US" altLang="zh-CN">
                <a:latin typeface="+mn-ea"/>
                <a:cs typeface="+mn-ea"/>
              </a:rPr>
              <a:t>5.宇宙大爆炸理论认为，宇宙一开始是一个“原始火球”，原始的火球发生了大爆炸，导致宇宙空间处处膨胀，温度</a:t>
            </a:r>
            <a:r>
              <a:rPr lang="en-US" altLang="zh-CN" u="sng">
                <a:latin typeface="+mn-ea"/>
                <a:cs typeface="+mn-ea"/>
              </a:rPr>
              <a:t>              </a:t>
            </a:r>
            <a:r>
              <a:rPr lang="zh-CN" altLang="en-US" u="sng">
                <a:latin typeface="+mn-ea"/>
                <a:cs typeface="+mn-ea"/>
              </a:rPr>
              <a:t>（</a:t>
            </a:r>
            <a:r>
              <a:rPr lang="en-US" altLang="zh-CN">
                <a:latin typeface="+mn-ea"/>
                <a:cs typeface="+mn-ea"/>
              </a:rPr>
              <a:t>填“上升”、“下降”或“不变”</a:t>
            </a:r>
            <a:r>
              <a:rPr lang="zh-CN" altLang="en-US">
                <a:latin typeface="+mn-ea"/>
                <a:cs typeface="+mn-ea"/>
              </a:rPr>
              <a:t>）</a:t>
            </a:r>
            <a:r>
              <a:rPr lang="en-US" altLang="zh-CN">
                <a:latin typeface="+mn-ea"/>
                <a:cs typeface="+mn-ea"/>
              </a:rPr>
              <a:t>到一定程度时，逐步形成了超星系团、星系团、星系乃至恒星和行星等若用如图所示黏有小塑料粒的气球来类比宇宙，小塑料粒可看成宇宙中的</a:t>
            </a:r>
            <a:r>
              <a:rPr lang="en-US" altLang="zh-CN" u="sng">
                <a:latin typeface="+mn-ea"/>
                <a:cs typeface="+mn-ea"/>
                <a:sym typeface="+mn-ea"/>
              </a:rPr>
              <a:t>            </a:t>
            </a:r>
            <a:r>
              <a:rPr lang="en-US" altLang="zh-CN">
                <a:latin typeface="+mn-ea"/>
                <a:cs typeface="+mn-ea"/>
              </a:rPr>
              <a:t>，气球膨胀时，任一小塑料粒周围的其他塑料粒都在</a:t>
            </a:r>
            <a:r>
              <a:rPr lang="en-US" altLang="zh-CN" u="sng">
                <a:latin typeface="+mn-ea"/>
                <a:cs typeface="+mn-ea"/>
                <a:sym typeface="+mn-ea"/>
              </a:rPr>
              <a:t>                </a:t>
            </a:r>
            <a:r>
              <a:rPr lang="en-US" altLang="zh-CN">
                <a:latin typeface="+mn-ea"/>
                <a:cs typeface="+mn-ea"/>
              </a:rPr>
              <a:t>，此理论被</a:t>
            </a:r>
            <a:r>
              <a:rPr lang="en-US" altLang="zh-CN" u="sng">
                <a:latin typeface="+mn-ea"/>
                <a:cs typeface="+mn-ea"/>
                <a:sym typeface="+mn-ea"/>
              </a:rPr>
              <a:t>                </a:t>
            </a:r>
            <a:r>
              <a:rPr lang="en-US" altLang="zh-CN">
                <a:latin typeface="+mn-ea"/>
                <a:cs typeface="+mn-ea"/>
              </a:rPr>
              <a:t>现象所证实．这里主要运用的一种思维方法是</a:t>
            </a:r>
            <a:r>
              <a:rPr lang="en-US" altLang="zh-CN" u="sng">
                <a:latin typeface="+mn-ea"/>
                <a:cs typeface="+mn-ea"/>
                <a:sym typeface="+mn-ea"/>
              </a:rPr>
              <a:t>                </a:t>
            </a:r>
            <a:r>
              <a:rPr lang="en-US" altLang="zh-CN">
                <a:latin typeface="+mn-ea"/>
                <a:cs typeface="+mn-ea"/>
              </a:rPr>
              <a:t>(选填“等效法”“类比法”或“转换法”).</a:t>
            </a:r>
            <a:endParaRPr lang="en-US" altLang="zh-CN">
              <a:latin typeface="+mn-ea"/>
              <a:cs typeface="+mn-ea"/>
            </a:endParaRPr>
          </a:p>
        </p:txBody>
      </p:sp>
      <p:sp>
        <p:nvSpPr>
          <p:cNvPr id="15" name="文本框 14"/>
          <p:cNvSpPr txBox="1"/>
          <p:nvPr>
            <p:custDataLst>
              <p:tags r:id="rId5"/>
            </p:custDataLst>
          </p:nvPr>
        </p:nvSpPr>
        <p:spPr>
          <a:xfrm>
            <a:off x="2227580" y="2172335"/>
            <a:ext cx="1299845" cy="368300"/>
          </a:xfrm>
          <a:prstGeom prst="rect">
            <a:avLst/>
          </a:prstGeom>
          <a:noFill/>
        </p:spPr>
        <p:txBody>
          <a:bodyPr wrap="square" rtlCol="0">
            <a:spAutoFit/>
          </a:bodyPr>
          <a:lstStyle/>
          <a:p>
            <a:r>
              <a:rPr lang="zh-CN" altLang="en-US">
                <a:solidFill>
                  <a:srgbClr val="FF0000"/>
                </a:solidFill>
              </a:rPr>
              <a:t>下降</a:t>
            </a:r>
            <a:endParaRPr lang="zh-CN" altLang="en-US">
              <a:solidFill>
                <a:srgbClr val="FF0000"/>
              </a:solidFill>
            </a:endParaRPr>
          </a:p>
        </p:txBody>
      </p:sp>
      <p:sp>
        <p:nvSpPr>
          <p:cNvPr id="16" name="文本框 15"/>
          <p:cNvSpPr txBox="1"/>
          <p:nvPr>
            <p:custDataLst>
              <p:tags r:id="rId6"/>
            </p:custDataLst>
          </p:nvPr>
        </p:nvSpPr>
        <p:spPr>
          <a:xfrm>
            <a:off x="10427335" y="2540635"/>
            <a:ext cx="1299845" cy="368300"/>
          </a:xfrm>
          <a:prstGeom prst="rect">
            <a:avLst/>
          </a:prstGeom>
          <a:noFill/>
        </p:spPr>
        <p:txBody>
          <a:bodyPr wrap="square" rtlCol="0">
            <a:spAutoFit/>
          </a:bodyPr>
          <a:lstStyle/>
          <a:p>
            <a:r>
              <a:rPr lang="zh-CN" altLang="en-US">
                <a:solidFill>
                  <a:srgbClr val="FF0000"/>
                </a:solidFill>
              </a:rPr>
              <a:t>天体</a:t>
            </a:r>
            <a:endParaRPr lang="zh-CN" altLang="en-US">
              <a:solidFill>
                <a:srgbClr val="FF0000"/>
              </a:solidFill>
            </a:endParaRPr>
          </a:p>
        </p:txBody>
      </p:sp>
      <p:sp>
        <p:nvSpPr>
          <p:cNvPr id="17" name="文本框 16"/>
          <p:cNvSpPr txBox="1"/>
          <p:nvPr>
            <p:custDataLst>
              <p:tags r:id="rId7"/>
            </p:custDataLst>
          </p:nvPr>
        </p:nvSpPr>
        <p:spPr>
          <a:xfrm>
            <a:off x="5924550" y="2908935"/>
            <a:ext cx="1299845" cy="368300"/>
          </a:xfrm>
          <a:prstGeom prst="rect">
            <a:avLst/>
          </a:prstGeom>
          <a:noFill/>
        </p:spPr>
        <p:txBody>
          <a:bodyPr wrap="square" rtlCol="0">
            <a:spAutoFit/>
          </a:bodyPr>
          <a:lstStyle/>
          <a:p>
            <a:r>
              <a:rPr lang="zh-CN" altLang="en-US">
                <a:solidFill>
                  <a:srgbClr val="FF0000"/>
                </a:solidFill>
              </a:rPr>
              <a:t>运动</a:t>
            </a:r>
            <a:endParaRPr lang="zh-CN" altLang="en-US">
              <a:solidFill>
                <a:srgbClr val="FF0000"/>
              </a:solidFill>
            </a:endParaRPr>
          </a:p>
        </p:txBody>
      </p:sp>
      <p:sp>
        <p:nvSpPr>
          <p:cNvPr id="18" name="文本框 17"/>
          <p:cNvSpPr txBox="1"/>
          <p:nvPr>
            <p:custDataLst>
              <p:tags r:id="rId8"/>
            </p:custDataLst>
          </p:nvPr>
        </p:nvSpPr>
        <p:spPr>
          <a:xfrm>
            <a:off x="8175625" y="2908935"/>
            <a:ext cx="1299845" cy="368300"/>
          </a:xfrm>
          <a:prstGeom prst="rect">
            <a:avLst/>
          </a:prstGeom>
          <a:noFill/>
        </p:spPr>
        <p:txBody>
          <a:bodyPr wrap="square" rtlCol="0">
            <a:spAutoFit/>
          </a:bodyPr>
          <a:lstStyle/>
          <a:p>
            <a:r>
              <a:rPr lang="zh-CN" altLang="en-US">
                <a:solidFill>
                  <a:srgbClr val="FF0000"/>
                </a:solidFill>
              </a:rPr>
              <a:t>谱线</a:t>
            </a:r>
            <a:r>
              <a:rPr lang="en-US" altLang="zh-CN">
                <a:solidFill>
                  <a:srgbClr val="FF0000"/>
                </a:solidFill>
              </a:rPr>
              <a:t>“</a:t>
            </a:r>
            <a:r>
              <a:rPr lang="zh-CN" altLang="en-US">
                <a:solidFill>
                  <a:srgbClr val="FF0000"/>
                </a:solidFill>
              </a:rPr>
              <a:t>红移</a:t>
            </a:r>
            <a:r>
              <a:rPr lang="en-US" altLang="zh-CN">
                <a:solidFill>
                  <a:srgbClr val="FF0000"/>
                </a:solidFill>
              </a:rPr>
              <a:t>”</a:t>
            </a:r>
            <a:endParaRPr lang="en-US" altLang="zh-CN">
              <a:solidFill>
                <a:srgbClr val="FF0000"/>
              </a:solidFill>
            </a:endParaRPr>
          </a:p>
        </p:txBody>
      </p:sp>
      <p:sp>
        <p:nvSpPr>
          <p:cNvPr id="19" name="文本框 18"/>
          <p:cNvSpPr txBox="1"/>
          <p:nvPr>
            <p:custDataLst>
              <p:tags r:id="rId9"/>
            </p:custDataLst>
          </p:nvPr>
        </p:nvSpPr>
        <p:spPr>
          <a:xfrm>
            <a:off x="3361690" y="3390900"/>
            <a:ext cx="1299845" cy="368300"/>
          </a:xfrm>
          <a:prstGeom prst="rect">
            <a:avLst/>
          </a:prstGeom>
          <a:noFill/>
        </p:spPr>
        <p:txBody>
          <a:bodyPr wrap="square" rtlCol="0">
            <a:spAutoFit/>
          </a:bodyPr>
          <a:lstStyle/>
          <a:p>
            <a:r>
              <a:rPr lang="zh-CN" altLang="en-US">
                <a:solidFill>
                  <a:srgbClr val="FF0000"/>
                </a:solidFill>
              </a:rPr>
              <a:t>类比法</a:t>
            </a:r>
            <a:endParaRPr lang="zh-CN" altLang="en-US">
              <a:solidFill>
                <a:srgbClr val="FF0000"/>
              </a:solidFill>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endParaRPr lang="zh-CN" altLang="en-US"/>
          </a:p>
        </p:txBody>
      </p:sp>
      <p:sp>
        <p:nvSpPr>
          <p:cNvPr id="4" name="矩形 3"/>
          <p:cNvSpPr/>
          <p:nvPr>
            <p:custDataLst>
              <p:tags r:id="rId4"/>
            </p:custDataLst>
          </p:nvPr>
        </p:nvSpPr>
        <p:spPr>
          <a:xfrm>
            <a:off x="2915920" y="2829560"/>
            <a:ext cx="5005070" cy="1198880"/>
          </a:xfrm>
          <a:prstGeom prst="rect">
            <a:avLst/>
          </a:prstGeom>
          <a:noFill/>
          <a:ln>
            <a:noFill/>
          </a:ln>
        </p:spPr>
        <p:txBody>
          <a:bodyPr wrap="square" rtlCol="0" anchor="t">
            <a:spAutoFit/>
          </a:bodyPr>
          <a:lstStyle/>
          <a:p>
            <a:pPr algn="ctr"/>
            <a:r>
              <a:rPr lang="zh-CN" altLang="en-US" sz="7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下     课</a:t>
            </a:r>
            <a:endParaRPr lang="zh-CN" altLang="en-US" sz="72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New picture"/>
          <p:cNvPicPr/>
          <p:nvPr>
            <p:custDataLst>
              <p:tags r:id="rId6"/>
            </p:custDataLst>
          </p:nvPr>
        </p:nvPicPr>
        <p:blipFill>
          <a:blip r:embed="rId5"/>
          <a:stretch>
            <a:fillRect/>
          </a:stretch>
        </p:blipFill>
        <p:spPr>
          <a:xfrm>
            <a:off x="12090400" y="12636500"/>
            <a:ext cx="342900" cy="254000"/>
          </a:xfrm>
          <a:prstGeom prst="cube">
            <a:avLst/>
          </a:prstGeom>
        </p:spPr>
      </p:pic>
    </p:spTree>
    <p:custDataLst>
      <p:tags r:id="rId7"/>
    </p:custData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标题 1"/>
          <p:cNvSpPr>
            <a:spLocks noGrp="1"/>
          </p:cNvSpPr>
          <p:nvPr>
            <p:ph type="title"/>
            <p:custDataLst>
              <p:tags r:id="rId4"/>
            </p:custDataLst>
          </p:nvPr>
        </p:nvSpPr>
        <p:spPr/>
        <p:txBody>
          <a:bodyPr/>
          <a:lstStyle/>
          <a:p>
            <a:r>
              <a:rPr lang="zh-CN" altLang="en-US"/>
              <a:t>新课导入</a:t>
            </a:r>
            <a:r>
              <a:rPr lang="en-US" altLang="zh-CN"/>
              <a:t>-----</a:t>
            </a:r>
            <a:r>
              <a:t>宇宙探索（古代）</a:t>
            </a:r>
          </a:p>
        </p:txBody>
      </p:sp>
      <p:sp>
        <p:nvSpPr>
          <p:cNvPr id="7" name="文本框 6"/>
          <p:cNvSpPr txBox="1"/>
          <p:nvPr>
            <p:custDataLst>
              <p:tags r:id="rId5"/>
            </p:custDataLst>
          </p:nvPr>
        </p:nvSpPr>
        <p:spPr>
          <a:xfrm>
            <a:off x="608330" y="1313815"/>
            <a:ext cx="6022975" cy="953135"/>
          </a:xfrm>
          <a:prstGeom prst="rect">
            <a:avLst/>
          </a:prstGeom>
          <a:noFill/>
        </p:spPr>
        <p:txBody>
          <a:bodyPr wrap="square" rtlCol="0">
            <a:spAutoFit/>
          </a:bodyPr>
          <a:lstStyle/>
          <a:p>
            <a:pPr fontAlgn="auto">
              <a:lnSpc>
                <a:spcPct val="200000"/>
              </a:lnSpc>
            </a:pPr>
            <a:r>
              <a:rPr lang="zh-CN" altLang="en-US" sz="2800"/>
              <a:t>一、盖天说</a:t>
            </a:r>
            <a:endParaRPr lang="zh-CN" altLang="en-US" sz="2800"/>
          </a:p>
        </p:txBody>
      </p:sp>
      <p:sp>
        <p:nvSpPr>
          <p:cNvPr id="10" name="文本框 9"/>
          <p:cNvSpPr txBox="1"/>
          <p:nvPr>
            <p:custDataLst>
              <p:tags r:id="rId6"/>
            </p:custDataLst>
          </p:nvPr>
        </p:nvSpPr>
        <p:spPr>
          <a:xfrm>
            <a:off x="1384300" y="2266950"/>
            <a:ext cx="4041140" cy="645160"/>
          </a:xfrm>
          <a:prstGeom prst="rect">
            <a:avLst/>
          </a:prstGeom>
          <a:noFill/>
        </p:spPr>
        <p:txBody>
          <a:bodyPr wrap="square" rtlCol="0" anchor="t">
            <a:spAutoFit/>
          </a:bodyPr>
          <a:lstStyle/>
          <a:p>
            <a:r>
              <a:rPr lang="zh-CN" altLang="en-US"/>
              <a:t>认为天圆地方，</a:t>
            </a:r>
            <a:endParaRPr lang="zh-CN" altLang="en-US"/>
          </a:p>
          <a:p>
            <a:r>
              <a:rPr lang="zh-CN" altLang="en-US"/>
              <a:t>认为“天圆如张盖，地方如棋局”</a:t>
            </a:r>
            <a:endParaRPr lang="zh-CN" altLang="en-US"/>
          </a:p>
        </p:txBody>
      </p:sp>
      <p:pic>
        <p:nvPicPr>
          <p:cNvPr id="13" name="图片 12"/>
          <p:cNvPicPr>
            <a:picLocks noChangeAspect="1"/>
          </p:cNvPicPr>
          <p:nvPr>
            <p:custDataLst>
              <p:tags r:id="rId8"/>
            </p:custDataLst>
          </p:nvPr>
        </p:nvPicPr>
        <p:blipFill>
          <a:blip r:embed="rId7"/>
          <a:stretch>
            <a:fillRect/>
          </a:stretch>
        </p:blipFill>
        <p:spPr>
          <a:xfrm>
            <a:off x="6693535" y="2266950"/>
            <a:ext cx="4883785" cy="3663315"/>
          </a:xfrm>
          <a:prstGeom prst="rect">
            <a:avLst/>
          </a:prstGeom>
        </p:spPr>
      </p:pic>
    </p:spTree>
    <p:custDataLst>
      <p:tags r:id="rId9"/>
    </p:custData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标题 1"/>
          <p:cNvSpPr>
            <a:spLocks noGrp="1"/>
          </p:cNvSpPr>
          <p:nvPr>
            <p:ph type="title"/>
            <p:custDataLst>
              <p:tags r:id="rId4"/>
            </p:custDataLst>
          </p:nvPr>
        </p:nvSpPr>
        <p:spPr/>
        <p:txBody>
          <a:bodyPr/>
          <a:lstStyle/>
          <a:p>
            <a:r>
              <a:rPr lang="zh-CN" altLang="en-US"/>
              <a:t>新课导入</a:t>
            </a:r>
            <a:r>
              <a:rPr lang="en-US" altLang="zh-CN"/>
              <a:t>-----</a:t>
            </a:r>
            <a:r>
              <a:t>宇宙探索（古代）</a:t>
            </a:r>
          </a:p>
        </p:txBody>
      </p:sp>
      <p:sp>
        <p:nvSpPr>
          <p:cNvPr id="7" name="文本框 6"/>
          <p:cNvSpPr txBox="1"/>
          <p:nvPr>
            <p:custDataLst>
              <p:tags r:id="rId5"/>
            </p:custDataLst>
          </p:nvPr>
        </p:nvSpPr>
        <p:spPr>
          <a:xfrm>
            <a:off x="608330" y="1313815"/>
            <a:ext cx="6022975" cy="953135"/>
          </a:xfrm>
          <a:prstGeom prst="rect">
            <a:avLst/>
          </a:prstGeom>
          <a:noFill/>
        </p:spPr>
        <p:txBody>
          <a:bodyPr wrap="square" rtlCol="0">
            <a:spAutoFit/>
          </a:bodyPr>
          <a:lstStyle/>
          <a:p>
            <a:pPr fontAlgn="auto">
              <a:lnSpc>
                <a:spcPct val="200000"/>
              </a:lnSpc>
            </a:pPr>
            <a:r>
              <a:rPr lang="zh-CN" altLang="en-US" sz="2800"/>
              <a:t>二、浑天说</a:t>
            </a:r>
            <a:endParaRPr lang="zh-CN" altLang="en-US" sz="2800"/>
          </a:p>
        </p:txBody>
      </p:sp>
      <p:sp>
        <p:nvSpPr>
          <p:cNvPr id="10" name="文本框 9"/>
          <p:cNvSpPr txBox="1"/>
          <p:nvPr>
            <p:custDataLst>
              <p:tags r:id="rId6"/>
            </p:custDataLst>
          </p:nvPr>
        </p:nvSpPr>
        <p:spPr>
          <a:xfrm>
            <a:off x="1384300" y="2266950"/>
            <a:ext cx="10027285" cy="368300"/>
          </a:xfrm>
          <a:prstGeom prst="rect">
            <a:avLst/>
          </a:prstGeom>
          <a:noFill/>
        </p:spPr>
        <p:txBody>
          <a:bodyPr wrap="square" rtlCol="0" anchor="t">
            <a:spAutoFit/>
          </a:bodyPr>
          <a:lstStyle/>
          <a:p>
            <a:r>
              <a:rPr lang="zh-CN" altLang="en-US"/>
              <a:t>认为</a:t>
            </a:r>
            <a:r>
              <a:rPr lang="en-US" altLang="zh-CN"/>
              <a:t>“</a:t>
            </a:r>
            <a:r>
              <a:rPr lang="zh-CN" altLang="en-US"/>
              <a:t>浑天如鸡子。天体圆如弹丸，地如鸡子中黄，孤居于天内，天大而地小。</a:t>
            </a:r>
            <a:r>
              <a:rPr lang="en-US" altLang="zh-CN"/>
              <a:t>”</a:t>
            </a:r>
            <a:endParaRPr lang="en-US" altLang="zh-CN"/>
          </a:p>
        </p:txBody>
      </p:sp>
      <p:pic>
        <p:nvPicPr>
          <p:cNvPr id="3" name="图片 2"/>
          <p:cNvPicPr>
            <a:picLocks noChangeAspect="1"/>
          </p:cNvPicPr>
          <p:nvPr>
            <p:custDataLst>
              <p:tags r:id="rId8"/>
            </p:custDataLst>
          </p:nvPr>
        </p:nvPicPr>
        <p:blipFill>
          <a:blip r:embed="rId7"/>
          <a:stretch>
            <a:fillRect/>
          </a:stretch>
        </p:blipFill>
        <p:spPr>
          <a:xfrm>
            <a:off x="1023620" y="2814955"/>
            <a:ext cx="4762500" cy="3571875"/>
          </a:xfrm>
          <a:prstGeom prst="rect">
            <a:avLst/>
          </a:prstGeom>
        </p:spPr>
      </p:pic>
      <p:pic>
        <p:nvPicPr>
          <p:cNvPr id="4" name="图片 3"/>
          <p:cNvPicPr>
            <a:picLocks noChangeAspect="1"/>
          </p:cNvPicPr>
          <p:nvPr>
            <p:custDataLst>
              <p:tags r:id="rId10"/>
            </p:custDataLst>
          </p:nvPr>
        </p:nvPicPr>
        <p:blipFill>
          <a:blip r:embed="rId9"/>
          <a:stretch>
            <a:fillRect/>
          </a:stretch>
        </p:blipFill>
        <p:spPr>
          <a:xfrm>
            <a:off x="6632575" y="2983865"/>
            <a:ext cx="4779010" cy="3234055"/>
          </a:xfrm>
          <a:prstGeom prst="rect">
            <a:avLst/>
          </a:prstGeom>
        </p:spPr>
      </p:pic>
      <p:sp>
        <p:nvSpPr>
          <p:cNvPr id="5" name="文本框 4"/>
          <p:cNvSpPr txBox="1"/>
          <p:nvPr>
            <p:custDataLst>
              <p:tags r:id="rId11"/>
            </p:custDataLst>
          </p:nvPr>
        </p:nvSpPr>
        <p:spPr>
          <a:xfrm>
            <a:off x="7230110" y="6440170"/>
            <a:ext cx="3990975" cy="368300"/>
          </a:xfrm>
          <a:prstGeom prst="rect">
            <a:avLst/>
          </a:prstGeom>
          <a:noFill/>
        </p:spPr>
        <p:txBody>
          <a:bodyPr wrap="square" rtlCol="0">
            <a:spAutoFit/>
          </a:bodyPr>
          <a:lstStyle/>
          <a:p>
            <a:r>
              <a:rPr lang="zh-CN" altLang="en-US"/>
              <a:t>故宫  浑天仪</a:t>
            </a:r>
            <a:endParaRPr lang="zh-CN" altLang="en-US"/>
          </a:p>
        </p:txBody>
      </p:sp>
    </p:spTree>
    <p:custDataLst>
      <p:tags r:id="rId1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标题 1"/>
          <p:cNvSpPr>
            <a:spLocks noGrp="1"/>
          </p:cNvSpPr>
          <p:nvPr>
            <p:ph type="title"/>
            <p:custDataLst>
              <p:tags r:id="rId4"/>
            </p:custDataLst>
          </p:nvPr>
        </p:nvSpPr>
        <p:spPr/>
        <p:txBody>
          <a:bodyPr/>
          <a:lstStyle/>
          <a:p>
            <a:r>
              <a:rPr lang="zh-CN" altLang="en-US"/>
              <a:t>进入新课</a:t>
            </a:r>
            <a:r>
              <a:rPr lang="en-US" altLang="zh-CN"/>
              <a:t>-----</a:t>
            </a:r>
            <a:r>
              <a:t>从</a:t>
            </a:r>
            <a:r>
              <a:rPr lang="en-US" altLang="zh-CN"/>
              <a:t>“</a:t>
            </a:r>
            <a:r>
              <a:t>地心说</a:t>
            </a:r>
            <a:r>
              <a:rPr lang="en-US" altLang="zh-CN"/>
              <a:t>”</a:t>
            </a:r>
            <a:r>
              <a:t>到</a:t>
            </a:r>
            <a:r>
              <a:rPr lang="en-US" altLang="zh-CN"/>
              <a:t>“</a:t>
            </a:r>
            <a:r>
              <a:t>日心说</a:t>
            </a:r>
            <a:r>
              <a:rPr lang="en-US" altLang="zh-CN"/>
              <a:t>”</a:t>
            </a:r>
            <a:endParaRPr lang="en-US" altLang="zh-CN"/>
          </a:p>
        </p:txBody>
      </p:sp>
      <p:pic>
        <p:nvPicPr>
          <p:cNvPr id="14" name="图片 13"/>
          <p:cNvPicPr>
            <a:picLocks noChangeAspect="1"/>
          </p:cNvPicPr>
          <p:nvPr>
            <p:custDataLst>
              <p:tags r:id="rId6"/>
            </p:custDataLst>
          </p:nvPr>
        </p:nvPicPr>
        <p:blipFill>
          <a:blip r:embed="rId5"/>
          <a:stretch>
            <a:fillRect/>
          </a:stretch>
        </p:blipFill>
        <p:spPr>
          <a:xfrm>
            <a:off x="6129020" y="1313815"/>
            <a:ext cx="5448300" cy="5440680"/>
          </a:xfrm>
          <a:prstGeom prst="rect">
            <a:avLst/>
          </a:prstGeom>
        </p:spPr>
      </p:pic>
      <p:sp>
        <p:nvSpPr>
          <p:cNvPr id="971780" name="Text Box 4"/>
          <p:cNvSpPr txBox="1"/>
          <p:nvPr>
            <p:custDataLst>
              <p:tags r:id="rId7"/>
            </p:custDataLst>
          </p:nvPr>
        </p:nvSpPr>
        <p:spPr>
          <a:xfrm>
            <a:off x="608330" y="1537018"/>
            <a:ext cx="4502150" cy="583565"/>
          </a:xfrm>
          <a:prstGeom prst="rect">
            <a:avLst/>
          </a:prstGeom>
          <a:noFill/>
          <a:ln w="9525">
            <a:noFill/>
          </a:ln>
        </p:spPr>
        <p:txBody>
          <a:bodyPr>
            <a:spAutoFit/>
          </a:bodyPr>
          <a:lstStyle/>
          <a:p>
            <a:pPr algn="l"/>
            <a:r>
              <a:rPr lang="zh-CN" altLang="en-US" sz="2400" b="1">
                <a:latin typeface="Times New Roman" panose="02020503050405090304" pitchFamily="18" charset="0"/>
              </a:rPr>
              <a:t>托勒玫的</a:t>
            </a:r>
            <a:r>
              <a:rPr lang="zh-CN" altLang="en-US" sz="3200" b="1">
                <a:solidFill>
                  <a:srgbClr val="FF0000"/>
                </a:solidFill>
                <a:latin typeface="黑体" panose="02010609060101010101" pitchFamily="2" charset="-122"/>
                <a:ea typeface="黑体" panose="02010609060101010101" pitchFamily="2" charset="-122"/>
              </a:rPr>
              <a:t>地心说</a:t>
            </a:r>
            <a:r>
              <a:rPr lang="zh-CN" altLang="en-US" sz="2400">
                <a:latin typeface="Times New Roman" panose="02020503050405090304" pitchFamily="18" charset="0"/>
              </a:rPr>
              <a:t>：</a:t>
            </a:r>
            <a:endParaRPr lang="zh-CN" altLang="en-US" sz="2400">
              <a:latin typeface="Times New Roman" panose="02020503050405090304" pitchFamily="18" charset="0"/>
            </a:endParaRPr>
          </a:p>
        </p:txBody>
      </p:sp>
      <p:sp>
        <p:nvSpPr>
          <p:cNvPr id="971781" name="Text Box 5"/>
          <p:cNvSpPr txBox="1"/>
          <p:nvPr>
            <p:custDataLst>
              <p:tags r:id="rId8"/>
            </p:custDataLst>
          </p:nvPr>
        </p:nvSpPr>
        <p:spPr>
          <a:xfrm>
            <a:off x="608330" y="2376805"/>
            <a:ext cx="5263515" cy="891540"/>
          </a:xfrm>
          <a:prstGeom prst="rect">
            <a:avLst/>
          </a:prstGeom>
          <a:noFill/>
          <a:ln w="9525">
            <a:noFill/>
          </a:ln>
        </p:spPr>
        <p:txBody>
          <a:bodyPr wrap="square">
            <a:spAutoFit/>
          </a:bodyPr>
          <a:lstStyle/>
          <a:p>
            <a:pPr algn="l">
              <a:spcBef>
                <a:spcPct val="50000"/>
              </a:spcBef>
            </a:pPr>
            <a:r>
              <a:rPr lang="zh-CN" altLang="en-US" sz="2400" b="1">
                <a:latin typeface="Times New Roman" panose="02020503050405090304" pitchFamily="18" charset="0"/>
              </a:rPr>
              <a:t>宇宙结构是</a:t>
            </a:r>
            <a:r>
              <a:rPr lang="zh-CN" altLang="en-US" sz="2400" b="1" u="sng">
                <a:solidFill>
                  <a:schemeClr val="accent2"/>
                </a:solidFill>
                <a:latin typeface="Times New Roman" panose="02020503050405090304" pitchFamily="18" charset="0"/>
              </a:rPr>
              <a:t>以</a:t>
            </a:r>
            <a:r>
              <a:rPr lang="zh-CN" altLang="en-US" sz="2800" b="1" u="sng">
                <a:solidFill>
                  <a:schemeClr val="accent2"/>
                </a:solidFill>
                <a:latin typeface="Times New Roman" panose="02020503050405090304" pitchFamily="18" charset="0"/>
              </a:rPr>
              <a:t>地球</a:t>
            </a:r>
            <a:r>
              <a:rPr lang="zh-CN" altLang="en-US" sz="2400" b="1" u="sng">
                <a:solidFill>
                  <a:schemeClr val="accent2"/>
                </a:solidFill>
                <a:latin typeface="Times New Roman" panose="02020503050405090304" pitchFamily="18" charset="0"/>
              </a:rPr>
              <a:t>为中心</a:t>
            </a:r>
            <a:r>
              <a:rPr lang="zh-CN" altLang="en-US" sz="2400" b="1">
                <a:latin typeface="Times New Roman" panose="02020503050405090304" pitchFamily="18" charset="0"/>
              </a:rPr>
              <a:t>的一系列同心圆行星体系</a:t>
            </a:r>
            <a:endParaRPr lang="zh-CN" altLang="en-US" sz="3200" b="1">
              <a:latin typeface="Times New Roman" panose="02020503050405090304" pitchFamily="18" charset="0"/>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71780"/>
                                        </p:tgtEl>
                                        <p:attrNameLst>
                                          <p:attrName>style.visibility</p:attrName>
                                        </p:attrNameLst>
                                      </p:cBhvr>
                                      <p:to>
                                        <p:strVal val="visible"/>
                                      </p:to>
                                    </p:set>
                                    <p:anim calcmode="lin" valueType="num">
                                      <p:cBhvr additive="base">
                                        <p:cTn id="7" dur="500" fill="hold"/>
                                        <p:tgtEl>
                                          <p:spTgt spid="971780"/>
                                        </p:tgtEl>
                                        <p:attrNameLst>
                                          <p:attrName>ppt_x</p:attrName>
                                        </p:attrNameLst>
                                      </p:cBhvr>
                                      <p:tavLst>
                                        <p:tav tm="0">
                                          <p:val>
                                            <p:strVal val="1+#ppt_w/2"/>
                                          </p:val>
                                        </p:tav>
                                        <p:tav tm="100000">
                                          <p:val>
                                            <p:strVal val="#ppt_x"/>
                                          </p:val>
                                        </p:tav>
                                      </p:tavLst>
                                    </p:anim>
                                    <p:anim calcmode="lin" valueType="num">
                                      <p:cBhvr additive="base">
                                        <p:cTn id="8" dur="500" fill="hold"/>
                                        <p:tgtEl>
                                          <p:spTgt spid="9717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71781"/>
                                        </p:tgtEl>
                                        <p:attrNameLst>
                                          <p:attrName>style.visibility</p:attrName>
                                        </p:attrNameLst>
                                      </p:cBhvr>
                                      <p:to>
                                        <p:strVal val="visible"/>
                                      </p:to>
                                    </p:set>
                                    <p:anim calcmode="lin" valueType="num">
                                      <p:cBhvr additive="base">
                                        <p:cTn id="13" dur="500" fill="hold"/>
                                        <p:tgtEl>
                                          <p:spTgt spid="971781"/>
                                        </p:tgtEl>
                                        <p:attrNameLst>
                                          <p:attrName>ppt_x</p:attrName>
                                        </p:attrNameLst>
                                      </p:cBhvr>
                                      <p:tavLst>
                                        <p:tav tm="0">
                                          <p:val>
                                            <p:strVal val="1+#ppt_w/2"/>
                                          </p:val>
                                        </p:tav>
                                        <p:tav tm="100000">
                                          <p:val>
                                            <p:strVal val="#ppt_x"/>
                                          </p:val>
                                        </p:tav>
                                      </p:tavLst>
                                    </p:anim>
                                    <p:anim calcmode="lin" valueType="num">
                                      <p:cBhvr additive="base">
                                        <p:cTn id="14" dur="500" fill="hold"/>
                                        <p:tgtEl>
                                          <p:spTgt spid="9717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0" grpId="0"/>
      <p:bldP spid="971781"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3"/>
          </p:custDataLst>
        </p:nvPr>
      </p:nvGrpSpPr>
      <p:grpSpPr>
        <a:xfrm>
          <a:off x="0" y="0"/>
          <a:ext cx="0" cy="0"/>
        </a:xfrm>
      </p:grpSpPr>
      <p:sp>
        <p:nvSpPr>
          <p:cNvPr id="2" name="标题 1"/>
          <p:cNvSpPr>
            <a:spLocks noGrp="1"/>
          </p:cNvSpPr>
          <p:nvPr>
            <p:ph type="title"/>
            <p:custDataLst>
              <p:tags r:id="rId4"/>
            </p:custDataLst>
          </p:nvPr>
        </p:nvSpPr>
        <p:spPr/>
        <p:txBody>
          <a:bodyPr/>
          <a:lstStyle/>
          <a:p>
            <a:r>
              <a:rPr lang="zh-CN" altLang="en-US"/>
              <a:t>进入新课</a:t>
            </a:r>
            <a:r>
              <a:rPr lang="en-US" altLang="zh-CN"/>
              <a:t>-----</a:t>
            </a:r>
            <a:r>
              <a:t>从</a:t>
            </a:r>
            <a:r>
              <a:rPr lang="en-US" altLang="zh-CN"/>
              <a:t>“</a:t>
            </a:r>
            <a:r>
              <a:t>地心说</a:t>
            </a:r>
            <a:r>
              <a:rPr lang="en-US" altLang="zh-CN"/>
              <a:t>”</a:t>
            </a:r>
            <a:r>
              <a:t>到</a:t>
            </a:r>
            <a:r>
              <a:rPr lang="en-US" altLang="zh-CN"/>
              <a:t>“</a:t>
            </a:r>
            <a:r>
              <a:t>日心说</a:t>
            </a:r>
            <a:r>
              <a:rPr lang="en-US" altLang="zh-CN"/>
              <a:t>”</a:t>
            </a:r>
            <a:endParaRPr lang="en-US" altLang="zh-CN"/>
          </a:p>
        </p:txBody>
      </p:sp>
      <p:sp>
        <p:nvSpPr>
          <p:cNvPr id="971782" name="Text Box 6"/>
          <p:cNvSpPr txBox="1"/>
          <p:nvPr>
            <p:custDataLst>
              <p:tags r:id="rId5"/>
            </p:custDataLst>
          </p:nvPr>
        </p:nvSpPr>
        <p:spPr>
          <a:xfrm>
            <a:off x="608330" y="1630680"/>
            <a:ext cx="4502150" cy="583565"/>
          </a:xfrm>
          <a:prstGeom prst="rect">
            <a:avLst/>
          </a:prstGeom>
          <a:noFill/>
          <a:ln w="9525">
            <a:noFill/>
          </a:ln>
        </p:spPr>
        <p:txBody>
          <a:bodyPr>
            <a:spAutoFit/>
          </a:bodyPr>
          <a:lstStyle/>
          <a:p>
            <a:pPr algn="l"/>
            <a:r>
              <a:rPr lang="zh-CN" altLang="en-US" sz="3200" b="1">
                <a:solidFill>
                  <a:srgbClr val="FF0000"/>
                </a:solidFill>
                <a:latin typeface="黑体" panose="02010609060101010101" pitchFamily="2" charset="-122"/>
                <a:ea typeface="黑体" panose="02010609060101010101" pitchFamily="2" charset="-122"/>
              </a:rPr>
              <a:t>四、</a:t>
            </a:r>
            <a:r>
              <a:rPr lang="zh-CN" altLang="en-US" sz="2800" b="1">
                <a:latin typeface="Times New Roman" panose="02020503050405090304" pitchFamily="18" charset="0"/>
              </a:rPr>
              <a:t>哥白尼</a:t>
            </a:r>
            <a:r>
              <a:rPr lang="zh-CN" altLang="en-US" sz="2400" b="1">
                <a:latin typeface="Times New Roman" panose="02020503050405090304" pitchFamily="18" charset="0"/>
              </a:rPr>
              <a:t>的</a:t>
            </a:r>
            <a:r>
              <a:rPr lang="zh-CN" altLang="en-US" sz="3200" b="1">
                <a:solidFill>
                  <a:srgbClr val="FF0000"/>
                </a:solidFill>
                <a:latin typeface="黑体" panose="02010609060101010101" pitchFamily="2" charset="-122"/>
                <a:ea typeface="黑体" panose="02010609060101010101" pitchFamily="2" charset="-122"/>
              </a:rPr>
              <a:t>日心说</a:t>
            </a:r>
            <a:r>
              <a:rPr lang="zh-CN" altLang="en-US" sz="2400">
                <a:latin typeface="Times New Roman" panose="02020503050405090304" pitchFamily="18" charset="0"/>
              </a:rPr>
              <a:t>：</a:t>
            </a:r>
            <a:endParaRPr lang="zh-CN" altLang="en-US" sz="2400">
              <a:latin typeface="华文行楷" pitchFamily="2" charset="-122"/>
              <a:ea typeface="华文行楷" pitchFamily="2" charset="-122"/>
            </a:endParaRPr>
          </a:p>
        </p:txBody>
      </p:sp>
      <p:sp>
        <p:nvSpPr>
          <p:cNvPr id="971783" name="Text Box 7"/>
          <p:cNvSpPr txBox="1"/>
          <p:nvPr>
            <p:custDataLst>
              <p:tags r:id="rId6"/>
            </p:custDataLst>
          </p:nvPr>
        </p:nvSpPr>
        <p:spPr>
          <a:xfrm>
            <a:off x="533400" y="2526983"/>
            <a:ext cx="5791200" cy="1066800"/>
          </a:xfrm>
          <a:prstGeom prst="rect">
            <a:avLst/>
          </a:prstGeom>
          <a:noFill/>
          <a:ln w="9525">
            <a:noFill/>
          </a:ln>
        </p:spPr>
        <p:txBody>
          <a:bodyPr>
            <a:spAutoFit/>
          </a:bodyPr>
          <a:lstStyle/>
          <a:p>
            <a:pPr algn="l">
              <a:spcBef>
                <a:spcPct val="50000"/>
              </a:spcBef>
            </a:pPr>
            <a:r>
              <a:rPr lang="en-US" altLang="zh-CN" sz="2400">
                <a:latin typeface="Times New Roman" panose="02020503050405090304" pitchFamily="18" charset="0"/>
              </a:rPr>
              <a:t>“</a:t>
            </a:r>
            <a:r>
              <a:rPr lang="zh-CN" altLang="en-US" sz="3200" b="1" u="sng">
                <a:solidFill>
                  <a:schemeClr val="accent2"/>
                </a:solidFill>
                <a:latin typeface="Times New Roman" panose="02020503050405090304" pitchFamily="18" charset="0"/>
              </a:rPr>
              <a:t>太阳是宇宙的中心</a:t>
            </a:r>
            <a:r>
              <a:rPr lang="zh-CN" altLang="en-US" sz="3200" b="1">
                <a:latin typeface="Times New Roman" panose="02020503050405090304" pitchFamily="18" charset="0"/>
              </a:rPr>
              <a:t>，地球围绕太阳运转”</a:t>
            </a:r>
            <a:endParaRPr lang="zh-CN" altLang="en-US" sz="3200" b="1">
              <a:latin typeface="Times New Roman" panose="02020503050405090304" pitchFamily="18" charset="0"/>
            </a:endParaRPr>
          </a:p>
        </p:txBody>
      </p:sp>
      <p:pic>
        <p:nvPicPr>
          <p:cNvPr id="3" name="图片 2"/>
          <p:cNvPicPr>
            <a:picLocks noChangeAspect="1"/>
          </p:cNvPicPr>
          <p:nvPr>
            <p:custDataLst>
              <p:tags r:id="rId8"/>
            </p:custDataLst>
          </p:nvPr>
        </p:nvPicPr>
        <p:blipFill>
          <a:blip r:embed="rId7"/>
          <a:stretch>
            <a:fillRect/>
          </a:stretch>
        </p:blipFill>
        <p:spPr>
          <a:xfrm>
            <a:off x="7150735" y="1630680"/>
            <a:ext cx="4426585" cy="4810760"/>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71782"/>
                                        </p:tgtEl>
                                        <p:attrNameLst>
                                          <p:attrName>style.visibility</p:attrName>
                                        </p:attrNameLst>
                                      </p:cBhvr>
                                      <p:to>
                                        <p:strVal val="visible"/>
                                      </p:to>
                                    </p:set>
                                    <p:anim calcmode="lin" valueType="num">
                                      <p:cBhvr additive="base">
                                        <p:cTn id="7" dur="500" fill="hold"/>
                                        <p:tgtEl>
                                          <p:spTgt spid="971782"/>
                                        </p:tgtEl>
                                        <p:attrNameLst>
                                          <p:attrName>ppt_x</p:attrName>
                                        </p:attrNameLst>
                                      </p:cBhvr>
                                      <p:tavLst>
                                        <p:tav tm="0">
                                          <p:val>
                                            <p:strVal val="1+#ppt_w/2"/>
                                          </p:val>
                                        </p:tav>
                                        <p:tav tm="100000">
                                          <p:val>
                                            <p:strVal val="#ppt_x"/>
                                          </p:val>
                                        </p:tav>
                                      </p:tavLst>
                                    </p:anim>
                                    <p:anim calcmode="lin" valueType="num">
                                      <p:cBhvr additive="base">
                                        <p:cTn id="8" dur="500" fill="hold"/>
                                        <p:tgtEl>
                                          <p:spTgt spid="9717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71783"/>
                                        </p:tgtEl>
                                        <p:attrNameLst>
                                          <p:attrName>style.visibility</p:attrName>
                                        </p:attrNameLst>
                                      </p:cBhvr>
                                      <p:to>
                                        <p:strVal val="visible"/>
                                      </p:to>
                                    </p:set>
                                    <p:anim calcmode="lin" valueType="num">
                                      <p:cBhvr additive="base">
                                        <p:cTn id="13" dur="500" fill="hold"/>
                                        <p:tgtEl>
                                          <p:spTgt spid="971783"/>
                                        </p:tgtEl>
                                        <p:attrNameLst>
                                          <p:attrName>ppt_x</p:attrName>
                                        </p:attrNameLst>
                                      </p:cBhvr>
                                      <p:tavLst>
                                        <p:tav tm="0">
                                          <p:val>
                                            <p:strVal val="1+#ppt_w/2"/>
                                          </p:val>
                                        </p:tav>
                                        <p:tav tm="100000">
                                          <p:val>
                                            <p:strVal val="#ppt_x"/>
                                          </p:val>
                                        </p:tav>
                                      </p:tavLst>
                                    </p:anim>
                                    <p:anim calcmode="lin" valueType="num">
                                      <p:cBhvr additive="base">
                                        <p:cTn id="14" dur="500" fill="hold"/>
                                        <p:tgtEl>
                                          <p:spTgt spid="9717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p:bldP spid="971783"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a:xfrm>
            <a:off x="561410" y="437585"/>
            <a:ext cx="10969200" cy="705600"/>
          </a:xfrm>
        </p:spPr>
        <p:txBody>
          <a:bodyPr/>
          <a:lstStyle/>
          <a:p>
            <a:r>
              <a:rPr>
                <a:sym typeface="+mn-ea"/>
              </a:rPr>
              <a:t>进入新课</a:t>
            </a:r>
            <a:r>
              <a:rPr lang="en-US" altLang="zh-CN">
                <a:sym typeface="+mn-ea"/>
              </a:rPr>
              <a:t>-----</a:t>
            </a:r>
            <a:r>
              <a:rPr>
                <a:sym typeface="+mn-ea"/>
              </a:rPr>
              <a:t>星空世界</a:t>
            </a:r>
            <a:endParaRPr>
              <a:sym typeface="+mn-ea"/>
            </a:endParaRPr>
          </a:p>
        </p:txBody>
      </p:sp>
      <p:sp>
        <p:nvSpPr>
          <p:cNvPr id="18" name="文本框 17"/>
          <p:cNvSpPr txBox="1"/>
          <p:nvPr>
            <p:custDataLst>
              <p:tags r:id="rId4"/>
            </p:custDataLst>
          </p:nvPr>
        </p:nvSpPr>
        <p:spPr>
          <a:xfrm>
            <a:off x="561340" y="1542415"/>
            <a:ext cx="4838065" cy="368300"/>
          </a:xfrm>
          <a:prstGeom prst="rect">
            <a:avLst/>
          </a:prstGeom>
          <a:noFill/>
        </p:spPr>
        <p:txBody>
          <a:bodyPr wrap="square" rtlCol="0" anchor="t">
            <a:spAutoFit/>
          </a:bodyPr>
          <a:lstStyle/>
          <a:p>
            <a:r>
              <a:rPr lang="zh-CN" altLang="en-US" b="1">
                <a:solidFill>
                  <a:srgbClr val="FF0000"/>
                </a:solidFill>
                <a:latin typeface="+mn-ea"/>
                <a:sym typeface="+mn-ea"/>
              </a:rPr>
              <a:t>对探测宇宙帮助</a:t>
            </a:r>
            <a:r>
              <a:rPr lang="zh-CN" altLang="en-US" b="1">
                <a:solidFill>
                  <a:schemeClr val="accent2"/>
                </a:solidFill>
                <a:latin typeface="+mn-ea"/>
                <a:sym typeface="+mn-ea"/>
              </a:rPr>
              <a:t>最大的发明</a:t>
            </a:r>
            <a:r>
              <a:rPr lang="zh-CN" altLang="en-US" b="1">
                <a:solidFill>
                  <a:srgbClr val="FF0000"/>
                </a:solidFill>
                <a:latin typeface="+mn-ea"/>
                <a:sym typeface="+mn-ea"/>
              </a:rPr>
              <a:t>是什么？</a:t>
            </a:r>
            <a:endParaRPr lang="zh-CN" altLang="en-US">
              <a:latin typeface="+mn-ea"/>
            </a:endParaRPr>
          </a:p>
        </p:txBody>
      </p:sp>
      <p:sp>
        <p:nvSpPr>
          <p:cNvPr id="19" name="文本框 18"/>
          <p:cNvSpPr txBox="1"/>
          <p:nvPr>
            <p:custDataLst>
              <p:tags r:id="rId5"/>
            </p:custDataLst>
          </p:nvPr>
        </p:nvSpPr>
        <p:spPr>
          <a:xfrm>
            <a:off x="561340" y="3165475"/>
            <a:ext cx="403225" cy="2030095"/>
          </a:xfrm>
          <a:prstGeom prst="rect">
            <a:avLst/>
          </a:prstGeom>
          <a:noFill/>
        </p:spPr>
        <p:txBody>
          <a:bodyPr wrap="square" rtlCol="0">
            <a:spAutoFit/>
          </a:bodyPr>
          <a:lstStyle/>
          <a:p>
            <a:r>
              <a:rPr lang="zh-CN" altLang="en-US">
                <a:solidFill>
                  <a:srgbClr val="FF0000"/>
                </a:solidFill>
              </a:rPr>
              <a:t>哈勃空间望远镜</a:t>
            </a:r>
            <a:endParaRPr lang="zh-CN" altLang="en-US">
              <a:solidFill>
                <a:srgbClr val="FF0000"/>
              </a:solidFill>
            </a:endParaRPr>
          </a:p>
        </p:txBody>
      </p:sp>
      <p:pic>
        <p:nvPicPr>
          <p:cNvPr id="36866" name="Picture 2" descr="habo_1"/>
          <p:cNvPicPr>
            <a:picLocks noChangeAspect="1"/>
          </p:cNvPicPr>
          <p:nvPr>
            <p:custDataLst>
              <p:tags r:id="rId7"/>
            </p:custDataLst>
          </p:nvPr>
        </p:nvPicPr>
        <p:blipFill>
          <a:blip r:embed="rId6"/>
          <a:stretch>
            <a:fillRect/>
          </a:stretch>
        </p:blipFill>
        <p:spPr>
          <a:xfrm>
            <a:off x="964565" y="2233295"/>
            <a:ext cx="4483100" cy="3894455"/>
          </a:xfrm>
          <a:prstGeom prst="rect">
            <a:avLst/>
          </a:prstGeom>
          <a:noFill/>
          <a:ln w="9525">
            <a:noFill/>
          </a:ln>
        </p:spPr>
      </p:pic>
      <p:pic>
        <p:nvPicPr>
          <p:cNvPr id="20" name="图片 19"/>
          <p:cNvPicPr>
            <a:picLocks noChangeAspect="1"/>
          </p:cNvPicPr>
          <p:nvPr>
            <p:custDataLst>
              <p:tags r:id="rId9"/>
            </p:custDataLst>
          </p:nvPr>
        </p:nvPicPr>
        <p:blipFill>
          <a:blip r:embed="rId8"/>
          <a:stretch>
            <a:fillRect/>
          </a:stretch>
        </p:blipFill>
        <p:spPr>
          <a:xfrm>
            <a:off x="5673725" y="2233295"/>
            <a:ext cx="4936490" cy="3895090"/>
          </a:xfrm>
          <a:prstGeom prst="rect">
            <a:avLst/>
          </a:prstGeom>
        </p:spPr>
      </p:pic>
      <p:sp>
        <p:nvSpPr>
          <p:cNvPr id="21" name="文本框 20"/>
          <p:cNvSpPr txBox="1"/>
          <p:nvPr>
            <p:custDataLst>
              <p:tags r:id="rId10"/>
            </p:custDataLst>
          </p:nvPr>
        </p:nvSpPr>
        <p:spPr>
          <a:xfrm>
            <a:off x="11127105" y="3166110"/>
            <a:ext cx="403225" cy="2306955"/>
          </a:xfrm>
          <a:prstGeom prst="rect">
            <a:avLst/>
          </a:prstGeom>
          <a:noFill/>
        </p:spPr>
        <p:txBody>
          <a:bodyPr wrap="square" rtlCol="0">
            <a:spAutoFit/>
          </a:bodyPr>
          <a:lstStyle/>
          <a:p>
            <a:r>
              <a:rPr lang="zh-CN" altLang="en-US">
                <a:solidFill>
                  <a:srgbClr val="FF0000"/>
                </a:solidFill>
              </a:rPr>
              <a:t>中国天眼</a:t>
            </a:r>
            <a:endParaRPr lang="zh-CN" altLang="en-US">
              <a:solidFill>
                <a:srgbClr val="FF0000"/>
              </a:solidFill>
            </a:endParaRPr>
          </a:p>
          <a:p>
            <a:r>
              <a:rPr lang="en-US" altLang="zh-CN">
                <a:solidFill>
                  <a:srgbClr val="FF0000"/>
                </a:solidFill>
              </a:rPr>
              <a:t>FAST</a:t>
            </a:r>
            <a:endParaRPr lang="en-US" altLang="zh-CN">
              <a:solidFill>
                <a:srgbClr val="FF0000"/>
              </a:solidFill>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866"/>
                                        </p:tgtEl>
                                        <p:attrNameLst>
                                          <p:attrName>style.visibility</p:attrName>
                                        </p:attrNameLst>
                                      </p:cBhvr>
                                      <p:to>
                                        <p:strVal val="visible"/>
                                      </p:to>
                                    </p:set>
                                    <p:anim calcmode="lin" valueType="num">
                                      <p:cBhvr additive="base">
                                        <p:cTn id="11" dur="500" fill="hold"/>
                                        <p:tgtEl>
                                          <p:spTgt spid="36866"/>
                                        </p:tgtEl>
                                        <p:attrNameLst>
                                          <p:attrName>ppt_x</p:attrName>
                                        </p:attrNameLst>
                                      </p:cBhvr>
                                      <p:tavLst>
                                        <p:tav tm="0">
                                          <p:val>
                                            <p:strVal val="#ppt_x"/>
                                          </p:val>
                                        </p:tav>
                                        <p:tav tm="100000">
                                          <p:val>
                                            <p:strVal val="#ppt_x"/>
                                          </p:val>
                                        </p:tav>
                                      </p:tavLst>
                                    </p:anim>
                                    <p:anim calcmode="lin" valueType="num">
                                      <p:cBhvr additive="base">
                                        <p:cTn id="12" dur="500" fill="hold"/>
                                        <p:tgtEl>
                                          <p:spTgt spid="3686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after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a:xfrm>
            <a:off x="561410" y="437585"/>
            <a:ext cx="10969200" cy="705600"/>
          </a:xfrm>
        </p:spPr>
        <p:txBody>
          <a:bodyPr/>
          <a:lstStyle/>
          <a:p>
            <a:r>
              <a:rPr>
                <a:sym typeface="+mn-ea"/>
              </a:rPr>
              <a:t>进入新课</a:t>
            </a:r>
            <a:r>
              <a:rPr lang="en-US" altLang="zh-CN">
                <a:sym typeface="+mn-ea"/>
              </a:rPr>
              <a:t>-----</a:t>
            </a:r>
            <a:r>
              <a:rPr>
                <a:sym typeface="+mn-ea"/>
              </a:rPr>
              <a:t>星空世界</a:t>
            </a:r>
            <a:endParaRPr>
              <a:sym typeface="+mn-ea"/>
            </a:endParaRPr>
          </a:p>
        </p:txBody>
      </p:sp>
      <p:pic>
        <p:nvPicPr>
          <p:cNvPr id="3" name="图片 2"/>
          <p:cNvPicPr>
            <a:picLocks noChangeAspect="1"/>
          </p:cNvPicPr>
          <p:nvPr>
            <p:custDataLst>
              <p:tags r:id="rId5"/>
            </p:custDataLst>
          </p:nvPr>
        </p:nvPicPr>
        <p:blipFill>
          <a:blip r:embed="rId4"/>
          <a:stretch>
            <a:fillRect/>
          </a:stretch>
        </p:blipFill>
        <p:spPr>
          <a:xfrm>
            <a:off x="2122805" y="1143000"/>
            <a:ext cx="7946390" cy="4469765"/>
          </a:xfrm>
          <a:prstGeom prst="rect">
            <a:avLst/>
          </a:prstGeom>
        </p:spPr>
      </p:pic>
      <p:sp>
        <p:nvSpPr>
          <p:cNvPr id="4" name="文本框 3"/>
          <p:cNvSpPr txBox="1"/>
          <p:nvPr>
            <p:custDataLst>
              <p:tags r:id="rId6"/>
            </p:custDataLst>
          </p:nvPr>
        </p:nvSpPr>
        <p:spPr>
          <a:xfrm>
            <a:off x="713105" y="5872480"/>
            <a:ext cx="10709275" cy="368300"/>
          </a:xfrm>
          <a:prstGeom prst="rect">
            <a:avLst/>
          </a:prstGeom>
          <a:noFill/>
        </p:spPr>
        <p:txBody>
          <a:bodyPr wrap="square" rtlCol="0">
            <a:spAutoFit/>
          </a:bodyPr>
          <a:lstStyle/>
          <a:p>
            <a:r>
              <a:rPr lang="zh-CN" altLang="en-US"/>
              <a:t>恒星：太阳、比邻星等</a:t>
            </a:r>
            <a:endParaRPr lang="zh-CN" altLang="en-US"/>
          </a:p>
        </p:txBody>
      </p:sp>
      <p:sp>
        <p:nvSpPr>
          <p:cNvPr id="5" name="文本框 4"/>
          <p:cNvSpPr txBox="1"/>
          <p:nvPr>
            <p:custDataLst>
              <p:tags r:id="rId7"/>
            </p:custDataLst>
          </p:nvPr>
        </p:nvSpPr>
        <p:spPr>
          <a:xfrm>
            <a:off x="713105" y="6369685"/>
            <a:ext cx="10709275" cy="368300"/>
          </a:xfrm>
          <a:prstGeom prst="rect">
            <a:avLst/>
          </a:prstGeom>
          <a:noFill/>
        </p:spPr>
        <p:txBody>
          <a:bodyPr wrap="square" rtlCol="0">
            <a:spAutoFit/>
          </a:bodyPr>
          <a:lstStyle/>
          <a:p>
            <a:r>
              <a:rPr lang="zh-CN" altLang="en-US"/>
              <a:t>行星：水星、金星、地球、火星、木星、土星、天王星、海王星等</a:t>
            </a:r>
            <a:endParaRPr lang="zh-CN" altLang="en-US"/>
          </a:p>
        </p:txBody>
      </p:sp>
    </p:spTree>
    <p:custDataLst>
      <p:tags r:id="rId8"/>
    </p:custData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rPr>
                <a:sym typeface="+mn-ea"/>
              </a:rPr>
              <a:t>进入新课</a:t>
            </a:r>
            <a:r>
              <a:rPr lang="en-US" altLang="zh-CN">
                <a:sym typeface="+mn-ea"/>
              </a:rPr>
              <a:t>-----</a:t>
            </a:r>
            <a:r>
              <a:rPr>
                <a:sym typeface="+mn-ea"/>
              </a:rPr>
              <a:t>星空世界</a:t>
            </a:r>
            <a:endParaRPr>
              <a:sym typeface="+mn-ea"/>
            </a:endParaRPr>
          </a:p>
        </p:txBody>
      </p:sp>
      <p:pic>
        <p:nvPicPr>
          <p:cNvPr id="11" name="图片 10"/>
          <p:cNvPicPr>
            <a:picLocks noChangeAspect="1"/>
          </p:cNvPicPr>
          <p:nvPr>
            <p:custDataLst>
              <p:tags r:id="rId5"/>
            </p:custDataLst>
          </p:nvPr>
        </p:nvPicPr>
        <p:blipFill>
          <a:blip r:embed="rId4"/>
          <a:stretch>
            <a:fillRect/>
          </a:stretch>
        </p:blipFill>
        <p:spPr>
          <a:xfrm>
            <a:off x="6898005" y="1537970"/>
            <a:ext cx="4679315" cy="4679315"/>
          </a:xfrm>
          <a:prstGeom prst="rect">
            <a:avLst/>
          </a:prstGeom>
        </p:spPr>
      </p:pic>
      <p:sp>
        <p:nvSpPr>
          <p:cNvPr id="12" name="文本框 11"/>
          <p:cNvSpPr txBox="1"/>
          <p:nvPr>
            <p:custDataLst>
              <p:tags r:id="rId6"/>
            </p:custDataLst>
          </p:nvPr>
        </p:nvSpPr>
        <p:spPr>
          <a:xfrm>
            <a:off x="749935" y="1973580"/>
            <a:ext cx="6059170" cy="460375"/>
          </a:xfrm>
          <a:prstGeom prst="rect">
            <a:avLst/>
          </a:prstGeom>
          <a:noFill/>
        </p:spPr>
        <p:txBody>
          <a:bodyPr wrap="square" rtlCol="0">
            <a:spAutoFit/>
          </a:bodyPr>
          <a:lstStyle/>
          <a:p>
            <a:r>
              <a:rPr lang="zh-CN" altLang="en-US" sz="2400"/>
              <a:t>银河星：由</a:t>
            </a:r>
            <a:r>
              <a:rPr lang="zh-CN" altLang="en-US" sz="2400">
                <a:solidFill>
                  <a:srgbClr val="FF0000"/>
                </a:solidFill>
              </a:rPr>
              <a:t>群星</a:t>
            </a:r>
            <a:r>
              <a:rPr lang="zh-CN" altLang="en-US" sz="2400"/>
              <a:t>和</a:t>
            </a:r>
            <a:r>
              <a:rPr lang="zh-CN" altLang="en-US" sz="2400">
                <a:solidFill>
                  <a:srgbClr val="FF0000"/>
                </a:solidFill>
              </a:rPr>
              <a:t>弥漫物质</a:t>
            </a:r>
            <a:r>
              <a:rPr lang="zh-CN" altLang="en-US" sz="2400"/>
              <a:t>集合而成。</a:t>
            </a:r>
            <a:endParaRPr lang="zh-CN" altLang="en-US" sz="2400"/>
          </a:p>
        </p:txBody>
      </p:sp>
      <p:sp>
        <p:nvSpPr>
          <p:cNvPr id="13" name="文本框 12"/>
          <p:cNvSpPr txBox="1"/>
          <p:nvPr>
            <p:custDataLst>
              <p:tags r:id="rId7"/>
            </p:custDataLst>
          </p:nvPr>
        </p:nvSpPr>
        <p:spPr>
          <a:xfrm>
            <a:off x="841375" y="2943225"/>
            <a:ext cx="5949315" cy="1753235"/>
          </a:xfrm>
          <a:prstGeom prst="rect">
            <a:avLst/>
          </a:prstGeom>
          <a:noFill/>
        </p:spPr>
        <p:txBody>
          <a:bodyPr wrap="square" rtlCol="0">
            <a:spAutoFit/>
          </a:bodyPr>
          <a:lstStyle/>
          <a:p>
            <a:r>
              <a:rPr lang="zh-CN" altLang="en-US"/>
              <a:t>信息快递</a:t>
            </a:r>
            <a:endParaRPr lang="zh-CN" altLang="en-US"/>
          </a:p>
          <a:p>
            <a:endParaRPr lang="zh-CN" altLang="en-US"/>
          </a:p>
          <a:p>
            <a:r>
              <a:rPr lang="en-US" altLang="zh-CN"/>
              <a:t>“</a:t>
            </a:r>
            <a:r>
              <a:rPr lang="zh-CN" altLang="en-US"/>
              <a:t>量天尺</a:t>
            </a:r>
            <a:r>
              <a:rPr lang="en-US" altLang="zh-CN"/>
              <a:t>”---</a:t>
            </a:r>
            <a:r>
              <a:rPr lang="zh-CN" altLang="en-US"/>
              <a:t>光年（长度单位）</a:t>
            </a:r>
            <a:endParaRPr lang="en-US" altLang="zh-CN"/>
          </a:p>
          <a:p>
            <a:r>
              <a:rPr lang="zh-CN" altLang="en-US"/>
              <a:t>光年：光在真空之传播一年所经历的距离。</a:t>
            </a:r>
            <a:endParaRPr lang="zh-CN" altLang="en-US"/>
          </a:p>
          <a:p>
            <a:r>
              <a:rPr lang="zh-CN" altLang="en-US"/>
              <a:t>单位：</a:t>
            </a:r>
            <a:r>
              <a:rPr lang="en-US" altLang="zh-CN">
                <a:sym typeface="+mn-ea"/>
              </a:rPr>
              <a:t>l.y.</a:t>
            </a:r>
            <a:endParaRPr lang="zh-CN" altLang="en-US"/>
          </a:p>
          <a:p>
            <a:r>
              <a:rPr lang="en-US" altLang="zh-CN"/>
              <a:t>1 l.y.=9.46</a:t>
            </a:r>
            <a:r>
              <a:rPr lang="en-US" altLang="zh-CN">
                <a:latin typeface="Arial" panose="020b0604020202090204" pitchFamily="34" charset="0"/>
              </a:rPr>
              <a:t>×10</a:t>
            </a:r>
            <a:r>
              <a:rPr lang="en-US" altLang="zh-CN" baseline="30000">
                <a:latin typeface="Arial" panose="020b0604020202090204" pitchFamily="34" charset="0"/>
              </a:rPr>
              <a:t>15</a:t>
            </a:r>
            <a:r>
              <a:rPr lang="en-US" altLang="zh-CN">
                <a:latin typeface="Arial" panose="020b0604020202090204" pitchFamily="34" charset="0"/>
              </a:rPr>
              <a:t>m</a:t>
            </a:r>
            <a:endParaRPr lang="en-US" altLang="zh-CN">
              <a:latin typeface="Arial" panose="020b0604020202090204" pitchFamily="34" charset="0"/>
            </a:endParaRPr>
          </a:p>
        </p:txBody>
      </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spTree>
      <p:nvGrpSpPr>
        <p:cNvPr id="1" name=""/>
        <p:cNvGrpSpPr/>
        <p:nvPr>
          <p:custDataLst>
            <p:tags r:id="rId2"/>
          </p:custDataLst>
        </p:nvPr>
      </p:nvGrpSpPr>
      <p:grpSpPr>
        <a:xfrm>
          <a:off x="0" y="0"/>
          <a:ext cx="0" cy="0"/>
        </a:xfrm>
      </p:grpSpPr>
      <p:sp>
        <p:nvSpPr>
          <p:cNvPr id="2" name="标题 1"/>
          <p:cNvSpPr>
            <a:spLocks noGrp="1"/>
          </p:cNvSpPr>
          <p:nvPr>
            <p:ph type="title"/>
            <p:custDataLst>
              <p:tags r:id="rId3"/>
            </p:custDataLst>
          </p:nvPr>
        </p:nvSpPr>
        <p:spPr/>
        <p:txBody>
          <a:bodyPr/>
          <a:lstStyle/>
          <a:p>
            <a:r>
              <a:rPr>
                <a:sym typeface="+mn-ea"/>
              </a:rPr>
              <a:t>进入新课</a:t>
            </a:r>
            <a:r>
              <a:rPr lang="en-US" altLang="zh-CN">
                <a:sym typeface="+mn-ea"/>
              </a:rPr>
              <a:t>-----</a:t>
            </a:r>
            <a:r>
              <a:rPr>
                <a:sym typeface="+mn-ea"/>
              </a:rPr>
              <a:t>星空世界</a:t>
            </a:r>
            <a:endParaRPr>
              <a:sym typeface="+mn-ea"/>
            </a:endParaRPr>
          </a:p>
        </p:txBody>
      </p:sp>
      <p:grpSp>
        <p:nvGrpSpPr>
          <p:cNvPr id="4" name="Group 3"/>
          <p:cNvGrpSpPr/>
          <p:nvPr>
            <p:custDataLst>
              <p:tags r:id="rId4"/>
            </p:custDataLst>
          </p:nvPr>
        </p:nvGrpSpPr>
        <p:grpSpPr>
          <a:xfrm>
            <a:off x="2149475" y="2087245"/>
            <a:ext cx="3930650" cy="1914525"/>
            <a:chExt cx="2971" cy="2272"/>
          </a:xfrm>
        </p:grpSpPr>
        <p:pic>
          <p:nvPicPr>
            <p:cNvPr id="47118" name="Picture 4" descr="27659.jpg (11807 字节)"/>
            <p:cNvPicPr>
              <a:picLocks noChangeAspect="1"/>
            </p:cNvPicPr>
            <p:nvPr>
              <p:custDataLst>
                <p:tags r:id="rId6"/>
              </p:custDataLst>
            </p:nvPr>
          </p:nvPicPr>
          <p:blipFill>
            <a:blip r:embed="rId5"/>
            <a:stretch>
              <a:fillRect/>
            </a:stretch>
          </p:blipFill>
          <p:spPr>
            <a:xfrm>
              <a:off x="0" y="0"/>
              <a:ext cx="2971" cy="2272"/>
            </a:xfrm>
            <a:prstGeom prst="rect">
              <a:avLst/>
            </a:prstGeom>
            <a:noFill/>
            <a:ln w="9525">
              <a:noFill/>
            </a:ln>
          </p:spPr>
        </p:pic>
        <p:sp>
          <p:nvSpPr>
            <p:cNvPr id="72709" name="Text Box 5"/>
            <p:cNvSpPr txBox="1">
              <a:spLocks noChangeArrowheads="1"/>
            </p:cNvSpPr>
            <p:nvPr>
              <p:custDataLst>
                <p:tags r:id="rId7"/>
              </p:custDataLst>
            </p:nvPr>
          </p:nvSpPr>
          <p:spPr bwMode="auto">
            <a:xfrm>
              <a:off x="0" y="0"/>
              <a:ext cx="340" cy="2081"/>
            </a:xfrm>
            <a:prstGeom prst="rect">
              <a:avLst/>
            </a:prstGeom>
            <a:noFill/>
            <a:ln>
              <a:noFill/>
            </a:ln>
            <a:effectLst/>
          </p:spPr>
          <p:txBody>
            <a:bodyPr>
              <a:spAutoFit/>
            </a:bodyPr>
            <a:lstStyle/>
            <a:p>
              <a:pPr marR="0" algn="l" defTabSz="914400">
                <a:spcBef>
                  <a:spcPct val="50000"/>
                </a:spcBef>
                <a:buClrTx/>
                <a:buSzTx/>
                <a:buFontTx/>
                <a:buNone/>
                <a:defRPr/>
              </a:pPr>
              <a:r>
                <a:rPr kumimoji="0" lang="zh-CN" altLang="en-US" kern="1200" cap="none" spc="0" normalizeH="0" baseline="0" noProof="0">
                  <a:solidFill>
                    <a:srgbClr val="FFFF66"/>
                  </a:solidFill>
                  <a:effectLst>
                    <a:outerShdw blurRad="38100" dist="38100" dir="2700000" algn="tl">
                      <a:srgbClr val="C0C0C0"/>
                    </a:outerShdw>
                  </a:effectLst>
                  <a:latin typeface="Arial" panose="020b0604020202090204" pitchFamily="34" charset="0"/>
                  <a:ea typeface="华文新魏" pitchFamily="2" charset="-122"/>
                  <a:cs typeface="+mn-cs"/>
                </a:rPr>
                <a:t>银河附近星系</a:t>
              </a:r>
              <a:endParaRPr kumimoji="0" lang="zh-CN" altLang="en-US" kern="1200" cap="none" spc="0" normalizeH="0" baseline="0" noProof="0">
                <a:solidFill>
                  <a:srgbClr val="FFFF66"/>
                </a:solidFill>
                <a:effectLst>
                  <a:outerShdw blurRad="38100" dist="38100" dir="2700000" algn="tl">
                    <a:srgbClr val="C0C0C0"/>
                  </a:outerShdw>
                </a:effectLst>
                <a:latin typeface="Arial" panose="020b0604020202090204" pitchFamily="34" charset="0"/>
                <a:ea typeface="华文新魏" pitchFamily="2" charset="-122"/>
                <a:cs typeface="+mn-cs"/>
              </a:endParaRPr>
            </a:p>
          </p:txBody>
        </p:sp>
      </p:grpSp>
      <p:grpSp>
        <p:nvGrpSpPr>
          <p:cNvPr id="5" name="Group 6"/>
          <p:cNvGrpSpPr/>
          <p:nvPr>
            <p:custDataLst>
              <p:tags r:id="rId8"/>
            </p:custDataLst>
          </p:nvPr>
        </p:nvGrpSpPr>
        <p:grpSpPr>
          <a:xfrm>
            <a:off x="6181725" y="2087245"/>
            <a:ext cx="4235450" cy="1969135"/>
            <a:chOff x="2744" y="0"/>
            <a:chExt cx="3153" cy="2373"/>
          </a:xfrm>
        </p:grpSpPr>
        <p:pic>
          <p:nvPicPr>
            <p:cNvPr id="47116" name="Picture 7" descr="27662.jpg (15474 字节)"/>
            <p:cNvPicPr>
              <a:picLocks noChangeAspect="1"/>
            </p:cNvPicPr>
            <p:nvPr>
              <p:custDataLst>
                <p:tags r:id="rId10"/>
              </p:custDataLst>
            </p:nvPr>
          </p:nvPicPr>
          <p:blipFill>
            <a:blip r:embed="rId9"/>
            <a:stretch>
              <a:fillRect/>
            </a:stretch>
          </p:blipFill>
          <p:spPr>
            <a:xfrm>
              <a:off x="2744" y="0"/>
              <a:ext cx="3153" cy="2373"/>
            </a:xfrm>
            <a:prstGeom prst="rect">
              <a:avLst/>
            </a:prstGeom>
            <a:noFill/>
            <a:ln w="9525">
              <a:noFill/>
            </a:ln>
          </p:spPr>
        </p:pic>
        <p:sp>
          <p:nvSpPr>
            <p:cNvPr id="47117" name="Text Box 8"/>
            <p:cNvSpPr txBox="1"/>
            <p:nvPr>
              <p:custDataLst>
                <p:tags r:id="rId11"/>
              </p:custDataLst>
            </p:nvPr>
          </p:nvSpPr>
          <p:spPr>
            <a:xfrm>
              <a:off x="5216" y="0"/>
              <a:ext cx="544" cy="2187"/>
            </a:xfrm>
            <a:prstGeom prst="rect">
              <a:avLst/>
            </a:prstGeom>
            <a:noFill/>
            <a:ln w="9525">
              <a:noFill/>
            </a:ln>
          </p:spPr>
          <p:txBody>
            <a:bodyPr>
              <a:spAutoFit/>
            </a:bodyPr>
            <a:lstStyle/>
            <a:p>
              <a:pPr algn="l">
                <a:spcBef>
                  <a:spcPct val="50000"/>
                </a:spcBef>
              </a:pPr>
              <a:r>
                <a:rPr lang="zh-CN" altLang="en-US" sz="2800">
                  <a:solidFill>
                    <a:srgbClr val="FFFF66"/>
                  </a:solidFill>
                  <a:latin typeface="华文新魏" pitchFamily="2" charset="-122"/>
                  <a:ea typeface="华文新魏" pitchFamily="2" charset="-122"/>
                </a:rPr>
                <a:t>草帽星系</a:t>
              </a:r>
              <a:endParaRPr lang="zh-CN" altLang="en-US" sz="2800">
                <a:solidFill>
                  <a:srgbClr val="FFFF66"/>
                </a:solidFill>
                <a:latin typeface="华文新魏" pitchFamily="2" charset="-122"/>
                <a:ea typeface="华文新魏" pitchFamily="2" charset="-122"/>
              </a:endParaRPr>
            </a:p>
          </p:txBody>
        </p:sp>
      </p:grpSp>
      <p:sp>
        <p:nvSpPr>
          <p:cNvPr id="992264" name="Rectangle 2"/>
          <p:cNvSpPr>
            <a:spLocks noGrp="1"/>
          </p:cNvSpPr>
          <p:nvPr>
            <p:custDataLst>
              <p:tags r:id="rId12"/>
            </p:custDataLst>
          </p:nvPr>
        </p:nvSpPr>
        <p:spPr>
          <a:xfrm>
            <a:off x="2604770" y="1351915"/>
            <a:ext cx="7601585" cy="704215"/>
          </a:xfrm>
          <a:prstGeom prst="rect">
            <a:avLst/>
          </a:prstGeom>
          <a:noFill/>
          <a:ln>
            <a:noFill/>
          </a:ln>
          <a:effectLst/>
          <a:scene3d>
            <a:camera prst="orthographicFront"/>
            <a:lightRig rig="balanced" dir="t"/>
          </a:scene3d>
          <a:sp3d prstMaterial="plastic"/>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all" spc="0" normalizeH="0" baseline="0" noProof="0">
                <a:ln>
                  <a:noFill/>
                </a:ln>
                <a:solidFill>
                  <a:srgbClr val="FF0000"/>
                </a:solidFill>
                <a:effectLst>
                  <a:reflection blurRad="12700" stA="48000" endA="300" endPos="55000" dir="5400000" sy="-90000" algn="bl" rotWithShape="0"/>
                </a:effectLst>
                <a:uLnTx/>
                <a:uFillTx/>
                <a:latin typeface="+mj-lt"/>
                <a:ea typeface="黑体" panose="02010609060101010101" pitchFamily="2" charset="-122"/>
                <a:cs typeface="+mj-cs"/>
              </a:rPr>
              <a:t>河外星系</a:t>
            </a:r>
            <a:endParaRPr kumimoji="0" lang="zh-CN" altLang="en-US" sz="2000" b="1" i="0" u="none" strike="noStrike" kern="1200" cap="all" spc="0" normalizeH="0" baseline="0" noProof="0">
              <a:ln>
                <a:noFill/>
              </a:ln>
              <a:solidFill>
                <a:srgbClr val="FF0000"/>
              </a:solidFill>
              <a:effectLst>
                <a:reflection blurRad="12700" stA="48000" endA="300" endPos="55000" dir="5400000" sy="-90000" algn="bl" rotWithShape="0"/>
              </a:effectLst>
              <a:uLnTx/>
              <a:uFillTx/>
              <a:latin typeface="+mj-lt"/>
              <a:ea typeface="黑体" panose="02010609060101010101" pitchFamily="2" charset="-122"/>
              <a:cs typeface="+mj-cs"/>
            </a:endParaRPr>
          </a:p>
        </p:txBody>
      </p:sp>
      <p:grpSp>
        <p:nvGrpSpPr>
          <p:cNvPr id="6" name="Group 9"/>
          <p:cNvGrpSpPr/>
          <p:nvPr>
            <p:custDataLst>
              <p:tags r:id="rId13"/>
            </p:custDataLst>
          </p:nvPr>
        </p:nvGrpSpPr>
        <p:grpSpPr>
          <a:xfrm>
            <a:off x="1610360" y="4809490"/>
            <a:ext cx="4131310" cy="1980565"/>
            <a:chOff x="68" y="2123"/>
            <a:chExt cx="2883" cy="2025"/>
          </a:xfrm>
        </p:grpSpPr>
        <p:pic>
          <p:nvPicPr>
            <p:cNvPr id="47114" name="Picture 10" descr="仙女星系"/>
            <p:cNvPicPr>
              <a:picLocks noChangeAspect="1"/>
            </p:cNvPicPr>
            <p:nvPr>
              <p:custDataLst>
                <p:tags r:id="rId15"/>
              </p:custDataLst>
            </p:nvPr>
          </p:nvPicPr>
          <p:blipFill>
            <a:blip r:embed="rId14"/>
            <a:stretch>
              <a:fillRect/>
            </a:stretch>
          </p:blipFill>
          <p:spPr>
            <a:xfrm>
              <a:off x="490" y="2123"/>
              <a:ext cx="2461" cy="2025"/>
            </a:xfrm>
            <a:prstGeom prst="rect">
              <a:avLst/>
            </a:prstGeom>
            <a:noFill/>
            <a:ln w="9525">
              <a:noFill/>
            </a:ln>
          </p:spPr>
        </p:pic>
        <p:sp>
          <p:nvSpPr>
            <p:cNvPr id="47115" name="Text Box 11"/>
            <p:cNvSpPr txBox="1"/>
            <p:nvPr>
              <p:custDataLst>
                <p:tags r:id="rId16"/>
              </p:custDataLst>
            </p:nvPr>
          </p:nvSpPr>
          <p:spPr>
            <a:xfrm>
              <a:off x="68" y="2393"/>
              <a:ext cx="431" cy="1352"/>
            </a:xfrm>
            <a:prstGeom prst="rect">
              <a:avLst/>
            </a:prstGeom>
            <a:noFill/>
            <a:ln w="9525">
              <a:noFill/>
            </a:ln>
          </p:spPr>
          <p:txBody>
            <a:bodyPr>
              <a:spAutoFit/>
            </a:bodyPr>
            <a:lstStyle/>
            <a:p>
              <a:pPr algn="l">
                <a:spcBef>
                  <a:spcPct val="50000"/>
                </a:spcBef>
              </a:pPr>
              <a:r>
                <a:rPr lang="zh-CN" altLang="en-US" sz="2000" b="1">
                  <a:latin typeface="Arial" panose="020b0604020202090204" pitchFamily="34" charset="0"/>
                  <a:ea typeface="华文新魏" pitchFamily="2" charset="-122"/>
                </a:rPr>
                <a:t>仙女星系</a:t>
              </a:r>
              <a:endParaRPr lang="zh-CN" altLang="en-US" sz="2000" b="1">
                <a:latin typeface="Arial" panose="020b0604020202090204" pitchFamily="34" charset="0"/>
                <a:ea typeface="华文新魏" pitchFamily="2" charset="-122"/>
              </a:endParaRPr>
            </a:p>
          </p:txBody>
        </p:sp>
      </p:grpSp>
      <p:grpSp>
        <p:nvGrpSpPr>
          <p:cNvPr id="7" name="Group 12"/>
          <p:cNvGrpSpPr/>
          <p:nvPr>
            <p:custDataLst>
              <p:tags r:id="rId17"/>
            </p:custDataLst>
          </p:nvPr>
        </p:nvGrpSpPr>
        <p:grpSpPr>
          <a:xfrm>
            <a:off x="6132195" y="4810125"/>
            <a:ext cx="4100830" cy="1979930"/>
            <a:chOff x="2688" y="2136"/>
            <a:chExt cx="2971" cy="2041"/>
          </a:xfrm>
        </p:grpSpPr>
        <p:pic>
          <p:nvPicPr>
            <p:cNvPr id="47112" name="Picture 13" descr="马头星云"/>
            <p:cNvPicPr>
              <a:picLocks noChangeAspect="1"/>
            </p:cNvPicPr>
            <p:nvPr>
              <p:custDataLst>
                <p:tags r:id="rId19"/>
              </p:custDataLst>
            </p:nvPr>
          </p:nvPicPr>
          <p:blipFill>
            <a:blip r:embed="rId18"/>
            <a:stretch>
              <a:fillRect/>
            </a:stretch>
          </p:blipFill>
          <p:spPr>
            <a:xfrm>
              <a:off x="2688" y="2136"/>
              <a:ext cx="2971" cy="2041"/>
            </a:xfrm>
            <a:prstGeom prst="rect">
              <a:avLst/>
            </a:prstGeom>
            <a:noFill/>
            <a:ln w="9525">
              <a:noFill/>
            </a:ln>
          </p:spPr>
        </p:pic>
        <p:sp>
          <p:nvSpPr>
            <p:cNvPr id="47113" name="Text Box 14"/>
            <p:cNvSpPr txBox="1"/>
            <p:nvPr>
              <p:custDataLst>
                <p:tags r:id="rId20"/>
              </p:custDataLst>
            </p:nvPr>
          </p:nvSpPr>
          <p:spPr>
            <a:xfrm>
              <a:off x="5239" y="2251"/>
              <a:ext cx="409" cy="1617"/>
            </a:xfrm>
            <a:prstGeom prst="rect">
              <a:avLst/>
            </a:prstGeom>
            <a:noFill/>
            <a:ln w="9525">
              <a:noFill/>
            </a:ln>
          </p:spPr>
          <p:txBody>
            <a:bodyPr>
              <a:spAutoFit/>
            </a:bodyPr>
            <a:lstStyle/>
            <a:p>
              <a:pPr algn="l">
                <a:spcBef>
                  <a:spcPct val="50000"/>
                </a:spcBef>
              </a:pPr>
              <a:r>
                <a:rPr lang="zh-CN" altLang="en-US" sz="2400">
                  <a:solidFill>
                    <a:srgbClr val="FFFF66"/>
                  </a:solidFill>
                  <a:latin typeface="Arial" panose="020b0604020202090204" pitchFamily="34" charset="0"/>
                  <a:ea typeface="华文新魏" pitchFamily="2" charset="-122"/>
                </a:rPr>
                <a:t>马头星云</a:t>
              </a:r>
              <a:endParaRPr lang="zh-CN" altLang="en-US" sz="2400">
                <a:solidFill>
                  <a:srgbClr val="FFFF66"/>
                </a:solidFill>
                <a:latin typeface="Arial" panose="020b0604020202090204" pitchFamily="34" charset="0"/>
                <a:ea typeface="华文新魏" pitchFamily="2" charset="-122"/>
              </a:endParaRPr>
            </a:p>
          </p:txBody>
        </p:sp>
      </p:grpSp>
      <p:sp>
        <p:nvSpPr>
          <p:cNvPr id="992271" name="Rectangle 15"/>
          <p:cNvSpPr>
            <a:spLocks noChangeArrowheads="1"/>
          </p:cNvSpPr>
          <p:nvPr>
            <p:custDataLst>
              <p:tags r:id="rId21"/>
            </p:custDataLst>
          </p:nvPr>
        </p:nvSpPr>
        <p:spPr bwMode="auto">
          <a:xfrm>
            <a:off x="1610043" y="4008120"/>
            <a:ext cx="8964613" cy="792163"/>
          </a:xfrm>
          <a:prstGeom prst="rect">
            <a:avLst/>
          </a:prstGeom>
          <a:noFill/>
          <a:ln w="9525">
            <a:noFill/>
            <a:miter lim="800000"/>
          </a:ln>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90204" pitchFamily="34" charset="0"/>
              <a:buNone/>
              <a:defRPr/>
            </a:pPr>
            <a:r>
              <a:rPr kumimoji="0" lang="zh-CN" altLang="en-US" sz="3200" b="1" i="0" u="none" strike="noStrike" kern="1200" cap="none" spc="0" normalizeH="0" baseline="0" noProof="0" smtClean="0">
                <a:ln>
                  <a:noFill/>
                </a:ln>
                <a:solidFill>
                  <a:srgbClr val="FF0000"/>
                </a:solidFill>
                <a:effectLst/>
                <a:uLnTx/>
                <a:uFillTx/>
                <a:latin typeface="Calibri"/>
                <a:ea typeface="华文新魏" pitchFamily="2" charset="-122"/>
                <a:cs typeface="+mn-cs"/>
              </a:rPr>
              <a:t>散布在宇宙中的星系多达</a:t>
            </a:r>
            <a:r>
              <a:rPr kumimoji="0" lang="zh-CN" altLang="en-US" sz="3200"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Calibri"/>
                <a:ea typeface="华文新魏" pitchFamily="2" charset="-122"/>
                <a:cs typeface="+mn-cs"/>
              </a:rPr>
              <a:t>１０００亿</a:t>
            </a:r>
            <a:r>
              <a:rPr kumimoji="0" lang="zh-CN" altLang="en-US" sz="3200" b="1" i="0" u="none" strike="noStrike" kern="1200" cap="none" spc="0" normalizeH="0" baseline="0" noProof="0" smtClean="0">
                <a:ln>
                  <a:noFill/>
                </a:ln>
                <a:solidFill>
                  <a:srgbClr val="FF0000"/>
                </a:solidFill>
                <a:effectLst/>
                <a:uLnTx/>
                <a:uFillTx/>
                <a:latin typeface="Calibri"/>
                <a:ea typeface="华文新魏" pitchFamily="2" charset="-122"/>
                <a:cs typeface="+mn-cs"/>
              </a:rPr>
              <a:t>个</a:t>
            </a:r>
            <a:endParaRPr kumimoji="0" lang="zh-CN" altLang="en-US" sz="3200" b="1" i="0" u="none" strike="noStrike" kern="1200" cap="none" spc="0" normalizeH="0" baseline="0" noProof="0" smtClean="0">
              <a:ln>
                <a:noFill/>
              </a:ln>
              <a:solidFill>
                <a:srgbClr val="FF0000"/>
              </a:solidFill>
              <a:effectLst/>
              <a:uLnTx/>
              <a:uFillTx/>
              <a:latin typeface="Calibri"/>
              <a:ea typeface="华文新魏" pitchFamily="2" charset="-122"/>
              <a:cs typeface="+mn-cs"/>
            </a:endParaRPr>
          </a:p>
        </p:txBody>
      </p:sp>
    </p:spTree>
    <p:custDataLst>
      <p:tags r:id="rId2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nodeType="clickEffect">
                                  <p:stCondLst>
                                    <p:cond delay="0"/>
                                  </p:stCondLst>
                                  <p:childTnLst>
                                    <p:set>
                                      <p:cBhvr>
                                        <p:cTn id="6" dur="1" fill="hold">
                                          <p:stCondLst>
                                            <p:cond delay="0"/>
                                          </p:stCondLst>
                                        </p:cTn>
                                        <p:tgtEl>
                                          <p:spTgt spid="992264"/>
                                        </p:tgtEl>
                                        <p:attrNameLst>
                                          <p:attrName>style.visibility</p:attrName>
                                        </p:attrNameLst>
                                      </p:cBhvr>
                                      <p:to>
                                        <p:strVal val="visible"/>
                                      </p:to>
                                    </p:set>
                                    <p:anim calcmode="lin" valueType="num">
                                      <p:cBhvr additive="base">
                                        <p:cTn id="7" dur="500" fill="hold"/>
                                        <p:tgtEl>
                                          <p:spTgt spid="992264"/>
                                        </p:tgtEl>
                                        <p:attrNameLst>
                                          <p:attrName>ppt_x</p:attrName>
                                        </p:attrNameLst>
                                      </p:cBhvr>
                                      <p:tavLst>
                                        <p:tav tm="0">
                                          <p:val>
                                            <p:strVal val="0-#ppt_w/2"/>
                                          </p:val>
                                        </p:tav>
                                        <p:tav tm="100000">
                                          <p:val>
                                            <p:strVal val="#ppt_x"/>
                                          </p:val>
                                        </p:tav>
                                      </p:tavLst>
                                    </p:anim>
                                    <p:anim calcmode="lin" valueType="num">
                                      <p:cBhvr additive="base">
                                        <p:cTn id="8" dur="500" fill="hold"/>
                                        <p:tgtEl>
                                          <p:spTgt spid="9922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afterGroup">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992271">
                                            <p:txEl>
                                              <p:pRg st="0" end="0"/>
                                            </p:txEl>
                                          </p:spTgt>
                                        </p:tgtEl>
                                        <p:attrNameLst>
                                          <p:attrName>style.visibility</p:attrName>
                                        </p:attrNameLst>
                                      </p:cBhvr>
                                      <p:to>
                                        <p:strVal val="visible"/>
                                      </p:to>
                                    </p:set>
                                    <p:anim calcmode="lin" valueType="num">
                                      <p:cBhvr>
                                        <p:cTn id="29" dur="500" fill="hold"/>
                                        <p:tgtEl>
                                          <p:spTgt spid="992271">
                                            <p:txEl>
                                              <p:pRg st="0" end="0"/>
                                            </p:txEl>
                                          </p:spTgt>
                                        </p:tgtEl>
                                        <p:attrNameLst>
                                          <p:attrName>ppt_w</p:attrName>
                                        </p:attrNameLst>
                                      </p:cBhvr>
                                      <p:tavLst>
                                        <p:tav tm="0">
                                          <p:val>
                                            <p:strVal val="#ppt_w*0.05"/>
                                          </p:val>
                                        </p:tav>
                                        <p:tav tm="100000">
                                          <p:val>
                                            <p:strVal val="#ppt_w"/>
                                          </p:val>
                                        </p:tav>
                                      </p:tavLst>
                                    </p:anim>
                                    <p:anim calcmode="lin" valueType="num">
                                      <p:cBhvr>
                                        <p:cTn id="30" dur="500" fill="hold"/>
                                        <p:tgtEl>
                                          <p:spTgt spid="992271">
                                            <p:txEl>
                                              <p:pRg st="0" end="0"/>
                                            </p:txEl>
                                          </p:spTgt>
                                        </p:tgtEl>
                                        <p:attrNameLst>
                                          <p:attrName>ppt_h</p:attrName>
                                        </p:attrNameLst>
                                      </p:cBhvr>
                                      <p:tavLst>
                                        <p:tav tm="0">
                                          <p:val>
                                            <p:strVal val="#ppt_h"/>
                                          </p:val>
                                        </p:tav>
                                        <p:tav tm="100000">
                                          <p:val>
                                            <p:strVal val="#ppt_h"/>
                                          </p:val>
                                        </p:tav>
                                      </p:tavLst>
                                    </p:anim>
                                    <p:anim calcmode="lin" valueType="num">
                                      <p:cBhvr>
                                        <p:cTn id="31" dur="500" fill="hold"/>
                                        <p:tgtEl>
                                          <p:spTgt spid="992271">
                                            <p:txEl>
                                              <p:pRg st="0" end="0"/>
                                            </p:txEl>
                                          </p:spTgt>
                                        </p:tgtEl>
                                        <p:attrNameLst>
                                          <p:attrName>ppt_x</p:attrName>
                                        </p:attrNameLst>
                                      </p:cBhvr>
                                      <p:tavLst>
                                        <p:tav tm="0">
                                          <p:val>
                                            <p:strVal val="#ppt_x-.2"/>
                                          </p:val>
                                        </p:tav>
                                        <p:tav tm="100000">
                                          <p:val>
                                            <p:strVal val="#ppt_x"/>
                                          </p:val>
                                        </p:tav>
                                      </p:tavLst>
                                    </p:anim>
                                    <p:anim calcmode="lin" valueType="num">
                                      <p:cBhvr>
                                        <p:cTn id="32" dur="500" fill="hold"/>
                                        <p:tgtEl>
                                          <p:spTgt spid="992271">
                                            <p:txEl>
                                              <p:pRg st="0" end="0"/>
                                            </p:txEl>
                                          </p:spTgt>
                                        </p:tgtEl>
                                        <p:attrNameLst>
                                          <p:attrName>ppt_y</p:attrName>
                                        </p:attrNameLst>
                                      </p:cBhvr>
                                      <p:tavLst>
                                        <p:tav tm="0">
                                          <p:val>
                                            <p:strVal val="#ppt_y"/>
                                          </p:val>
                                        </p:tav>
                                        <p:tav tm="100000">
                                          <p:val>
                                            <p:strVal val="#ppt_y"/>
                                          </p:val>
                                        </p:tav>
                                      </p:tavLst>
                                    </p:anim>
                                    <p:animEffect transition="in" filter="fade">
                                      <p:cBhvr>
                                        <p:cTn id="33" dur="500"/>
                                        <p:tgtEl>
                                          <p:spTgt spid="9922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874"/>
</p:tagLst>
</file>

<file path=ppt/tags/tag10.xml><?xml version="1.0" encoding="utf-8"?>
<p:tagLst xmlns:p="http://schemas.openxmlformats.org/presentationml/2006/main">
  <p:tag name="AS_UNIQUEID" val="88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AS_UNIQUEID" val="972"/>
</p:tagLst>
</file>

<file path=ppt/tags/tag102.xml><?xml version="1.0" encoding="utf-8"?>
<p:tagLst xmlns:p="http://schemas.openxmlformats.org/presentationml/2006/main">
  <p:tag name="AS_UNIQUEID" val="973"/>
</p:tagLst>
</file>

<file path=ppt/tags/tag103.xml><?xml version="1.0" encoding="utf-8"?>
<p:tagLst xmlns:p="http://schemas.openxmlformats.org/presentationml/2006/main">
  <p:tag name="AS_UNIQUEID" val="974"/>
</p:tagLst>
</file>

<file path=ppt/tags/tag104.xml><?xml version="1.0" encoding="utf-8"?>
<p:tagLst xmlns:p="http://schemas.openxmlformats.org/presentationml/2006/main">
  <p:tag name="AS_UNIQUEID" val="975"/>
</p:tagLst>
</file>

<file path=ppt/tags/tag105.xml><?xml version="1.0" encoding="utf-8"?>
<p:tagLst xmlns:p="http://schemas.openxmlformats.org/presentationml/2006/main">
  <p:tag name="AS_UNIQUEID" val="976"/>
</p:tagLst>
</file>

<file path=ppt/tags/tag106.xml><?xml version="1.0" encoding="utf-8"?>
<p:tagLst xmlns:p="http://schemas.openxmlformats.org/presentationml/2006/main">
  <p:tag name="AS_UNIQUEID" val="977"/>
</p:tagLst>
</file>

<file path=ppt/tags/tag107.xml><?xml version="1.0" encoding="utf-8"?>
<p:tagLst xmlns:p="http://schemas.openxmlformats.org/presentationml/2006/main">
  <p:tag name="AS_UNIQUEID" val="978"/>
</p:tagLst>
</file>

<file path=ppt/tags/tag108.xml><?xml version="1.0" encoding="utf-8"?>
<p:tagLst xmlns:p="http://schemas.openxmlformats.org/presentationml/2006/main">
  <p:tag name="AS_UNIQUEID" val="979"/>
</p:tagLst>
</file>

<file path=ppt/tags/tag109.xml><?xml version="1.0" encoding="utf-8"?>
<p:tagLst xmlns:p="http://schemas.openxmlformats.org/presentationml/2006/main">
  <p:tag name="AS_UNIQUEID" val="980"/>
</p:tagLst>
</file>

<file path=ppt/tags/tag11.xml><?xml version="1.0" encoding="utf-8"?>
<p:tagLst xmlns:p="http://schemas.openxmlformats.org/presentationml/2006/main">
  <p:tag name="AS_UNIQUEID" val="88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0.xml><?xml version="1.0" encoding="utf-8"?>
<p:tagLst xmlns:p="http://schemas.openxmlformats.org/presentationml/2006/main">
  <p:tag name="AS_UNIQUEID" val="981"/>
</p:tagLst>
</file>

<file path=ppt/tags/tag111.xml><?xml version="1.0" encoding="utf-8"?>
<p:tagLst xmlns:p="http://schemas.openxmlformats.org/presentationml/2006/main">
  <p:tag name="KSO_WM_BEAUTIFY_FLAG" val="#wm#"/>
  <p:tag name="KSO_WM_TEMPLATE_CATEGORY" val="custom"/>
  <p:tag name="KSO_WM_TEMPLATE_INDEX" val="20205176"/>
</p:tagLst>
</file>

<file path=ppt/tags/tag112.xml><?xml version="1.0" encoding="utf-8"?>
<p:tagLst xmlns:p="http://schemas.openxmlformats.org/presentationml/2006/main">
  <p:tag name="AS_UNIQUEID" val="982"/>
</p:tagLst>
</file>

<file path=ppt/tags/tag113.xml><?xml version="1.0" encoding="utf-8"?>
<p:tagLst xmlns:p="http://schemas.openxmlformats.org/presentationml/2006/main">
  <p:tag name="AS_UNIQUEID" val="983"/>
</p:tagLst>
</file>

<file path=ppt/tags/tag114.xml><?xml version="1.0" encoding="utf-8"?>
<p:tagLst xmlns:p="http://schemas.openxmlformats.org/presentationml/2006/main">
  <p:tag name="AS_UNIQUEID" val="984"/>
</p:tagLst>
</file>

<file path=ppt/tags/tag115.xml><?xml version="1.0" encoding="utf-8"?>
<p:tagLst xmlns:p="http://schemas.openxmlformats.org/presentationml/2006/main">
  <p:tag name="AS_UNIQUEID" val="985"/>
</p:tagLst>
</file>

<file path=ppt/tags/tag116.xml><?xml version="1.0" encoding="utf-8"?>
<p:tagLst xmlns:p="http://schemas.openxmlformats.org/presentationml/2006/main">
  <p:tag name="AS_UNIQUEID" val="986"/>
</p:tagLst>
</file>

<file path=ppt/tags/tag117.xml><?xml version="1.0" encoding="utf-8"?>
<p:tagLst xmlns:p="http://schemas.openxmlformats.org/presentationml/2006/main">
  <p:tag name="AS_UNIQUEID" val="987"/>
</p:tagLst>
</file>

<file path=ppt/tags/tag118.xml><?xml version="1.0" encoding="utf-8"?>
<p:tagLst xmlns:p="http://schemas.openxmlformats.org/presentationml/2006/main">
  <p:tag name="AS_UNIQUEID" val="988"/>
</p:tagLst>
</file>

<file path=ppt/tags/tag119.xml><?xml version="1.0" encoding="utf-8"?>
<p:tagLst xmlns:p="http://schemas.openxmlformats.org/presentationml/2006/main">
  <p:tag name="AS_UNIQUEID" val="989"/>
</p:tagLst>
</file>

<file path=ppt/tags/tag12.xml><?xml version="1.0" encoding="utf-8"?>
<p:tagLst xmlns:p="http://schemas.openxmlformats.org/presentationml/2006/main">
  <p:tag name="AS_UNIQUEID" val="88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20.xml><?xml version="1.0" encoding="utf-8"?>
<p:tagLst xmlns:p="http://schemas.openxmlformats.org/presentationml/2006/main">
  <p:tag name="KSO_WM_BEAUTIFY_FLAG" val="#wm#"/>
  <p:tag name="KSO_WM_TEMPLATE_CATEGORY" val="custom"/>
  <p:tag name="KSO_WM_TEMPLATE_INDEX" val="20205176"/>
</p:tagLst>
</file>

<file path=ppt/tags/tag121.xml><?xml version="1.0" encoding="utf-8"?>
<p:tagLst xmlns:p="http://schemas.openxmlformats.org/presentationml/2006/main">
  <p:tag name="AS_UNIQUEID" val="990"/>
</p:tagLst>
</file>

<file path=ppt/tags/tag122.xml><?xml version="1.0" encoding="utf-8"?>
<p:tagLst xmlns:p="http://schemas.openxmlformats.org/presentationml/2006/main">
  <p:tag name="AS_UNIQUEID" val="991"/>
</p:tagLst>
</file>

<file path=ppt/tags/tag123.xml><?xml version="1.0" encoding="utf-8"?>
<p:tagLst xmlns:p="http://schemas.openxmlformats.org/presentationml/2006/main">
  <p:tag name="AS_UNIQUEID" val="992"/>
</p:tagLst>
</file>

<file path=ppt/tags/tag124.xml><?xml version="1.0" encoding="utf-8"?>
<p:tagLst xmlns:p="http://schemas.openxmlformats.org/presentationml/2006/main">
  <p:tag name="AS_UNIQUEID" val="993"/>
</p:tagLst>
</file>

<file path=ppt/tags/tag125.xml><?xml version="1.0" encoding="utf-8"?>
<p:tagLst xmlns:p="http://schemas.openxmlformats.org/presentationml/2006/main">
  <p:tag name="AS_UNIQUEID" val="994"/>
</p:tagLst>
</file>

<file path=ppt/tags/tag126.xml><?xml version="1.0" encoding="utf-8"?>
<p:tagLst xmlns:p="http://schemas.openxmlformats.org/presentationml/2006/main">
  <p:tag name="AS_UNIQUEID" val="995"/>
</p:tagLst>
</file>

<file path=ppt/tags/tag127.xml><?xml version="1.0" encoding="utf-8"?>
<p:tagLst xmlns:p="http://schemas.openxmlformats.org/presentationml/2006/main">
  <p:tag name="AS_UNIQUEID" val="996"/>
</p:tagLst>
</file>

<file path=ppt/tags/tag128.xml><?xml version="1.0" encoding="utf-8"?>
<p:tagLst xmlns:p="http://schemas.openxmlformats.org/presentationml/2006/main">
  <p:tag name="AS_UNIQUEID" val="997"/>
</p:tagLst>
</file>

<file path=ppt/tags/tag129.xml><?xml version="1.0" encoding="utf-8"?>
<p:tagLst xmlns:p="http://schemas.openxmlformats.org/presentationml/2006/main">
  <p:tag name="KSO_WM_BEAUTIFY_FLAG" val="#wm#"/>
  <p:tag name="KSO_WM_TEMPLATE_CATEGORY" val="custom"/>
  <p:tag name="KSO_WM_TEMPLATE_INDEX" val="20205176"/>
</p:tagLst>
</file>

<file path=ppt/tags/tag13.xml><?xml version="1.0" encoding="utf-8"?>
<p:tagLst xmlns:p="http://schemas.openxmlformats.org/presentationml/2006/main">
  <p:tag name="AS_UNIQUEID" val="886"/>
</p:tagLst>
</file>

<file path=ppt/tags/tag130.xml><?xml version="1.0" encoding="utf-8"?>
<p:tagLst xmlns:p="http://schemas.openxmlformats.org/presentationml/2006/main">
  <p:tag name="AS_UNIQUEID" val="998"/>
</p:tagLst>
</file>

<file path=ppt/tags/tag131.xml><?xml version="1.0" encoding="utf-8"?>
<p:tagLst xmlns:p="http://schemas.openxmlformats.org/presentationml/2006/main">
  <p:tag name="AS_UNIQUEID" val="999"/>
</p:tagLst>
</file>

<file path=ppt/tags/tag132.xml><?xml version="1.0" encoding="utf-8"?>
<p:tagLst xmlns:p="http://schemas.openxmlformats.org/presentationml/2006/main">
  <p:tag name="AS_UNIQUEID" val="1000"/>
</p:tagLst>
</file>

<file path=ppt/tags/tag133.xml><?xml version="1.0" encoding="utf-8"?>
<p:tagLst xmlns:p="http://schemas.openxmlformats.org/presentationml/2006/main">
  <p:tag name="AS_UNIQUEID" val="1001"/>
</p:tagLst>
</file>

<file path=ppt/tags/tag134.xml><?xml version="1.0" encoding="utf-8"?>
<p:tagLst xmlns:p="http://schemas.openxmlformats.org/presentationml/2006/main">
  <p:tag name="AS_UNIQUEID" val="1002"/>
</p:tagLst>
</file>

<file path=ppt/tags/tag135.xml><?xml version="1.0" encoding="utf-8"?>
<p:tagLst xmlns:p="http://schemas.openxmlformats.org/presentationml/2006/main">
  <p:tag name="AS_UNIQUEID" val="1003"/>
</p:tagLst>
</file>

<file path=ppt/tags/tag136.xml><?xml version="1.0" encoding="utf-8"?>
<p:tagLst xmlns:p="http://schemas.openxmlformats.org/presentationml/2006/main">
  <p:tag name="AS_UNIQUEID" val="1004"/>
</p:tagLst>
</file>

<file path=ppt/tags/tag137.xml><?xml version="1.0" encoding="utf-8"?>
<p:tagLst xmlns:p="http://schemas.openxmlformats.org/presentationml/2006/main">
  <p:tag name="KSO_WM_BEAUTIFY_FLAG" val="#wm#"/>
  <p:tag name="KSO_WM_TEMPLATE_CATEGORY" val="custom"/>
  <p:tag name="KSO_WM_TEMPLATE_INDEX" val="20205176"/>
</p:tagLst>
</file>

<file path=ppt/tags/tag138.xml><?xml version="1.0" encoding="utf-8"?>
<p:tagLst xmlns:p="http://schemas.openxmlformats.org/presentationml/2006/main">
  <p:tag name="AS_UNIQUEID" val="1005"/>
</p:tagLst>
</file>

<file path=ppt/tags/tag139.xml><?xml version="1.0" encoding="utf-8"?>
<p:tagLst xmlns:p="http://schemas.openxmlformats.org/presentationml/2006/main">
  <p:tag name="AS_UNIQUEID" val="1006"/>
</p:tagLst>
</file>

<file path=ppt/tags/tag14.xml><?xml version="1.0" encoding="utf-8"?>
<p:tagLst xmlns:p="http://schemas.openxmlformats.org/presentationml/2006/main">
  <p:tag name="AS_UNIQUEID" val="8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AS_UNIQUEID" val="1007"/>
</p:tagLst>
</file>

<file path=ppt/tags/tag141.xml><?xml version="1.0" encoding="utf-8"?>
<p:tagLst xmlns:p="http://schemas.openxmlformats.org/presentationml/2006/main">
  <p:tag name="AS_UNIQUEID" val="1008"/>
</p:tagLst>
</file>

<file path=ppt/tags/tag142.xml><?xml version="1.0" encoding="utf-8"?>
<p:tagLst xmlns:p="http://schemas.openxmlformats.org/presentationml/2006/main">
  <p:tag name="AS_UNIQUEID" val="1009"/>
</p:tagLst>
</file>

<file path=ppt/tags/tag143.xml><?xml version="1.0" encoding="utf-8"?>
<p:tagLst xmlns:p="http://schemas.openxmlformats.org/presentationml/2006/main">
  <p:tag name="KSO_WM_BEAUTIFY_FLAG" val="#wm#"/>
  <p:tag name="KSO_WM_TEMPLATE_CATEGORY" val="custom"/>
  <p:tag name="KSO_WM_TEMPLATE_INDEX" val="20205176"/>
</p:tagLst>
</file>

<file path=ppt/tags/tag144.xml><?xml version="1.0" encoding="utf-8"?>
<p:tagLst xmlns:p="http://schemas.openxmlformats.org/presentationml/2006/main">
  <p:tag name="AS_UNIQUEID" val="1010"/>
</p:tagLst>
</file>

<file path=ppt/tags/tag145.xml><?xml version="1.0" encoding="utf-8"?>
<p:tagLst xmlns:p="http://schemas.openxmlformats.org/presentationml/2006/main">
  <p:tag name="AS_UNIQUEID" val="1011"/>
</p:tagLst>
</file>

<file path=ppt/tags/tag146.xml><?xml version="1.0" encoding="utf-8"?>
<p:tagLst xmlns:p="http://schemas.openxmlformats.org/presentationml/2006/main">
  <p:tag name="AS_UNIQUEID" val="1012"/>
</p:tagLst>
</file>

<file path=ppt/tags/tag147.xml><?xml version="1.0" encoding="utf-8"?>
<p:tagLst xmlns:p="http://schemas.openxmlformats.org/presentationml/2006/main">
  <p:tag name="AS_UNIQUEID" val="1013"/>
</p:tagLst>
</file>

<file path=ppt/tags/tag148.xml><?xml version="1.0" encoding="utf-8"?>
<p:tagLst xmlns:p="http://schemas.openxmlformats.org/presentationml/2006/main">
  <p:tag name="AS_UNIQUEID" val="1014"/>
</p:tagLst>
</file>

<file path=ppt/tags/tag149.xml><?xml version="1.0" encoding="utf-8"?>
<p:tagLst xmlns:p="http://schemas.openxmlformats.org/presentationml/2006/main">
  <p:tag name="KSO_WM_BEAUTIFY_FLAG" val="#wm#"/>
  <p:tag name="KSO_WM_TEMPLATE_CATEGORY" val="custom"/>
  <p:tag name="KSO_WM_TEMPLATE_INDEX" val="20205176"/>
</p:tagLst>
</file>

<file path=ppt/tags/tag15.xml><?xml version="1.0" encoding="utf-8"?>
<p:tagLst xmlns:p="http://schemas.openxmlformats.org/presentationml/2006/main">
  <p:tag name="AS_UNIQUEID" val="8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AS_UNIQUEID" val="1015"/>
</p:tagLst>
</file>

<file path=ppt/tags/tag151.xml><?xml version="1.0" encoding="utf-8"?>
<p:tagLst xmlns:p="http://schemas.openxmlformats.org/presentationml/2006/main">
  <p:tag name="AS_UNIQUEID" val="1016"/>
</p:tagLst>
</file>

<file path=ppt/tags/tag152.xml><?xml version="1.0" encoding="utf-8"?>
<p:tagLst xmlns:p="http://schemas.openxmlformats.org/presentationml/2006/main">
  <p:tag name="AS_UNIQUEID" val="1017"/>
</p:tagLst>
</file>

<file path=ppt/tags/tag153.xml><?xml version="1.0" encoding="utf-8"?>
<p:tagLst xmlns:p="http://schemas.openxmlformats.org/presentationml/2006/main">
  <p:tag name="AS_UNIQUEID" val="1018"/>
</p:tagLst>
</file>

<file path=ppt/tags/tag154.xml><?xml version="1.0" encoding="utf-8"?>
<p:tagLst xmlns:p="http://schemas.openxmlformats.org/presentationml/2006/main">
  <p:tag name="AS_UNIQUEID" val="1019"/>
</p:tagLst>
</file>

<file path=ppt/tags/tag155.xml><?xml version="1.0" encoding="utf-8"?>
<p:tagLst xmlns:p="http://schemas.openxmlformats.org/presentationml/2006/main">
  <p:tag name="AS_UNIQUEID" val="1020"/>
</p:tagLst>
</file>

<file path=ppt/tags/tag156.xml><?xml version="1.0" encoding="utf-8"?>
<p:tagLst xmlns:p="http://schemas.openxmlformats.org/presentationml/2006/main">
  <p:tag name="AS_UNIQUEID" val="1021"/>
</p:tagLst>
</file>

<file path=ppt/tags/tag157.xml><?xml version="1.0" encoding="utf-8"?>
<p:tagLst xmlns:p="http://schemas.openxmlformats.org/presentationml/2006/main">
  <p:tag name="AS_UNIQUEID" val="1022"/>
</p:tagLst>
</file>

<file path=ppt/tags/tag158.xml><?xml version="1.0" encoding="utf-8"?>
<p:tagLst xmlns:p="http://schemas.openxmlformats.org/presentationml/2006/main">
  <p:tag name="AS_UNIQUEID" val="1023"/>
</p:tagLst>
</file>

<file path=ppt/tags/tag159.xml><?xml version="1.0" encoding="utf-8"?>
<p:tagLst xmlns:p="http://schemas.openxmlformats.org/presentationml/2006/main">
  <p:tag name="AS_UNIQUEID" val="1024"/>
</p:tagLst>
</file>

<file path=ppt/tags/tag16.xml><?xml version="1.0" encoding="utf-8"?>
<p:tagLst xmlns:p="http://schemas.openxmlformats.org/presentationml/2006/main">
  <p:tag name="AS_UNIQUEID" val="8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0.xml><?xml version="1.0" encoding="utf-8"?>
<p:tagLst xmlns:p="http://schemas.openxmlformats.org/presentationml/2006/main">
  <p:tag name="AS_UNIQUEID" val="1025"/>
</p:tagLst>
</file>

<file path=ppt/tags/tag161.xml><?xml version="1.0" encoding="utf-8"?>
<p:tagLst xmlns:p="http://schemas.openxmlformats.org/presentationml/2006/main">
  <p:tag name="AS_UNIQUEID" val="1026"/>
</p:tagLst>
</file>

<file path=ppt/tags/tag162.xml><?xml version="1.0" encoding="utf-8"?>
<p:tagLst xmlns:p="http://schemas.openxmlformats.org/presentationml/2006/main">
  <p:tag name="AS_UNIQUEID" val="1027"/>
</p:tagLst>
</file>

<file path=ppt/tags/tag163.xml><?xml version="1.0" encoding="utf-8"?>
<p:tagLst xmlns:p="http://schemas.openxmlformats.org/presentationml/2006/main">
  <p:tag name="AS_UNIQUEID" val="1028"/>
</p:tagLst>
</file>

<file path=ppt/tags/tag164.xml><?xml version="1.0" encoding="utf-8"?>
<p:tagLst xmlns:p="http://schemas.openxmlformats.org/presentationml/2006/main">
  <p:tag name="AS_UNIQUEID" val="1029"/>
</p:tagLst>
</file>

<file path=ppt/tags/tag165.xml><?xml version="1.0" encoding="utf-8"?>
<p:tagLst xmlns:p="http://schemas.openxmlformats.org/presentationml/2006/main">
  <p:tag name="AS_UNIQUEID" val="1030"/>
</p:tagLst>
</file>

<file path=ppt/tags/tag166.xml><?xml version="1.0" encoding="utf-8"?>
<p:tagLst xmlns:p="http://schemas.openxmlformats.org/presentationml/2006/main">
  <p:tag name="KSO_WM_BEAUTIFY_FLAG" val="#wm#"/>
  <p:tag name="KSO_WM_TEMPLATE_CATEGORY" val="custom"/>
  <p:tag name="KSO_WM_TEMPLATE_INDEX" val="20205176"/>
</p:tagLst>
</file>

<file path=ppt/tags/tag167.xml><?xml version="1.0" encoding="utf-8"?>
<p:tagLst xmlns:p="http://schemas.openxmlformats.org/presentationml/2006/main">
  <p:tag name="AS_UNIQUEID" val="1031"/>
</p:tagLst>
</file>

<file path=ppt/tags/tag168.xml><?xml version="1.0" encoding="utf-8"?>
<p:tagLst xmlns:p="http://schemas.openxmlformats.org/presentationml/2006/main">
  <p:tag name="AS_UNIQUEID" val="1032"/>
</p:tagLst>
</file>

<file path=ppt/tags/tag169.xml><?xml version="1.0" encoding="utf-8"?>
<p:tagLst xmlns:p="http://schemas.openxmlformats.org/presentationml/2006/main">
  <p:tag name="AS_UNIQUEID" val="1033"/>
</p:tagLst>
</file>

<file path=ppt/tags/tag17.xml><?xml version="1.0" encoding="utf-8"?>
<p:tagLst xmlns:p="http://schemas.openxmlformats.org/presentationml/2006/main">
  <p:tag name="AS_UNIQUEID" val="89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70.xml><?xml version="1.0" encoding="utf-8"?>
<p:tagLst xmlns:p="http://schemas.openxmlformats.org/presentationml/2006/main">
  <p:tag name="AS_UNIQUEID" val="1034"/>
</p:tagLst>
</file>

<file path=ppt/tags/tag171.xml><?xml version="1.0" encoding="utf-8"?>
<p:tagLst xmlns:p="http://schemas.openxmlformats.org/presentationml/2006/main">
  <p:tag name="KSO_WM_BEAUTIFY_FLAG" val="#wm#"/>
  <p:tag name="KSO_WM_TEMPLATE_CATEGORY" val="custom"/>
  <p:tag name="KSO_WM_TEMPLATE_INDEX" val="20205176"/>
</p:tagLst>
</file>

<file path=ppt/tags/tag172.xml><?xml version="1.0" encoding="utf-8"?>
<p:tagLst xmlns:p="http://schemas.openxmlformats.org/presentationml/2006/main">
  <p:tag name="AS_UNIQUEID" val="1035"/>
</p:tagLst>
</file>

<file path=ppt/tags/tag173.xml><?xml version="1.0" encoding="utf-8"?>
<p:tagLst xmlns:p="http://schemas.openxmlformats.org/presentationml/2006/main">
  <p:tag name="AS_UNIQUEID" val="1036"/>
</p:tagLst>
</file>

<file path=ppt/tags/tag174.xml><?xml version="1.0" encoding="utf-8"?>
<p:tagLst xmlns:p="http://schemas.openxmlformats.org/presentationml/2006/main">
  <p:tag name="AS_UNIQUEID" val="1037"/>
</p:tagLst>
</file>

<file path=ppt/tags/tag175.xml><?xml version="1.0" encoding="utf-8"?>
<p:tagLst xmlns:p="http://schemas.openxmlformats.org/presentationml/2006/main">
  <p:tag name="AS_UNIQUEID" val="1038"/>
</p:tagLst>
</file>

<file path=ppt/tags/tag176.xml><?xml version="1.0" encoding="utf-8"?>
<p:tagLst xmlns:p="http://schemas.openxmlformats.org/presentationml/2006/main">
  <p:tag name="AS_UNIQUEID" val="1039"/>
</p:tagLst>
</file>

<file path=ppt/tags/tag177.xml><?xml version="1.0" encoding="utf-8"?>
<p:tagLst xmlns:p="http://schemas.openxmlformats.org/presentationml/2006/main">
  <p:tag name="AS_UNIQUEID" val="1040"/>
</p:tagLst>
</file>

<file path=ppt/tags/tag178.xml><?xml version="1.0" encoding="utf-8"?>
<p:tagLst xmlns:p="http://schemas.openxmlformats.org/presentationml/2006/main">
  <p:tag name="AS_UNIQUEID" val="1041"/>
</p:tagLst>
</file>

<file path=ppt/tags/tag179.xml><?xml version="1.0" encoding="utf-8"?>
<p:tagLst xmlns:p="http://schemas.openxmlformats.org/presentationml/2006/main">
  <p:tag name="AS_UNIQUEID" val="1042"/>
</p:tagLst>
</file>

<file path=ppt/tags/tag18.xml><?xml version="1.0" encoding="utf-8"?>
<p:tagLst xmlns:p="http://schemas.openxmlformats.org/presentationml/2006/main">
  <p:tag name="AS_UNIQUEID" val="89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0.xml><?xml version="1.0" encoding="utf-8"?>
<p:tagLst xmlns:p="http://schemas.openxmlformats.org/presentationml/2006/main">
  <p:tag name="AS_UNIQUEID" val="1043"/>
</p:tagLst>
</file>

<file path=ppt/tags/tag181.xml><?xml version="1.0" encoding="utf-8"?>
<p:tagLst xmlns:p="http://schemas.openxmlformats.org/presentationml/2006/main">
  <p:tag name="AS_UNIQUEID" val="1044"/>
</p:tagLst>
</file>

<file path=ppt/tags/tag182.xml><?xml version="1.0" encoding="utf-8"?>
<p:tagLst xmlns:p="http://schemas.openxmlformats.org/presentationml/2006/main">
  <p:tag name="AS_UNIQUEID" val="1045"/>
</p:tagLst>
</file>

<file path=ppt/tags/tag183.xml><?xml version="1.0" encoding="utf-8"?>
<p:tagLst xmlns:p="http://schemas.openxmlformats.org/presentationml/2006/main">
  <p:tag name="AS_UNIQUEID" val="1046"/>
</p:tagLst>
</file>

<file path=ppt/tags/tag184.xml><?xml version="1.0" encoding="utf-8"?>
<p:tagLst xmlns:p="http://schemas.openxmlformats.org/presentationml/2006/main">
  <p:tag name="AS_UNIQUEID" val="1047"/>
</p:tagLst>
</file>

<file path=ppt/tags/tag185.xml><?xml version="1.0" encoding="utf-8"?>
<p:tagLst xmlns:p="http://schemas.openxmlformats.org/presentationml/2006/main">
  <p:tag name="KSO_WM_BEAUTIFY_FLAG" val="#wm#"/>
  <p:tag name="KSO_WM_TEMPLATE_CATEGORY" val="custom"/>
  <p:tag name="KSO_WM_TEMPLATE_INDEX" val="20205176"/>
</p:tagLst>
</file>

<file path=ppt/tags/tag186.xml><?xml version="1.0" encoding="utf-8"?>
<p:tagLst xmlns:p="http://schemas.openxmlformats.org/presentationml/2006/main">
  <p:tag name="AS_UNIQUEID" val="1048"/>
</p:tagLst>
</file>

<file path=ppt/tags/tag187.xml><?xml version="1.0" encoding="utf-8"?>
<p:tagLst xmlns:p="http://schemas.openxmlformats.org/presentationml/2006/main">
  <p:tag name="AS_UNIQUEID" val="1049"/>
</p:tagLst>
</file>

<file path=ppt/tags/tag188.xml><?xml version="1.0" encoding="utf-8"?>
<p:tagLst xmlns:p="http://schemas.openxmlformats.org/presentationml/2006/main">
  <p:tag name="AS_UNIQUEID" val="1050"/>
</p:tagLst>
</file>

<file path=ppt/tags/tag189.xml><?xml version="1.0" encoding="utf-8"?>
<p:tagLst xmlns:p="http://schemas.openxmlformats.org/presentationml/2006/main">
  <p:tag name="AS_UNIQUEID" val="1051"/>
</p:tagLst>
</file>

<file path=ppt/tags/tag19.xml><?xml version="1.0" encoding="utf-8"?>
<p:tagLst xmlns:p="http://schemas.openxmlformats.org/presentationml/2006/main">
  <p:tag name="AS_UNIQUEID" val="892"/>
</p:tagLst>
</file>

<file path=ppt/tags/tag190.xml><?xml version="1.0" encoding="utf-8"?>
<p:tagLst xmlns:p="http://schemas.openxmlformats.org/presentationml/2006/main">
  <p:tag name="AS_UNIQUEID" val="1052"/>
</p:tagLst>
</file>

<file path=ppt/tags/tag191.xml><?xml version="1.0" encoding="utf-8"?>
<p:tagLst xmlns:p="http://schemas.openxmlformats.org/presentationml/2006/main">
  <p:tag name="KSO_WM_BEAUTIFY_FLAG" val="#wm#"/>
  <p:tag name="KSO_WM_TEMPLATE_CATEGORY" val="custom"/>
  <p:tag name="KSO_WM_TEMPLATE_INDEX" val="20205176"/>
</p:tagLst>
</file>

<file path=ppt/tags/tag192.xml><?xml version="1.0" encoding="utf-8"?>
<p:tagLst xmlns:p="http://schemas.openxmlformats.org/presentationml/2006/main">
  <p:tag name="AS_UNIQUEID" val="1053"/>
</p:tagLst>
</file>

<file path=ppt/tags/tag193.xml><?xml version="1.0" encoding="utf-8"?>
<p:tagLst xmlns:p="http://schemas.openxmlformats.org/presentationml/2006/main">
  <p:tag name="AS_UNIQUEID" val="1054"/>
</p:tagLst>
</file>

<file path=ppt/tags/tag194.xml><?xml version="1.0" encoding="utf-8"?>
<p:tagLst xmlns:p="http://schemas.openxmlformats.org/presentationml/2006/main">
  <p:tag name="AS_UNIQUEID" val="1055"/>
</p:tagLst>
</file>

<file path=ppt/tags/tag195.xml><?xml version="1.0" encoding="utf-8"?>
<p:tagLst xmlns:p="http://schemas.openxmlformats.org/presentationml/2006/main">
  <p:tag name="AS_UNIQUEID" val="1056"/>
</p:tagLst>
</file>

<file path=ppt/tags/tag196.xml><?xml version="1.0" encoding="utf-8"?>
<p:tagLst xmlns:p="http://schemas.openxmlformats.org/presentationml/2006/main">
  <p:tag name="AS_UNIQUEID" val="1057"/>
</p:tagLst>
</file>

<file path=ppt/tags/tag197.xml><?xml version="1.0" encoding="utf-8"?>
<p:tagLst xmlns:p="http://schemas.openxmlformats.org/presentationml/2006/main">
  <p:tag name="AS_UNIQUEID" val="1058"/>
</p:tagLst>
</file>

<file path=ppt/tags/tag198.xml><?xml version="1.0" encoding="utf-8"?>
<p:tagLst xmlns:p="http://schemas.openxmlformats.org/presentationml/2006/main">
  <p:tag name="AS_UNIQUEID" val="1059"/>
</p:tagLst>
</file>

<file path=ppt/tags/tag199.xml><?xml version="1.0" encoding="utf-8"?>
<p:tagLst xmlns:p="http://schemas.openxmlformats.org/presentationml/2006/main">
  <p:tag name="AS_UNIQUEID" val="1060"/>
</p:tagLst>
</file>

<file path=ppt/tags/tag2.xml><?xml version="1.0" encoding="utf-8"?>
<p:tagLst xmlns:p="http://schemas.openxmlformats.org/presentationml/2006/main">
  <p:tag name="AS_UNIQUEID" val="8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89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p="http://schemas.openxmlformats.org/presentationml/2006/main">
  <p:tag name="AS_UNIQUEID" val="1061"/>
</p:tagLst>
</file>

<file path=ppt/tags/tag201.xml><?xml version="1.0" encoding="utf-8"?>
<p:tagLst xmlns:p="http://schemas.openxmlformats.org/presentationml/2006/main">
  <p:tag name="AS_UNIQUEID" val="1062"/>
</p:tagLst>
</file>

<file path=ppt/tags/tag202.xml><?xml version="1.0" encoding="utf-8"?>
<p:tagLst xmlns:p="http://schemas.openxmlformats.org/presentationml/2006/main">
  <p:tag name="AS_UNIQUEID" val="1063"/>
</p:tagLst>
</file>

<file path=ppt/tags/tag203.xml><?xml version="1.0" encoding="utf-8"?>
<p:tagLst xmlns:p="http://schemas.openxmlformats.org/presentationml/2006/main">
  <p:tag name="AS_UNIQUEID" val="1064"/>
</p:tagLst>
</file>

<file path=ppt/tags/tag204.xml><?xml version="1.0" encoding="utf-8"?>
<p:tagLst xmlns:p="http://schemas.openxmlformats.org/presentationml/2006/main">
  <p:tag name="AS_UNIQUEID" val="1065"/>
</p:tagLst>
</file>

<file path=ppt/tags/tag205.xml><?xml version="1.0" encoding="utf-8"?>
<p:tagLst xmlns:p="http://schemas.openxmlformats.org/presentationml/2006/main">
  <p:tag name="AS_UNIQUEID" val="1066"/>
</p:tagLst>
</file>

<file path=ppt/tags/tag206.xml><?xml version="1.0" encoding="utf-8"?>
<p:tagLst xmlns:p="http://schemas.openxmlformats.org/presentationml/2006/main">
  <p:tag name="AS_UNIQUEID" val="1067"/>
</p:tagLst>
</file>

<file path=ppt/tags/tag207.xml><?xml version="1.0" encoding="utf-8"?>
<p:tagLst xmlns:p="http://schemas.openxmlformats.org/presentationml/2006/main">
  <p:tag name="AS_UNIQUEID" val="1068"/>
</p:tagLst>
</file>

<file path=ppt/tags/tag208.xml><?xml version="1.0" encoding="utf-8"?>
<p:tagLst xmlns:p="http://schemas.openxmlformats.org/presentationml/2006/main">
  <p:tag name="AS_UNIQUEID" val="1069"/>
</p:tagLst>
</file>

<file path=ppt/tags/tag209.xml><?xml version="1.0" encoding="utf-8"?>
<p:tagLst xmlns:p="http://schemas.openxmlformats.org/presentationml/2006/main">
  <p:tag name="AS_UNIQUEID" val="1070"/>
</p:tagLst>
</file>

<file path=ppt/tags/tag21.xml><?xml version="1.0" encoding="utf-8"?>
<p:tagLst xmlns:p="http://schemas.openxmlformats.org/presentationml/2006/main">
  <p:tag name="AS_UNIQUEID" val="8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0.xml><?xml version="1.0" encoding="utf-8"?>
<p:tagLst xmlns:p="http://schemas.openxmlformats.org/presentationml/2006/main">
  <p:tag name="AS_UNIQUEID" val="1071"/>
</p:tagLst>
</file>

<file path=ppt/tags/tag211.xml><?xml version="1.0" encoding="utf-8"?>
<p:tagLst xmlns:p="http://schemas.openxmlformats.org/presentationml/2006/main">
  <p:tag name="AS_UNIQUEID" val="1072"/>
</p:tagLst>
</file>

<file path=ppt/tags/tag212.xml><?xml version="1.0" encoding="utf-8"?>
<p:tagLst xmlns:p="http://schemas.openxmlformats.org/presentationml/2006/main">
  <p:tag name="AS_UNIQUEID" val="1073"/>
</p:tagLst>
</file>

<file path=ppt/tags/tag213.xml><?xml version="1.0" encoding="utf-8"?>
<p:tagLst xmlns:p="http://schemas.openxmlformats.org/presentationml/2006/main">
  <p:tag name="AS_UNIQUEID" val="1074"/>
</p:tagLst>
</file>

<file path=ppt/tags/tag214.xml><?xml version="1.0" encoding="utf-8"?>
<p:tagLst xmlns:p="http://schemas.openxmlformats.org/presentationml/2006/main">
  <p:tag name="AS_UNIQUEID" val="1075"/>
</p:tagLst>
</file>

<file path=ppt/tags/tag215.xml><?xml version="1.0" encoding="utf-8"?>
<p:tagLst xmlns:p="http://schemas.openxmlformats.org/presentationml/2006/main">
  <p:tag name="AS_UNIQUEID" val="1076"/>
</p:tagLst>
</file>

<file path=ppt/tags/tag216.xml><?xml version="1.0" encoding="utf-8"?>
<p:tagLst xmlns:p="http://schemas.openxmlformats.org/presentationml/2006/main">
  <p:tag name="AS_UNIQUEID" val="1077"/>
</p:tagLst>
</file>

<file path=ppt/tags/tag217.xml><?xml version="1.0" encoding="utf-8"?>
<p:tagLst xmlns:p="http://schemas.openxmlformats.org/presentationml/2006/main">
  <p:tag name="AS_UNIQUEID" val="1078"/>
</p:tagLst>
</file>

<file path=ppt/tags/tag218.xml><?xml version="1.0" encoding="utf-8"?>
<p:tagLst xmlns:p="http://schemas.openxmlformats.org/presentationml/2006/main">
  <p:tag name="AS_UNIQUEID" val="1079"/>
</p:tagLst>
</file>

<file path=ppt/tags/tag219.xml><?xml version="1.0" encoding="utf-8"?>
<p:tagLst xmlns:p="http://schemas.openxmlformats.org/presentationml/2006/main">
  <p:tag name="AS_UNIQUEID" val="1080"/>
</p:tagLst>
</file>

<file path=ppt/tags/tag22.xml><?xml version="1.0" encoding="utf-8"?>
<p:tagLst xmlns:p="http://schemas.openxmlformats.org/presentationml/2006/main">
  <p:tag name="AS_UNIQUEID" val="8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0.xml><?xml version="1.0" encoding="utf-8"?>
<p:tagLst xmlns:p="http://schemas.openxmlformats.org/presentationml/2006/main">
  <p:tag name="AS_UNIQUEID" val="1081"/>
</p:tagLst>
</file>

<file path=ppt/tags/tag221.xml><?xml version="1.0" encoding="utf-8"?>
<p:tagLst xmlns:p="http://schemas.openxmlformats.org/presentationml/2006/main">
  <p:tag name="AS_UNIQUEID" val="1082"/>
</p:tagLst>
</file>

<file path=ppt/tags/tag222.xml><?xml version="1.0" encoding="utf-8"?>
<p:tagLst xmlns:p="http://schemas.openxmlformats.org/presentationml/2006/main">
  <p:tag name="AS_UNIQUEID" val="1083"/>
</p:tagLst>
</file>

<file path=ppt/tags/tag223.xml><?xml version="1.0" encoding="utf-8"?>
<p:tagLst xmlns:p="http://schemas.openxmlformats.org/presentationml/2006/main">
  <p:tag name="AS_UNIQUEID" val="1084"/>
</p:tagLst>
</file>

<file path=ppt/tags/tag224.xml><?xml version="1.0" encoding="utf-8"?>
<p:tagLst xmlns:p="http://schemas.openxmlformats.org/presentationml/2006/main">
  <p:tag name="AS_UNIQUEID" val="1085"/>
</p:tagLst>
</file>

<file path=ppt/tags/tag225.xml><?xml version="1.0" encoding="utf-8"?>
<p:tagLst xmlns:p="http://schemas.openxmlformats.org/presentationml/2006/main">
  <p:tag name="AS_UNIQUEID" val="1086"/>
</p:tagLst>
</file>

<file path=ppt/tags/tag226.xml><?xml version="1.0" encoding="utf-8"?>
<p:tagLst xmlns:p="http://schemas.openxmlformats.org/presentationml/2006/main">
  <p:tag name="AS_UNIQUEID" val="1087"/>
</p:tagLst>
</file>

<file path=ppt/tags/tag227.xml><?xml version="1.0" encoding="utf-8"?>
<p:tagLst xmlns:p="http://schemas.openxmlformats.org/presentationml/2006/main">
  <p:tag name="KSO_WM_BEAUTIFY_FLAG" val="#wm#"/>
  <p:tag name="KSO_WM_TEMPLATE_CATEGORY" val="custom"/>
  <p:tag name="KSO_WM_TEMPLATE_INDEX" val="20205176"/>
</p:tagLst>
</file>

<file path=ppt/tags/tag228.xml><?xml version="1.0" encoding="utf-8"?>
<p:tagLst xmlns:p="http://schemas.openxmlformats.org/presentationml/2006/main">
  <p:tag name="AS_UNIQUEID" val="1088"/>
</p:tagLst>
</file>

<file path=ppt/tags/tag229.xml><?xml version="1.0" encoding="utf-8"?>
<p:tagLst xmlns:p="http://schemas.openxmlformats.org/presentationml/2006/main">
  <p:tag name="AS_UNIQUEID" val="1089"/>
</p:tagLst>
</file>

<file path=ppt/tags/tag23.xml><?xml version="1.0" encoding="utf-8"?>
<p:tagLst xmlns:p="http://schemas.openxmlformats.org/presentationml/2006/main">
  <p:tag name="AS_UNIQUEID" val="89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0.xml><?xml version="1.0" encoding="utf-8"?>
<p:tagLst xmlns:p="http://schemas.openxmlformats.org/presentationml/2006/main">
  <p:tag name="AS_UNIQUEID" val="867"/>
</p:tagLst>
</file>

<file path=ppt/tags/tag231.xml><?xml version="1.0" encoding="utf-8"?>
<p:tagLst xmlns:p="http://schemas.openxmlformats.org/presentationml/2006/main">
  <p:tag name="AS_UNIQUEID" val="1090"/>
</p:tagLst>
</file>

<file path=ppt/tags/tag232.xml><?xml version="1.0" encoding="utf-8"?>
<p:tagLst xmlns:p="http://schemas.openxmlformats.org/presentationml/2006/main">
  <p:tag name="KSO_WM_BEAUTIFY_FLAG" val="#wm#"/>
  <p:tag name="KSO_WM_TEMPLATE_CATEGORY" val="custom"/>
  <p:tag name="KSO_WM_TEMPLATE_INDEX" val="20205176"/>
</p:tagLst>
</file>

<file path=ppt/tags/tag233.xml><?xml version="1.0" encoding="utf-8"?>
<p:tagLst xmlns:p="http://schemas.openxmlformats.org/presentationml/2006/main">
  <p:tag name="AS_UNIQUEID" val="1091"/>
</p:tagLst>
</file>

<file path=ppt/tags/tag234.xml><?xml version="1.0" encoding="utf-8"?>
<p:tagLst xmlns:p="http://schemas.openxmlformats.org/presentationml/2006/main">
  <p:tag name="AS_UNIQUEID" val="1092"/>
</p:tagLst>
</file>

<file path=ppt/tags/tag235.xml><?xml version="1.0" encoding="utf-8"?>
<p:tagLst xmlns:p="http://schemas.openxmlformats.org/presentationml/2006/main">
  <p:tag name="AS_UNIQUEID" val="869"/>
</p:tagLst>
</file>

<file path=ppt/tags/tag236.xml><?xml version="1.0" encoding="utf-8"?>
<p:tagLst xmlns:p="http://schemas.openxmlformats.org/presentationml/2006/main">
  <p:tag name="AS_UNIQUEID" val="870"/>
</p:tagLst>
</file>

<file path=ppt/tags/tag237.xml><?xml version="1.0" encoding="utf-8"?>
<p:tagLst xmlns:p="http://schemas.openxmlformats.org/presentationml/2006/main">
  <p:tag name="KSO_WM_BEAUTIFY_FLAG" val="#wm#"/>
  <p:tag name="KSO_WM_TEMPLATE_CATEGORY" val="custom"/>
  <p:tag name="KSO_WM_TEMPLATE_INDEX" val="20205176"/>
</p:tagLst>
</file>

<file path=ppt/tags/tag238.xml><?xml version="1.0" encoding="utf-8"?>
<p:tagLst xmlns:p="http://schemas.openxmlformats.org/presentationml/2006/main">
  <p:tag name="AS_UNIQUEID" val="1093"/>
</p:tagLst>
</file>

<file path=ppt/tags/tag239.xml><?xml version="1.0" encoding="utf-8"?>
<p:tagLst xmlns:p="http://schemas.openxmlformats.org/presentationml/2006/main">
  <p:tag name="AS_UNIQUEID" val="1094"/>
</p:tagLst>
</file>

<file path=ppt/tags/tag24.xml><?xml version="1.0" encoding="utf-8"?>
<p:tagLst xmlns:p="http://schemas.openxmlformats.org/presentationml/2006/main">
  <p:tag name="AS_UNIQUEID" val="89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0.xml><?xml version="1.0" encoding="utf-8"?>
<p:tagLst xmlns:p="http://schemas.openxmlformats.org/presentationml/2006/main">
  <p:tag name="AS_UNIQUEID" val="871"/>
</p:tagLst>
</file>

<file path=ppt/tags/tag241.xml><?xml version="1.0" encoding="utf-8"?>
<p:tagLst xmlns:p="http://schemas.openxmlformats.org/presentationml/2006/main">
  <p:tag name="AS_UNIQUEID" val="872"/>
</p:tagLst>
</file>

<file path=ppt/tags/tag242.xml><?xml version="1.0" encoding="utf-8"?>
<p:tagLst xmlns:p="http://schemas.openxmlformats.org/presentationml/2006/main">
  <p:tag name="KSO_WM_BEAUTIFY_FLAG" val="#wm#"/>
  <p:tag name="KSO_WM_TEMPLATE_CATEGORY" val="custom"/>
  <p:tag name="KSO_WM_TEMPLATE_INDEX" val="20205176"/>
</p:tagLst>
</file>

<file path=ppt/tags/tag243.xml><?xml version="1.0" encoding="utf-8"?>
<p:tagLst xmlns:p="http://schemas.openxmlformats.org/presentationml/2006/main">
  <p:tag name="AS_UNIQUEID" val="1095"/>
</p:tagLst>
</file>

<file path=ppt/tags/tag244.xml><?xml version="1.0" encoding="utf-8"?>
<p:tagLst xmlns:p="http://schemas.openxmlformats.org/presentationml/2006/main">
  <p:tag name="AS_UNIQUEID" val="1096"/>
</p:tagLst>
</file>

<file path=ppt/tags/tag245.xml><?xml version="1.0" encoding="utf-8"?>
<p:tagLst xmlns:p="http://schemas.openxmlformats.org/presentationml/2006/main">
  <p:tag name="AS_UNIQUEID" val="873"/>
</p:tagLst>
</file>

<file path=ppt/tags/tag246.xml><?xml version="1.0" encoding="utf-8"?>
<p:tagLst xmlns:p="http://schemas.openxmlformats.org/presentationml/2006/main">
  <p:tag name="AS_UNIQUEID" val="1097"/>
</p:tagLst>
</file>

<file path=ppt/tags/tag247.xml><?xml version="1.0" encoding="utf-8"?>
<p:tagLst xmlns:p="http://schemas.openxmlformats.org/presentationml/2006/main">
  <p:tag name="KSO_WM_BEAUTIFY_FLAG" val="#wm#"/>
  <p:tag name="KSO_WM_TEMPLATE_CATEGORY" val="custom"/>
  <p:tag name="KSO_WM_TEMPLATE_INDEX" val="20205176"/>
</p:tagLst>
</file>

<file path=ppt/tags/tag248.xml><?xml version="1.0" encoding="utf-8"?>
<p:tagLst xmlns:p="http://schemas.openxmlformats.org/presentationml/2006/main">
  <p:tag name="AS_UNIQUEID" val="1098"/>
</p:tagLst>
</file>

<file path=ppt/tags/tag249.xml><?xml version="1.0" encoding="utf-8"?>
<p:tagLst xmlns:p="http://schemas.openxmlformats.org/presentationml/2006/main">
  <p:tag name="AS_UNIQUEID" val="1099"/>
</p:tagLst>
</file>

<file path=ppt/tags/tag25.xml><?xml version="1.0" encoding="utf-8"?>
<p:tagLst xmlns:p="http://schemas.openxmlformats.org/presentationml/2006/main">
  <p:tag name="AS_UNIQUEID" val="89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0.xml><?xml version="1.0" encoding="utf-8"?>
<p:tagLst xmlns:p="http://schemas.openxmlformats.org/presentationml/2006/main">
  <p:tag name="AS_UNIQUEID" val="1100"/>
</p:tagLst>
</file>

<file path=ppt/tags/tag251.xml><?xml version="1.0" encoding="utf-8"?>
<p:tagLst xmlns:p="http://schemas.openxmlformats.org/presentationml/2006/main">
  <p:tag name="AS_UNIQUEID" val="1101"/>
</p:tagLst>
</file>

<file path=ppt/tags/tag252.xml><?xml version="1.0" encoding="utf-8"?>
<p:tagLst xmlns:p="http://schemas.openxmlformats.org/presentationml/2006/main">
  <p:tag name="AS_UNIQUEID" val="1102"/>
</p:tagLst>
</file>

<file path=ppt/tags/tag253.xml><?xml version="1.0" encoding="utf-8"?>
<p:tagLst xmlns:p="http://schemas.openxmlformats.org/presentationml/2006/main">
  <p:tag name="AS_UNIQUEID" val="1103"/>
</p:tagLst>
</file>

<file path=ppt/tags/tag254.xml><?xml version="1.0" encoding="utf-8"?>
<p:tagLst xmlns:p="http://schemas.openxmlformats.org/presentationml/2006/main">
  <p:tag name="AS_UNIQUEID" val="1104"/>
</p:tagLst>
</file>

<file path=ppt/tags/tag255.xml><?xml version="1.0" encoding="utf-8"?>
<p:tagLst xmlns:p="http://schemas.openxmlformats.org/presentationml/2006/main">
  <p:tag name="AS_UNIQUEID" val="1105"/>
</p:tagLst>
</file>

<file path=ppt/tags/tag256.xml><?xml version="1.0" encoding="utf-8"?>
<p:tagLst xmlns:p="http://schemas.openxmlformats.org/presentationml/2006/main">
  <p:tag name="KSO_WM_BEAUTIFY_FLAG" val="#wm#"/>
  <p:tag name="KSO_WM_TEMPLATE_CATEGORY" val="custom"/>
  <p:tag name="KSO_WM_TEMPLATE_INDEX" val="20205176"/>
</p:tagLst>
</file>

<file path=ppt/tags/tag257.xml><?xml version="1.0" encoding="utf-8"?>
<p:tagLst xmlns:p="http://schemas.openxmlformats.org/presentationml/2006/main">
  <p:tag name="AS_UNIQUEID" val="1106"/>
</p:tagLst>
</file>

<file path=ppt/tags/tag258.xml><?xml version="1.0" encoding="utf-8"?>
<p:tagLst xmlns:p="http://schemas.openxmlformats.org/presentationml/2006/main">
  <p:tag name="AS_UNIQUEID" val="1107"/>
</p:tagLst>
</file>

<file path=ppt/tags/tag259.xml><?xml version="1.0" encoding="utf-8"?>
<p:tagLst xmlns:p="http://schemas.openxmlformats.org/presentationml/2006/main">
  <p:tag name="AS_UNIQUEID" val="1108"/>
</p:tagLst>
</file>

<file path=ppt/tags/tag26.xml><?xml version="1.0" encoding="utf-8"?>
<p:tagLst xmlns:p="http://schemas.openxmlformats.org/presentationml/2006/main">
  <p:tag name="AS_UNIQUEID" val="899"/>
</p:tagLst>
</file>

<file path=ppt/tags/tag260.xml><?xml version="1.0" encoding="utf-8"?>
<p:tagLst xmlns:p="http://schemas.openxmlformats.org/presentationml/2006/main">
  <p:tag name="AS_UNIQUEID" val="1109"/>
</p:tagLst>
</file>

<file path=ppt/tags/tag261.xml><?xml version="1.0" encoding="utf-8"?>
<p:tagLst xmlns:p="http://schemas.openxmlformats.org/presentationml/2006/main">
  <p:tag name="KSO_WM_BEAUTIFY_FLAG" val="#wm#"/>
  <p:tag name="KSO_WM_TEMPLATE_CATEGORY" val="custom"/>
  <p:tag name="KSO_WM_TEMPLATE_INDEX" val="20205176"/>
</p:tagLst>
</file>

<file path=ppt/tags/tag262.xml><?xml version="1.0" encoding="utf-8"?>
<p:tagLst xmlns:p="http://schemas.openxmlformats.org/presentationml/2006/main">
  <p:tag name="AS_OS" val="Unix 3.10 unknown"/>
  <p:tag name="AS_RELEASE_DATE" val="2020.11.30"/>
  <p:tag name="AS_TITLE" val="Aspose.Slides for Java"/>
  <p:tag name="AS_VERSION" val="20.11"/>
</p:tagLst>
</file>

<file path=ppt/tags/tag27.xml><?xml version="1.0" encoding="utf-8"?>
<p:tagLst xmlns:p="http://schemas.openxmlformats.org/presentationml/2006/main">
  <p:tag name="AS_UNIQUEID" val="9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AS_UNIQUEID" val="9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AS_UNIQUEID" val="9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AS_UNIQUEID" val="87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9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p="http://schemas.openxmlformats.org/presentationml/2006/main">
  <p:tag name="AS_UNIQUEID" val="9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p="http://schemas.openxmlformats.org/presentationml/2006/main">
  <p:tag name="AS_UNIQUEID" val="90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p="http://schemas.openxmlformats.org/presentationml/2006/main">
  <p:tag name="AS_UNIQUEID" val="90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p="http://schemas.openxmlformats.org/presentationml/2006/main">
  <p:tag name="AS_UNIQUEID" val="90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p="http://schemas.openxmlformats.org/presentationml/2006/main">
  <p:tag name="AS_UNIQUEID" val="908"/>
</p:tagLst>
</file>

<file path=ppt/tags/tag36.xml><?xml version="1.0" encoding="utf-8"?>
<p:tagLst xmlns:p="http://schemas.openxmlformats.org/presentationml/2006/main">
  <p:tag name="AS_UNIQUEID" val="90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p="http://schemas.openxmlformats.org/presentationml/2006/main">
  <p:tag name="AS_UNIQUEID" val="91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p="http://schemas.openxmlformats.org/presentationml/2006/main">
  <p:tag name="AS_UNIQUEID" val="91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p="http://schemas.openxmlformats.org/presentationml/2006/main">
  <p:tag name="AS_UNIQUEID" val="91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p="http://schemas.openxmlformats.org/presentationml/2006/main">
  <p:tag name="AS_UNIQUEID" val="877"/>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913"/>
</p:tagLst>
</file>

<file path=ppt/tags/tag41.xml><?xml version="1.0" encoding="utf-8"?>
<p:tagLst xmlns:p="http://schemas.openxmlformats.org/presentationml/2006/main">
  <p:tag name="AS_UNIQUEID" val="91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p="http://schemas.openxmlformats.org/presentationml/2006/main">
  <p:tag name="AS_UNIQUEID" val="91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p="http://schemas.openxmlformats.org/presentationml/2006/main">
  <p:tag name="AS_UNIQUEID" val="91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4.xml><?xml version="1.0" encoding="utf-8"?>
<p:tagLst xmlns:p="http://schemas.openxmlformats.org/presentationml/2006/main">
  <p:tag name="AS_UNIQUEID" val="917"/>
</p:tagLst>
</file>

<file path=ppt/tags/tag45.xml><?xml version="1.0" encoding="utf-8"?>
<p:tagLst xmlns:p="http://schemas.openxmlformats.org/presentationml/2006/main">
  <p:tag name="AS_UNIQUEID" val="91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p="http://schemas.openxmlformats.org/presentationml/2006/main">
  <p:tag name="AS_UNIQUEID" val="9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p="http://schemas.openxmlformats.org/presentationml/2006/main">
  <p:tag name="AS_UNIQUEID" val="92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p="http://schemas.openxmlformats.org/presentationml/2006/main">
  <p:tag name="AS_UNIQUEID" val="92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p="http://schemas.openxmlformats.org/presentationml/2006/main">
  <p:tag name="AS_UNIQUEID" val="92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xml><?xml version="1.0" encoding="utf-8"?>
<p:tagLst xmlns:p="http://schemas.openxmlformats.org/presentationml/2006/main">
  <p:tag name="AS_UNIQUEID" val="878"/>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92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51.xml><?xml version="1.0" encoding="utf-8"?>
<p:tagLst xmlns:p="http://schemas.openxmlformats.org/presentationml/2006/main">
  <p:tag name="AS_UNIQUEID" val="924"/>
</p:tagLst>
</file>

<file path=ppt/tags/tag52.xml><?xml version="1.0" encoding="utf-8"?>
<p:tagLst xmlns:p="http://schemas.openxmlformats.org/presentationml/2006/main">
  <p:tag name="AS_UNIQUEID" val="92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p="http://schemas.openxmlformats.org/presentationml/2006/main">
  <p:tag name="AS_UNIQUEID" val="92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p="http://schemas.openxmlformats.org/presentationml/2006/main">
  <p:tag name="AS_UNIQUEID" val="92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5.xml><?xml version="1.0" encoding="utf-8"?>
<p:tagLst xmlns:p="http://schemas.openxmlformats.org/presentationml/2006/main">
  <p:tag name="AS_UNIQUEID" val="92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6.xml><?xml version="1.0" encoding="utf-8"?>
<p:tagLst xmlns:p="http://schemas.openxmlformats.org/presentationml/2006/main">
  <p:tag name="AS_UNIQUEID" val="92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7.xml><?xml version="1.0" encoding="utf-8"?>
<p:tagLst xmlns:p="http://schemas.openxmlformats.org/presentationml/2006/main">
  <p:tag name="AS_UNIQUEID" val="930"/>
</p:tagLst>
</file>

<file path=ppt/tags/tag58.xml><?xml version="1.0" encoding="utf-8"?>
<p:tagLst xmlns:p="http://schemas.openxmlformats.org/presentationml/2006/main">
  <p:tag name="AS_UNIQUEID" val="93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9.xml><?xml version="1.0" encoding="utf-8"?>
<p:tagLst xmlns:p="http://schemas.openxmlformats.org/presentationml/2006/main">
  <p:tag name="AS_UNIQUEID" val="93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xml><?xml version="1.0" encoding="utf-8"?>
<p:tagLst xmlns:p="http://schemas.openxmlformats.org/presentationml/2006/main">
  <p:tag name="AS_UNIQUEID" val="879"/>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93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1.xml><?xml version="1.0" encoding="utf-8"?>
<p:tagLst xmlns:p="http://schemas.openxmlformats.org/presentationml/2006/main">
  <p:tag name="AS_UNIQUEID" val="93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62.xml><?xml version="1.0" encoding="utf-8"?>
<p:tagLst xmlns:p="http://schemas.openxmlformats.org/presentationml/2006/main">
  <p:tag name="AS_UNIQUEID" val="935"/>
</p:tagLst>
</file>

<file path=ppt/tags/tag63.xml><?xml version="1.0" encoding="utf-8"?>
<p:tagLst xmlns:p="http://schemas.openxmlformats.org/presentationml/2006/main">
  <p:tag name="AS_UNIQUEID" val="9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4.xml><?xml version="1.0" encoding="utf-8"?>
<p:tagLst xmlns:p="http://schemas.openxmlformats.org/presentationml/2006/main">
  <p:tag name="AS_UNIQUEID" val="93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5.xml><?xml version="1.0" encoding="utf-8"?>
<p:tagLst xmlns:p="http://schemas.openxmlformats.org/presentationml/2006/main">
  <p:tag name="AS_UNIQUEID" val="93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6.xml><?xml version="1.0" encoding="utf-8"?>
<p:tagLst xmlns:p="http://schemas.openxmlformats.org/presentationml/2006/main">
  <p:tag name="AS_UNIQUEID" val="93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7.xml><?xml version="1.0" encoding="utf-8"?>
<p:tagLst xmlns:p="http://schemas.openxmlformats.org/presentationml/2006/main">
  <p:tag name="AS_UNIQUEID" val="94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8.xml><?xml version="1.0" encoding="utf-8"?>
<p:tagLst xmlns:p="http://schemas.openxmlformats.org/presentationml/2006/main">
  <p:tag name="AS_UNIQUEID" val="941"/>
</p:tagLst>
</file>

<file path=ppt/tags/tag69.xml><?xml version="1.0" encoding="utf-8"?>
<p:tagLst xmlns:p="http://schemas.openxmlformats.org/presentationml/2006/main">
  <p:tag name="AS_UNIQUEID" val="942"/>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xml><?xml version="1.0" encoding="utf-8"?>
<p:tagLst xmlns:p="http://schemas.openxmlformats.org/presentationml/2006/main">
  <p:tag name="AS_UNIQUEID" val="880"/>
</p:tagLst>
</file>

<file path=ppt/tags/tag70.xml><?xml version="1.0" encoding="utf-8"?>
<p:tagLst xmlns:p="http://schemas.openxmlformats.org/presentationml/2006/main">
  <p:tag name="AS_UNIQUEID" val="943"/>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71.xml><?xml version="1.0" encoding="utf-8"?>
<p:tagLst xmlns:p="http://schemas.openxmlformats.org/presentationml/2006/main">
  <p:tag name="AS_UNIQUEID" val="94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2.xml><?xml version="1.0" encoding="utf-8"?>
<p:tagLst xmlns:p="http://schemas.openxmlformats.org/presentationml/2006/main">
  <p:tag name="AS_UNIQUEID" val="94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3.xml><?xml version="1.0" encoding="utf-8"?>
<p:tagLst xmlns:p="http://schemas.openxmlformats.org/presentationml/2006/main">
  <p:tag name="AS_UNIQUEID" val="94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74.xml><?xml version="1.0" encoding="utf-8"?>
<p:tagLst xmlns:p="http://schemas.openxmlformats.org/presentationml/2006/main">
  <p:tag name="AS_UNIQUEID" val="947"/>
</p:tagLst>
</file>

<file path=ppt/tags/tag75.xml><?xml version="1.0" encoding="utf-8"?>
<p:tagLst xmlns:p="http://schemas.openxmlformats.org/presentationml/2006/main">
  <p:tag name="AS_UNIQUEID" val="948"/>
</p:tagLst>
</file>

<file path=ppt/tags/tag76.xml><?xml version="1.0" encoding="utf-8"?>
<p:tagLst xmlns:p="http://schemas.openxmlformats.org/presentationml/2006/main">
  <p:tag name="AS_UNIQUEID" val="949"/>
</p:tagLst>
</file>

<file path=ppt/tags/tag77.xml><?xml version="1.0" encoding="utf-8"?>
<p:tagLst xmlns:p="http://schemas.openxmlformats.org/presentationml/2006/main">
  <p:tag name="AS_UNIQUEID" val="950"/>
</p:tagLst>
</file>

<file path=ppt/tags/tag78.xml><?xml version="1.0" encoding="utf-8"?>
<p:tagLst xmlns:p="http://schemas.openxmlformats.org/presentationml/2006/main">
  <p:tag name="AS_UNIQUEID" val="951"/>
</p:tagLst>
</file>

<file path=ppt/tags/tag79.xml><?xml version="1.0" encoding="utf-8"?>
<p:tagLst xmlns:p="http://schemas.openxmlformats.org/presentationml/2006/main">
  <p:tag name="AS_UNIQUEID" val="952"/>
</p:tagLst>
</file>

<file path=ppt/tags/tag8.xml><?xml version="1.0" encoding="utf-8"?>
<p:tagLst xmlns:p="http://schemas.openxmlformats.org/presentationml/2006/main">
  <p:tag name="AS_UNIQUEID" val="8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AS_UNIQUEID" val="953"/>
</p:tagLst>
</file>

<file path=ppt/tags/tag81.xml><?xml version="1.0" encoding="utf-8"?>
<p:tagLst xmlns:p="http://schemas.openxmlformats.org/presentationml/2006/main">
  <p:tag name="AS_UNIQUEID" val="954"/>
</p:tagLst>
</file>

<file path=ppt/tags/tag82.xml><?xml version="1.0" encoding="utf-8"?>
<p:tagLst xmlns:p="http://schemas.openxmlformats.org/presentationml/2006/main">
  <p:tag name="AS_UNIQUEID" val="955"/>
</p:tagLst>
</file>

<file path=ppt/tags/tag83.xml><?xml version="1.0" encoding="utf-8"?>
<p:tagLst xmlns:p="http://schemas.openxmlformats.org/presentationml/2006/main">
  <p:tag name="AS_UNIQUEID" val="956"/>
</p:tagLst>
</file>

<file path=ppt/tags/tag84.xml><?xml version="1.0" encoding="utf-8"?>
<p:tagLst xmlns:p="http://schemas.openxmlformats.org/presentationml/2006/main">
  <p:tag name="AS_UNIQUEID" val="957"/>
</p:tagLst>
</file>

<file path=ppt/tags/tag85.xml><?xml version="1.0" encoding="utf-8"?>
<p:tagLst xmlns:p="http://schemas.openxmlformats.org/presentationml/2006/main">
  <p:tag name="AS_UNIQUEID" val="958"/>
</p:tagLst>
</file>

<file path=ppt/tags/tag86.xml><?xml version="1.0" encoding="utf-8"?>
<p:tagLst xmlns:p="http://schemas.openxmlformats.org/presentationml/2006/main">
  <p:tag name="AS_UNIQUEID" val="959"/>
</p:tagLst>
</file>

<file path=ppt/tags/tag87.xml><?xml version="1.0" encoding="utf-8"?>
<p:tagLst xmlns:p="http://schemas.openxmlformats.org/presentationml/2006/main">
  <p:tag name="AS_UNIQUEID" val="960"/>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a*1"/>
  <p:tag name="KSO_WM_UNIT_INDEX" val="1"/>
  <p:tag name="KSO_WM_UNIT_ISCONTENTSTITLE" val="0"/>
  <p:tag name="KSO_WM_UNIT_ISNUMDGMTITLE" val="0"/>
  <p:tag name="KSO_WM_UNIT_LAYERLEVEL" val="1"/>
  <p:tag name="KSO_WM_UNIT_NOCLEAR" val="0"/>
  <p:tag name="KSO_WM_UNIT_PRESET_TEXT" val="空白演示"/>
  <p:tag name="KSO_WM_UNIT_SHOW_EDIT_AREA_INDICATION" val="1"/>
  <p:tag name="KSO_WM_UNIT_TYPE" val="a"/>
  <p:tag name="KSO_WM_UNIT_VALUE" val="28"/>
</p:tagLst>
</file>

<file path=ppt/tags/tag88.xml><?xml version="1.0" encoding="utf-8"?>
<p:tagLst xmlns:p="http://schemas.openxmlformats.org/presentationml/2006/main">
  <p:tag name="AS_UNIQUEID" val="961"/>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custom20205176_1*b*1"/>
  <p:tag name="KSO_WM_UNIT_INDEX" val="1"/>
  <p:tag name="KSO_WM_UNIT_ISCONTENTSTITLE" val="0"/>
  <p:tag name="KSO_WM_UNIT_ISNUMDGMTITLE" val="0"/>
  <p:tag name="KSO_WM_UNIT_LAYERLEVEL" val="1"/>
  <p:tag name="KSO_WM_UNIT_NOCLEAR" val="0"/>
  <p:tag name="KSO_WM_UNIT_PRESET_TEXT" val="单击输入您的封面副标题"/>
  <p:tag name="KSO_WM_UNIT_SHOW_EDIT_AREA_INDICATION" val="1"/>
  <p:tag name="KSO_WM_UNIT_TYPE" val="b"/>
  <p:tag name="KSO_WM_UNIT_VALUE" val="111"/>
</p:tagLst>
</file>

<file path=ppt/tags/tag89.xml><?xml version="1.0" encoding="utf-8"?>
<p:tagLst xmlns:p="http://schemas.openxmlformats.org/presentationml/2006/main">
  <p:tag name="AS_UNIQUEID" val="962"/>
</p:tagLst>
</file>

<file path=ppt/tags/tag9.xml><?xml version="1.0" encoding="utf-8"?>
<p:tagLst xmlns:p="http://schemas.openxmlformats.org/presentationml/2006/main">
  <p:tag name="AS_UNIQUEID" val="88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AS_UNIQUEID" val="963"/>
</p:tagLst>
</file>

<file path=ppt/tags/tag91.xml><?xml version="1.0" encoding="utf-8"?>
<p:tagLst xmlns:p="http://schemas.openxmlformats.org/presentationml/2006/main">
  <p:tag name="KSO_WM_BEAUTIFY_FLAG" val="#wm#"/>
  <p:tag name="KSO_WM_SLIDE_ID" val="custom20205176_1"/>
  <p:tag name="KSO_WM_SLIDE_INDEX" val="1"/>
  <p:tag name="KSO_WM_SLIDE_ITEM_CNT" val="0"/>
  <p:tag name="KSO_WM_SLIDE_LAYOUT" val="a_b"/>
  <p:tag name="KSO_WM_SLIDE_LAYOUT_CNT" val="1_1"/>
  <p:tag name="KSO_WM_SLIDE_MODEL_TYPE" val="cover"/>
  <p:tag name="KSO_WM_SLIDE_SUBTYPE" val="defaultBlank"/>
  <p:tag name="KSO_WM_SLIDE_TYPE" val="title"/>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92.xml><?xml version="1.0" encoding="utf-8"?>
<p:tagLst xmlns:p="http://schemas.openxmlformats.org/presentationml/2006/main">
  <p:tag name="AS_UNIQUEID" val="964"/>
</p:tagLst>
</file>

<file path=ppt/tags/tag93.xml><?xml version="1.0" encoding="utf-8"?>
<p:tagLst xmlns:p="http://schemas.openxmlformats.org/presentationml/2006/main">
  <p:tag name="AS_UNIQUEID" val="965"/>
</p:tagLst>
</file>

<file path=ppt/tags/tag94.xml><?xml version="1.0" encoding="utf-8"?>
<p:tagLst xmlns:p="http://schemas.openxmlformats.org/presentationml/2006/main">
  <p:tag name="AS_UNIQUEID" val="966"/>
</p:tagLst>
</file>

<file path=ppt/tags/tag95.xml><?xml version="1.0" encoding="utf-8"?>
<p:tagLst xmlns:p="http://schemas.openxmlformats.org/presentationml/2006/main">
  <p:tag name="AS_UNIQUEID" val="967"/>
</p:tagLst>
</file>

<file path=ppt/tags/tag96.xml><?xml version="1.0" encoding="utf-8"?>
<p:tagLst xmlns:p="http://schemas.openxmlformats.org/presentationml/2006/main">
  <p:tag name="AS_UNIQUEID" val="968"/>
</p:tagLst>
</file>

<file path=ppt/tags/tag97.xml><?xml version="1.0" encoding="utf-8"?>
<p:tagLst xmlns:p="http://schemas.openxmlformats.org/presentationml/2006/main">
  <p:tag name="AS_UNIQUEID" val="969"/>
</p:tagLst>
</file>

<file path=ppt/tags/tag98.xml><?xml version="1.0" encoding="utf-8"?>
<p:tagLst xmlns:p="http://schemas.openxmlformats.org/presentationml/2006/main">
  <p:tag name="AS_UNIQUEID" val="970"/>
</p:tagLst>
</file>

<file path=ppt/tags/tag99.xml><?xml version="1.0" encoding="utf-8"?>
<p:tagLst xmlns:p="http://schemas.openxmlformats.org/presentationml/2006/main">
  <p:tag name="AS_UNIQUEID" val="971"/>
</p:tagLst>
</file>

<file path=ppt/theme/theme1.xml><?xml version="1.0" encoding="utf-8"?>
<a:theme xmlns:r="http://schemas.openxmlformats.org/officeDocument/2006/relationships"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104</Paragraphs>
  <Slides>19</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微软雅黑</vt:lpstr>
      <vt:lpstr>Wingdings</vt:lpstr>
      <vt:lpstr>Calibri Light</vt:lpstr>
      <vt:lpstr>Calibri</vt:lpstr>
      <vt:lpstr>Times New Roman</vt:lpstr>
      <vt:lpstr>黑体</vt:lpstr>
      <vt:lpstr>华文行楷</vt:lpstr>
      <vt:lpstr>华文新魏</vt:lpstr>
      <vt:lpstr>宋体</vt:lpstr>
      <vt:lpstr>华文中宋</vt:lpstr>
      <vt:lpstr>Office 主题​​</vt:lpstr>
      <vt:lpstr>第七章 从粒子到宇宙</vt:lpstr>
      <vt:lpstr>新课导入-----宇宙探索（古代）</vt:lpstr>
      <vt:lpstr>新课导入-----宇宙探索（古代）</vt:lpstr>
      <vt:lpstr>进入新课-----从“地心说”到“日心说”</vt:lpstr>
      <vt:lpstr>进入新课-----从“地心说”到“日心说”</vt:lpstr>
      <vt:lpstr>进入新课-----星空世界</vt:lpstr>
      <vt:lpstr>进入新课-----星空世界</vt:lpstr>
      <vt:lpstr>进入新课-----星空世界</vt:lpstr>
      <vt:lpstr>进入新课-----星空世界</vt:lpstr>
      <vt:lpstr>进入新课-----星空世界</vt:lpstr>
      <vt:lpstr>读一读-----宇宙从何而来</vt:lpstr>
      <vt:lpstr>生活。物理。社会-----中国载人航天工程</vt:lpstr>
      <vt:lpstr>课堂总结</vt:lpstr>
      <vt:lpstr>练一练</vt:lpstr>
      <vt:lpstr>练一练</vt:lpstr>
      <vt:lpstr>练一练</vt:lpstr>
      <vt:lpstr>练一练</vt:lpstr>
      <vt:lpstr>练一练</vt:lpstr>
      <vt:lpstr>PowerPoint Presentation</vt:lpstr>
    </vt:vector>
  </TitlesOfParts>
  <LinksUpToDate>false</LinksUpToDate>
  <SharedDoc>false</SharedDoc>
  <HyperlinksChanged>false</HyperlinksChanged>
  <AppVersion>20.1100</AppVersion>
  <TotalTime>0</TotalTime>
  <Application>Aspose.Slides for Java</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2021-02-16T17:04:43Z</cp:lastPrinted>
  <dcterms:created xsi:type="dcterms:W3CDTF">2021-02-16T17:04:43Z</dcterms:created>
  <dcterms:modified xsi:type="dcterms:W3CDTF">2021-02-16T09:04:46Z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