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1070" r:id="rId2"/>
    <p:sldId id="1038" r:id="rId3"/>
    <p:sldId id="1041" r:id="rId4"/>
    <p:sldId id="1075" r:id="rId5"/>
    <p:sldId id="1074" r:id="rId6"/>
    <p:sldId id="1042" r:id="rId7"/>
    <p:sldId id="1044" r:id="rId8"/>
    <p:sldId id="1045" r:id="rId9"/>
    <p:sldId id="1080" r:id="rId10"/>
    <p:sldId id="1081" r:id="rId11"/>
    <p:sldId id="1082" r:id="rId12"/>
    <p:sldId id="1079" r:id="rId13"/>
    <p:sldId id="1046" r:id="rId14"/>
    <p:sldId id="1097" r:id="rId15"/>
    <p:sldId id="1098" r:id="rId16"/>
    <p:sldId id="1047" r:id="rId17"/>
    <p:sldId id="1099" r:id="rId18"/>
    <p:sldId id="1093" r:id="rId19"/>
    <p:sldId id="1048" r:id="rId20"/>
    <p:sldId id="1049" r:id="rId21"/>
    <p:sldId id="1053" r:id="rId22"/>
    <p:sldId id="1073" r:id="rId23"/>
    <p:sldId id="1110" r:id="rId24"/>
    <p:sldId id="1111" r:id="rId25"/>
    <p:sldId id="1094" r:id="rId26"/>
    <p:sldId id="1112" r:id="rId27"/>
    <p:sldId id="1096" r:id="rId28"/>
    <p:sldId id="1071" r:id="rId29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张艳" initials="张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0000FF"/>
    <a:srgbClr val="175B5C"/>
    <a:srgbClr val="F4F9FC"/>
    <a:srgbClr val="3366FF"/>
    <a:srgbClr val="C0504D"/>
    <a:srgbClr val="FFFFFF"/>
    <a:srgbClr val="00B0F0"/>
    <a:srgbClr val="E77D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4" d="100"/>
          <a:sy n="84" d="100"/>
        </p:scale>
        <p:origin x="-1554" y="-90"/>
      </p:cViewPr>
      <p:guideLst>
        <p:guide orient="horz" pos="2301"/>
        <p:guide pos="316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fontAlgn="base"/>
            <a:endParaRPr lang="zh-CN" altLang="en-US" strike="noStrike" noProof="1" smtClean="0">
              <a:latin typeface="Arial" panose="020B0604020202020204" pitchFamily="34" charset="0"/>
              <a:ea typeface="宋体" panose="02010600030101010101" pitchFamily="2" charset="-122"/>
              <a:cs typeface="+mn-ea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fontAlgn="base"/>
            <a:fld id="{8D4E0FC9-F1F8-4FAE-9988-3BA365CFD46F}" type="slidenum">
              <a:rPr lang="zh-CN" altLang="en-US" strike="noStrike" noProof="1" smtClean="0">
                <a:latin typeface="Arial" panose="020B0604020202020204" pitchFamily="34" charset="0"/>
                <a:ea typeface="宋体" panose="02010600030101010101" pitchFamily="2" charset="-122"/>
                <a:cs typeface="+mn-ea"/>
              </a:rPr>
              <a:t>‹#›</a:t>
            </a:fld>
            <a:endParaRPr lang="zh-CN" altLang="en-US" strike="noStrike" noProof="1"/>
          </a:p>
        </p:txBody>
      </p:sp>
    </p:spTree>
    <p:extLst>
      <p:ext uri="{BB962C8B-B14F-4D97-AF65-F5344CB8AC3E}">
        <p14:creationId xmlns:p14="http://schemas.microsoft.com/office/powerpoint/2010/main" val="3531228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/>
          </p:cNvSpPr>
          <p:nvPr>
            <p:ph type="sldImg"/>
          </p:nvPr>
        </p:nvSpPr>
        <p:spPr>
          <a:xfrm>
            <a:off x="1050925" y="754063"/>
            <a:ext cx="4572000" cy="3294062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4099" name="Rectangle 3"/>
          <p:cNvSpPr>
            <a:spLocks noGrp="1"/>
          </p:cNvSpPr>
          <p:nvPr>
            <p:ph type="body" sz="quarter"/>
          </p:nvPr>
        </p:nvSpPr>
        <p:spPr>
          <a:xfrm>
            <a:off x="538163" y="4387850"/>
            <a:ext cx="5780087" cy="3952875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0"/>
            <a:r>
              <a:rPr lang="zh-CN" altLang="en-US" dirty="0"/>
              <a:t>单击此处编辑母版文本样式
第二级
第三级
第四级
第五级</a:t>
            </a:r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2053" name="Rectangle 5"/>
          <p:cNvSpPr>
            <a:spLocks noGrp="1"/>
          </p:cNvSpPr>
          <p:nvPr>
            <p:ph type="dt"/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 algn="r" fontAlgn="base"/>
            <a:endParaRPr lang="zh-CN" altLang="en-US" sz="1200" strike="noStrike" noProof="1"/>
          </a:p>
        </p:txBody>
      </p:sp>
      <p:sp>
        <p:nvSpPr>
          <p:cNvPr id="2054" name="Rectangle 6"/>
          <p:cNvSpPr>
            <a:spLocks noGrp="1"/>
          </p:cNvSpPr>
          <p:nvPr>
            <p:ph type="ftr" sz="quarter"/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 fontAlgn="base"/>
            <a:endParaRPr lang="zh-CN" altLang="en-US" sz="1200" strike="noStrike" noProof="1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/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/>
          <a:p>
            <a:pPr lvl="0" algn="r" fontAlgn="base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华文细黑" panose="02010600040101010101" pitchFamily="2" charset="-122"/>
                <a:cs typeface="华文细黑" panose="02010600040101010101" pitchFamily="2" charset="-122"/>
              </a:rPr>
              <a:t>‹#›</a:t>
            </a:fld>
            <a:endParaRPr lang="en-US" altLang="x-none" sz="1200" strike="noStrike" noProof="1"/>
          </a:p>
        </p:txBody>
      </p:sp>
    </p:spTree>
    <p:extLst>
      <p:ext uri="{BB962C8B-B14F-4D97-AF65-F5344CB8AC3E}">
        <p14:creationId xmlns:p14="http://schemas.microsoft.com/office/powerpoint/2010/main" val="9760902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华文细黑" panose="02010600040101010101" pitchFamily="2" charset="-122"/>
        <a:cs typeface="+mn-cs"/>
      </a:defRPr>
    </a:lvl1pPr>
    <a:lvl2pPr marL="742950" lvl="1" indent="-28575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2pPr>
    <a:lvl3pPr marL="1143000" lvl="2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3pPr>
    <a:lvl4pPr marL="1600200" lvl="3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4pPr>
    <a:lvl5pPr marL="2057400" lvl="4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ea typeface="华文细黑" panose="02010600040101010101" pitchFamily="2" charset="-122"/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ea typeface="华文细黑" panose="02010600040101010101" pitchFamily="2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华文细黑" panose="02010600040101010101" pitchFamily="2" charset="-122"/>
                <a:cs typeface="华文细黑" panose="02010600040101010101" pitchFamily="2" charset="-122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ea typeface="华文细黑" panose="02010600040101010101" pitchFamily="2" charset="-122"/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</p:spPr>
        <p:txBody>
          <a:bodyPr vert="eaVert"/>
          <a:lstStyle>
            <a:lvl1pPr>
              <a:defRPr>
                <a:ea typeface="华文细黑" panose="02010600040101010101" pitchFamily="2" charset="-122"/>
              </a:defRPr>
            </a:lvl1pPr>
            <a:lvl2pPr>
              <a:defRPr>
                <a:ea typeface="华文细黑" panose="02010600040101010101" pitchFamily="2" charset="-122"/>
              </a:defRPr>
            </a:lvl2pPr>
            <a:lvl3pPr>
              <a:defRPr>
                <a:ea typeface="华文细黑" panose="02010600040101010101" pitchFamily="2" charset="-122"/>
              </a:defRPr>
            </a:lvl3pPr>
            <a:lvl4pPr>
              <a:defRPr>
                <a:ea typeface="华文细黑" panose="02010600040101010101" pitchFamily="2" charset="-122"/>
              </a:defRPr>
            </a:lvl4pPr>
            <a:lvl5pPr>
              <a:defRPr>
                <a:ea typeface="华文细黑" panose="02010600040101010101" pitchFamily="2" charset="-122"/>
              </a:defRPr>
            </a:lvl5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华文细黑" panose="02010600040101010101" pitchFamily="2" charset="-122"/>
                <a:cs typeface="华文细黑" panose="02010600040101010101" pitchFamily="2" charset="-122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ea typeface="华文细黑" panose="02010600040101010101" pitchFamily="2" charset="-122"/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>
            <a:lvl1pPr>
              <a:defRPr>
                <a:ea typeface="华文细黑" panose="02010600040101010101" pitchFamily="2" charset="-122"/>
              </a:defRPr>
            </a:lvl1pPr>
            <a:lvl2pPr>
              <a:defRPr>
                <a:ea typeface="华文细黑" panose="02010600040101010101" pitchFamily="2" charset="-122"/>
              </a:defRPr>
            </a:lvl2pPr>
            <a:lvl3pPr>
              <a:defRPr>
                <a:ea typeface="华文细黑" panose="02010600040101010101" pitchFamily="2" charset="-122"/>
              </a:defRPr>
            </a:lvl3pPr>
            <a:lvl4pPr>
              <a:defRPr>
                <a:ea typeface="华文细黑" panose="02010600040101010101" pitchFamily="2" charset="-122"/>
              </a:defRPr>
            </a:lvl4pPr>
            <a:lvl5pPr>
              <a:defRPr>
                <a:ea typeface="华文细黑" panose="02010600040101010101" pitchFamily="2" charset="-122"/>
              </a:defRPr>
            </a:lvl5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华文细黑" panose="02010600040101010101" pitchFamily="2" charset="-122"/>
                <a:cs typeface="华文细黑" panose="02010600040101010101" pitchFamily="2" charset="-122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365125"/>
            <a:ext cx="7886700" cy="58118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华文细黑" panose="02010600040101010101" pitchFamily="2" charset="-122"/>
                <a:cs typeface="华文细黑" panose="02010600040101010101" pitchFamily="2" charset="-122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标题，文本与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1625" y="685800"/>
            <a:ext cx="8540750" cy="1143000"/>
          </a:xfrm>
        </p:spPr>
        <p:txBody>
          <a:bodyPr/>
          <a:lstStyle/>
          <a:p>
            <a:pPr fontAlgn="auto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304800" y="1981200"/>
            <a:ext cx="4194175" cy="3886200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4651375" y="1981200"/>
            <a:ext cx="4194175" cy="1866900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4651375" y="4000500"/>
            <a:ext cx="4194175" cy="1866900"/>
          </a:xfrm>
        </p:spPr>
        <p:txBody>
          <a:bodyPr/>
          <a:lstStyle/>
          <a:p>
            <a:pPr lvl="0" fontAlgn="auto"/>
            <a:r>
              <a:rPr lang="zh-CN" altLang="en-US" strike="noStrike" noProof="1" smtClean="0"/>
              <a:t>单击此处编辑母版文本样式</a:t>
            </a:r>
          </a:p>
          <a:p>
            <a:pPr lvl="1" fontAlgn="auto"/>
            <a:r>
              <a:rPr lang="zh-CN" altLang="en-US" strike="noStrike" noProof="1" smtClean="0"/>
              <a:t>第二级</a:t>
            </a:r>
          </a:p>
          <a:p>
            <a:pPr lvl="2" fontAlgn="auto"/>
            <a:r>
              <a:rPr lang="zh-CN" altLang="en-US" strike="noStrike" noProof="1" smtClean="0"/>
              <a:t>第三级</a:t>
            </a:r>
          </a:p>
          <a:p>
            <a:pPr lvl="3" fontAlgn="auto"/>
            <a:r>
              <a:rPr lang="zh-CN" altLang="en-US" strike="noStrike" noProof="1" smtClean="0"/>
              <a:t>第四级</a:t>
            </a:r>
          </a:p>
          <a:p>
            <a:pPr lvl="4" fontAlgn="auto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5"/>
          <p:cNvSpPr>
            <a:spLocks noGrp="1"/>
          </p:cNvSpPr>
          <p:nvPr>
            <p:ph type="dt" sz="half" idx="12"/>
          </p:nvPr>
        </p:nvSpPr>
        <p:spPr>
          <a:xfrm>
            <a:off x="301625" y="6019800"/>
            <a:ext cx="2289175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b="0" i="0" strike="noStrike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8" name="页脚占位符 6"/>
          <p:cNvSpPr>
            <a:spLocks noGrp="1"/>
          </p:cNvSpPr>
          <p:nvPr>
            <p:ph type="ftr" sz="quarter" idx="13"/>
          </p:nvPr>
        </p:nvSpPr>
        <p:spPr>
          <a:xfrm>
            <a:off x="3124200" y="6019800"/>
            <a:ext cx="2895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b="0" i="0" strike="noStrike" kern="1200" cap="none" spc="0" normalizeH="0" baseline="0" noProof="0">
              <a:latin typeface="+mn-lt"/>
              <a:ea typeface="+mn-ea"/>
              <a:cs typeface="+mn-cs"/>
            </a:endParaRPr>
          </a:p>
        </p:txBody>
      </p:sp>
      <p:sp>
        <p:nvSpPr>
          <p:cNvPr id="9" name="灯片编号占位符 7"/>
          <p:cNvSpPr>
            <a:spLocks noGrp="1"/>
          </p:cNvSpPr>
          <p:nvPr>
            <p:ph type="sldNum" sz="quarter" idx="4"/>
          </p:nvPr>
        </p:nvSpPr>
        <p:spPr>
          <a:xfrm>
            <a:off x="6553200" y="6019800"/>
            <a:ext cx="2289175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lIns="91440" tIns="45720" rIns="91440" bIns="45720" rtlCol="0" anchor="ctr"/>
          <a:lstStyle/>
          <a:p>
            <a:pPr algn="r" fontAlgn="base"/>
            <a:fld id="{9A0DB2DC-4C9A-4742-B13C-FB6460FD3503}" type="slidenum">
              <a:rPr lang="en-US" altLang="zh-CN" sz="1200" strike="noStrike" noProof="1">
                <a:solidFill>
                  <a:srgbClr val="898989"/>
                </a:solidFill>
                <a:latin typeface="Calibri" panose="020F0502020204030204" charset="0"/>
                <a:ea typeface="宋体" panose="02010600030101010101" pitchFamily="2" charset="-122"/>
                <a:cs typeface="+mn-ea"/>
              </a:rPr>
              <a:t>‹#›</a:t>
            </a:fld>
            <a:endParaRPr lang="en-US" altLang="zh-CN" sz="1200" strike="noStrike" noProof="1">
              <a:solidFill>
                <a:srgbClr val="898989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华文细黑" panose="02010600040101010101" pitchFamily="2" charset="-122"/>
                <a:cs typeface="华文细黑" panose="02010600040101010101" pitchFamily="2" charset="-122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ea typeface="华文细黑" panose="02010600040101010101" pitchFamily="2" charset="-122"/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ea typeface="华文细黑" panose="02010600040101010101" pitchFamily="2" charset="-122"/>
              </a:defRPr>
            </a:lvl1pPr>
            <a:lvl2pPr>
              <a:defRPr>
                <a:ea typeface="华文细黑" panose="02010600040101010101" pitchFamily="2" charset="-122"/>
              </a:defRPr>
            </a:lvl2pPr>
            <a:lvl3pPr>
              <a:defRPr>
                <a:ea typeface="华文细黑" panose="02010600040101010101" pitchFamily="2" charset="-122"/>
              </a:defRPr>
            </a:lvl3pPr>
            <a:lvl4pPr>
              <a:defRPr>
                <a:ea typeface="华文细黑" panose="02010600040101010101" pitchFamily="2" charset="-122"/>
              </a:defRPr>
            </a:lvl4pPr>
            <a:lvl5pPr>
              <a:defRPr>
                <a:ea typeface="华文细黑" panose="02010600040101010101" pitchFamily="2" charset="-122"/>
              </a:defRPr>
            </a:lvl5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华文细黑" panose="02010600040101010101" pitchFamily="2" charset="-122"/>
                <a:cs typeface="华文细黑" panose="02010600040101010101" pitchFamily="2" charset="-122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>
                <a:ea typeface="华文细黑" panose="02010600040101010101" pitchFamily="2" charset="-122"/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ea typeface="华文细黑" panose="02010600040101010101" pitchFamily="2" charset="-122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华文细黑" panose="02010600040101010101" pitchFamily="2" charset="-122"/>
                <a:cs typeface="华文细黑" panose="02010600040101010101" pitchFamily="2" charset="-122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ea typeface="华文细黑" panose="02010600040101010101" pitchFamily="2" charset="-122"/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>
            <a:lvl1pPr>
              <a:defRPr>
                <a:ea typeface="华文细黑" panose="02010600040101010101" pitchFamily="2" charset="-122"/>
              </a:defRPr>
            </a:lvl1pPr>
            <a:lvl2pPr>
              <a:defRPr>
                <a:ea typeface="华文细黑" panose="02010600040101010101" pitchFamily="2" charset="-122"/>
              </a:defRPr>
            </a:lvl2pPr>
            <a:lvl3pPr>
              <a:defRPr>
                <a:ea typeface="华文细黑" panose="02010600040101010101" pitchFamily="2" charset="-122"/>
              </a:defRPr>
            </a:lvl3pPr>
            <a:lvl4pPr>
              <a:defRPr>
                <a:ea typeface="华文细黑" panose="02010600040101010101" pitchFamily="2" charset="-122"/>
              </a:defRPr>
            </a:lvl4pPr>
            <a:lvl5pPr>
              <a:defRPr>
                <a:ea typeface="华文细黑" panose="02010600040101010101" pitchFamily="2" charset="-122"/>
              </a:defRPr>
            </a:lvl5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>
            <a:lvl1pPr>
              <a:defRPr>
                <a:ea typeface="华文细黑" panose="02010600040101010101" pitchFamily="2" charset="-122"/>
              </a:defRPr>
            </a:lvl1pPr>
            <a:lvl2pPr>
              <a:defRPr>
                <a:ea typeface="华文细黑" panose="02010600040101010101" pitchFamily="2" charset="-122"/>
              </a:defRPr>
            </a:lvl2pPr>
            <a:lvl3pPr>
              <a:defRPr>
                <a:ea typeface="华文细黑" panose="02010600040101010101" pitchFamily="2" charset="-122"/>
              </a:defRPr>
            </a:lvl3pPr>
            <a:lvl4pPr>
              <a:defRPr>
                <a:ea typeface="华文细黑" panose="02010600040101010101" pitchFamily="2" charset="-122"/>
              </a:defRPr>
            </a:lvl4pPr>
            <a:lvl5pPr>
              <a:defRPr>
                <a:ea typeface="华文细黑" panose="02010600040101010101" pitchFamily="2" charset="-122"/>
              </a:defRPr>
            </a:lvl5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华文细黑" panose="02010600040101010101" pitchFamily="2" charset="-122"/>
                <a:cs typeface="华文细黑" panose="02010600040101010101" pitchFamily="2" charset="-122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>
            <a:lvl1pPr>
              <a:defRPr>
                <a:ea typeface="华文细黑" panose="02010600040101010101" pitchFamily="2" charset="-122"/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>
                <a:ea typeface="华文细黑" panose="02010600040101010101" pitchFamily="2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>
            <a:lvl1pPr>
              <a:defRPr>
                <a:ea typeface="华文细黑" panose="02010600040101010101" pitchFamily="2" charset="-122"/>
              </a:defRPr>
            </a:lvl1pPr>
            <a:lvl2pPr>
              <a:defRPr>
                <a:ea typeface="华文细黑" panose="02010600040101010101" pitchFamily="2" charset="-122"/>
              </a:defRPr>
            </a:lvl2pPr>
            <a:lvl3pPr>
              <a:defRPr>
                <a:ea typeface="华文细黑" panose="02010600040101010101" pitchFamily="2" charset="-122"/>
              </a:defRPr>
            </a:lvl3pPr>
            <a:lvl4pPr>
              <a:defRPr>
                <a:ea typeface="华文细黑" panose="02010600040101010101" pitchFamily="2" charset="-122"/>
              </a:defRPr>
            </a:lvl4pPr>
            <a:lvl5pPr>
              <a:defRPr>
                <a:ea typeface="华文细黑" panose="02010600040101010101" pitchFamily="2" charset="-122"/>
              </a:defRPr>
            </a:lvl5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>
                <a:ea typeface="华文细黑" panose="02010600040101010101" pitchFamily="2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>
                <a:ea typeface="华文细黑" panose="02010600040101010101" pitchFamily="2" charset="-122"/>
              </a:defRPr>
            </a:lvl1pPr>
            <a:lvl2pPr>
              <a:defRPr>
                <a:ea typeface="华文细黑" panose="02010600040101010101" pitchFamily="2" charset="-122"/>
              </a:defRPr>
            </a:lvl2pPr>
            <a:lvl3pPr>
              <a:defRPr>
                <a:ea typeface="华文细黑" panose="02010600040101010101" pitchFamily="2" charset="-122"/>
              </a:defRPr>
            </a:lvl3pPr>
            <a:lvl4pPr>
              <a:defRPr>
                <a:ea typeface="华文细黑" panose="02010600040101010101" pitchFamily="2" charset="-122"/>
              </a:defRPr>
            </a:lvl4pPr>
            <a:lvl5pPr>
              <a:defRPr>
                <a:ea typeface="华文细黑" panose="02010600040101010101" pitchFamily="2" charset="-122"/>
              </a:defRPr>
            </a:lvl5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华文细黑" panose="02010600040101010101" pitchFamily="2" charset="-122"/>
                <a:cs typeface="华文细黑" panose="02010600040101010101" pitchFamily="2" charset="-122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ea typeface="华文细黑" panose="02010600040101010101" pitchFamily="2" charset="-122"/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华文细黑" panose="02010600040101010101" pitchFamily="2" charset="-122"/>
                <a:cs typeface="华文细黑" panose="02010600040101010101" pitchFamily="2" charset="-122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华文细黑" panose="02010600040101010101" pitchFamily="2" charset="-122"/>
                <a:cs typeface="华文细黑" panose="02010600040101010101" pitchFamily="2" charset="-122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>
                <a:ea typeface="华文细黑" panose="02010600040101010101" pitchFamily="2" charset="-122"/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>
                <a:ea typeface="华文细黑" panose="02010600040101010101" pitchFamily="2" charset="-122"/>
              </a:defRPr>
            </a:lvl1pPr>
            <a:lvl2pPr>
              <a:defRPr sz="2100">
                <a:ea typeface="华文细黑" panose="02010600040101010101" pitchFamily="2" charset="-122"/>
              </a:defRPr>
            </a:lvl2pPr>
            <a:lvl3pPr>
              <a:defRPr sz="1800">
                <a:ea typeface="华文细黑" panose="02010600040101010101" pitchFamily="2" charset="-122"/>
              </a:defRPr>
            </a:lvl3pPr>
            <a:lvl4pPr>
              <a:defRPr sz="1500">
                <a:ea typeface="华文细黑" panose="02010600040101010101" pitchFamily="2" charset="-122"/>
              </a:defRPr>
            </a:lvl4pPr>
            <a:lvl5pPr>
              <a:defRPr sz="1500">
                <a:ea typeface="华文细黑" panose="02010600040101010101" pitchFamily="2" charset="-122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  <a:p>
            <a:pPr lvl="1" fontAlgn="base"/>
            <a:r>
              <a:rPr lang="zh-CN" altLang="en-US" strike="noStrike" noProof="1" smtClean="0"/>
              <a:t>第二级</a:t>
            </a:r>
          </a:p>
          <a:p>
            <a:pPr lvl="2" fontAlgn="base"/>
            <a:r>
              <a:rPr lang="zh-CN" altLang="en-US" strike="noStrike" noProof="1" smtClean="0"/>
              <a:t>第三级</a:t>
            </a:r>
          </a:p>
          <a:p>
            <a:pPr lvl="3" fontAlgn="base"/>
            <a:r>
              <a:rPr lang="zh-CN" altLang="en-US" strike="noStrike" noProof="1" smtClean="0"/>
              <a:t>第四级</a:t>
            </a:r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>
                <a:ea typeface="华文细黑" panose="02010600040101010101" pitchFamily="2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华文细黑" panose="02010600040101010101" pitchFamily="2" charset="-122"/>
                <a:cs typeface="华文细黑" panose="02010600040101010101" pitchFamily="2" charset="-122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>
                <a:ea typeface="华文细黑" panose="02010600040101010101" pitchFamily="2" charset="-122"/>
              </a:defRPr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>
                <a:ea typeface="华文细黑" panose="02010600040101010101" pitchFamily="2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fontAlgn="base"/>
            <a:endParaRPr lang="zh-CN" altLang="en-US" strike="noStrike" noProof="1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华文细黑" panose="02010600040101010101" pitchFamily="2" charset="-122"/>
                <a:cs typeface="华文细黑" panose="02010600040101010101" pitchFamily="2" charset="-122"/>
              </a:rPr>
              <a:t>‹#›</a:t>
            </a:fld>
            <a:endParaRPr lang="zh-CN" altLang="en-US" strike="noStrike" noProof="1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4"/>
          <p:cNvSpPr>
            <a:spLocks noGrp="1"/>
          </p:cNvSpPr>
          <p:nvPr>
            <p:ph type="dt" sz="half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>
              <a:defRPr sz="1400">
                <a:ea typeface="华文细黑" panose="02010600040101010101" pitchFamily="2" charset="-122"/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1029" name="Rectangle 5"/>
          <p:cNvSpPr>
            <a:spLocks noGrp="1"/>
          </p:cNvSpPr>
          <p:nvPr>
            <p:ph type="ftr" sz="quarter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ctr">
              <a:defRPr sz="1400">
                <a:ea typeface="华文细黑" panose="02010600040101010101" pitchFamily="2" charset="-122"/>
              </a:defRPr>
            </a:lvl1pPr>
          </a:lstStyle>
          <a:p>
            <a:pPr lvl="0" fontAlgn="base"/>
            <a:endParaRPr lang="zh-CN" altLang="en-US" strike="noStrike" noProof="1"/>
          </a:p>
        </p:txBody>
      </p:sp>
      <p:sp>
        <p:nvSpPr>
          <p:cNvPr id="1030" name="Rectangle 6"/>
          <p:cNvSpPr>
            <a:spLocks noGrp="1"/>
          </p:cNvSpPr>
          <p:nvPr>
            <p:ph type="sldNum" sz="quarter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>
              <a:defRPr sz="1400">
                <a:ea typeface="华文细黑" panose="02010600040101010101" pitchFamily="2" charset="-122"/>
                <a:cs typeface="华文细黑" panose="02010600040101010101" pitchFamily="2" charset="-122"/>
              </a:defRPr>
            </a:lvl1pPr>
          </a:lstStyle>
          <a:p>
            <a:pPr lvl="0" fontAlgn="base"/>
            <a:fld id="{9A0DB2DC-4C9A-4742-B13C-FB6460FD3503}" type="slidenum">
              <a:rPr lang="zh-CN" altLang="en-US" strike="noStrike" noProof="1" dirty="0">
                <a:latin typeface="Arial" panose="020B0604020202020204" pitchFamily="34" charset="0"/>
                <a:ea typeface="华文细黑" panose="02010600040101010101" pitchFamily="2" charset="-122"/>
                <a:cs typeface="华文细黑" panose="02010600040101010101" pitchFamily="2" charset="-122"/>
              </a:rPr>
              <a:t>‹#›</a:t>
            </a:fld>
            <a:endParaRPr lang="zh-CN" altLang="en-US" strike="noStrike" noProof="1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16"/>
          <a:srcRect b="85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marL="0" lvl="0" indent="0" algn="ctr" defTabSz="914400" eaLnBrk="0" fontAlgn="base" latinLnBrk="0" hangingPunct="0">
        <a:spcBef>
          <a:spcPct val="0"/>
        </a:spcBef>
        <a:spcAft>
          <a:spcPct val="0"/>
        </a:spcAft>
        <a:buNone/>
        <a:defRPr sz="4400" u="none" kern="1200" baseline="0">
          <a:solidFill>
            <a:schemeClr val="tx2"/>
          </a:solidFill>
          <a:latin typeface="+mj-lt"/>
          <a:ea typeface="微软雅黑" panose="020B0503020204020204" charset="-122"/>
          <a:cs typeface="+mj-cs"/>
        </a:defRPr>
      </a:lvl1pPr>
    </p:titleStyle>
    <p:bodyStyle>
      <a:lvl1pPr marL="342900" lvl="0" indent="-3429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3200" u="none" kern="1200" baseline="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1pPr>
      <a:lvl2pPr marL="742950" lvl="1" indent="-28575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800" u="none" kern="1200" baseline="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2pPr>
      <a:lvl3pPr marL="1143000" lvl="2" indent="-228600" algn="l" defTabSz="914400" eaLnBrk="0" fontAlgn="base" latinLnBrk="0" hangingPunct="0">
        <a:spcBef>
          <a:spcPct val="20000"/>
        </a:spcBef>
        <a:spcAft>
          <a:spcPct val="0"/>
        </a:spcAft>
        <a:buChar char="•"/>
        <a:defRPr sz="2400" u="none" kern="1200" baseline="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3pPr>
      <a:lvl4pPr marL="1600200" lvl="3" indent="-228600" algn="l" defTabSz="914400" eaLnBrk="0" fontAlgn="base" latinLnBrk="0" hangingPunct="0">
        <a:spcBef>
          <a:spcPct val="20000"/>
        </a:spcBef>
        <a:spcAft>
          <a:spcPct val="0"/>
        </a:spcAft>
        <a:buChar char="–"/>
        <a:defRPr sz="2000" u="none" kern="1200" baseline="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4pPr>
      <a:lvl5pPr marL="2057400" lvl="4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5pPr>
      <a:lvl6pPr marL="2514600" lvl="5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spcBef>
          <a:spcPct val="20000"/>
        </a:spcBef>
        <a:spcAft>
          <a:spcPct val="0"/>
        </a:spcAft>
        <a:buChar char="»"/>
        <a:defRPr sz="200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5"/>
          <p:cNvSpPr txBox="1"/>
          <p:nvPr/>
        </p:nvSpPr>
        <p:spPr>
          <a:xfrm>
            <a:off x="-313382" y="2201088"/>
            <a:ext cx="8856662" cy="1015663"/>
          </a:xfrm>
          <a:prstGeom prst="rect">
            <a:avLst/>
          </a:prstGeom>
          <a:noFill/>
          <a:ln w="9525">
            <a:noFill/>
          </a:ln>
          <a:effectLst>
            <a:prstShdw prst="shdw17" dist="17961" dir="2699999">
              <a:srgbClr val="4D7A20"/>
            </a:prstShdw>
          </a:effectLst>
        </p:spPr>
        <p:txBody>
          <a:bodyPr anchor="t">
            <a:spAutoFit/>
          </a:bodyPr>
          <a:lstStyle/>
          <a:p>
            <a:r>
              <a:rPr lang="en-US" altLang="zh-CN" sz="3600" b="1" dirty="0">
                <a:solidFill>
                  <a:srgbClr val="EAEAEA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                  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第</a:t>
            </a:r>
            <a:r>
              <a:rPr lang="en-US" altLang="zh-C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3</a:t>
            </a:r>
            <a:r>
              <a:rPr lang="zh-CN" alt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节 动能</a:t>
            </a:r>
            <a:r>
              <a:rPr lang="zh-CN" alt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和势能</a:t>
            </a:r>
            <a:r>
              <a:rPr lang="zh-CN" altLang="en-US" sz="3600" b="1" dirty="0">
                <a:solidFill>
                  <a:srgbClr val="EAEAEA"/>
                </a:solidFill>
                <a:latin typeface="Times New Roman" panose="02020603050405020304" pitchFamily="18" charset="0"/>
                <a:ea typeface="隶书" panose="02010509060101010101" pitchFamily="49" charset="-122"/>
              </a:rPr>
              <a:t>　</a:t>
            </a:r>
          </a:p>
        </p:txBody>
      </p:sp>
      <p:grpSp>
        <p:nvGrpSpPr>
          <p:cNvPr id="2" name="组合 392"/>
          <p:cNvGrpSpPr/>
          <p:nvPr/>
        </p:nvGrpSpPr>
        <p:grpSpPr>
          <a:xfrm rot="871781">
            <a:off x="7280910" y="4021455"/>
            <a:ext cx="1686560" cy="2780665"/>
            <a:chOff x="6798621" y="1128235"/>
            <a:chExt cx="925471" cy="1878160"/>
          </a:xfrm>
          <a:solidFill>
            <a:srgbClr val="00B0F0"/>
          </a:solidFill>
        </p:grpSpPr>
        <p:sp>
          <p:nvSpPr>
            <p:cNvPr id="3" name="任意多边形 2"/>
            <p:cNvSpPr/>
            <p:nvPr/>
          </p:nvSpPr>
          <p:spPr>
            <a:xfrm rot="20684992">
              <a:off x="6853737" y="1621627"/>
              <a:ext cx="611936" cy="1384768"/>
            </a:xfrm>
            <a:custGeom>
              <a:avLst/>
              <a:gdLst>
                <a:gd name="connsiteX0" fmla="*/ 711760 w 711760"/>
                <a:gd name="connsiteY0" fmla="*/ 0 h 1358900"/>
                <a:gd name="connsiteX1" fmla="*/ 114860 w 711760"/>
                <a:gd name="connsiteY1" fmla="*/ 635000 h 1358900"/>
                <a:gd name="connsiteX2" fmla="*/ 560 w 711760"/>
                <a:gd name="connsiteY2" fmla="*/ 1358900 h 1358900"/>
                <a:gd name="connsiteX0-1" fmla="*/ 711760 w 711760"/>
                <a:gd name="connsiteY0-2" fmla="*/ 0 h 1358900"/>
                <a:gd name="connsiteX1-3" fmla="*/ 114860 w 711760"/>
                <a:gd name="connsiteY1-4" fmla="*/ 635000 h 1358900"/>
                <a:gd name="connsiteX2-5" fmla="*/ 560 w 711760"/>
                <a:gd name="connsiteY2-6" fmla="*/ 1358900 h 1358900"/>
                <a:gd name="connsiteX0-7" fmla="*/ 711760 w 711760"/>
                <a:gd name="connsiteY0-8" fmla="*/ 0 h 1358900"/>
                <a:gd name="connsiteX1-9" fmla="*/ 114860 w 711760"/>
                <a:gd name="connsiteY1-10" fmla="*/ 635000 h 1358900"/>
                <a:gd name="connsiteX2-11" fmla="*/ 560 w 711760"/>
                <a:gd name="connsiteY2-12" fmla="*/ 1358900 h 1358900"/>
                <a:gd name="connsiteX0-13" fmla="*/ 884014 w 884014"/>
                <a:gd name="connsiteY0-14" fmla="*/ 0 h 1368888"/>
                <a:gd name="connsiteX1-15" fmla="*/ 287114 w 884014"/>
                <a:gd name="connsiteY1-16" fmla="*/ 635000 h 1368888"/>
                <a:gd name="connsiteX2-17" fmla="*/ 22 w 884014"/>
                <a:gd name="connsiteY2-18" fmla="*/ 1368888 h 1368888"/>
                <a:gd name="connsiteX0-19" fmla="*/ 883991 w 883991"/>
                <a:gd name="connsiteY0-20" fmla="*/ 0 h 1368888"/>
                <a:gd name="connsiteX1-21" fmla="*/ 287091 w 883991"/>
                <a:gd name="connsiteY1-22" fmla="*/ 635000 h 1368888"/>
                <a:gd name="connsiteX2-23" fmla="*/ -1 w 883991"/>
                <a:gd name="connsiteY2-24" fmla="*/ 1368888 h 1368888"/>
                <a:gd name="connsiteX0-25" fmla="*/ 883992 w 883992"/>
                <a:gd name="connsiteY0-26" fmla="*/ 0 h 1368888"/>
                <a:gd name="connsiteX1-27" fmla="*/ 0 w 883992"/>
                <a:gd name="connsiteY1-28" fmla="*/ 1368888 h 1368888"/>
                <a:gd name="connsiteX0-29" fmla="*/ 883992 w 883992"/>
                <a:gd name="connsiteY0-30" fmla="*/ 0 h 1368888"/>
                <a:gd name="connsiteX1-31" fmla="*/ 0 w 883992"/>
                <a:gd name="connsiteY1-32" fmla="*/ 1368888 h 1368888"/>
                <a:gd name="connsiteX0-33" fmla="*/ 928344 w 928343"/>
                <a:gd name="connsiteY0-34" fmla="*/ 0 h 1390417"/>
                <a:gd name="connsiteX1-35" fmla="*/ 0 w 928343"/>
                <a:gd name="connsiteY1-36" fmla="*/ 1390417 h 1390417"/>
                <a:gd name="connsiteX0-37" fmla="*/ 863431 w 863431"/>
                <a:gd name="connsiteY0-38" fmla="*/ 0 h 1384768"/>
                <a:gd name="connsiteX1-39" fmla="*/ 0 w 863431"/>
                <a:gd name="connsiteY1-40" fmla="*/ 1384768 h 1384768"/>
                <a:gd name="connsiteX0-41" fmla="*/ 863431 w 863431"/>
                <a:gd name="connsiteY0-42" fmla="*/ 0 h 1384768"/>
                <a:gd name="connsiteX1-43" fmla="*/ 0 w 863431"/>
                <a:gd name="connsiteY1-44" fmla="*/ 1384768 h 1384768"/>
                <a:gd name="connsiteX0-45" fmla="*/ 863431 w 863431"/>
                <a:gd name="connsiteY0-46" fmla="*/ 0 h 1384768"/>
                <a:gd name="connsiteX1-47" fmla="*/ 282647 w 863431"/>
                <a:gd name="connsiteY1-48" fmla="*/ 606889 h 1384768"/>
                <a:gd name="connsiteX2-49" fmla="*/ 0 w 863431"/>
                <a:gd name="connsiteY2-50" fmla="*/ 1384768 h 1384768"/>
                <a:gd name="connsiteX0-51" fmla="*/ 863431 w 863431"/>
                <a:gd name="connsiteY0-52" fmla="*/ 0 h 1384768"/>
                <a:gd name="connsiteX1-53" fmla="*/ 0 w 863431"/>
                <a:gd name="connsiteY1-54" fmla="*/ 1384768 h 1384768"/>
                <a:gd name="connsiteX0-55" fmla="*/ 863431 w 863431"/>
                <a:gd name="connsiteY0-56" fmla="*/ 0 h 1384768"/>
                <a:gd name="connsiteX1-57" fmla="*/ 0 w 863431"/>
                <a:gd name="connsiteY1-58" fmla="*/ 1384768 h 1384768"/>
                <a:gd name="connsiteX0-59" fmla="*/ 863431 w 863431"/>
                <a:gd name="connsiteY0-60" fmla="*/ 0 h 1384768"/>
                <a:gd name="connsiteX1-61" fmla="*/ 0 w 863431"/>
                <a:gd name="connsiteY1-62" fmla="*/ 1384768 h 1384768"/>
                <a:gd name="connsiteX0-63" fmla="*/ 863431 w 863431"/>
                <a:gd name="connsiteY0-64" fmla="*/ 0 h 1384768"/>
                <a:gd name="connsiteX1-65" fmla="*/ 0 w 863431"/>
                <a:gd name="connsiteY1-66" fmla="*/ 1384768 h 1384768"/>
                <a:gd name="connsiteX0-67" fmla="*/ 863431 w 863431"/>
                <a:gd name="connsiteY0-68" fmla="*/ 0 h 1384768"/>
                <a:gd name="connsiteX1-69" fmla="*/ 0 w 863431"/>
                <a:gd name="connsiteY1-70" fmla="*/ 1384768 h 1384768"/>
                <a:gd name="connsiteX0-71" fmla="*/ 863431 w 863431"/>
                <a:gd name="connsiteY0-72" fmla="*/ 0 h 1384768"/>
                <a:gd name="connsiteX1-73" fmla="*/ 0 w 863431"/>
                <a:gd name="connsiteY1-74" fmla="*/ 1384768 h 138476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</a:cxnLst>
              <a:rect l="l" t="t" r="r" b="b"/>
              <a:pathLst>
                <a:path w="863431" h="1384768">
                  <a:moveTo>
                    <a:pt x="863431" y="0"/>
                  </a:moveTo>
                  <a:cubicBezTo>
                    <a:pt x="615118" y="165338"/>
                    <a:pt x="20070" y="724344"/>
                    <a:pt x="0" y="1384768"/>
                  </a:cubicBezTo>
                </a:path>
              </a:pathLst>
            </a:cu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4" name="组合 390"/>
            <p:cNvGrpSpPr/>
            <p:nvPr/>
          </p:nvGrpSpPr>
          <p:grpSpPr>
            <a:xfrm rot="2537975" flipH="1">
              <a:off x="6798621" y="1128235"/>
              <a:ext cx="925471" cy="911449"/>
              <a:chOff x="2286001" y="-455613"/>
              <a:chExt cx="2514600" cy="2476501"/>
            </a:xfrm>
            <a:grpFill/>
          </p:grpSpPr>
          <p:grpSp>
            <p:nvGrpSpPr>
              <p:cNvPr id="5" name="Group 205"/>
              <p:cNvGrpSpPr/>
              <p:nvPr/>
            </p:nvGrpSpPr>
            <p:grpSpPr bwMode="auto">
              <a:xfrm>
                <a:off x="2286001" y="-455613"/>
                <a:ext cx="2514600" cy="2476501"/>
                <a:chOff x="1440" y="-287"/>
                <a:chExt cx="1584" cy="1560"/>
              </a:xfrm>
              <a:grpFill/>
            </p:grpSpPr>
            <p:sp>
              <p:nvSpPr>
                <p:cNvPr id="6" name="Freeform 5"/>
                <p:cNvSpPr/>
                <p:nvPr/>
              </p:nvSpPr>
              <p:spPr bwMode="auto">
                <a:xfrm>
                  <a:off x="2119" y="-230"/>
                  <a:ext cx="193" cy="57"/>
                </a:xfrm>
                <a:custGeom>
                  <a:avLst/>
                  <a:gdLst>
                    <a:gd name="T0" fmla="*/ 75 w 81"/>
                    <a:gd name="T1" fmla="*/ 5 h 24"/>
                    <a:gd name="T2" fmla="*/ 6 w 81"/>
                    <a:gd name="T3" fmla="*/ 1 h 24"/>
                    <a:gd name="T4" fmla="*/ 1 w 81"/>
                    <a:gd name="T5" fmla="*/ 1 h 24"/>
                    <a:gd name="T6" fmla="*/ 79 w 81"/>
                    <a:gd name="T7" fmla="*/ 6 h 24"/>
                    <a:gd name="T8" fmla="*/ 75 w 81"/>
                    <a:gd name="T9" fmla="*/ 5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24">
                      <a:moveTo>
                        <a:pt x="75" y="5"/>
                      </a:moveTo>
                      <a:cubicBezTo>
                        <a:pt x="52" y="20"/>
                        <a:pt x="26" y="21"/>
                        <a:pt x="6" y="1"/>
                      </a:cubicBezTo>
                      <a:cubicBezTo>
                        <a:pt x="5" y="0"/>
                        <a:pt x="0" y="0"/>
                        <a:pt x="1" y="1"/>
                      </a:cubicBezTo>
                      <a:cubicBezTo>
                        <a:pt x="24" y="23"/>
                        <a:pt x="54" y="24"/>
                        <a:pt x="79" y="6"/>
                      </a:cubicBezTo>
                      <a:cubicBezTo>
                        <a:pt x="81" y="5"/>
                        <a:pt x="76" y="4"/>
                        <a:pt x="75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Freeform 6"/>
                <p:cNvSpPr/>
                <p:nvPr/>
              </p:nvSpPr>
              <p:spPr bwMode="auto">
                <a:xfrm>
                  <a:off x="2167" y="-287"/>
                  <a:ext cx="73" cy="163"/>
                </a:xfrm>
                <a:custGeom>
                  <a:avLst/>
                  <a:gdLst>
                    <a:gd name="T0" fmla="*/ 6 w 31"/>
                    <a:gd name="T1" fmla="*/ 68 h 69"/>
                    <a:gd name="T2" fmla="*/ 20 w 31"/>
                    <a:gd name="T3" fmla="*/ 1 h 69"/>
                    <a:gd name="T4" fmla="*/ 15 w 31"/>
                    <a:gd name="T5" fmla="*/ 1 h 69"/>
                    <a:gd name="T6" fmla="*/ 1 w 31"/>
                    <a:gd name="T7" fmla="*/ 66 h 69"/>
                    <a:gd name="T8" fmla="*/ 6 w 31"/>
                    <a:gd name="T9" fmla="*/ 68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69">
                      <a:moveTo>
                        <a:pt x="6" y="68"/>
                      </a:moveTo>
                      <a:cubicBezTo>
                        <a:pt x="25" y="50"/>
                        <a:pt x="31" y="26"/>
                        <a:pt x="20" y="1"/>
                      </a:cubicBezTo>
                      <a:cubicBezTo>
                        <a:pt x="19" y="0"/>
                        <a:pt x="14" y="0"/>
                        <a:pt x="15" y="1"/>
                      </a:cubicBezTo>
                      <a:cubicBezTo>
                        <a:pt x="26" y="25"/>
                        <a:pt x="20" y="49"/>
                        <a:pt x="1" y="66"/>
                      </a:cubicBezTo>
                      <a:cubicBezTo>
                        <a:pt x="0" y="67"/>
                        <a:pt x="4" y="69"/>
                        <a:pt x="6" y="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Freeform 7"/>
                <p:cNvSpPr/>
                <p:nvPr/>
              </p:nvSpPr>
              <p:spPr bwMode="auto">
                <a:xfrm>
                  <a:off x="2150" y="-264"/>
                  <a:ext cx="143" cy="117"/>
                </a:xfrm>
                <a:custGeom>
                  <a:avLst/>
                  <a:gdLst>
                    <a:gd name="T0" fmla="*/ 57 w 60"/>
                    <a:gd name="T1" fmla="*/ 46 h 49"/>
                    <a:gd name="T2" fmla="*/ 6 w 60"/>
                    <a:gd name="T3" fmla="*/ 1 h 49"/>
                    <a:gd name="T4" fmla="*/ 1 w 60"/>
                    <a:gd name="T5" fmla="*/ 2 h 49"/>
                    <a:gd name="T6" fmla="*/ 54 w 60"/>
                    <a:gd name="T7" fmla="*/ 48 h 49"/>
                    <a:gd name="T8" fmla="*/ 57 w 60"/>
                    <a:gd name="T9" fmla="*/ 46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" h="49">
                      <a:moveTo>
                        <a:pt x="57" y="46"/>
                      </a:moveTo>
                      <a:cubicBezTo>
                        <a:pt x="37" y="39"/>
                        <a:pt x="17" y="20"/>
                        <a:pt x="6" y="1"/>
                      </a:cubicBezTo>
                      <a:cubicBezTo>
                        <a:pt x="5" y="0"/>
                        <a:pt x="0" y="1"/>
                        <a:pt x="1" y="2"/>
                      </a:cubicBezTo>
                      <a:cubicBezTo>
                        <a:pt x="13" y="22"/>
                        <a:pt x="33" y="41"/>
                        <a:pt x="54" y="48"/>
                      </a:cubicBezTo>
                      <a:cubicBezTo>
                        <a:pt x="55" y="49"/>
                        <a:pt x="60" y="47"/>
                        <a:pt x="5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 8"/>
                <p:cNvSpPr/>
                <p:nvPr/>
              </p:nvSpPr>
              <p:spPr bwMode="auto">
                <a:xfrm>
                  <a:off x="2129" y="-266"/>
                  <a:ext cx="142" cy="102"/>
                </a:xfrm>
                <a:custGeom>
                  <a:avLst/>
                  <a:gdLst>
                    <a:gd name="T0" fmla="*/ 3 w 60"/>
                    <a:gd name="T1" fmla="*/ 43 h 43"/>
                    <a:gd name="T2" fmla="*/ 59 w 60"/>
                    <a:gd name="T3" fmla="*/ 2 h 43"/>
                    <a:gd name="T4" fmla="*/ 54 w 60"/>
                    <a:gd name="T5" fmla="*/ 1 h 43"/>
                    <a:gd name="T6" fmla="*/ 3 w 60"/>
                    <a:gd name="T7" fmla="*/ 41 h 43"/>
                    <a:gd name="T8" fmla="*/ 3 w 60"/>
                    <a:gd name="T9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" h="43">
                      <a:moveTo>
                        <a:pt x="3" y="43"/>
                      </a:moveTo>
                      <a:cubicBezTo>
                        <a:pt x="28" y="41"/>
                        <a:pt x="52" y="27"/>
                        <a:pt x="59" y="2"/>
                      </a:cubicBezTo>
                      <a:cubicBezTo>
                        <a:pt x="60" y="0"/>
                        <a:pt x="55" y="0"/>
                        <a:pt x="54" y="1"/>
                      </a:cubicBezTo>
                      <a:cubicBezTo>
                        <a:pt x="47" y="24"/>
                        <a:pt x="27" y="39"/>
                        <a:pt x="3" y="41"/>
                      </a:cubicBezTo>
                      <a:cubicBezTo>
                        <a:pt x="0" y="41"/>
                        <a:pt x="0" y="43"/>
                        <a:pt x="3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 9"/>
                <p:cNvSpPr/>
                <p:nvPr/>
              </p:nvSpPr>
              <p:spPr bwMode="auto">
                <a:xfrm>
                  <a:off x="2212" y="-188"/>
                  <a:ext cx="35" cy="683"/>
                </a:xfrm>
                <a:custGeom>
                  <a:avLst/>
                  <a:gdLst>
                    <a:gd name="T0" fmla="*/ 0 w 15"/>
                    <a:gd name="T1" fmla="*/ 2 h 288"/>
                    <a:gd name="T2" fmla="*/ 10 w 15"/>
                    <a:gd name="T3" fmla="*/ 287 h 288"/>
                    <a:gd name="T4" fmla="*/ 15 w 15"/>
                    <a:gd name="T5" fmla="*/ 287 h 288"/>
                    <a:gd name="T6" fmla="*/ 5 w 15"/>
                    <a:gd name="T7" fmla="*/ 2 h 288"/>
                    <a:gd name="T8" fmla="*/ 0 w 15"/>
                    <a:gd name="T9" fmla="*/ 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288">
                      <a:moveTo>
                        <a:pt x="0" y="2"/>
                      </a:moveTo>
                      <a:cubicBezTo>
                        <a:pt x="4" y="97"/>
                        <a:pt x="10" y="192"/>
                        <a:pt x="10" y="287"/>
                      </a:cubicBezTo>
                      <a:cubicBezTo>
                        <a:pt x="10" y="288"/>
                        <a:pt x="15" y="288"/>
                        <a:pt x="15" y="287"/>
                      </a:cubicBezTo>
                      <a:cubicBezTo>
                        <a:pt x="15" y="192"/>
                        <a:pt x="9" y="96"/>
                        <a:pt x="5" y="2"/>
                      </a:cubicBezTo>
                      <a:cubicBezTo>
                        <a:pt x="5" y="0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Oval 10"/>
                <p:cNvSpPr>
                  <a:spLocks noChangeArrowheads="1"/>
                </p:cNvSpPr>
                <p:nvPr/>
              </p:nvSpPr>
              <p:spPr bwMode="auto">
                <a:xfrm>
                  <a:off x="2198" y="-214"/>
                  <a:ext cx="35" cy="3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 11"/>
                <p:cNvSpPr/>
                <p:nvPr/>
              </p:nvSpPr>
              <p:spPr bwMode="auto">
                <a:xfrm>
                  <a:off x="2371" y="-223"/>
                  <a:ext cx="176" cy="92"/>
                </a:xfrm>
                <a:custGeom>
                  <a:avLst/>
                  <a:gdLst>
                    <a:gd name="T0" fmla="*/ 69 w 74"/>
                    <a:gd name="T1" fmla="*/ 30 h 39"/>
                    <a:gd name="T2" fmla="*/ 5 w 74"/>
                    <a:gd name="T3" fmla="*/ 2 h 39"/>
                    <a:gd name="T4" fmla="*/ 0 w 74"/>
                    <a:gd name="T5" fmla="*/ 1 h 39"/>
                    <a:gd name="T6" fmla="*/ 72 w 74"/>
                    <a:gd name="T7" fmla="*/ 32 h 39"/>
                    <a:gd name="T8" fmla="*/ 69 w 74"/>
                    <a:gd name="T9" fmla="*/ 3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39">
                      <a:moveTo>
                        <a:pt x="69" y="30"/>
                      </a:moveTo>
                      <a:cubicBezTo>
                        <a:pt x="41" y="37"/>
                        <a:pt x="17" y="27"/>
                        <a:pt x="5" y="2"/>
                      </a:cubicBezTo>
                      <a:cubicBezTo>
                        <a:pt x="4" y="0"/>
                        <a:pt x="0" y="0"/>
                        <a:pt x="0" y="1"/>
                      </a:cubicBezTo>
                      <a:cubicBezTo>
                        <a:pt x="14" y="30"/>
                        <a:pt x="42" y="39"/>
                        <a:pt x="72" y="32"/>
                      </a:cubicBezTo>
                      <a:cubicBezTo>
                        <a:pt x="74" y="32"/>
                        <a:pt x="70" y="30"/>
                        <a:pt x="69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12"/>
                <p:cNvSpPr/>
                <p:nvPr/>
              </p:nvSpPr>
              <p:spPr bwMode="auto">
                <a:xfrm>
                  <a:off x="2378" y="-249"/>
                  <a:ext cx="104" cy="142"/>
                </a:xfrm>
                <a:custGeom>
                  <a:avLst/>
                  <a:gdLst>
                    <a:gd name="T0" fmla="*/ 5 w 44"/>
                    <a:gd name="T1" fmla="*/ 60 h 60"/>
                    <a:gd name="T2" fmla="*/ 42 w 44"/>
                    <a:gd name="T3" fmla="*/ 2 h 60"/>
                    <a:gd name="T4" fmla="*/ 37 w 44"/>
                    <a:gd name="T5" fmla="*/ 1 h 60"/>
                    <a:gd name="T6" fmla="*/ 1 w 44"/>
                    <a:gd name="T7" fmla="*/ 58 h 60"/>
                    <a:gd name="T8" fmla="*/ 5 w 44"/>
                    <a:gd name="T9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60">
                      <a:moveTo>
                        <a:pt x="5" y="60"/>
                      </a:moveTo>
                      <a:cubicBezTo>
                        <a:pt x="30" y="50"/>
                        <a:pt x="44" y="29"/>
                        <a:pt x="42" y="2"/>
                      </a:cubicBezTo>
                      <a:cubicBezTo>
                        <a:pt x="42" y="0"/>
                        <a:pt x="37" y="0"/>
                        <a:pt x="37" y="1"/>
                      </a:cubicBezTo>
                      <a:cubicBezTo>
                        <a:pt x="39" y="27"/>
                        <a:pt x="26" y="48"/>
                        <a:pt x="1" y="58"/>
                      </a:cubicBezTo>
                      <a:cubicBezTo>
                        <a:pt x="0" y="58"/>
                        <a:pt x="4" y="60"/>
                        <a:pt x="5" y="6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13"/>
                <p:cNvSpPr/>
                <p:nvPr/>
              </p:nvSpPr>
              <p:spPr bwMode="auto">
                <a:xfrm>
                  <a:off x="2411" y="-242"/>
                  <a:ext cx="93" cy="152"/>
                </a:xfrm>
                <a:custGeom>
                  <a:avLst/>
                  <a:gdLst>
                    <a:gd name="T0" fmla="*/ 38 w 39"/>
                    <a:gd name="T1" fmla="*/ 62 h 64"/>
                    <a:gd name="T2" fmla="*/ 5 w 39"/>
                    <a:gd name="T3" fmla="*/ 1 h 64"/>
                    <a:gd name="T4" fmla="*/ 0 w 39"/>
                    <a:gd name="T5" fmla="*/ 2 h 64"/>
                    <a:gd name="T6" fmla="*/ 33 w 39"/>
                    <a:gd name="T7" fmla="*/ 63 h 64"/>
                    <a:gd name="T8" fmla="*/ 38 w 39"/>
                    <a:gd name="T9" fmla="*/ 62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64">
                      <a:moveTo>
                        <a:pt x="38" y="62"/>
                      </a:moveTo>
                      <a:cubicBezTo>
                        <a:pt x="21" y="47"/>
                        <a:pt x="9" y="23"/>
                        <a:pt x="5" y="1"/>
                      </a:cubicBezTo>
                      <a:cubicBezTo>
                        <a:pt x="5" y="0"/>
                        <a:pt x="0" y="0"/>
                        <a:pt x="0" y="2"/>
                      </a:cubicBezTo>
                      <a:cubicBezTo>
                        <a:pt x="4" y="24"/>
                        <a:pt x="16" y="48"/>
                        <a:pt x="33" y="63"/>
                      </a:cubicBezTo>
                      <a:cubicBezTo>
                        <a:pt x="34" y="64"/>
                        <a:pt x="39" y="62"/>
                        <a:pt x="38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 14"/>
                <p:cNvSpPr/>
                <p:nvPr/>
              </p:nvSpPr>
              <p:spPr bwMode="auto">
                <a:xfrm>
                  <a:off x="2354" y="-209"/>
                  <a:ext cx="171" cy="66"/>
                </a:xfrm>
                <a:custGeom>
                  <a:avLst/>
                  <a:gdLst>
                    <a:gd name="T0" fmla="*/ 2 w 72"/>
                    <a:gd name="T1" fmla="*/ 21 h 28"/>
                    <a:gd name="T2" fmla="*/ 71 w 72"/>
                    <a:gd name="T3" fmla="*/ 2 h 28"/>
                    <a:gd name="T4" fmla="*/ 66 w 72"/>
                    <a:gd name="T5" fmla="*/ 2 h 28"/>
                    <a:gd name="T6" fmla="*/ 6 w 72"/>
                    <a:gd name="T7" fmla="*/ 20 h 28"/>
                    <a:gd name="T8" fmla="*/ 2 w 72"/>
                    <a:gd name="T9" fmla="*/ 2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28">
                      <a:moveTo>
                        <a:pt x="2" y="21"/>
                      </a:moveTo>
                      <a:cubicBezTo>
                        <a:pt x="27" y="28"/>
                        <a:pt x="54" y="23"/>
                        <a:pt x="71" y="2"/>
                      </a:cubicBezTo>
                      <a:cubicBezTo>
                        <a:pt x="72" y="1"/>
                        <a:pt x="67" y="0"/>
                        <a:pt x="66" y="2"/>
                      </a:cubicBezTo>
                      <a:cubicBezTo>
                        <a:pt x="52" y="20"/>
                        <a:pt x="28" y="26"/>
                        <a:pt x="6" y="20"/>
                      </a:cubicBezTo>
                      <a:cubicBezTo>
                        <a:pt x="5" y="19"/>
                        <a:pt x="0" y="20"/>
                        <a:pt x="2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 15"/>
                <p:cNvSpPr/>
                <p:nvPr/>
              </p:nvSpPr>
              <p:spPr bwMode="auto">
                <a:xfrm>
                  <a:off x="2226" y="-150"/>
                  <a:ext cx="228" cy="648"/>
                </a:xfrm>
                <a:custGeom>
                  <a:avLst/>
                  <a:gdLst>
                    <a:gd name="T0" fmla="*/ 90 w 96"/>
                    <a:gd name="T1" fmla="*/ 1 h 273"/>
                    <a:gd name="T2" fmla="*/ 0 w 96"/>
                    <a:gd name="T3" fmla="*/ 271 h 273"/>
                    <a:gd name="T4" fmla="*/ 5 w 96"/>
                    <a:gd name="T5" fmla="*/ 272 h 273"/>
                    <a:gd name="T6" fmla="*/ 95 w 96"/>
                    <a:gd name="T7" fmla="*/ 1 h 273"/>
                    <a:gd name="T8" fmla="*/ 90 w 96"/>
                    <a:gd name="T9" fmla="*/ 1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273">
                      <a:moveTo>
                        <a:pt x="90" y="1"/>
                      </a:moveTo>
                      <a:cubicBezTo>
                        <a:pt x="61" y="91"/>
                        <a:pt x="33" y="182"/>
                        <a:pt x="0" y="271"/>
                      </a:cubicBezTo>
                      <a:cubicBezTo>
                        <a:pt x="0" y="273"/>
                        <a:pt x="4" y="273"/>
                        <a:pt x="5" y="272"/>
                      </a:cubicBezTo>
                      <a:cubicBezTo>
                        <a:pt x="38" y="183"/>
                        <a:pt x="66" y="91"/>
                        <a:pt x="95" y="1"/>
                      </a:cubicBezTo>
                      <a:cubicBezTo>
                        <a:pt x="96" y="0"/>
                        <a:pt x="91" y="0"/>
                        <a:pt x="9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 16"/>
                <p:cNvSpPr/>
                <p:nvPr/>
              </p:nvSpPr>
              <p:spPr bwMode="auto">
                <a:xfrm>
                  <a:off x="2428" y="-181"/>
                  <a:ext cx="43" cy="41"/>
                </a:xfrm>
                <a:custGeom>
                  <a:avLst/>
                  <a:gdLst>
                    <a:gd name="T0" fmla="*/ 16 w 18"/>
                    <a:gd name="T1" fmla="*/ 11 h 17"/>
                    <a:gd name="T2" fmla="*/ 6 w 18"/>
                    <a:gd name="T3" fmla="*/ 16 h 17"/>
                    <a:gd name="T4" fmla="*/ 2 w 18"/>
                    <a:gd name="T5" fmla="*/ 6 h 17"/>
                    <a:gd name="T6" fmla="*/ 12 w 18"/>
                    <a:gd name="T7" fmla="*/ 1 h 17"/>
                    <a:gd name="T8" fmla="*/ 16 w 18"/>
                    <a:gd name="T9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7">
                      <a:moveTo>
                        <a:pt x="16" y="11"/>
                      </a:moveTo>
                      <a:cubicBezTo>
                        <a:pt x="15" y="15"/>
                        <a:pt x="10" y="17"/>
                        <a:pt x="6" y="16"/>
                      </a:cubicBezTo>
                      <a:cubicBezTo>
                        <a:pt x="2" y="14"/>
                        <a:pt x="0" y="10"/>
                        <a:pt x="2" y="6"/>
                      </a:cubicBezTo>
                      <a:cubicBezTo>
                        <a:pt x="3" y="2"/>
                        <a:pt x="8" y="0"/>
                        <a:pt x="12" y="1"/>
                      </a:cubicBezTo>
                      <a:cubicBezTo>
                        <a:pt x="16" y="3"/>
                        <a:pt x="18" y="7"/>
                        <a:pt x="16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 17"/>
                <p:cNvSpPr/>
                <p:nvPr/>
              </p:nvSpPr>
              <p:spPr bwMode="auto">
                <a:xfrm>
                  <a:off x="2620" y="-126"/>
                  <a:ext cx="138" cy="130"/>
                </a:xfrm>
                <a:custGeom>
                  <a:avLst/>
                  <a:gdLst>
                    <a:gd name="T0" fmla="*/ 55 w 58"/>
                    <a:gd name="T1" fmla="*/ 53 h 55"/>
                    <a:gd name="T2" fmla="*/ 5 w 58"/>
                    <a:gd name="T3" fmla="*/ 2 h 55"/>
                    <a:gd name="T4" fmla="*/ 0 w 58"/>
                    <a:gd name="T5" fmla="*/ 1 h 55"/>
                    <a:gd name="T6" fmla="*/ 55 w 58"/>
                    <a:gd name="T7" fmla="*/ 55 h 55"/>
                    <a:gd name="T8" fmla="*/ 55 w 58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55">
                      <a:moveTo>
                        <a:pt x="55" y="53"/>
                      </a:moveTo>
                      <a:cubicBezTo>
                        <a:pt x="27" y="49"/>
                        <a:pt x="7" y="30"/>
                        <a:pt x="5" y="2"/>
                      </a:cubicBezTo>
                      <a:cubicBezTo>
                        <a:pt x="5" y="0"/>
                        <a:pt x="0" y="0"/>
                        <a:pt x="0" y="1"/>
                      </a:cubicBezTo>
                      <a:cubicBezTo>
                        <a:pt x="2" y="32"/>
                        <a:pt x="25" y="51"/>
                        <a:pt x="55" y="55"/>
                      </a:cubicBezTo>
                      <a:cubicBezTo>
                        <a:pt x="57" y="55"/>
                        <a:pt x="58" y="53"/>
                        <a:pt x="55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 18"/>
                <p:cNvSpPr/>
                <p:nvPr/>
              </p:nvSpPr>
              <p:spPr bwMode="auto">
                <a:xfrm>
                  <a:off x="2585" y="-116"/>
                  <a:ext cx="144" cy="102"/>
                </a:xfrm>
                <a:custGeom>
                  <a:avLst/>
                  <a:gdLst>
                    <a:gd name="T0" fmla="*/ 5 w 61"/>
                    <a:gd name="T1" fmla="*/ 43 h 43"/>
                    <a:gd name="T2" fmla="*/ 61 w 61"/>
                    <a:gd name="T3" fmla="*/ 2 h 43"/>
                    <a:gd name="T4" fmla="*/ 56 w 61"/>
                    <a:gd name="T5" fmla="*/ 1 h 43"/>
                    <a:gd name="T6" fmla="*/ 3 w 61"/>
                    <a:gd name="T7" fmla="*/ 41 h 43"/>
                    <a:gd name="T8" fmla="*/ 5 w 61"/>
                    <a:gd name="T9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43">
                      <a:moveTo>
                        <a:pt x="5" y="43"/>
                      </a:moveTo>
                      <a:cubicBezTo>
                        <a:pt x="32" y="43"/>
                        <a:pt x="54" y="28"/>
                        <a:pt x="61" y="2"/>
                      </a:cubicBezTo>
                      <a:cubicBezTo>
                        <a:pt x="61" y="1"/>
                        <a:pt x="57" y="0"/>
                        <a:pt x="56" y="1"/>
                      </a:cubicBezTo>
                      <a:cubicBezTo>
                        <a:pt x="49" y="26"/>
                        <a:pt x="29" y="40"/>
                        <a:pt x="3" y="41"/>
                      </a:cubicBezTo>
                      <a:cubicBezTo>
                        <a:pt x="0" y="41"/>
                        <a:pt x="4" y="43"/>
                        <a:pt x="5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 19"/>
                <p:cNvSpPr/>
                <p:nvPr/>
              </p:nvSpPr>
              <p:spPr bwMode="auto">
                <a:xfrm>
                  <a:off x="2653" y="-128"/>
                  <a:ext cx="45" cy="168"/>
                </a:xfrm>
                <a:custGeom>
                  <a:avLst/>
                  <a:gdLst>
                    <a:gd name="T0" fmla="*/ 18 w 19"/>
                    <a:gd name="T1" fmla="*/ 69 h 71"/>
                    <a:gd name="T2" fmla="*/ 10 w 19"/>
                    <a:gd name="T3" fmla="*/ 1 h 71"/>
                    <a:gd name="T4" fmla="*/ 4 w 19"/>
                    <a:gd name="T5" fmla="*/ 1 h 71"/>
                    <a:gd name="T6" fmla="*/ 14 w 19"/>
                    <a:gd name="T7" fmla="*/ 70 h 71"/>
                    <a:gd name="T8" fmla="*/ 18 w 19"/>
                    <a:gd name="T9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1">
                      <a:moveTo>
                        <a:pt x="18" y="69"/>
                      </a:moveTo>
                      <a:cubicBezTo>
                        <a:pt x="7" y="49"/>
                        <a:pt x="6" y="22"/>
                        <a:pt x="10" y="1"/>
                      </a:cubicBezTo>
                      <a:cubicBezTo>
                        <a:pt x="10" y="0"/>
                        <a:pt x="5" y="0"/>
                        <a:pt x="4" y="1"/>
                      </a:cubicBezTo>
                      <a:cubicBezTo>
                        <a:pt x="0" y="23"/>
                        <a:pt x="3" y="50"/>
                        <a:pt x="14" y="70"/>
                      </a:cubicBezTo>
                      <a:cubicBezTo>
                        <a:pt x="14" y="71"/>
                        <a:pt x="19" y="70"/>
                        <a:pt x="18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 20"/>
                <p:cNvSpPr/>
                <p:nvPr/>
              </p:nvSpPr>
              <p:spPr bwMode="auto">
                <a:xfrm>
                  <a:off x="2585" y="-76"/>
                  <a:ext cx="175" cy="52"/>
                </a:xfrm>
                <a:custGeom>
                  <a:avLst/>
                  <a:gdLst>
                    <a:gd name="T0" fmla="*/ 1 w 74"/>
                    <a:gd name="T1" fmla="*/ 2 h 22"/>
                    <a:gd name="T2" fmla="*/ 72 w 74"/>
                    <a:gd name="T3" fmla="*/ 8 h 22"/>
                    <a:gd name="T4" fmla="*/ 68 w 74"/>
                    <a:gd name="T5" fmla="*/ 7 h 22"/>
                    <a:gd name="T6" fmla="*/ 6 w 74"/>
                    <a:gd name="T7" fmla="*/ 1 h 22"/>
                    <a:gd name="T8" fmla="*/ 1 w 74"/>
                    <a:gd name="T9" fmla="*/ 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22">
                      <a:moveTo>
                        <a:pt x="1" y="2"/>
                      </a:moveTo>
                      <a:cubicBezTo>
                        <a:pt x="22" y="18"/>
                        <a:pt x="49" y="22"/>
                        <a:pt x="72" y="8"/>
                      </a:cubicBezTo>
                      <a:cubicBezTo>
                        <a:pt x="74" y="7"/>
                        <a:pt x="69" y="7"/>
                        <a:pt x="68" y="7"/>
                      </a:cubicBezTo>
                      <a:cubicBezTo>
                        <a:pt x="47" y="20"/>
                        <a:pt x="24" y="15"/>
                        <a:pt x="6" y="1"/>
                      </a:cubicBezTo>
                      <a:cubicBezTo>
                        <a:pt x="4" y="0"/>
                        <a:pt x="0" y="1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 21"/>
                <p:cNvSpPr/>
                <p:nvPr/>
              </p:nvSpPr>
              <p:spPr bwMode="auto">
                <a:xfrm>
                  <a:off x="2224" y="-33"/>
                  <a:ext cx="448" cy="526"/>
                </a:xfrm>
                <a:custGeom>
                  <a:avLst/>
                  <a:gdLst>
                    <a:gd name="T0" fmla="*/ 183 w 189"/>
                    <a:gd name="T1" fmla="*/ 1 h 222"/>
                    <a:gd name="T2" fmla="*/ 1 w 189"/>
                    <a:gd name="T3" fmla="*/ 221 h 222"/>
                    <a:gd name="T4" fmla="*/ 6 w 189"/>
                    <a:gd name="T5" fmla="*/ 221 h 222"/>
                    <a:gd name="T6" fmla="*/ 188 w 189"/>
                    <a:gd name="T7" fmla="*/ 2 h 222"/>
                    <a:gd name="T8" fmla="*/ 183 w 189"/>
                    <a:gd name="T9" fmla="*/ 1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9" h="222">
                      <a:moveTo>
                        <a:pt x="183" y="1"/>
                      </a:moveTo>
                      <a:cubicBezTo>
                        <a:pt x="123" y="75"/>
                        <a:pt x="64" y="150"/>
                        <a:pt x="1" y="221"/>
                      </a:cubicBezTo>
                      <a:cubicBezTo>
                        <a:pt x="0" y="222"/>
                        <a:pt x="5" y="222"/>
                        <a:pt x="6" y="221"/>
                      </a:cubicBezTo>
                      <a:cubicBezTo>
                        <a:pt x="69" y="150"/>
                        <a:pt x="128" y="75"/>
                        <a:pt x="188" y="2"/>
                      </a:cubicBezTo>
                      <a:cubicBezTo>
                        <a:pt x="189" y="1"/>
                        <a:pt x="184" y="0"/>
                        <a:pt x="18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 22"/>
                <p:cNvSpPr/>
                <p:nvPr/>
              </p:nvSpPr>
              <p:spPr bwMode="auto">
                <a:xfrm>
                  <a:off x="2651" y="-62"/>
                  <a:ext cx="40" cy="40"/>
                </a:xfrm>
                <a:custGeom>
                  <a:avLst/>
                  <a:gdLst>
                    <a:gd name="T0" fmla="*/ 14 w 17"/>
                    <a:gd name="T1" fmla="*/ 14 h 17"/>
                    <a:gd name="T2" fmla="*/ 3 w 17"/>
                    <a:gd name="T3" fmla="*/ 15 h 17"/>
                    <a:gd name="T4" fmla="*/ 3 w 17"/>
                    <a:gd name="T5" fmla="*/ 4 h 17"/>
                    <a:gd name="T6" fmla="*/ 14 w 17"/>
                    <a:gd name="T7" fmla="*/ 3 h 17"/>
                    <a:gd name="T8" fmla="*/ 14 w 17"/>
                    <a:gd name="T9" fmla="*/ 1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4" y="14"/>
                      </a:moveTo>
                      <a:cubicBezTo>
                        <a:pt x="11" y="17"/>
                        <a:pt x="7" y="17"/>
                        <a:pt x="3" y="15"/>
                      </a:cubicBezTo>
                      <a:cubicBezTo>
                        <a:pt x="0" y="12"/>
                        <a:pt x="0" y="7"/>
                        <a:pt x="3" y="4"/>
                      </a:cubicBezTo>
                      <a:cubicBezTo>
                        <a:pt x="6" y="1"/>
                        <a:pt x="10" y="0"/>
                        <a:pt x="14" y="3"/>
                      </a:cubicBezTo>
                      <a:cubicBezTo>
                        <a:pt x="17" y="6"/>
                        <a:pt x="17" y="11"/>
                        <a:pt x="14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 23"/>
                <p:cNvSpPr/>
                <p:nvPr/>
              </p:nvSpPr>
              <p:spPr bwMode="auto">
                <a:xfrm>
                  <a:off x="2801" y="69"/>
                  <a:ext cx="106" cy="168"/>
                </a:xfrm>
                <a:custGeom>
                  <a:avLst/>
                  <a:gdLst>
                    <a:gd name="T0" fmla="*/ 43 w 45"/>
                    <a:gd name="T1" fmla="*/ 70 h 71"/>
                    <a:gd name="T2" fmla="*/ 15 w 45"/>
                    <a:gd name="T3" fmla="*/ 2 h 71"/>
                    <a:gd name="T4" fmla="*/ 10 w 45"/>
                    <a:gd name="T5" fmla="*/ 2 h 71"/>
                    <a:gd name="T6" fmla="*/ 39 w 45"/>
                    <a:gd name="T7" fmla="*/ 71 h 71"/>
                    <a:gd name="T8" fmla="*/ 43 w 45"/>
                    <a:gd name="T9" fmla="*/ 7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71">
                      <a:moveTo>
                        <a:pt x="43" y="70"/>
                      </a:moveTo>
                      <a:cubicBezTo>
                        <a:pt x="18" y="55"/>
                        <a:pt x="6" y="30"/>
                        <a:pt x="15" y="2"/>
                      </a:cubicBezTo>
                      <a:cubicBezTo>
                        <a:pt x="15" y="1"/>
                        <a:pt x="10" y="0"/>
                        <a:pt x="10" y="2"/>
                      </a:cubicBezTo>
                      <a:cubicBezTo>
                        <a:pt x="0" y="30"/>
                        <a:pt x="13" y="56"/>
                        <a:pt x="39" y="71"/>
                      </a:cubicBezTo>
                      <a:cubicBezTo>
                        <a:pt x="40" y="71"/>
                        <a:pt x="45" y="71"/>
                        <a:pt x="43" y="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24"/>
                <p:cNvSpPr/>
                <p:nvPr/>
              </p:nvSpPr>
              <p:spPr bwMode="auto">
                <a:xfrm>
                  <a:off x="2751" y="116"/>
                  <a:ext cx="173" cy="69"/>
                </a:xfrm>
                <a:custGeom>
                  <a:avLst/>
                  <a:gdLst>
                    <a:gd name="T0" fmla="*/ 3 w 73"/>
                    <a:gd name="T1" fmla="*/ 19 h 29"/>
                    <a:gd name="T2" fmla="*/ 72 w 73"/>
                    <a:gd name="T3" fmla="*/ 2 h 29"/>
                    <a:gd name="T4" fmla="*/ 68 w 73"/>
                    <a:gd name="T5" fmla="*/ 1 h 29"/>
                    <a:gd name="T6" fmla="*/ 5 w 73"/>
                    <a:gd name="T7" fmla="*/ 17 h 29"/>
                    <a:gd name="T8" fmla="*/ 3 w 73"/>
                    <a:gd name="T9" fmla="*/ 1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" h="29">
                      <a:moveTo>
                        <a:pt x="3" y="19"/>
                      </a:moveTo>
                      <a:cubicBezTo>
                        <a:pt x="29" y="29"/>
                        <a:pt x="55" y="24"/>
                        <a:pt x="72" y="2"/>
                      </a:cubicBezTo>
                      <a:cubicBezTo>
                        <a:pt x="73" y="1"/>
                        <a:pt x="68" y="0"/>
                        <a:pt x="68" y="1"/>
                      </a:cubicBezTo>
                      <a:cubicBezTo>
                        <a:pt x="52" y="21"/>
                        <a:pt x="29" y="27"/>
                        <a:pt x="5" y="17"/>
                      </a:cubicBezTo>
                      <a:cubicBezTo>
                        <a:pt x="3" y="16"/>
                        <a:pt x="0" y="18"/>
                        <a:pt x="3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 25"/>
                <p:cNvSpPr/>
                <p:nvPr/>
              </p:nvSpPr>
              <p:spPr bwMode="auto">
                <a:xfrm>
                  <a:off x="2817" y="85"/>
                  <a:ext cx="62" cy="164"/>
                </a:xfrm>
                <a:custGeom>
                  <a:avLst/>
                  <a:gdLst>
                    <a:gd name="T0" fmla="*/ 8 w 26"/>
                    <a:gd name="T1" fmla="*/ 67 h 69"/>
                    <a:gd name="T2" fmla="*/ 25 w 26"/>
                    <a:gd name="T3" fmla="*/ 1 h 69"/>
                    <a:gd name="T4" fmla="*/ 21 w 26"/>
                    <a:gd name="T5" fmla="*/ 1 h 69"/>
                    <a:gd name="T6" fmla="*/ 3 w 26"/>
                    <a:gd name="T7" fmla="*/ 68 h 69"/>
                    <a:gd name="T8" fmla="*/ 8 w 26"/>
                    <a:gd name="T9" fmla="*/ 67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69">
                      <a:moveTo>
                        <a:pt x="8" y="67"/>
                      </a:moveTo>
                      <a:cubicBezTo>
                        <a:pt x="5" y="45"/>
                        <a:pt x="13" y="19"/>
                        <a:pt x="25" y="1"/>
                      </a:cubicBezTo>
                      <a:cubicBezTo>
                        <a:pt x="26" y="0"/>
                        <a:pt x="21" y="0"/>
                        <a:pt x="21" y="1"/>
                      </a:cubicBezTo>
                      <a:cubicBezTo>
                        <a:pt x="9" y="19"/>
                        <a:pt x="0" y="45"/>
                        <a:pt x="3" y="68"/>
                      </a:cubicBezTo>
                      <a:cubicBezTo>
                        <a:pt x="3" y="69"/>
                        <a:pt x="8" y="69"/>
                        <a:pt x="8" y="6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reeform 26"/>
                <p:cNvSpPr/>
                <p:nvPr/>
              </p:nvSpPr>
              <p:spPr bwMode="auto">
                <a:xfrm>
                  <a:off x="2772" y="104"/>
                  <a:ext cx="159" cy="88"/>
                </a:xfrm>
                <a:custGeom>
                  <a:avLst/>
                  <a:gdLst>
                    <a:gd name="T0" fmla="*/ 1 w 67"/>
                    <a:gd name="T1" fmla="*/ 2 h 37"/>
                    <a:gd name="T2" fmla="*/ 63 w 67"/>
                    <a:gd name="T3" fmla="*/ 33 h 37"/>
                    <a:gd name="T4" fmla="*/ 62 w 67"/>
                    <a:gd name="T5" fmla="*/ 31 h 37"/>
                    <a:gd name="T6" fmla="*/ 6 w 67"/>
                    <a:gd name="T7" fmla="*/ 1 h 37"/>
                    <a:gd name="T8" fmla="*/ 1 w 67"/>
                    <a:gd name="T9" fmla="*/ 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37">
                      <a:moveTo>
                        <a:pt x="1" y="2"/>
                      </a:moveTo>
                      <a:cubicBezTo>
                        <a:pt x="14" y="24"/>
                        <a:pt x="37" y="37"/>
                        <a:pt x="63" y="33"/>
                      </a:cubicBezTo>
                      <a:cubicBezTo>
                        <a:pt x="67" y="33"/>
                        <a:pt x="64" y="31"/>
                        <a:pt x="62" y="31"/>
                      </a:cubicBezTo>
                      <a:cubicBezTo>
                        <a:pt x="38" y="35"/>
                        <a:pt x="17" y="21"/>
                        <a:pt x="6" y="1"/>
                      </a:cubicBezTo>
                      <a:cubicBezTo>
                        <a:pt x="5" y="0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reeform 27"/>
                <p:cNvSpPr/>
                <p:nvPr/>
              </p:nvSpPr>
              <p:spPr bwMode="auto">
                <a:xfrm>
                  <a:off x="2221" y="171"/>
                  <a:ext cx="617" cy="322"/>
                </a:xfrm>
                <a:custGeom>
                  <a:avLst/>
                  <a:gdLst>
                    <a:gd name="T0" fmla="*/ 254 w 260"/>
                    <a:gd name="T1" fmla="*/ 1 h 136"/>
                    <a:gd name="T2" fmla="*/ 3 w 260"/>
                    <a:gd name="T3" fmla="*/ 134 h 136"/>
                    <a:gd name="T4" fmla="*/ 6 w 260"/>
                    <a:gd name="T5" fmla="*/ 136 h 136"/>
                    <a:gd name="T6" fmla="*/ 258 w 260"/>
                    <a:gd name="T7" fmla="*/ 2 h 136"/>
                    <a:gd name="T8" fmla="*/ 254 w 260"/>
                    <a:gd name="T9" fmla="*/ 1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0" h="136">
                      <a:moveTo>
                        <a:pt x="254" y="1"/>
                      </a:moveTo>
                      <a:cubicBezTo>
                        <a:pt x="171" y="46"/>
                        <a:pt x="88" y="93"/>
                        <a:pt x="3" y="134"/>
                      </a:cubicBezTo>
                      <a:cubicBezTo>
                        <a:pt x="0" y="136"/>
                        <a:pt x="5" y="136"/>
                        <a:pt x="6" y="136"/>
                      </a:cubicBezTo>
                      <a:cubicBezTo>
                        <a:pt x="92" y="94"/>
                        <a:pt x="175" y="47"/>
                        <a:pt x="258" y="2"/>
                      </a:cubicBezTo>
                      <a:cubicBezTo>
                        <a:pt x="260" y="0"/>
                        <a:pt x="256" y="0"/>
                        <a:pt x="25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Freeform 28"/>
                <p:cNvSpPr/>
                <p:nvPr/>
              </p:nvSpPr>
              <p:spPr bwMode="auto">
                <a:xfrm>
                  <a:off x="2820" y="144"/>
                  <a:ext cx="42" cy="43"/>
                </a:xfrm>
                <a:custGeom>
                  <a:avLst/>
                  <a:gdLst>
                    <a:gd name="T0" fmla="*/ 12 w 18"/>
                    <a:gd name="T1" fmla="*/ 16 h 18"/>
                    <a:gd name="T2" fmla="*/ 2 w 18"/>
                    <a:gd name="T3" fmla="*/ 12 h 18"/>
                    <a:gd name="T4" fmla="*/ 6 w 18"/>
                    <a:gd name="T5" fmla="*/ 2 h 18"/>
                    <a:gd name="T6" fmla="*/ 16 w 18"/>
                    <a:gd name="T7" fmla="*/ 6 h 18"/>
                    <a:gd name="T8" fmla="*/ 12 w 1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2" y="16"/>
                      </a:moveTo>
                      <a:cubicBezTo>
                        <a:pt x="8" y="18"/>
                        <a:pt x="4" y="16"/>
                        <a:pt x="2" y="12"/>
                      </a:cubicBezTo>
                      <a:cubicBezTo>
                        <a:pt x="0" y="9"/>
                        <a:pt x="2" y="4"/>
                        <a:pt x="6" y="2"/>
                      </a:cubicBezTo>
                      <a:cubicBezTo>
                        <a:pt x="9" y="0"/>
                        <a:pt x="14" y="2"/>
                        <a:pt x="16" y="6"/>
                      </a:cubicBezTo>
                      <a:cubicBezTo>
                        <a:pt x="18" y="10"/>
                        <a:pt x="16" y="14"/>
                        <a:pt x="12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reeform 29"/>
                <p:cNvSpPr/>
                <p:nvPr/>
              </p:nvSpPr>
              <p:spPr bwMode="auto">
                <a:xfrm>
                  <a:off x="2900" y="322"/>
                  <a:ext cx="62" cy="183"/>
                </a:xfrm>
                <a:custGeom>
                  <a:avLst/>
                  <a:gdLst>
                    <a:gd name="T0" fmla="*/ 25 w 26"/>
                    <a:gd name="T1" fmla="*/ 75 h 77"/>
                    <a:gd name="T2" fmla="*/ 24 w 26"/>
                    <a:gd name="T3" fmla="*/ 2 h 77"/>
                    <a:gd name="T4" fmla="*/ 19 w 26"/>
                    <a:gd name="T5" fmla="*/ 1 h 77"/>
                    <a:gd name="T6" fmla="*/ 21 w 26"/>
                    <a:gd name="T7" fmla="*/ 76 h 77"/>
                    <a:gd name="T8" fmla="*/ 25 w 26"/>
                    <a:gd name="T9" fmla="*/ 75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77">
                      <a:moveTo>
                        <a:pt x="25" y="75"/>
                      </a:moveTo>
                      <a:cubicBezTo>
                        <a:pt x="7" y="53"/>
                        <a:pt x="5" y="25"/>
                        <a:pt x="24" y="2"/>
                      </a:cubicBezTo>
                      <a:cubicBezTo>
                        <a:pt x="25" y="1"/>
                        <a:pt x="20" y="0"/>
                        <a:pt x="19" y="1"/>
                      </a:cubicBezTo>
                      <a:cubicBezTo>
                        <a:pt x="0" y="24"/>
                        <a:pt x="2" y="53"/>
                        <a:pt x="21" y="76"/>
                      </a:cubicBezTo>
                      <a:cubicBezTo>
                        <a:pt x="21" y="77"/>
                        <a:pt x="26" y="77"/>
                        <a:pt x="25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30"/>
                <p:cNvSpPr/>
                <p:nvPr/>
              </p:nvSpPr>
              <p:spPr bwMode="auto">
                <a:xfrm>
                  <a:off x="2848" y="377"/>
                  <a:ext cx="176" cy="59"/>
                </a:xfrm>
                <a:custGeom>
                  <a:avLst/>
                  <a:gdLst>
                    <a:gd name="T0" fmla="*/ 1 w 74"/>
                    <a:gd name="T1" fmla="*/ 1 h 25"/>
                    <a:gd name="T2" fmla="*/ 72 w 74"/>
                    <a:gd name="T3" fmla="*/ 11 h 25"/>
                    <a:gd name="T4" fmla="*/ 68 w 74"/>
                    <a:gd name="T5" fmla="*/ 9 h 25"/>
                    <a:gd name="T6" fmla="*/ 6 w 74"/>
                    <a:gd name="T7" fmla="*/ 1 h 25"/>
                    <a:gd name="T8" fmla="*/ 1 w 74"/>
                    <a:gd name="T9" fmla="*/ 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25">
                      <a:moveTo>
                        <a:pt x="1" y="1"/>
                      </a:moveTo>
                      <a:cubicBezTo>
                        <a:pt x="21" y="20"/>
                        <a:pt x="48" y="25"/>
                        <a:pt x="72" y="11"/>
                      </a:cubicBezTo>
                      <a:cubicBezTo>
                        <a:pt x="74" y="10"/>
                        <a:pt x="69" y="9"/>
                        <a:pt x="68" y="9"/>
                      </a:cubicBezTo>
                      <a:cubicBezTo>
                        <a:pt x="47" y="22"/>
                        <a:pt x="24" y="18"/>
                        <a:pt x="6" y="1"/>
                      </a:cubicBezTo>
                      <a:cubicBezTo>
                        <a:pt x="5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reeform 31"/>
                <p:cNvSpPr/>
                <p:nvPr/>
              </p:nvSpPr>
              <p:spPr bwMode="auto">
                <a:xfrm>
                  <a:off x="2881" y="353"/>
                  <a:ext cx="114" cy="138"/>
                </a:xfrm>
                <a:custGeom>
                  <a:avLst/>
                  <a:gdLst>
                    <a:gd name="T0" fmla="*/ 5 w 48"/>
                    <a:gd name="T1" fmla="*/ 56 h 58"/>
                    <a:gd name="T2" fmla="*/ 46 w 48"/>
                    <a:gd name="T3" fmla="*/ 1 h 58"/>
                    <a:gd name="T4" fmla="*/ 42 w 48"/>
                    <a:gd name="T5" fmla="*/ 0 h 58"/>
                    <a:gd name="T6" fmla="*/ 0 w 48"/>
                    <a:gd name="T7" fmla="*/ 56 h 58"/>
                    <a:gd name="T8" fmla="*/ 5 w 48"/>
                    <a:gd name="T9" fmla="*/ 56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58">
                      <a:moveTo>
                        <a:pt x="5" y="56"/>
                      </a:moveTo>
                      <a:cubicBezTo>
                        <a:pt x="11" y="34"/>
                        <a:pt x="28" y="14"/>
                        <a:pt x="46" y="1"/>
                      </a:cubicBezTo>
                      <a:cubicBezTo>
                        <a:pt x="48" y="0"/>
                        <a:pt x="43" y="0"/>
                        <a:pt x="42" y="0"/>
                      </a:cubicBezTo>
                      <a:cubicBezTo>
                        <a:pt x="24" y="13"/>
                        <a:pt x="6" y="34"/>
                        <a:pt x="0" y="56"/>
                      </a:cubicBezTo>
                      <a:cubicBezTo>
                        <a:pt x="0" y="58"/>
                        <a:pt x="5" y="57"/>
                        <a:pt x="5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 32"/>
                <p:cNvSpPr/>
                <p:nvPr/>
              </p:nvSpPr>
              <p:spPr bwMode="auto">
                <a:xfrm>
                  <a:off x="2886" y="337"/>
                  <a:ext cx="121" cy="125"/>
                </a:xfrm>
                <a:custGeom>
                  <a:avLst/>
                  <a:gdLst>
                    <a:gd name="T0" fmla="*/ 0 w 51"/>
                    <a:gd name="T1" fmla="*/ 1 h 53"/>
                    <a:gd name="T2" fmla="*/ 45 w 51"/>
                    <a:gd name="T3" fmla="*/ 53 h 53"/>
                    <a:gd name="T4" fmla="*/ 48 w 51"/>
                    <a:gd name="T5" fmla="*/ 51 h 53"/>
                    <a:gd name="T6" fmla="*/ 5 w 51"/>
                    <a:gd name="T7" fmla="*/ 1 h 53"/>
                    <a:gd name="T8" fmla="*/ 0 w 51"/>
                    <a:gd name="T9" fmla="*/ 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53">
                      <a:moveTo>
                        <a:pt x="0" y="1"/>
                      </a:moveTo>
                      <a:cubicBezTo>
                        <a:pt x="4" y="26"/>
                        <a:pt x="20" y="47"/>
                        <a:pt x="45" y="53"/>
                      </a:cubicBezTo>
                      <a:cubicBezTo>
                        <a:pt x="47" y="53"/>
                        <a:pt x="51" y="52"/>
                        <a:pt x="48" y="51"/>
                      </a:cubicBezTo>
                      <a:cubicBezTo>
                        <a:pt x="24" y="46"/>
                        <a:pt x="9" y="24"/>
                        <a:pt x="5" y="1"/>
                      </a:cubicBezTo>
                      <a:cubicBezTo>
                        <a:pt x="5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 33"/>
                <p:cNvSpPr/>
                <p:nvPr/>
              </p:nvSpPr>
              <p:spPr bwMode="auto">
                <a:xfrm>
                  <a:off x="2233" y="417"/>
                  <a:ext cx="689" cy="78"/>
                </a:xfrm>
                <a:custGeom>
                  <a:avLst/>
                  <a:gdLst>
                    <a:gd name="T0" fmla="*/ 287 w 290"/>
                    <a:gd name="T1" fmla="*/ 0 h 33"/>
                    <a:gd name="T2" fmla="*/ 3 w 290"/>
                    <a:gd name="T3" fmla="*/ 31 h 33"/>
                    <a:gd name="T4" fmla="*/ 4 w 290"/>
                    <a:gd name="T5" fmla="*/ 33 h 33"/>
                    <a:gd name="T6" fmla="*/ 287 w 290"/>
                    <a:gd name="T7" fmla="*/ 2 h 33"/>
                    <a:gd name="T8" fmla="*/ 287 w 290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0" h="33">
                      <a:moveTo>
                        <a:pt x="287" y="0"/>
                      </a:moveTo>
                      <a:cubicBezTo>
                        <a:pt x="193" y="11"/>
                        <a:pt x="98" y="24"/>
                        <a:pt x="3" y="31"/>
                      </a:cubicBezTo>
                      <a:cubicBezTo>
                        <a:pt x="0" y="31"/>
                        <a:pt x="1" y="33"/>
                        <a:pt x="4" y="33"/>
                      </a:cubicBezTo>
                      <a:cubicBezTo>
                        <a:pt x="98" y="26"/>
                        <a:pt x="193" y="13"/>
                        <a:pt x="287" y="2"/>
                      </a:cubicBezTo>
                      <a:cubicBezTo>
                        <a:pt x="290" y="2"/>
                        <a:pt x="290" y="0"/>
                        <a:pt x="28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 34"/>
                <p:cNvSpPr/>
                <p:nvPr/>
              </p:nvSpPr>
              <p:spPr bwMode="auto">
                <a:xfrm>
                  <a:off x="2907" y="398"/>
                  <a:ext cx="38" cy="38"/>
                </a:xfrm>
                <a:custGeom>
                  <a:avLst/>
                  <a:gdLst>
                    <a:gd name="T0" fmla="*/ 9 w 16"/>
                    <a:gd name="T1" fmla="*/ 15 h 16"/>
                    <a:gd name="T2" fmla="*/ 1 w 16"/>
                    <a:gd name="T3" fmla="*/ 8 h 16"/>
                    <a:gd name="T4" fmla="*/ 8 w 16"/>
                    <a:gd name="T5" fmla="*/ 0 h 16"/>
                    <a:gd name="T6" fmla="*/ 16 w 16"/>
                    <a:gd name="T7" fmla="*/ 7 h 16"/>
                    <a:gd name="T8" fmla="*/ 9 w 16"/>
                    <a:gd name="T9" fmla="*/ 15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6">
                      <a:moveTo>
                        <a:pt x="9" y="15"/>
                      </a:moveTo>
                      <a:cubicBezTo>
                        <a:pt x="5" y="16"/>
                        <a:pt x="1" y="13"/>
                        <a:pt x="1" y="8"/>
                      </a:cubicBezTo>
                      <a:cubicBezTo>
                        <a:pt x="0" y="4"/>
                        <a:pt x="4" y="0"/>
                        <a:pt x="8" y="0"/>
                      </a:cubicBezTo>
                      <a:cubicBezTo>
                        <a:pt x="12" y="0"/>
                        <a:pt x="16" y="3"/>
                        <a:pt x="16" y="7"/>
                      </a:cubicBezTo>
                      <a:cubicBezTo>
                        <a:pt x="16" y="11"/>
                        <a:pt x="13" y="15"/>
                        <a:pt x="9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 35"/>
                <p:cNvSpPr/>
                <p:nvPr/>
              </p:nvSpPr>
              <p:spPr bwMode="auto">
                <a:xfrm>
                  <a:off x="2876" y="571"/>
                  <a:ext cx="95" cy="174"/>
                </a:xfrm>
                <a:custGeom>
                  <a:avLst/>
                  <a:gdLst>
                    <a:gd name="T0" fmla="*/ 14 w 40"/>
                    <a:gd name="T1" fmla="*/ 71 h 73"/>
                    <a:gd name="T2" fmla="*/ 38 w 40"/>
                    <a:gd name="T3" fmla="*/ 3 h 73"/>
                    <a:gd name="T4" fmla="*/ 34 w 40"/>
                    <a:gd name="T5" fmla="*/ 1 h 73"/>
                    <a:gd name="T6" fmla="*/ 9 w 40"/>
                    <a:gd name="T7" fmla="*/ 71 h 73"/>
                    <a:gd name="T8" fmla="*/ 14 w 40"/>
                    <a:gd name="T9" fmla="*/ 71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3">
                      <a:moveTo>
                        <a:pt x="14" y="71"/>
                      </a:moveTo>
                      <a:cubicBezTo>
                        <a:pt x="5" y="44"/>
                        <a:pt x="13" y="17"/>
                        <a:pt x="38" y="3"/>
                      </a:cubicBezTo>
                      <a:cubicBezTo>
                        <a:pt x="40" y="2"/>
                        <a:pt x="35" y="0"/>
                        <a:pt x="34" y="1"/>
                      </a:cubicBezTo>
                      <a:cubicBezTo>
                        <a:pt x="8" y="16"/>
                        <a:pt x="0" y="43"/>
                        <a:pt x="9" y="71"/>
                      </a:cubicBezTo>
                      <a:cubicBezTo>
                        <a:pt x="10" y="73"/>
                        <a:pt x="14" y="73"/>
                        <a:pt x="14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 36"/>
                <p:cNvSpPr/>
                <p:nvPr/>
              </p:nvSpPr>
              <p:spPr bwMode="auto">
                <a:xfrm>
                  <a:off x="2848" y="588"/>
                  <a:ext cx="157" cy="92"/>
                </a:xfrm>
                <a:custGeom>
                  <a:avLst/>
                  <a:gdLst>
                    <a:gd name="T0" fmla="*/ 0 w 66"/>
                    <a:gd name="T1" fmla="*/ 2 h 39"/>
                    <a:gd name="T2" fmla="*/ 64 w 66"/>
                    <a:gd name="T3" fmla="*/ 35 h 39"/>
                    <a:gd name="T4" fmla="*/ 61 w 66"/>
                    <a:gd name="T5" fmla="*/ 33 h 39"/>
                    <a:gd name="T6" fmla="*/ 5 w 66"/>
                    <a:gd name="T7" fmla="*/ 2 h 39"/>
                    <a:gd name="T8" fmla="*/ 0 w 66"/>
                    <a:gd name="T9" fmla="*/ 2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9">
                      <a:moveTo>
                        <a:pt x="0" y="2"/>
                      </a:moveTo>
                      <a:cubicBezTo>
                        <a:pt x="12" y="27"/>
                        <a:pt x="36" y="39"/>
                        <a:pt x="64" y="35"/>
                      </a:cubicBezTo>
                      <a:cubicBezTo>
                        <a:pt x="66" y="34"/>
                        <a:pt x="62" y="32"/>
                        <a:pt x="61" y="33"/>
                      </a:cubicBezTo>
                      <a:cubicBezTo>
                        <a:pt x="36" y="37"/>
                        <a:pt x="16" y="24"/>
                        <a:pt x="5" y="2"/>
                      </a:cubicBezTo>
                      <a:cubicBezTo>
                        <a:pt x="4" y="1"/>
                        <a:pt x="0" y="0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 37"/>
                <p:cNvSpPr/>
                <p:nvPr/>
              </p:nvSpPr>
              <p:spPr bwMode="auto">
                <a:xfrm>
                  <a:off x="2838" y="609"/>
                  <a:ext cx="157" cy="98"/>
                </a:xfrm>
                <a:custGeom>
                  <a:avLst/>
                  <a:gdLst>
                    <a:gd name="T0" fmla="*/ 6 w 66"/>
                    <a:gd name="T1" fmla="*/ 39 h 41"/>
                    <a:gd name="T2" fmla="*/ 62 w 66"/>
                    <a:gd name="T3" fmla="*/ 3 h 41"/>
                    <a:gd name="T4" fmla="*/ 61 w 66"/>
                    <a:gd name="T5" fmla="*/ 1 h 41"/>
                    <a:gd name="T6" fmla="*/ 1 w 66"/>
                    <a:gd name="T7" fmla="*/ 39 h 41"/>
                    <a:gd name="T8" fmla="*/ 6 w 66"/>
                    <a:gd name="T9" fmla="*/ 3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41">
                      <a:moveTo>
                        <a:pt x="6" y="39"/>
                      </a:moveTo>
                      <a:cubicBezTo>
                        <a:pt x="19" y="22"/>
                        <a:pt x="42" y="8"/>
                        <a:pt x="62" y="3"/>
                      </a:cubicBezTo>
                      <a:cubicBezTo>
                        <a:pt x="66" y="2"/>
                        <a:pt x="63" y="0"/>
                        <a:pt x="61" y="1"/>
                      </a:cubicBezTo>
                      <a:cubicBezTo>
                        <a:pt x="39" y="7"/>
                        <a:pt x="14" y="20"/>
                        <a:pt x="1" y="39"/>
                      </a:cubicBezTo>
                      <a:cubicBezTo>
                        <a:pt x="0" y="40"/>
                        <a:pt x="5" y="41"/>
                        <a:pt x="6" y="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38"/>
                <p:cNvSpPr/>
                <p:nvPr/>
              </p:nvSpPr>
              <p:spPr bwMode="auto">
                <a:xfrm>
                  <a:off x="2886" y="564"/>
                  <a:ext cx="81" cy="154"/>
                </a:xfrm>
                <a:custGeom>
                  <a:avLst/>
                  <a:gdLst>
                    <a:gd name="T0" fmla="*/ 5 w 34"/>
                    <a:gd name="T1" fmla="*/ 1 h 65"/>
                    <a:gd name="T2" fmla="*/ 28 w 34"/>
                    <a:gd name="T3" fmla="*/ 64 h 65"/>
                    <a:gd name="T4" fmla="*/ 32 w 34"/>
                    <a:gd name="T5" fmla="*/ 63 h 65"/>
                    <a:gd name="T6" fmla="*/ 10 w 34"/>
                    <a:gd name="T7" fmla="*/ 1 h 65"/>
                    <a:gd name="T8" fmla="*/ 5 w 34"/>
                    <a:gd name="T9" fmla="*/ 1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65">
                      <a:moveTo>
                        <a:pt x="5" y="1"/>
                      </a:moveTo>
                      <a:cubicBezTo>
                        <a:pt x="0" y="26"/>
                        <a:pt x="7" y="50"/>
                        <a:pt x="28" y="64"/>
                      </a:cubicBezTo>
                      <a:cubicBezTo>
                        <a:pt x="29" y="65"/>
                        <a:pt x="34" y="64"/>
                        <a:pt x="32" y="63"/>
                      </a:cubicBezTo>
                      <a:cubicBezTo>
                        <a:pt x="12" y="49"/>
                        <a:pt x="5" y="25"/>
                        <a:pt x="10" y="1"/>
                      </a:cubicBezTo>
                      <a:cubicBezTo>
                        <a:pt x="10" y="0"/>
                        <a:pt x="5" y="0"/>
                        <a:pt x="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 39"/>
                <p:cNvSpPr/>
                <p:nvPr/>
              </p:nvSpPr>
              <p:spPr bwMode="auto">
                <a:xfrm>
                  <a:off x="2228" y="481"/>
                  <a:ext cx="677" cy="171"/>
                </a:xfrm>
                <a:custGeom>
                  <a:avLst/>
                  <a:gdLst>
                    <a:gd name="T0" fmla="*/ 283 w 285"/>
                    <a:gd name="T1" fmla="*/ 70 h 72"/>
                    <a:gd name="T2" fmla="*/ 6 w 285"/>
                    <a:gd name="T3" fmla="*/ 0 h 72"/>
                    <a:gd name="T4" fmla="*/ 3 w 285"/>
                    <a:gd name="T5" fmla="*/ 2 h 72"/>
                    <a:gd name="T6" fmla="*/ 279 w 285"/>
                    <a:gd name="T7" fmla="*/ 72 h 72"/>
                    <a:gd name="T8" fmla="*/ 283 w 285"/>
                    <a:gd name="T9" fmla="*/ 7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5" h="72">
                      <a:moveTo>
                        <a:pt x="283" y="70"/>
                      </a:moveTo>
                      <a:cubicBezTo>
                        <a:pt x="190" y="47"/>
                        <a:pt x="97" y="26"/>
                        <a:pt x="6" y="0"/>
                      </a:cubicBezTo>
                      <a:cubicBezTo>
                        <a:pt x="5" y="0"/>
                        <a:pt x="0" y="1"/>
                        <a:pt x="3" y="2"/>
                      </a:cubicBezTo>
                      <a:cubicBezTo>
                        <a:pt x="94" y="28"/>
                        <a:pt x="187" y="49"/>
                        <a:pt x="279" y="72"/>
                      </a:cubicBezTo>
                      <a:cubicBezTo>
                        <a:pt x="280" y="72"/>
                        <a:pt x="285" y="71"/>
                        <a:pt x="283" y="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reeform 40"/>
                <p:cNvSpPr/>
                <p:nvPr/>
              </p:nvSpPr>
              <p:spPr bwMode="auto">
                <a:xfrm>
                  <a:off x="2888" y="631"/>
                  <a:ext cx="41" cy="40"/>
                </a:xfrm>
                <a:custGeom>
                  <a:avLst/>
                  <a:gdLst>
                    <a:gd name="T0" fmla="*/ 6 w 17"/>
                    <a:gd name="T1" fmla="*/ 16 h 17"/>
                    <a:gd name="T2" fmla="*/ 1 w 17"/>
                    <a:gd name="T3" fmla="*/ 7 h 17"/>
                    <a:gd name="T4" fmla="*/ 10 w 17"/>
                    <a:gd name="T5" fmla="*/ 1 h 17"/>
                    <a:gd name="T6" fmla="*/ 16 w 17"/>
                    <a:gd name="T7" fmla="*/ 11 h 17"/>
                    <a:gd name="T8" fmla="*/ 6 w 17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6" y="16"/>
                      </a:moveTo>
                      <a:cubicBezTo>
                        <a:pt x="2" y="15"/>
                        <a:pt x="0" y="11"/>
                        <a:pt x="1" y="7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3"/>
                        <a:pt x="17" y="7"/>
                        <a:pt x="16" y="11"/>
                      </a:cubicBezTo>
                      <a:cubicBezTo>
                        <a:pt x="15" y="15"/>
                        <a:pt x="10" y="17"/>
                        <a:pt x="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reeform 41"/>
                <p:cNvSpPr/>
                <p:nvPr/>
              </p:nvSpPr>
              <p:spPr bwMode="auto">
                <a:xfrm>
                  <a:off x="2763" y="828"/>
                  <a:ext cx="130" cy="139"/>
                </a:xfrm>
                <a:custGeom>
                  <a:avLst/>
                  <a:gdLst>
                    <a:gd name="T0" fmla="*/ 5 w 55"/>
                    <a:gd name="T1" fmla="*/ 58 h 59"/>
                    <a:gd name="T2" fmla="*/ 53 w 55"/>
                    <a:gd name="T3" fmla="*/ 2 h 59"/>
                    <a:gd name="T4" fmla="*/ 49 w 55"/>
                    <a:gd name="T5" fmla="*/ 0 h 59"/>
                    <a:gd name="T6" fmla="*/ 0 w 55"/>
                    <a:gd name="T7" fmla="*/ 57 h 59"/>
                    <a:gd name="T8" fmla="*/ 5 w 55"/>
                    <a:gd name="T9" fmla="*/ 58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59">
                      <a:moveTo>
                        <a:pt x="5" y="58"/>
                      </a:moveTo>
                      <a:cubicBezTo>
                        <a:pt x="7" y="29"/>
                        <a:pt x="24" y="6"/>
                        <a:pt x="53" y="2"/>
                      </a:cubicBezTo>
                      <a:cubicBezTo>
                        <a:pt x="55" y="2"/>
                        <a:pt x="51" y="0"/>
                        <a:pt x="49" y="0"/>
                      </a:cubicBezTo>
                      <a:cubicBezTo>
                        <a:pt x="20" y="5"/>
                        <a:pt x="2" y="27"/>
                        <a:pt x="0" y="57"/>
                      </a:cubicBezTo>
                      <a:cubicBezTo>
                        <a:pt x="0" y="58"/>
                        <a:pt x="5" y="59"/>
                        <a:pt x="5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 42"/>
                <p:cNvSpPr/>
                <p:nvPr/>
              </p:nvSpPr>
              <p:spPr bwMode="auto">
                <a:xfrm>
                  <a:off x="2770" y="804"/>
                  <a:ext cx="118" cy="128"/>
                </a:xfrm>
                <a:custGeom>
                  <a:avLst/>
                  <a:gdLst>
                    <a:gd name="T0" fmla="*/ 0 w 50"/>
                    <a:gd name="T1" fmla="*/ 1 h 54"/>
                    <a:gd name="T2" fmla="*/ 47 w 50"/>
                    <a:gd name="T3" fmla="*/ 54 h 54"/>
                    <a:gd name="T4" fmla="*/ 47 w 50"/>
                    <a:gd name="T5" fmla="*/ 52 h 54"/>
                    <a:gd name="T6" fmla="*/ 5 w 50"/>
                    <a:gd name="T7" fmla="*/ 2 h 54"/>
                    <a:gd name="T8" fmla="*/ 0 w 50"/>
                    <a:gd name="T9" fmla="*/ 1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4">
                      <a:moveTo>
                        <a:pt x="0" y="1"/>
                      </a:moveTo>
                      <a:cubicBezTo>
                        <a:pt x="3" y="28"/>
                        <a:pt x="20" y="48"/>
                        <a:pt x="47" y="54"/>
                      </a:cubicBezTo>
                      <a:cubicBezTo>
                        <a:pt x="50" y="54"/>
                        <a:pt x="50" y="52"/>
                        <a:pt x="47" y="52"/>
                      </a:cubicBezTo>
                      <a:cubicBezTo>
                        <a:pt x="22" y="47"/>
                        <a:pt x="7" y="27"/>
                        <a:pt x="5" y="2"/>
                      </a:cubicBezTo>
                      <a:cubicBezTo>
                        <a:pt x="5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 43"/>
                <p:cNvSpPr/>
                <p:nvPr/>
              </p:nvSpPr>
              <p:spPr bwMode="auto">
                <a:xfrm>
                  <a:off x="2720" y="865"/>
                  <a:ext cx="180" cy="46"/>
                </a:xfrm>
                <a:custGeom>
                  <a:avLst/>
                  <a:gdLst>
                    <a:gd name="T0" fmla="*/ 6 w 76"/>
                    <a:gd name="T1" fmla="*/ 18 h 19"/>
                    <a:gd name="T2" fmla="*/ 71 w 76"/>
                    <a:gd name="T3" fmla="*/ 5 h 19"/>
                    <a:gd name="T4" fmla="*/ 73 w 76"/>
                    <a:gd name="T5" fmla="*/ 3 h 19"/>
                    <a:gd name="T6" fmla="*/ 2 w 76"/>
                    <a:gd name="T7" fmla="*/ 17 h 19"/>
                    <a:gd name="T8" fmla="*/ 6 w 76"/>
                    <a:gd name="T9" fmla="*/ 18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19">
                      <a:moveTo>
                        <a:pt x="6" y="18"/>
                      </a:moveTo>
                      <a:cubicBezTo>
                        <a:pt x="24" y="6"/>
                        <a:pt x="50" y="2"/>
                        <a:pt x="71" y="5"/>
                      </a:cubicBezTo>
                      <a:cubicBezTo>
                        <a:pt x="72" y="5"/>
                        <a:pt x="76" y="3"/>
                        <a:pt x="73" y="3"/>
                      </a:cubicBezTo>
                      <a:cubicBezTo>
                        <a:pt x="50" y="0"/>
                        <a:pt x="22" y="4"/>
                        <a:pt x="2" y="17"/>
                      </a:cubicBezTo>
                      <a:cubicBezTo>
                        <a:pt x="0" y="19"/>
                        <a:pt x="5" y="19"/>
                        <a:pt x="6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 44"/>
                <p:cNvSpPr/>
                <p:nvPr/>
              </p:nvSpPr>
              <p:spPr bwMode="auto">
                <a:xfrm>
                  <a:off x="2789" y="797"/>
                  <a:ext cx="49" cy="166"/>
                </a:xfrm>
                <a:custGeom>
                  <a:avLst/>
                  <a:gdLst>
                    <a:gd name="T0" fmla="*/ 15 w 21"/>
                    <a:gd name="T1" fmla="*/ 2 h 70"/>
                    <a:gd name="T2" fmla="*/ 14 w 21"/>
                    <a:gd name="T3" fmla="*/ 69 h 70"/>
                    <a:gd name="T4" fmla="*/ 19 w 21"/>
                    <a:gd name="T5" fmla="*/ 68 h 70"/>
                    <a:gd name="T6" fmla="*/ 20 w 21"/>
                    <a:gd name="T7" fmla="*/ 2 h 70"/>
                    <a:gd name="T8" fmla="*/ 15 w 21"/>
                    <a:gd name="T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70">
                      <a:moveTo>
                        <a:pt x="15" y="2"/>
                      </a:moveTo>
                      <a:cubicBezTo>
                        <a:pt x="2" y="23"/>
                        <a:pt x="0" y="48"/>
                        <a:pt x="14" y="69"/>
                      </a:cubicBezTo>
                      <a:cubicBezTo>
                        <a:pt x="15" y="70"/>
                        <a:pt x="20" y="70"/>
                        <a:pt x="19" y="68"/>
                      </a:cubicBezTo>
                      <a:cubicBezTo>
                        <a:pt x="5" y="48"/>
                        <a:pt x="7" y="23"/>
                        <a:pt x="20" y="2"/>
                      </a:cubicBezTo>
                      <a:cubicBezTo>
                        <a:pt x="21" y="1"/>
                        <a:pt x="16" y="0"/>
                        <a:pt x="1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 45"/>
                <p:cNvSpPr/>
                <p:nvPr/>
              </p:nvSpPr>
              <p:spPr bwMode="auto">
                <a:xfrm>
                  <a:off x="2233" y="479"/>
                  <a:ext cx="570" cy="401"/>
                </a:xfrm>
                <a:custGeom>
                  <a:avLst/>
                  <a:gdLst>
                    <a:gd name="T0" fmla="*/ 238 w 240"/>
                    <a:gd name="T1" fmla="*/ 166 h 169"/>
                    <a:gd name="T2" fmla="*/ 6 w 240"/>
                    <a:gd name="T3" fmla="*/ 1 h 169"/>
                    <a:gd name="T4" fmla="*/ 2 w 240"/>
                    <a:gd name="T5" fmla="*/ 2 h 169"/>
                    <a:gd name="T6" fmla="*/ 234 w 240"/>
                    <a:gd name="T7" fmla="*/ 168 h 169"/>
                    <a:gd name="T8" fmla="*/ 238 w 240"/>
                    <a:gd name="T9" fmla="*/ 166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0" h="169">
                      <a:moveTo>
                        <a:pt x="238" y="166"/>
                      </a:moveTo>
                      <a:cubicBezTo>
                        <a:pt x="161" y="112"/>
                        <a:pt x="82" y="59"/>
                        <a:pt x="6" y="1"/>
                      </a:cubicBezTo>
                      <a:cubicBezTo>
                        <a:pt x="5" y="0"/>
                        <a:pt x="0" y="1"/>
                        <a:pt x="2" y="2"/>
                      </a:cubicBezTo>
                      <a:cubicBezTo>
                        <a:pt x="77" y="60"/>
                        <a:pt x="156" y="113"/>
                        <a:pt x="234" y="168"/>
                      </a:cubicBezTo>
                      <a:cubicBezTo>
                        <a:pt x="235" y="169"/>
                        <a:pt x="240" y="167"/>
                        <a:pt x="238" y="1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 46"/>
                <p:cNvSpPr/>
                <p:nvPr/>
              </p:nvSpPr>
              <p:spPr bwMode="auto">
                <a:xfrm>
                  <a:off x="2784" y="861"/>
                  <a:ext cx="43" cy="40"/>
                </a:xfrm>
                <a:custGeom>
                  <a:avLst/>
                  <a:gdLst>
                    <a:gd name="T0" fmla="*/ 4 w 18"/>
                    <a:gd name="T1" fmla="*/ 15 h 17"/>
                    <a:gd name="T2" fmla="*/ 3 w 18"/>
                    <a:gd name="T3" fmla="*/ 4 h 17"/>
                    <a:gd name="T4" fmla="*/ 14 w 18"/>
                    <a:gd name="T5" fmla="*/ 3 h 17"/>
                    <a:gd name="T6" fmla="*/ 15 w 18"/>
                    <a:gd name="T7" fmla="*/ 14 h 17"/>
                    <a:gd name="T8" fmla="*/ 4 w 18"/>
                    <a:gd name="T9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7">
                      <a:moveTo>
                        <a:pt x="4" y="15"/>
                      </a:moveTo>
                      <a:cubicBezTo>
                        <a:pt x="1" y="12"/>
                        <a:pt x="0" y="8"/>
                        <a:pt x="3" y="4"/>
                      </a:cubicBezTo>
                      <a:cubicBezTo>
                        <a:pt x="6" y="1"/>
                        <a:pt x="10" y="0"/>
                        <a:pt x="14" y="3"/>
                      </a:cubicBezTo>
                      <a:cubicBezTo>
                        <a:pt x="17" y="5"/>
                        <a:pt x="18" y="10"/>
                        <a:pt x="15" y="14"/>
                      </a:cubicBezTo>
                      <a:cubicBezTo>
                        <a:pt x="13" y="17"/>
                        <a:pt x="8" y="17"/>
                        <a:pt x="4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 47"/>
                <p:cNvSpPr/>
                <p:nvPr/>
              </p:nvSpPr>
              <p:spPr bwMode="auto">
                <a:xfrm>
                  <a:off x="2539" y="1029"/>
                  <a:ext cx="174" cy="102"/>
                </a:xfrm>
                <a:custGeom>
                  <a:avLst/>
                  <a:gdLst>
                    <a:gd name="T0" fmla="*/ 6 w 73"/>
                    <a:gd name="T1" fmla="*/ 42 h 43"/>
                    <a:gd name="T2" fmla="*/ 68 w 73"/>
                    <a:gd name="T3" fmla="*/ 9 h 43"/>
                    <a:gd name="T4" fmla="*/ 70 w 73"/>
                    <a:gd name="T5" fmla="*/ 7 h 43"/>
                    <a:gd name="T6" fmla="*/ 1 w 73"/>
                    <a:gd name="T7" fmla="*/ 41 h 43"/>
                    <a:gd name="T8" fmla="*/ 6 w 73"/>
                    <a:gd name="T9" fmla="*/ 4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" h="43">
                      <a:moveTo>
                        <a:pt x="6" y="42"/>
                      </a:moveTo>
                      <a:cubicBezTo>
                        <a:pt x="17" y="17"/>
                        <a:pt x="40" y="2"/>
                        <a:pt x="68" y="9"/>
                      </a:cubicBezTo>
                      <a:cubicBezTo>
                        <a:pt x="70" y="9"/>
                        <a:pt x="73" y="8"/>
                        <a:pt x="70" y="7"/>
                      </a:cubicBezTo>
                      <a:cubicBezTo>
                        <a:pt x="40" y="0"/>
                        <a:pt x="14" y="13"/>
                        <a:pt x="1" y="41"/>
                      </a:cubicBezTo>
                      <a:cubicBezTo>
                        <a:pt x="0" y="42"/>
                        <a:pt x="5" y="43"/>
                        <a:pt x="6" y="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 48"/>
                <p:cNvSpPr/>
                <p:nvPr/>
              </p:nvSpPr>
              <p:spPr bwMode="auto">
                <a:xfrm>
                  <a:off x="2589" y="982"/>
                  <a:ext cx="83" cy="159"/>
                </a:xfrm>
                <a:custGeom>
                  <a:avLst/>
                  <a:gdLst>
                    <a:gd name="T0" fmla="*/ 7 w 35"/>
                    <a:gd name="T1" fmla="*/ 1 h 67"/>
                    <a:gd name="T2" fmla="*/ 29 w 35"/>
                    <a:gd name="T3" fmla="*/ 66 h 67"/>
                    <a:gd name="T4" fmla="*/ 33 w 35"/>
                    <a:gd name="T5" fmla="*/ 66 h 67"/>
                    <a:gd name="T6" fmla="*/ 12 w 35"/>
                    <a:gd name="T7" fmla="*/ 2 h 67"/>
                    <a:gd name="T8" fmla="*/ 7 w 35"/>
                    <a:gd name="T9" fmla="*/ 1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67">
                      <a:moveTo>
                        <a:pt x="7" y="1"/>
                      </a:moveTo>
                      <a:cubicBezTo>
                        <a:pt x="0" y="27"/>
                        <a:pt x="7" y="51"/>
                        <a:pt x="29" y="66"/>
                      </a:cubicBezTo>
                      <a:cubicBezTo>
                        <a:pt x="30" y="67"/>
                        <a:pt x="35" y="67"/>
                        <a:pt x="33" y="66"/>
                      </a:cubicBezTo>
                      <a:cubicBezTo>
                        <a:pt x="11" y="51"/>
                        <a:pt x="5" y="27"/>
                        <a:pt x="12" y="2"/>
                      </a:cubicBezTo>
                      <a:cubicBezTo>
                        <a:pt x="13" y="1"/>
                        <a:pt x="8" y="0"/>
                        <a:pt x="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 49"/>
                <p:cNvSpPr/>
                <p:nvPr/>
              </p:nvSpPr>
              <p:spPr bwMode="auto">
                <a:xfrm>
                  <a:off x="2523" y="1048"/>
                  <a:ext cx="178" cy="45"/>
                </a:xfrm>
                <a:custGeom>
                  <a:avLst/>
                  <a:gdLst>
                    <a:gd name="T0" fmla="*/ 4 w 75"/>
                    <a:gd name="T1" fmla="*/ 6 h 19"/>
                    <a:gd name="T2" fmla="*/ 69 w 75"/>
                    <a:gd name="T3" fmla="*/ 19 h 19"/>
                    <a:gd name="T4" fmla="*/ 74 w 75"/>
                    <a:gd name="T5" fmla="*/ 17 h 19"/>
                    <a:gd name="T6" fmla="*/ 3 w 75"/>
                    <a:gd name="T7" fmla="*/ 4 h 19"/>
                    <a:gd name="T8" fmla="*/ 4 w 75"/>
                    <a:gd name="T9" fmla="*/ 6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19">
                      <a:moveTo>
                        <a:pt x="4" y="6"/>
                      </a:moveTo>
                      <a:cubicBezTo>
                        <a:pt x="26" y="2"/>
                        <a:pt x="51" y="9"/>
                        <a:pt x="69" y="19"/>
                      </a:cubicBezTo>
                      <a:cubicBezTo>
                        <a:pt x="71" y="19"/>
                        <a:pt x="75" y="18"/>
                        <a:pt x="74" y="17"/>
                      </a:cubicBezTo>
                      <a:cubicBezTo>
                        <a:pt x="53" y="6"/>
                        <a:pt x="26" y="0"/>
                        <a:pt x="3" y="4"/>
                      </a:cubicBezTo>
                      <a:cubicBezTo>
                        <a:pt x="0" y="5"/>
                        <a:pt x="2" y="6"/>
                        <a:pt x="4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 50"/>
                <p:cNvSpPr/>
                <p:nvPr/>
              </p:nvSpPr>
              <p:spPr bwMode="auto">
                <a:xfrm>
                  <a:off x="2585" y="998"/>
                  <a:ext cx="90" cy="152"/>
                </a:xfrm>
                <a:custGeom>
                  <a:avLst/>
                  <a:gdLst>
                    <a:gd name="T0" fmla="*/ 32 w 38"/>
                    <a:gd name="T1" fmla="*/ 1 h 64"/>
                    <a:gd name="T2" fmla="*/ 5 w 38"/>
                    <a:gd name="T3" fmla="*/ 63 h 64"/>
                    <a:gd name="T4" fmla="*/ 10 w 38"/>
                    <a:gd name="T5" fmla="*/ 62 h 64"/>
                    <a:gd name="T6" fmla="*/ 36 w 38"/>
                    <a:gd name="T7" fmla="*/ 1 h 64"/>
                    <a:gd name="T8" fmla="*/ 32 w 38"/>
                    <a:gd name="T9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64">
                      <a:moveTo>
                        <a:pt x="32" y="1"/>
                      </a:moveTo>
                      <a:cubicBezTo>
                        <a:pt x="12" y="15"/>
                        <a:pt x="0" y="38"/>
                        <a:pt x="5" y="63"/>
                      </a:cubicBezTo>
                      <a:cubicBezTo>
                        <a:pt x="6" y="64"/>
                        <a:pt x="11" y="64"/>
                        <a:pt x="10" y="62"/>
                      </a:cubicBezTo>
                      <a:cubicBezTo>
                        <a:pt x="5" y="38"/>
                        <a:pt x="16" y="15"/>
                        <a:pt x="36" y="1"/>
                      </a:cubicBezTo>
                      <a:cubicBezTo>
                        <a:pt x="38" y="0"/>
                        <a:pt x="33" y="0"/>
                        <a:pt x="3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51"/>
                <p:cNvSpPr/>
                <p:nvPr/>
              </p:nvSpPr>
              <p:spPr bwMode="auto">
                <a:xfrm>
                  <a:off x="2236" y="479"/>
                  <a:ext cx="375" cy="581"/>
                </a:xfrm>
                <a:custGeom>
                  <a:avLst/>
                  <a:gdLst>
                    <a:gd name="T0" fmla="*/ 157 w 158"/>
                    <a:gd name="T1" fmla="*/ 243 h 245"/>
                    <a:gd name="T2" fmla="*/ 5 w 158"/>
                    <a:gd name="T3" fmla="*/ 1 h 245"/>
                    <a:gd name="T4" fmla="*/ 1 w 158"/>
                    <a:gd name="T5" fmla="*/ 2 h 245"/>
                    <a:gd name="T6" fmla="*/ 153 w 158"/>
                    <a:gd name="T7" fmla="*/ 244 h 245"/>
                    <a:gd name="T8" fmla="*/ 157 w 158"/>
                    <a:gd name="T9" fmla="*/ 243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8" h="245">
                      <a:moveTo>
                        <a:pt x="157" y="243"/>
                      </a:moveTo>
                      <a:cubicBezTo>
                        <a:pt x="106" y="163"/>
                        <a:pt x="53" y="83"/>
                        <a:pt x="5" y="1"/>
                      </a:cubicBezTo>
                      <a:cubicBezTo>
                        <a:pt x="5" y="0"/>
                        <a:pt x="0" y="1"/>
                        <a:pt x="1" y="2"/>
                      </a:cubicBezTo>
                      <a:cubicBezTo>
                        <a:pt x="48" y="84"/>
                        <a:pt x="101" y="164"/>
                        <a:pt x="153" y="244"/>
                      </a:cubicBezTo>
                      <a:cubicBezTo>
                        <a:pt x="153" y="245"/>
                        <a:pt x="158" y="244"/>
                        <a:pt x="157" y="2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 52"/>
                <p:cNvSpPr/>
                <p:nvPr/>
              </p:nvSpPr>
              <p:spPr bwMode="auto">
                <a:xfrm>
                  <a:off x="2592" y="1046"/>
                  <a:ext cx="40" cy="40"/>
                </a:xfrm>
                <a:custGeom>
                  <a:avLst/>
                  <a:gdLst>
                    <a:gd name="T0" fmla="*/ 2 w 17"/>
                    <a:gd name="T1" fmla="*/ 12 h 17"/>
                    <a:gd name="T2" fmla="*/ 4 w 17"/>
                    <a:gd name="T3" fmla="*/ 2 h 17"/>
                    <a:gd name="T4" fmla="*/ 15 w 17"/>
                    <a:gd name="T5" fmla="*/ 5 h 17"/>
                    <a:gd name="T6" fmla="*/ 12 w 17"/>
                    <a:gd name="T7" fmla="*/ 15 h 17"/>
                    <a:gd name="T8" fmla="*/ 2 w 17"/>
                    <a:gd name="T9" fmla="*/ 1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2" y="12"/>
                      </a:moveTo>
                      <a:cubicBezTo>
                        <a:pt x="0" y="9"/>
                        <a:pt x="1" y="4"/>
                        <a:pt x="4" y="2"/>
                      </a:cubicBezTo>
                      <a:cubicBezTo>
                        <a:pt x="8" y="0"/>
                        <a:pt x="13" y="1"/>
                        <a:pt x="15" y="5"/>
                      </a:cubicBezTo>
                      <a:cubicBezTo>
                        <a:pt x="17" y="8"/>
                        <a:pt x="16" y="13"/>
                        <a:pt x="12" y="15"/>
                      </a:cubicBezTo>
                      <a:cubicBezTo>
                        <a:pt x="9" y="17"/>
                        <a:pt x="4" y="16"/>
                        <a:pt x="2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53"/>
                <p:cNvSpPr/>
                <p:nvPr/>
              </p:nvSpPr>
              <p:spPr bwMode="auto">
                <a:xfrm>
                  <a:off x="2285" y="1153"/>
                  <a:ext cx="193" cy="64"/>
                </a:xfrm>
                <a:custGeom>
                  <a:avLst/>
                  <a:gdLst>
                    <a:gd name="T0" fmla="*/ 6 w 81"/>
                    <a:gd name="T1" fmla="*/ 26 h 27"/>
                    <a:gd name="T2" fmla="*/ 75 w 81"/>
                    <a:gd name="T3" fmla="*/ 18 h 27"/>
                    <a:gd name="T4" fmla="*/ 79 w 81"/>
                    <a:gd name="T5" fmla="*/ 17 h 27"/>
                    <a:gd name="T6" fmla="*/ 1 w 81"/>
                    <a:gd name="T7" fmla="*/ 25 h 27"/>
                    <a:gd name="T8" fmla="*/ 6 w 81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27">
                      <a:moveTo>
                        <a:pt x="6" y="26"/>
                      </a:moveTo>
                      <a:cubicBezTo>
                        <a:pt x="26" y="7"/>
                        <a:pt x="51" y="2"/>
                        <a:pt x="75" y="18"/>
                      </a:cubicBezTo>
                      <a:cubicBezTo>
                        <a:pt x="76" y="19"/>
                        <a:pt x="81" y="19"/>
                        <a:pt x="79" y="17"/>
                      </a:cubicBezTo>
                      <a:cubicBezTo>
                        <a:pt x="53" y="0"/>
                        <a:pt x="23" y="4"/>
                        <a:pt x="1" y="25"/>
                      </a:cubicBezTo>
                      <a:cubicBezTo>
                        <a:pt x="0" y="26"/>
                        <a:pt x="5" y="27"/>
                        <a:pt x="6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 54"/>
                <p:cNvSpPr/>
                <p:nvPr/>
              </p:nvSpPr>
              <p:spPr bwMode="auto">
                <a:xfrm>
                  <a:off x="2357" y="1100"/>
                  <a:ext cx="57" cy="169"/>
                </a:xfrm>
                <a:custGeom>
                  <a:avLst/>
                  <a:gdLst>
                    <a:gd name="T0" fmla="*/ 18 w 24"/>
                    <a:gd name="T1" fmla="*/ 1 h 71"/>
                    <a:gd name="T2" fmla="*/ 16 w 24"/>
                    <a:gd name="T3" fmla="*/ 69 h 71"/>
                    <a:gd name="T4" fmla="*/ 20 w 24"/>
                    <a:gd name="T5" fmla="*/ 69 h 71"/>
                    <a:gd name="T6" fmla="*/ 23 w 24"/>
                    <a:gd name="T7" fmla="*/ 2 h 71"/>
                    <a:gd name="T8" fmla="*/ 18 w 24"/>
                    <a:gd name="T9" fmla="*/ 1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71">
                      <a:moveTo>
                        <a:pt x="18" y="1"/>
                      </a:moveTo>
                      <a:cubicBezTo>
                        <a:pt x="2" y="22"/>
                        <a:pt x="0" y="47"/>
                        <a:pt x="16" y="69"/>
                      </a:cubicBezTo>
                      <a:cubicBezTo>
                        <a:pt x="16" y="70"/>
                        <a:pt x="21" y="71"/>
                        <a:pt x="20" y="69"/>
                      </a:cubicBezTo>
                      <a:cubicBezTo>
                        <a:pt x="5" y="47"/>
                        <a:pt x="7" y="23"/>
                        <a:pt x="23" y="2"/>
                      </a:cubicBezTo>
                      <a:cubicBezTo>
                        <a:pt x="24" y="1"/>
                        <a:pt x="19" y="0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55"/>
                <p:cNvSpPr/>
                <p:nvPr/>
              </p:nvSpPr>
              <p:spPr bwMode="auto">
                <a:xfrm>
                  <a:off x="2293" y="1143"/>
                  <a:ext cx="159" cy="93"/>
                </a:xfrm>
                <a:custGeom>
                  <a:avLst/>
                  <a:gdLst>
                    <a:gd name="T0" fmla="*/ 3 w 67"/>
                    <a:gd name="T1" fmla="*/ 2 h 39"/>
                    <a:gd name="T2" fmla="*/ 61 w 67"/>
                    <a:gd name="T3" fmla="*/ 37 h 39"/>
                    <a:gd name="T4" fmla="*/ 66 w 67"/>
                    <a:gd name="T5" fmla="*/ 36 h 39"/>
                    <a:gd name="T6" fmla="*/ 5 w 67"/>
                    <a:gd name="T7" fmla="*/ 0 h 39"/>
                    <a:gd name="T8" fmla="*/ 3 w 67"/>
                    <a:gd name="T9" fmla="*/ 2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39">
                      <a:moveTo>
                        <a:pt x="3" y="2"/>
                      </a:moveTo>
                      <a:cubicBezTo>
                        <a:pt x="25" y="6"/>
                        <a:pt x="47" y="21"/>
                        <a:pt x="61" y="37"/>
                      </a:cubicBezTo>
                      <a:cubicBezTo>
                        <a:pt x="62" y="39"/>
                        <a:pt x="67" y="37"/>
                        <a:pt x="66" y="36"/>
                      </a:cubicBezTo>
                      <a:cubicBezTo>
                        <a:pt x="51" y="19"/>
                        <a:pt x="28" y="4"/>
                        <a:pt x="5" y="0"/>
                      </a:cubicBezTo>
                      <a:cubicBezTo>
                        <a:pt x="4" y="0"/>
                        <a:pt x="0" y="2"/>
                        <a:pt x="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 56"/>
                <p:cNvSpPr/>
                <p:nvPr/>
              </p:nvSpPr>
              <p:spPr bwMode="auto">
                <a:xfrm>
                  <a:off x="2333" y="1134"/>
                  <a:ext cx="128" cy="120"/>
                </a:xfrm>
                <a:custGeom>
                  <a:avLst/>
                  <a:gdLst>
                    <a:gd name="T0" fmla="*/ 48 w 54"/>
                    <a:gd name="T1" fmla="*/ 1 h 51"/>
                    <a:gd name="T2" fmla="*/ 0 w 54"/>
                    <a:gd name="T3" fmla="*/ 50 h 51"/>
                    <a:gd name="T4" fmla="*/ 5 w 54"/>
                    <a:gd name="T5" fmla="*/ 50 h 51"/>
                    <a:gd name="T6" fmla="*/ 50 w 54"/>
                    <a:gd name="T7" fmla="*/ 2 h 51"/>
                    <a:gd name="T8" fmla="*/ 48 w 54"/>
                    <a:gd name="T9" fmla="*/ 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51">
                      <a:moveTo>
                        <a:pt x="48" y="1"/>
                      </a:moveTo>
                      <a:cubicBezTo>
                        <a:pt x="24" y="7"/>
                        <a:pt x="3" y="24"/>
                        <a:pt x="0" y="50"/>
                      </a:cubicBezTo>
                      <a:cubicBezTo>
                        <a:pt x="0" y="51"/>
                        <a:pt x="5" y="51"/>
                        <a:pt x="5" y="50"/>
                      </a:cubicBezTo>
                      <a:cubicBezTo>
                        <a:pt x="8" y="25"/>
                        <a:pt x="27" y="8"/>
                        <a:pt x="50" y="2"/>
                      </a:cubicBezTo>
                      <a:cubicBezTo>
                        <a:pt x="54" y="1"/>
                        <a:pt x="49" y="0"/>
                        <a:pt x="4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 57"/>
                <p:cNvSpPr/>
                <p:nvPr/>
              </p:nvSpPr>
              <p:spPr bwMode="auto">
                <a:xfrm>
                  <a:off x="2228" y="500"/>
                  <a:ext cx="150" cy="669"/>
                </a:xfrm>
                <a:custGeom>
                  <a:avLst/>
                  <a:gdLst>
                    <a:gd name="T0" fmla="*/ 63 w 63"/>
                    <a:gd name="T1" fmla="*/ 280 h 282"/>
                    <a:gd name="T2" fmla="*/ 5 w 63"/>
                    <a:gd name="T3" fmla="*/ 1 h 282"/>
                    <a:gd name="T4" fmla="*/ 0 w 63"/>
                    <a:gd name="T5" fmla="*/ 2 h 282"/>
                    <a:gd name="T6" fmla="*/ 58 w 63"/>
                    <a:gd name="T7" fmla="*/ 281 h 282"/>
                    <a:gd name="T8" fmla="*/ 63 w 63"/>
                    <a:gd name="T9" fmla="*/ 280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282">
                      <a:moveTo>
                        <a:pt x="63" y="280"/>
                      </a:moveTo>
                      <a:cubicBezTo>
                        <a:pt x="43" y="188"/>
                        <a:pt x="21" y="95"/>
                        <a:pt x="5" y="1"/>
                      </a:cubicBezTo>
                      <a:cubicBezTo>
                        <a:pt x="5" y="0"/>
                        <a:pt x="0" y="0"/>
                        <a:pt x="0" y="2"/>
                      </a:cubicBezTo>
                      <a:cubicBezTo>
                        <a:pt x="16" y="95"/>
                        <a:pt x="38" y="188"/>
                        <a:pt x="58" y="281"/>
                      </a:cubicBezTo>
                      <a:cubicBezTo>
                        <a:pt x="58" y="282"/>
                        <a:pt x="63" y="282"/>
                        <a:pt x="63" y="28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 58"/>
                <p:cNvSpPr/>
                <p:nvPr/>
              </p:nvSpPr>
              <p:spPr bwMode="auto">
                <a:xfrm>
                  <a:off x="2357" y="1160"/>
                  <a:ext cx="38" cy="38"/>
                </a:xfrm>
                <a:custGeom>
                  <a:avLst/>
                  <a:gdLst>
                    <a:gd name="T0" fmla="*/ 0 w 16"/>
                    <a:gd name="T1" fmla="*/ 9 h 16"/>
                    <a:gd name="T2" fmla="*/ 7 w 16"/>
                    <a:gd name="T3" fmla="*/ 0 h 16"/>
                    <a:gd name="T4" fmla="*/ 16 w 16"/>
                    <a:gd name="T5" fmla="*/ 7 h 16"/>
                    <a:gd name="T6" fmla="*/ 9 w 16"/>
                    <a:gd name="T7" fmla="*/ 16 h 16"/>
                    <a:gd name="T8" fmla="*/ 0 w 16"/>
                    <a:gd name="T9" fmla="*/ 9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6">
                      <a:moveTo>
                        <a:pt x="0" y="9"/>
                      </a:moveTo>
                      <a:cubicBezTo>
                        <a:pt x="0" y="5"/>
                        <a:pt x="3" y="1"/>
                        <a:pt x="7" y="0"/>
                      </a:cubicBezTo>
                      <a:cubicBezTo>
                        <a:pt x="11" y="0"/>
                        <a:pt x="15" y="3"/>
                        <a:pt x="16" y="7"/>
                      </a:cubicBezTo>
                      <a:cubicBezTo>
                        <a:pt x="16" y="11"/>
                        <a:pt x="13" y="15"/>
                        <a:pt x="9" y="16"/>
                      </a:cubicBezTo>
                      <a:cubicBezTo>
                        <a:pt x="5" y="16"/>
                        <a:pt x="1" y="13"/>
                        <a:pt x="0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59"/>
                <p:cNvSpPr/>
                <p:nvPr/>
              </p:nvSpPr>
              <p:spPr bwMode="auto">
                <a:xfrm>
                  <a:off x="2041" y="1155"/>
                  <a:ext cx="187" cy="76"/>
                </a:xfrm>
                <a:custGeom>
                  <a:avLst/>
                  <a:gdLst>
                    <a:gd name="T0" fmla="*/ 6 w 79"/>
                    <a:gd name="T1" fmla="*/ 14 h 32"/>
                    <a:gd name="T2" fmla="*/ 73 w 79"/>
                    <a:gd name="T3" fmla="*/ 31 h 32"/>
                    <a:gd name="T4" fmla="*/ 78 w 79"/>
                    <a:gd name="T5" fmla="*/ 31 h 32"/>
                    <a:gd name="T6" fmla="*/ 2 w 79"/>
                    <a:gd name="T7" fmla="*/ 12 h 32"/>
                    <a:gd name="T8" fmla="*/ 6 w 79"/>
                    <a:gd name="T9" fmla="*/ 14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32">
                      <a:moveTo>
                        <a:pt x="6" y="14"/>
                      </a:moveTo>
                      <a:cubicBezTo>
                        <a:pt x="32" y="3"/>
                        <a:pt x="57" y="8"/>
                        <a:pt x="73" y="31"/>
                      </a:cubicBezTo>
                      <a:cubicBezTo>
                        <a:pt x="74" y="32"/>
                        <a:pt x="79" y="32"/>
                        <a:pt x="78" y="31"/>
                      </a:cubicBezTo>
                      <a:cubicBezTo>
                        <a:pt x="60" y="6"/>
                        <a:pt x="30" y="0"/>
                        <a:pt x="2" y="12"/>
                      </a:cubicBezTo>
                      <a:cubicBezTo>
                        <a:pt x="0" y="13"/>
                        <a:pt x="5" y="15"/>
                        <a:pt x="6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 60"/>
                <p:cNvSpPr/>
                <p:nvPr/>
              </p:nvSpPr>
              <p:spPr bwMode="auto">
                <a:xfrm>
                  <a:off x="2110" y="1119"/>
                  <a:ext cx="92" cy="154"/>
                </a:xfrm>
                <a:custGeom>
                  <a:avLst/>
                  <a:gdLst>
                    <a:gd name="T0" fmla="*/ 33 w 39"/>
                    <a:gd name="T1" fmla="*/ 1 h 65"/>
                    <a:gd name="T2" fmla="*/ 7 w 39"/>
                    <a:gd name="T3" fmla="*/ 63 h 65"/>
                    <a:gd name="T4" fmla="*/ 12 w 39"/>
                    <a:gd name="T5" fmla="*/ 64 h 65"/>
                    <a:gd name="T6" fmla="*/ 38 w 39"/>
                    <a:gd name="T7" fmla="*/ 2 h 65"/>
                    <a:gd name="T8" fmla="*/ 33 w 39"/>
                    <a:gd name="T9" fmla="*/ 1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65">
                      <a:moveTo>
                        <a:pt x="33" y="1"/>
                      </a:moveTo>
                      <a:cubicBezTo>
                        <a:pt x="10" y="15"/>
                        <a:pt x="0" y="37"/>
                        <a:pt x="7" y="63"/>
                      </a:cubicBezTo>
                      <a:cubicBezTo>
                        <a:pt x="7" y="65"/>
                        <a:pt x="12" y="65"/>
                        <a:pt x="12" y="64"/>
                      </a:cubicBezTo>
                      <a:cubicBezTo>
                        <a:pt x="5" y="38"/>
                        <a:pt x="15" y="16"/>
                        <a:pt x="38" y="2"/>
                      </a:cubicBezTo>
                      <a:cubicBezTo>
                        <a:pt x="39" y="2"/>
                        <a:pt x="34" y="0"/>
                        <a:pt x="3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 61"/>
                <p:cNvSpPr/>
                <p:nvPr/>
              </p:nvSpPr>
              <p:spPr bwMode="auto">
                <a:xfrm>
                  <a:off x="2074" y="1122"/>
                  <a:ext cx="116" cy="137"/>
                </a:xfrm>
                <a:custGeom>
                  <a:avLst/>
                  <a:gdLst>
                    <a:gd name="T0" fmla="*/ 2 w 49"/>
                    <a:gd name="T1" fmla="*/ 2 h 58"/>
                    <a:gd name="T2" fmla="*/ 44 w 49"/>
                    <a:gd name="T3" fmla="*/ 56 h 58"/>
                    <a:gd name="T4" fmla="*/ 49 w 49"/>
                    <a:gd name="T5" fmla="*/ 56 h 58"/>
                    <a:gd name="T6" fmla="*/ 6 w 49"/>
                    <a:gd name="T7" fmla="*/ 1 h 58"/>
                    <a:gd name="T8" fmla="*/ 2 w 49"/>
                    <a:gd name="T9" fmla="*/ 2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58">
                      <a:moveTo>
                        <a:pt x="2" y="2"/>
                      </a:moveTo>
                      <a:cubicBezTo>
                        <a:pt x="21" y="13"/>
                        <a:pt x="37" y="36"/>
                        <a:pt x="44" y="56"/>
                      </a:cubicBezTo>
                      <a:cubicBezTo>
                        <a:pt x="45" y="58"/>
                        <a:pt x="49" y="57"/>
                        <a:pt x="49" y="56"/>
                      </a:cubicBezTo>
                      <a:cubicBezTo>
                        <a:pt x="41" y="35"/>
                        <a:pt x="26" y="12"/>
                        <a:pt x="6" y="1"/>
                      </a:cubicBezTo>
                      <a:cubicBezTo>
                        <a:pt x="5" y="0"/>
                        <a:pt x="0" y="1"/>
                        <a:pt x="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62"/>
                <p:cNvSpPr/>
                <p:nvPr/>
              </p:nvSpPr>
              <p:spPr bwMode="auto">
                <a:xfrm>
                  <a:off x="2074" y="1160"/>
                  <a:ext cx="159" cy="80"/>
                </a:xfrm>
                <a:custGeom>
                  <a:avLst/>
                  <a:gdLst>
                    <a:gd name="T0" fmla="*/ 64 w 67"/>
                    <a:gd name="T1" fmla="*/ 3 h 34"/>
                    <a:gd name="T2" fmla="*/ 0 w 67"/>
                    <a:gd name="T3" fmla="*/ 33 h 34"/>
                    <a:gd name="T4" fmla="*/ 5 w 67"/>
                    <a:gd name="T5" fmla="*/ 33 h 34"/>
                    <a:gd name="T6" fmla="*/ 62 w 67"/>
                    <a:gd name="T7" fmla="*/ 5 h 34"/>
                    <a:gd name="T8" fmla="*/ 64 w 67"/>
                    <a:gd name="T9" fmla="*/ 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34">
                      <a:moveTo>
                        <a:pt x="64" y="3"/>
                      </a:moveTo>
                      <a:cubicBezTo>
                        <a:pt x="38" y="0"/>
                        <a:pt x="13" y="9"/>
                        <a:pt x="0" y="33"/>
                      </a:cubicBezTo>
                      <a:cubicBezTo>
                        <a:pt x="0" y="34"/>
                        <a:pt x="4" y="34"/>
                        <a:pt x="5" y="33"/>
                      </a:cubicBezTo>
                      <a:cubicBezTo>
                        <a:pt x="16" y="12"/>
                        <a:pt x="39" y="2"/>
                        <a:pt x="62" y="5"/>
                      </a:cubicBezTo>
                      <a:cubicBezTo>
                        <a:pt x="65" y="5"/>
                        <a:pt x="67" y="3"/>
                        <a:pt x="64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63"/>
                <p:cNvSpPr/>
                <p:nvPr/>
              </p:nvSpPr>
              <p:spPr bwMode="auto">
                <a:xfrm>
                  <a:off x="2133" y="498"/>
                  <a:ext cx="117" cy="673"/>
                </a:xfrm>
                <a:custGeom>
                  <a:avLst/>
                  <a:gdLst>
                    <a:gd name="T0" fmla="*/ 6 w 49"/>
                    <a:gd name="T1" fmla="*/ 283 h 284"/>
                    <a:gd name="T2" fmla="*/ 49 w 49"/>
                    <a:gd name="T3" fmla="*/ 1 h 284"/>
                    <a:gd name="T4" fmla="*/ 44 w 49"/>
                    <a:gd name="T5" fmla="*/ 1 h 284"/>
                    <a:gd name="T6" fmla="*/ 1 w 49"/>
                    <a:gd name="T7" fmla="*/ 283 h 284"/>
                    <a:gd name="T8" fmla="*/ 6 w 49"/>
                    <a:gd name="T9" fmla="*/ 283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284">
                      <a:moveTo>
                        <a:pt x="6" y="283"/>
                      </a:moveTo>
                      <a:cubicBezTo>
                        <a:pt x="19" y="189"/>
                        <a:pt x="31" y="94"/>
                        <a:pt x="49" y="1"/>
                      </a:cubicBezTo>
                      <a:cubicBezTo>
                        <a:pt x="49" y="0"/>
                        <a:pt x="44" y="0"/>
                        <a:pt x="44" y="1"/>
                      </a:cubicBezTo>
                      <a:cubicBezTo>
                        <a:pt x="26" y="95"/>
                        <a:pt x="14" y="189"/>
                        <a:pt x="1" y="283"/>
                      </a:cubicBezTo>
                      <a:cubicBezTo>
                        <a:pt x="0" y="284"/>
                        <a:pt x="5" y="284"/>
                        <a:pt x="6" y="28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64"/>
                <p:cNvSpPr/>
                <p:nvPr/>
              </p:nvSpPr>
              <p:spPr bwMode="auto">
                <a:xfrm>
                  <a:off x="2119" y="1162"/>
                  <a:ext cx="41" cy="40"/>
                </a:xfrm>
                <a:custGeom>
                  <a:avLst/>
                  <a:gdLst>
                    <a:gd name="T0" fmla="*/ 1 w 17"/>
                    <a:gd name="T1" fmla="*/ 7 h 17"/>
                    <a:gd name="T2" fmla="*/ 10 w 17"/>
                    <a:gd name="T3" fmla="*/ 1 h 17"/>
                    <a:gd name="T4" fmla="*/ 16 w 17"/>
                    <a:gd name="T5" fmla="*/ 10 h 17"/>
                    <a:gd name="T6" fmla="*/ 7 w 17"/>
                    <a:gd name="T7" fmla="*/ 16 h 17"/>
                    <a:gd name="T8" fmla="*/ 1 w 17"/>
                    <a:gd name="T9" fmla="*/ 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Freeform 65"/>
                <p:cNvSpPr/>
                <p:nvPr/>
              </p:nvSpPr>
              <p:spPr bwMode="auto">
                <a:xfrm>
                  <a:off x="1806" y="1067"/>
                  <a:ext cx="159" cy="112"/>
                </a:xfrm>
                <a:custGeom>
                  <a:avLst/>
                  <a:gdLst>
                    <a:gd name="T0" fmla="*/ 5 w 67"/>
                    <a:gd name="T1" fmla="*/ 4 h 47"/>
                    <a:gd name="T2" fmla="*/ 62 w 67"/>
                    <a:gd name="T3" fmla="*/ 45 h 47"/>
                    <a:gd name="T4" fmla="*/ 67 w 67"/>
                    <a:gd name="T5" fmla="*/ 45 h 47"/>
                    <a:gd name="T6" fmla="*/ 3 w 67"/>
                    <a:gd name="T7" fmla="*/ 2 h 47"/>
                    <a:gd name="T8" fmla="*/ 5 w 67"/>
                    <a:gd name="T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47">
                      <a:moveTo>
                        <a:pt x="5" y="4"/>
                      </a:moveTo>
                      <a:cubicBezTo>
                        <a:pt x="33" y="2"/>
                        <a:pt x="55" y="18"/>
                        <a:pt x="62" y="45"/>
                      </a:cubicBezTo>
                      <a:cubicBezTo>
                        <a:pt x="62" y="47"/>
                        <a:pt x="67" y="47"/>
                        <a:pt x="67" y="45"/>
                      </a:cubicBezTo>
                      <a:cubicBezTo>
                        <a:pt x="60" y="15"/>
                        <a:pt x="33" y="0"/>
                        <a:pt x="3" y="2"/>
                      </a:cubicBezTo>
                      <a:cubicBezTo>
                        <a:pt x="0" y="2"/>
                        <a:pt x="4" y="4"/>
                        <a:pt x="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 66"/>
                <p:cNvSpPr/>
                <p:nvPr/>
              </p:nvSpPr>
              <p:spPr bwMode="auto">
                <a:xfrm>
                  <a:off x="1856" y="1062"/>
                  <a:ext cx="126" cy="124"/>
                </a:xfrm>
                <a:custGeom>
                  <a:avLst/>
                  <a:gdLst>
                    <a:gd name="T0" fmla="*/ 48 w 53"/>
                    <a:gd name="T1" fmla="*/ 0 h 52"/>
                    <a:gd name="T2" fmla="*/ 0 w 53"/>
                    <a:gd name="T3" fmla="*/ 50 h 52"/>
                    <a:gd name="T4" fmla="*/ 5 w 53"/>
                    <a:gd name="T5" fmla="*/ 51 h 52"/>
                    <a:gd name="T6" fmla="*/ 51 w 53"/>
                    <a:gd name="T7" fmla="*/ 2 h 52"/>
                    <a:gd name="T8" fmla="*/ 48 w 53"/>
                    <a:gd name="T9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52">
                      <a:moveTo>
                        <a:pt x="48" y="0"/>
                      </a:moveTo>
                      <a:cubicBezTo>
                        <a:pt x="21" y="5"/>
                        <a:pt x="3" y="23"/>
                        <a:pt x="0" y="50"/>
                      </a:cubicBezTo>
                      <a:cubicBezTo>
                        <a:pt x="0" y="51"/>
                        <a:pt x="5" y="52"/>
                        <a:pt x="5" y="51"/>
                      </a:cubicBezTo>
                      <a:cubicBezTo>
                        <a:pt x="7" y="25"/>
                        <a:pt x="25" y="7"/>
                        <a:pt x="51" y="2"/>
                      </a:cubicBezTo>
                      <a:cubicBezTo>
                        <a:pt x="53" y="2"/>
                        <a:pt x="49" y="0"/>
                        <a:pt x="4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67"/>
                <p:cNvSpPr/>
                <p:nvPr/>
              </p:nvSpPr>
              <p:spPr bwMode="auto">
                <a:xfrm>
                  <a:off x="1860" y="1024"/>
                  <a:ext cx="62" cy="164"/>
                </a:xfrm>
                <a:custGeom>
                  <a:avLst/>
                  <a:gdLst>
                    <a:gd name="T0" fmla="*/ 1 w 26"/>
                    <a:gd name="T1" fmla="*/ 2 h 69"/>
                    <a:gd name="T2" fmla="*/ 21 w 26"/>
                    <a:gd name="T3" fmla="*/ 68 h 69"/>
                    <a:gd name="T4" fmla="*/ 26 w 26"/>
                    <a:gd name="T5" fmla="*/ 68 h 69"/>
                    <a:gd name="T6" fmla="*/ 6 w 26"/>
                    <a:gd name="T7" fmla="*/ 1 h 69"/>
                    <a:gd name="T8" fmla="*/ 1 w 26"/>
                    <a:gd name="T9" fmla="*/ 2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69">
                      <a:moveTo>
                        <a:pt x="1" y="2"/>
                      </a:moveTo>
                      <a:cubicBezTo>
                        <a:pt x="15" y="20"/>
                        <a:pt x="21" y="46"/>
                        <a:pt x="21" y="68"/>
                      </a:cubicBezTo>
                      <a:cubicBezTo>
                        <a:pt x="21" y="69"/>
                        <a:pt x="26" y="69"/>
                        <a:pt x="26" y="68"/>
                      </a:cubicBezTo>
                      <a:cubicBezTo>
                        <a:pt x="26" y="45"/>
                        <a:pt x="20" y="19"/>
                        <a:pt x="6" y="1"/>
                      </a:cubicBezTo>
                      <a:cubicBezTo>
                        <a:pt x="5" y="0"/>
                        <a:pt x="0" y="1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91" name="Freeform 68"/>
                <p:cNvSpPr/>
                <p:nvPr/>
              </p:nvSpPr>
              <p:spPr bwMode="auto">
                <a:xfrm>
                  <a:off x="1815" y="1091"/>
                  <a:ext cx="178" cy="45"/>
                </a:xfrm>
                <a:custGeom>
                  <a:avLst/>
                  <a:gdLst>
                    <a:gd name="T0" fmla="*/ 73 w 75"/>
                    <a:gd name="T1" fmla="*/ 11 h 19"/>
                    <a:gd name="T2" fmla="*/ 2 w 75"/>
                    <a:gd name="T3" fmla="*/ 17 h 19"/>
                    <a:gd name="T4" fmla="*/ 6 w 75"/>
                    <a:gd name="T5" fmla="*/ 18 h 19"/>
                    <a:gd name="T6" fmla="*/ 69 w 75"/>
                    <a:gd name="T7" fmla="*/ 13 h 19"/>
                    <a:gd name="T8" fmla="*/ 73 w 75"/>
                    <a:gd name="T9" fmla="*/ 1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19">
                      <a:moveTo>
                        <a:pt x="73" y="11"/>
                      </a:moveTo>
                      <a:cubicBezTo>
                        <a:pt x="50" y="0"/>
                        <a:pt x="22" y="0"/>
                        <a:pt x="2" y="17"/>
                      </a:cubicBezTo>
                      <a:cubicBezTo>
                        <a:pt x="0" y="18"/>
                        <a:pt x="5" y="19"/>
                        <a:pt x="6" y="18"/>
                      </a:cubicBezTo>
                      <a:cubicBezTo>
                        <a:pt x="24" y="2"/>
                        <a:pt x="48" y="2"/>
                        <a:pt x="69" y="13"/>
                      </a:cubicBezTo>
                      <a:cubicBezTo>
                        <a:pt x="70" y="13"/>
                        <a:pt x="75" y="12"/>
                        <a:pt x="7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93" name="Freeform 69"/>
                <p:cNvSpPr/>
                <p:nvPr/>
              </p:nvSpPr>
              <p:spPr bwMode="auto">
                <a:xfrm>
                  <a:off x="1898" y="500"/>
                  <a:ext cx="354" cy="593"/>
                </a:xfrm>
                <a:custGeom>
                  <a:avLst/>
                  <a:gdLst>
                    <a:gd name="T0" fmla="*/ 6 w 149"/>
                    <a:gd name="T1" fmla="*/ 249 h 250"/>
                    <a:gd name="T2" fmla="*/ 148 w 149"/>
                    <a:gd name="T3" fmla="*/ 2 h 250"/>
                    <a:gd name="T4" fmla="*/ 143 w 149"/>
                    <a:gd name="T5" fmla="*/ 1 h 250"/>
                    <a:gd name="T6" fmla="*/ 1 w 149"/>
                    <a:gd name="T7" fmla="*/ 249 h 250"/>
                    <a:gd name="T8" fmla="*/ 6 w 149"/>
                    <a:gd name="T9" fmla="*/ 249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9" h="250">
                      <a:moveTo>
                        <a:pt x="6" y="249"/>
                      </a:moveTo>
                      <a:cubicBezTo>
                        <a:pt x="52" y="166"/>
                        <a:pt x="98" y="82"/>
                        <a:pt x="148" y="2"/>
                      </a:cubicBezTo>
                      <a:cubicBezTo>
                        <a:pt x="149" y="0"/>
                        <a:pt x="144" y="0"/>
                        <a:pt x="143" y="1"/>
                      </a:cubicBezTo>
                      <a:cubicBezTo>
                        <a:pt x="93" y="82"/>
                        <a:pt x="48" y="166"/>
                        <a:pt x="1" y="249"/>
                      </a:cubicBezTo>
                      <a:cubicBezTo>
                        <a:pt x="0" y="250"/>
                        <a:pt x="5" y="250"/>
                        <a:pt x="6" y="24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94" name="Freeform 70"/>
                <p:cNvSpPr/>
                <p:nvPr/>
              </p:nvSpPr>
              <p:spPr bwMode="auto">
                <a:xfrm>
                  <a:off x="1879" y="1081"/>
                  <a:ext cx="43" cy="41"/>
                </a:xfrm>
                <a:custGeom>
                  <a:avLst/>
                  <a:gdLst>
                    <a:gd name="T0" fmla="*/ 2 w 18"/>
                    <a:gd name="T1" fmla="*/ 5 h 17"/>
                    <a:gd name="T2" fmla="*/ 13 w 18"/>
                    <a:gd name="T3" fmla="*/ 2 h 17"/>
                    <a:gd name="T4" fmla="*/ 15 w 18"/>
                    <a:gd name="T5" fmla="*/ 13 h 17"/>
                    <a:gd name="T6" fmla="*/ 5 w 18"/>
                    <a:gd name="T7" fmla="*/ 15 h 17"/>
                    <a:gd name="T8" fmla="*/ 2 w 18"/>
                    <a:gd name="T9" fmla="*/ 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7">
                      <a:moveTo>
                        <a:pt x="2" y="5"/>
                      </a:moveTo>
                      <a:cubicBezTo>
                        <a:pt x="5" y="1"/>
                        <a:pt x="9" y="0"/>
                        <a:pt x="13" y="2"/>
                      </a:cubicBezTo>
                      <a:cubicBezTo>
                        <a:pt x="17" y="4"/>
                        <a:pt x="18" y="9"/>
                        <a:pt x="15" y="13"/>
                      </a:cubicBezTo>
                      <a:cubicBezTo>
                        <a:pt x="13" y="16"/>
                        <a:pt x="8" y="17"/>
                        <a:pt x="5" y="15"/>
                      </a:cubicBezTo>
                      <a:cubicBezTo>
                        <a:pt x="1" y="13"/>
                        <a:pt x="0" y="8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95" name="Freeform 71"/>
                <p:cNvSpPr/>
                <p:nvPr/>
              </p:nvSpPr>
              <p:spPr bwMode="auto">
                <a:xfrm>
                  <a:off x="1621" y="865"/>
                  <a:ext cx="121" cy="155"/>
                </a:xfrm>
                <a:custGeom>
                  <a:avLst/>
                  <a:gdLst>
                    <a:gd name="T0" fmla="*/ 3 w 51"/>
                    <a:gd name="T1" fmla="*/ 2 h 65"/>
                    <a:gd name="T2" fmla="*/ 42 w 51"/>
                    <a:gd name="T3" fmla="*/ 63 h 65"/>
                    <a:gd name="T4" fmla="*/ 47 w 51"/>
                    <a:gd name="T5" fmla="*/ 64 h 65"/>
                    <a:gd name="T6" fmla="*/ 6 w 51"/>
                    <a:gd name="T7" fmla="*/ 0 h 65"/>
                    <a:gd name="T8" fmla="*/ 3 w 51"/>
                    <a:gd name="T9" fmla="*/ 2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65">
                      <a:moveTo>
                        <a:pt x="3" y="2"/>
                      </a:moveTo>
                      <a:cubicBezTo>
                        <a:pt x="30" y="11"/>
                        <a:pt x="46" y="34"/>
                        <a:pt x="42" y="63"/>
                      </a:cubicBezTo>
                      <a:cubicBezTo>
                        <a:pt x="41" y="64"/>
                        <a:pt x="46" y="65"/>
                        <a:pt x="47" y="64"/>
                      </a:cubicBezTo>
                      <a:cubicBezTo>
                        <a:pt x="51" y="34"/>
                        <a:pt x="34" y="10"/>
                        <a:pt x="6" y="0"/>
                      </a:cubicBezTo>
                      <a:cubicBezTo>
                        <a:pt x="5" y="0"/>
                        <a:pt x="0" y="0"/>
                        <a:pt x="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96" name="Freeform 72"/>
                <p:cNvSpPr/>
                <p:nvPr/>
              </p:nvSpPr>
              <p:spPr bwMode="auto">
                <a:xfrm>
                  <a:off x="1625" y="903"/>
                  <a:ext cx="162" cy="86"/>
                </a:xfrm>
                <a:custGeom>
                  <a:avLst/>
                  <a:gdLst>
                    <a:gd name="T0" fmla="*/ 65 w 68"/>
                    <a:gd name="T1" fmla="*/ 6 h 36"/>
                    <a:gd name="T2" fmla="*/ 0 w 68"/>
                    <a:gd name="T3" fmla="*/ 34 h 36"/>
                    <a:gd name="T4" fmla="*/ 5 w 68"/>
                    <a:gd name="T5" fmla="*/ 35 h 36"/>
                    <a:gd name="T6" fmla="*/ 64 w 68"/>
                    <a:gd name="T7" fmla="*/ 8 h 36"/>
                    <a:gd name="T8" fmla="*/ 65 w 68"/>
                    <a:gd name="T9" fmla="*/ 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6">
                      <a:moveTo>
                        <a:pt x="65" y="6"/>
                      </a:moveTo>
                      <a:cubicBezTo>
                        <a:pt x="38" y="0"/>
                        <a:pt x="14" y="9"/>
                        <a:pt x="0" y="34"/>
                      </a:cubicBezTo>
                      <a:cubicBezTo>
                        <a:pt x="0" y="35"/>
                        <a:pt x="4" y="36"/>
                        <a:pt x="5" y="35"/>
                      </a:cubicBezTo>
                      <a:cubicBezTo>
                        <a:pt x="17" y="13"/>
                        <a:pt x="39" y="3"/>
                        <a:pt x="64" y="8"/>
                      </a:cubicBezTo>
                      <a:cubicBezTo>
                        <a:pt x="67" y="9"/>
                        <a:pt x="68" y="7"/>
                        <a:pt x="65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Freeform 73"/>
                <p:cNvSpPr/>
                <p:nvPr/>
              </p:nvSpPr>
              <p:spPr bwMode="auto">
                <a:xfrm>
                  <a:off x="1675" y="842"/>
                  <a:ext cx="43" cy="171"/>
                </a:xfrm>
                <a:custGeom>
                  <a:avLst/>
                  <a:gdLst>
                    <a:gd name="T0" fmla="*/ 6 w 18"/>
                    <a:gd name="T1" fmla="*/ 2 h 72"/>
                    <a:gd name="T2" fmla="*/ 0 w 18"/>
                    <a:gd name="T3" fmla="*/ 71 h 72"/>
                    <a:gd name="T4" fmla="*/ 5 w 18"/>
                    <a:gd name="T5" fmla="*/ 71 h 72"/>
                    <a:gd name="T6" fmla="*/ 12 w 18"/>
                    <a:gd name="T7" fmla="*/ 2 h 72"/>
                    <a:gd name="T8" fmla="*/ 6 w 18"/>
                    <a:gd name="T9" fmla="*/ 2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72">
                      <a:moveTo>
                        <a:pt x="6" y="2"/>
                      </a:moveTo>
                      <a:cubicBezTo>
                        <a:pt x="13" y="24"/>
                        <a:pt x="9" y="50"/>
                        <a:pt x="0" y="71"/>
                      </a:cubicBezTo>
                      <a:cubicBezTo>
                        <a:pt x="0" y="72"/>
                        <a:pt x="5" y="72"/>
                        <a:pt x="5" y="71"/>
                      </a:cubicBezTo>
                      <a:cubicBezTo>
                        <a:pt x="14" y="50"/>
                        <a:pt x="18" y="23"/>
                        <a:pt x="12" y="2"/>
                      </a:cubicBezTo>
                      <a:cubicBezTo>
                        <a:pt x="11" y="0"/>
                        <a:pt x="6" y="1"/>
                        <a:pt x="6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 74"/>
                <p:cNvSpPr/>
                <p:nvPr/>
              </p:nvSpPr>
              <p:spPr bwMode="auto">
                <a:xfrm>
                  <a:off x="1606" y="903"/>
                  <a:ext cx="171" cy="74"/>
                </a:xfrm>
                <a:custGeom>
                  <a:avLst/>
                  <a:gdLst>
                    <a:gd name="T0" fmla="*/ 71 w 72"/>
                    <a:gd name="T1" fmla="*/ 29 h 31"/>
                    <a:gd name="T2" fmla="*/ 3 w 72"/>
                    <a:gd name="T3" fmla="*/ 8 h 31"/>
                    <a:gd name="T4" fmla="*/ 6 w 72"/>
                    <a:gd name="T5" fmla="*/ 10 h 31"/>
                    <a:gd name="T6" fmla="*/ 66 w 72"/>
                    <a:gd name="T7" fmla="*/ 30 h 31"/>
                    <a:gd name="T8" fmla="*/ 71 w 72"/>
                    <a:gd name="T9" fmla="*/ 29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31">
                      <a:moveTo>
                        <a:pt x="71" y="29"/>
                      </a:moveTo>
                      <a:cubicBezTo>
                        <a:pt x="54" y="10"/>
                        <a:pt x="29" y="0"/>
                        <a:pt x="3" y="8"/>
                      </a:cubicBezTo>
                      <a:cubicBezTo>
                        <a:pt x="0" y="10"/>
                        <a:pt x="5" y="11"/>
                        <a:pt x="6" y="10"/>
                      </a:cubicBezTo>
                      <a:cubicBezTo>
                        <a:pt x="29" y="3"/>
                        <a:pt x="51" y="13"/>
                        <a:pt x="66" y="30"/>
                      </a:cubicBezTo>
                      <a:cubicBezTo>
                        <a:pt x="67" y="31"/>
                        <a:pt x="72" y="30"/>
                        <a:pt x="7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Freeform 75"/>
                <p:cNvSpPr/>
                <p:nvPr/>
              </p:nvSpPr>
              <p:spPr bwMode="auto">
                <a:xfrm>
                  <a:off x="1699" y="500"/>
                  <a:ext cx="553" cy="420"/>
                </a:xfrm>
                <a:custGeom>
                  <a:avLst/>
                  <a:gdLst>
                    <a:gd name="T0" fmla="*/ 6 w 233"/>
                    <a:gd name="T1" fmla="*/ 176 h 177"/>
                    <a:gd name="T2" fmla="*/ 232 w 233"/>
                    <a:gd name="T3" fmla="*/ 2 h 177"/>
                    <a:gd name="T4" fmla="*/ 227 w 233"/>
                    <a:gd name="T5" fmla="*/ 1 h 177"/>
                    <a:gd name="T6" fmla="*/ 2 w 233"/>
                    <a:gd name="T7" fmla="*/ 175 h 177"/>
                    <a:gd name="T8" fmla="*/ 6 w 233"/>
                    <a:gd name="T9" fmla="*/ 176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3" h="177">
                      <a:moveTo>
                        <a:pt x="6" y="176"/>
                      </a:moveTo>
                      <a:cubicBezTo>
                        <a:pt x="81" y="117"/>
                        <a:pt x="155" y="57"/>
                        <a:pt x="232" y="2"/>
                      </a:cubicBezTo>
                      <a:cubicBezTo>
                        <a:pt x="233" y="1"/>
                        <a:pt x="229" y="0"/>
                        <a:pt x="227" y="1"/>
                      </a:cubicBezTo>
                      <a:cubicBezTo>
                        <a:pt x="150" y="57"/>
                        <a:pt x="76" y="117"/>
                        <a:pt x="2" y="175"/>
                      </a:cubicBezTo>
                      <a:cubicBezTo>
                        <a:pt x="0" y="177"/>
                        <a:pt x="5" y="177"/>
                        <a:pt x="6" y="1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 76"/>
                <p:cNvSpPr/>
                <p:nvPr/>
              </p:nvSpPr>
              <p:spPr bwMode="auto">
                <a:xfrm>
                  <a:off x="1678" y="906"/>
                  <a:ext cx="42" cy="40"/>
                </a:xfrm>
                <a:custGeom>
                  <a:avLst/>
                  <a:gdLst>
                    <a:gd name="T0" fmla="*/ 4 w 18"/>
                    <a:gd name="T1" fmla="*/ 2 h 17"/>
                    <a:gd name="T2" fmla="*/ 15 w 18"/>
                    <a:gd name="T3" fmla="*/ 4 h 17"/>
                    <a:gd name="T4" fmla="*/ 13 w 18"/>
                    <a:gd name="T5" fmla="*/ 15 h 17"/>
                    <a:gd name="T6" fmla="*/ 3 w 18"/>
                    <a:gd name="T7" fmla="*/ 13 h 17"/>
                    <a:gd name="T8" fmla="*/ 4 w 18"/>
                    <a:gd name="T9" fmla="*/ 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7">
                      <a:moveTo>
                        <a:pt x="4" y="2"/>
                      </a:moveTo>
                      <a:cubicBezTo>
                        <a:pt x="8" y="0"/>
                        <a:pt x="13" y="1"/>
                        <a:pt x="15" y="4"/>
                      </a:cubicBezTo>
                      <a:cubicBezTo>
                        <a:pt x="18" y="8"/>
                        <a:pt x="17" y="12"/>
                        <a:pt x="13" y="15"/>
                      </a:cubicBezTo>
                      <a:cubicBezTo>
                        <a:pt x="10" y="17"/>
                        <a:pt x="5" y="16"/>
                        <a:pt x="3" y="13"/>
                      </a:cubicBezTo>
                      <a:cubicBezTo>
                        <a:pt x="0" y="10"/>
                        <a:pt x="1" y="5"/>
                        <a:pt x="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Freeform 77"/>
                <p:cNvSpPr/>
                <p:nvPr/>
              </p:nvSpPr>
              <p:spPr bwMode="auto">
                <a:xfrm>
                  <a:off x="1504" y="583"/>
                  <a:ext cx="79" cy="181"/>
                </a:xfrm>
                <a:custGeom>
                  <a:avLst/>
                  <a:gdLst>
                    <a:gd name="T0" fmla="*/ 1 w 33"/>
                    <a:gd name="T1" fmla="*/ 1 h 76"/>
                    <a:gd name="T2" fmla="*/ 13 w 33"/>
                    <a:gd name="T3" fmla="*/ 73 h 76"/>
                    <a:gd name="T4" fmla="*/ 17 w 33"/>
                    <a:gd name="T5" fmla="*/ 75 h 76"/>
                    <a:gd name="T6" fmla="*/ 6 w 33"/>
                    <a:gd name="T7" fmla="*/ 1 h 76"/>
                    <a:gd name="T8" fmla="*/ 1 w 33"/>
                    <a:gd name="T9" fmla="*/ 1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76">
                      <a:moveTo>
                        <a:pt x="1" y="1"/>
                      </a:moveTo>
                      <a:cubicBezTo>
                        <a:pt x="22" y="21"/>
                        <a:pt x="28" y="48"/>
                        <a:pt x="13" y="73"/>
                      </a:cubicBezTo>
                      <a:cubicBezTo>
                        <a:pt x="12" y="75"/>
                        <a:pt x="17" y="76"/>
                        <a:pt x="17" y="75"/>
                      </a:cubicBezTo>
                      <a:cubicBezTo>
                        <a:pt x="33" y="49"/>
                        <a:pt x="27" y="21"/>
                        <a:pt x="6" y="1"/>
                      </a:cubicBezTo>
                      <a:cubicBezTo>
                        <a:pt x="5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Freeform 78"/>
                <p:cNvSpPr/>
                <p:nvPr/>
              </p:nvSpPr>
              <p:spPr bwMode="auto">
                <a:xfrm>
                  <a:off x="1459" y="650"/>
                  <a:ext cx="178" cy="47"/>
                </a:xfrm>
                <a:custGeom>
                  <a:avLst/>
                  <a:gdLst>
                    <a:gd name="T0" fmla="*/ 73 w 75"/>
                    <a:gd name="T1" fmla="*/ 18 h 20"/>
                    <a:gd name="T2" fmla="*/ 1 w 75"/>
                    <a:gd name="T3" fmla="*/ 18 h 20"/>
                    <a:gd name="T4" fmla="*/ 5 w 75"/>
                    <a:gd name="T5" fmla="*/ 19 h 20"/>
                    <a:gd name="T6" fmla="*/ 69 w 75"/>
                    <a:gd name="T7" fmla="*/ 18 h 20"/>
                    <a:gd name="T8" fmla="*/ 73 w 75"/>
                    <a:gd name="T9" fmla="*/ 18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20">
                      <a:moveTo>
                        <a:pt x="73" y="18"/>
                      </a:moveTo>
                      <a:cubicBezTo>
                        <a:pt x="50" y="2"/>
                        <a:pt x="23" y="0"/>
                        <a:pt x="1" y="18"/>
                      </a:cubicBezTo>
                      <a:cubicBezTo>
                        <a:pt x="0" y="18"/>
                        <a:pt x="4" y="20"/>
                        <a:pt x="5" y="19"/>
                      </a:cubicBezTo>
                      <a:cubicBezTo>
                        <a:pt x="25" y="4"/>
                        <a:pt x="48" y="4"/>
                        <a:pt x="69" y="18"/>
                      </a:cubicBezTo>
                      <a:cubicBezTo>
                        <a:pt x="70" y="19"/>
                        <a:pt x="75" y="19"/>
                        <a:pt x="73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Freeform 79"/>
                <p:cNvSpPr/>
                <p:nvPr/>
              </p:nvSpPr>
              <p:spPr bwMode="auto">
                <a:xfrm>
                  <a:off x="1493" y="588"/>
                  <a:ext cx="95" cy="149"/>
                </a:xfrm>
                <a:custGeom>
                  <a:avLst/>
                  <a:gdLst>
                    <a:gd name="T0" fmla="*/ 35 w 40"/>
                    <a:gd name="T1" fmla="*/ 2 h 63"/>
                    <a:gd name="T2" fmla="*/ 2 w 40"/>
                    <a:gd name="T3" fmla="*/ 62 h 63"/>
                    <a:gd name="T4" fmla="*/ 6 w 40"/>
                    <a:gd name="T5" fmla="*/ 62 h 63"/>
                    <a:gd name="T6" fmla="*/ 40 w 40"/>
                    <a:gd name="T7" fmla="*/ 1 h 63"/>
                    <a:gd name="T8" fmla="*/ 35 w 40"/>
                    <a:gd name="T9" fmla="*/ 2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63">
                      <a:moveTo>
                        <a:pt x="35" y="2"/>
                      </a:moveTo>
                      <a:cubicBezTo>
                        <a:pt x="32" y="24"/>
                        <a:pt x="18" y="47"/>
                        <a:pt x="2" y="62"/>
                      </a:cubicBezTo>
                      <a:cubicBezTo>
                        <a:pt x="0" y="63"/>
                        <a:pt x="5" y="63"/>
                        <a:pt x="6" y="62"/>
                      </a:cubicBezTo>
                      <a:cubicBezTo>
                        <a:pt x="23" y="47"/>
                        <a:pt x="37" y="24"/>
                        <a:pt x="40" y="1"/>
                      </a:cubicBezTo>
                      <a:cubicBezTo>
                        <a:pt x="40" y="0"/>
                        <a:pt x="35" y="0"/>
                        <a:pt x="3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4" name="Freeform 80"/>
                <p:cNvSpPr/>
                <p:nvPr/>
              </p:nvSpPr>
              <p:spPr bwMode="auto">
                <a:xfrm>
                  <a:off x="1466" y="631"/>
                  <a:ext cx="138" cy="111"/>
                </a:xfrm>
                <a:custGeom>
                  <a:avLst/>
                  <a:gdLst>
                    <a:gd name="T0" fmla="*/ 57 w 58"/>
                    <a:gd name="T1" fmla="*/ 45 h 47"/>
                    <a:gd name="T2" fmla="*/ 5 w 58"/>
                    <a:gd name="T3" fmla="*/ 0 h 47"/>
                    <a:gd name="T4" fmla="*/ 4 w 58"/>
                    <a:gd name="T5" fmla="*/ 2 h 47"/>
                    <a:gd name="T6" fmla="*/ 52 w 58"/>
                    <a:gd name="T7" fmla="*/ 45 h 47"/>
                    <a:gd name="T8" fmla="*/ 57 w 58"/>
                    <a:gd name="T9" fmla="*/ 45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47">
                      <a:moveTo>
                        <a:pt x="57" y="45"/>
                      </a:moveTo>
                      <a:cubicBezTo>
                        <a:pt x="50" y="21"/>
                        <a:pt x="31" y="2"/>
                        <a:pt x="5" y="0"/>
                      </a:cubicBezTo>
                      <a:cubicBezTo>
                        <a:pt x="3" y="0"/>
                        <a:pt x="0" y="2"/>
                        <a:pt x="4" y="2"/>
                      </a:cubicBezTo>
                      <a:cubicBezTo>
                        <a:pt x="28" y="4"/>
                        <a:pt x="45" y="23"/>
                        <a:pt x="52" y="45"/>
                      </a:cubicBezTo>
                      <a:cubicBezTo>
                        <a:pt x="53" y="47"/>
                        <a:pt x="58" y="46"/>
                        <a:pt x="57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5" name="Freeform 81"/>
                <p:cNvSpPr/>
                <p:nvPr/>
              </p:nvSpPr>
              <p:spPr bwMode="auto">
                <a:xfrm>
                  <a:off x="1552" y="491"/>
                  <a:ext cx="676" cy="173"/>
                </a:xfrm>
                <a:custGeom>
                  <a:avLst/>
                  <a:gdLst>
                    <a:gd name="T0" fmla="*/ 6 w 285"/>
                    <a:gd name="T1" fmla="*/ 73 h 73"/>
                    <a:gd name="T2" fmla="*/ 282 w 285"/>
                    <a:gd name="T3" fmla="*/ 2 h 73"/>
                    <a:gd name="T4" fmla="*/ 280 w 285"/>
                    <a:gd name="T5" fmla="*/ 0 h 73"/>
                    <a:gd name="T6" fmla="*/ 4 w 285"/>
                    <a:gd name="T7" fmla="*/ 71 h 73"/>
                    <a:gd name="T8" fmla="*/ 6 w 285"/>
                    <a:gd name="T9" fmla="*/ 7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5" h="73">
                      <a:moveTo>
                        <a:pt x="6" y="73"/>
                      </a:moveTo>
                      <a:cubicBezTo>
                        <a:pt x="98" y="49"/>
                        <a:pt x="189" y="23"/>
                        <a:pt x="282" y="2"/>
                      </a:cubicBezTo>
                      <a:cubicBezTo>
                        <a:pt x="285" y="2"/>
                        <a:pt x="283" y="0"/>
                        <a:pt x="280" y="0"/>
                      </a:cubicBezTo>
                      <a:cubicBezTo>
                        <a:pt x="187" y="21"/>
                        <a:pt x="96" y="47"/>
                        <a:pt x="4" y="71"/>
                      </a:cubicBezTo>
                      <a:cubicBezTo>
                        <a:pt x="0" y="72"/>
                        <a:pt x="5" y="73"/>
                        <a:pt x="6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6" name="Freeform 82"/>
                <p:cNvSpPr/>
                <p:nvPr/>
              </p:nvSpPr>
              <p:spPr bwMode="auto">
                <a:xfrm>
                  <a:off x="1531" y="647"/>
                  <a:ext cx="40" cy="38"/>
                </a:xfrm>
                <a:custGeom>
                  <a:avLst/>
                  <a:gdLst>
                    <a:gd name="T0" fmla="*/ 7 w 17"/>
                    <a:gd name="T1" fmla="*/ 0 h 16"/>
                    <a:gd name="T2" fmla="*/ 16 w 17"/>
                    <a:gd name="T3" fmla="*/ 6 h 16"/>
                    <a:gd name="T4" fmla="*/ 10 w 17"/>
                    <a:gd name="T5" fmla="*/ 15 h 16"/>
                    <a:gd name="T6" fmla="*/ 1 w 17"/>
                    <a:gd name="T7" fmla="*/ 10 h 16"/>
                    <a:gd name="T8" fmla="*/ 7 w 17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6">
                      <a:moveTo>
                        <a:pt x="7" y="0"/>
                      </a:moveTo>
                      <a:cubicBezTo>
                        <a:pt x="11" y="0"/>
                        <a:pt x="15" y="2"/>
                        <a:pt x="16" y="6"/>
                      </a:cubicBezTo>
                      <a:cubicBezTo>
                        <a:pt x="17" y="10"/>
                        <a:pt x="14" y="14"/>
                        <a:pt x="10" y="15"/>
                      </a:cubicBezTo>
                      <a:cubicBezTo>
                        <a:pt x="6" y="16"/>
                        <a:pt x="2" y="14"/>
                        <a:pt x="1" y="10"/>
                      </a:cubicBezTo>
                      <a:cubicBezTo>
                        <a:pt x="0" y="5"/>
                        <a:pt x="3" y="1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7" name="Freeform 83"/>
                <p:cNvSpPr/>
                <p:nvPr/>
              </p:nvSpPr>
              <p:spPr bwMode="auto">
                <a:xfrm>
                  <a:off x="1485" y="339"/>
                  <a:ext cx="79" cy="178"/>
                </a:xfrm>
                <a:custGeom>
                  <a:avLst/>
                  <a:gdLst>
                    <a:gd name="T0" fmla="*/ 16 w 33"/>
                    <a:gd name="T1" fmla="*/ 1 h 75"/>
                    <a:gd name="T2" fmla="*/ 1 w 33"/>
                    <a:gd name="T3" fmla="*/ 73 h 75"/>
                    <a:gd name="T4" fmla="*/ 6 w 33"/>
                    <a:gd name="T5" fmla="*/ 74 h 75"/>
                    <a:gd name="T6" fmla="*/ 21 w 33"/>
                    <a:gd name="T7" fmla="*/ 1 h 75"/>
                    <a:gd name="T8" fmla="*/ 16 w 33"/>
                    <a:gd name="T9" fmla="*/ 1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75">
                      <a:moveTo>
                        <a:pt x="16" y="1"/>
                      </a:moveTo>
                      <a:cubicBezTo>
                        <a:pt x="28" y="27"/>
                        <a:pt x="25" y="55"/>
                        <a:pt x="1" y="73"/>
                      </a:cubicBezTo>
                      <a:cubicBezTo>
                        <a:pt x="0" y="74"/>
                        <a:pt x="5" y="75"/>
                        <a:pt x="6" y="74"/>
                      </a:cubicBezTo>
                      <a:cubicBezTo>
                        <a:pt x="30" y="56"/>
                        <a:pt x="33" y="28"/>
                        <a:pt x="21" y="1"/>
                      </a:cubicBezTo>
                      <a:cubicBezTo>
                        <a:pt x="20" y="0"/>
                        <a:pt x="15" y="0"/>
                        <a:pt x="1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8" name="Freeform 84"/>
                <p:cNvSpPr/>
                <p:nvPr/>
              </p:nvSpPr>
              <p:spPr bwMode="auto">
                <a:xfrm>
                  <a:off x="1440" y="405"/>
                  <a:ext cx="166" cy="81"/>
                </a:xfrm>
                <a:custGeom>
                  <a:avLst/>
                  <a:gdLst>
                    <a:gd name="T0" fmla="*/ 69 w 70"/>
                    <a:gd name="T1" fmla="*/ 32 h 34"/>
                    <a:gd name="T2" fmla="*/ 1 w 70"/>
                    <a:gd name="T3" fmla="*/ 8 h 34"/>
                    <a:gd name="T4" fmla="*/ 5 w 70"/>
                    <a:gd name="T5" fmla="*/ 10 h 34"/>
                    <a:gd name="T6" fmla="*/ 65 w 70"/>
                    <a:gd name="T7" fmla="*/ 32 h 34"/>
                    <a:gd name="T8" fmla="*/ 69 w 70"/>
                    <a:gd name="T9" fmla="*/ 32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" h="34">
                      <a:moveTo>
                        <a:pt x="69" y="32"/>
                      </a:moveTo>
                      <a:cubicBezTo>
                        <a:pt x="53" y="9"/>
                        <a:pt x="28" y="0"/>
                        <a:pt x="1" y="8"/>
                      </a:cubicBezTo>
                      <a:cubicBezTo>
                        <a:pt x="0" y="9"/>
                        <a:pt x="4" y="10"/>
                        <a:pt x="5" y="10"/>
                      </a:cubicBezTo>
                      <a:cubicBezTo>
                        <a:pt x="29" y="2"/>
                        <a:pt x="51" y="12"/>
                        <a:pt x="65" y="32"/>
                      </a:cubicBezTo>
                      <a:cubicBezTo>
                        <a:pt x="65" y="33"/>
                        <a:pt x="70" y="34"/>
                        <a:pt x="69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9" name="Freeform 85"/>
                <p:cNvSpPr/>
                <p:nvPr/>
              </p:nvSpPr>
              <p:spPr bwMode="auto">
                <a:xfrm>
                  <a:off x="1457" y="367"/>
                  <a:ext cx="140" cy="114"/>
                </a:xfrm>
                <a:custGeom>
                  <a:avLst/>
                  <a:gdLst>
                    <a:gd name="T0" fmla="*/ 54 w 59"/>
                    <a:gd name="T1" fmla="*/ 2 h 48"/>
                    <a:gd name="T2" fmla="*/ 3 w 59"/>
                    <a:gd name="T3" fmla="*/ 46 h 48"/>
                    <a:gd name="T4" fmla="*/ 5 w 59"/>
                    <a:gd name="T5" fmla="*/ 48 h 48"/>
                    <a:gd name="T6" fmla="*/ 59 w 59"/>
                    <a:gd name="T7" fmla="*/ 2 h 48"/>
                    <a:gd name="T8" fmla="*/ 54 w 59"/>
                    <a:gd name="T9" fmla="*/ 2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9" h="48">
                      <a:moveTo>
                        <a:pt x="54" y="2"/>
                      </a:moveTo>
                      <a:cubicBezTo>
                        <a:pt x="44" y="21"/>
                        <a:pt x="23" y="38"/>
                        <a:pt x="3" y="46"/>
                      </a:cubicBezTo>
                      <a:cubicBezTo>
                        <a:pt x="0" y="48"/>
                        <a:pt x="4" y="48"/>
                        <a:pt x="5" y="48"/>
                      </a:cubicBezTo>
                      <a:cubicBezTo>
                        <a:pt x="26" y="39"/>
                        <a:pt x="48" y="22"/>
                        <a:pt x="59" y="2"/>
                      </a:cubicBezTo>
                      <a:cubicBezTo>
                        <a:pt x="59" y="1"/>
                        <a:pt x="55" y="0"/>
                        <a:pt x="5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Freeform 86"/>
                <p:cNvSpPr/>
                <p:nvPr/>
              </p:nvSpPr>
              <p:spPr bwMode="auto">
                <a:xfrm>
                  <a:off x="1469" y="372"/>
                  <a:ext cx="95" cy="145"/>
                </a:xfrm>
                <a:custGeom>
                  <a:avLst/>
                  <a:gdLst>
                    <a:gd name="T0" fmla="*/ 39 w 40"/>
                    <a:gd name="T1" fmla="*/ 60 h 61"/>
                    <a:gd name="T2" fmla="*/ 6 w 40"/>
                    <a:gd name="T3" fmla="*/ 0 h 61"/>
                    <a:gd name="T4" fmla="*/ 2 w 40"/>
                    <a:gd name="T5" fmla="*/ 2 h 61"/>
                    <a:gd name="T6" fmla="*/ 33 w 40"/>
                    <a:gd name="T7" fmla="*/ 60 h 61"/>
                    <a:gd name="T8" fmla="*/ 39 w 40"/>
                    <a:gd name="T9" fmla="*/ 6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61">
                      <a:moveTo>
                        <a:pt x="39" y="60"/>
                      </a:moveTo>
                      <a:cubicBezTo>
                        <a:pt x="40" y="35"/>
                        <a:pt x="29" y="11"/>
                        <a:pt x="6" y="0"/>
                      </a:cubicBezTo>
                      <a:cubicBezTo>
                        <a:pt x="5" y="0"/>
                        <a:pt x="0" y="1"/>
                        <a:pt x="2" y="2"/>
                      </a:cubicBezTo>
                      <a:cubicBezTo>
                        <a:pt x="25" y="12"/>
                        <a:pt x="35" y="36"/>
                        <a:pt x="33" y="60"/>
                      </a:cubicBezTo>
                      <a:cubicBezTo>
                        <a:pt x="33" y="61"/>
                        <a:pt x="38" y="61"/>
                        <a:pt x="39" y="6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1" name="Freeform 87"/>
                <p:cNvSpPr/>
                <p:nvPr/>
              </p:nvSpPr>
              <p:spPr bwMode="auto">
                <a:xfrm>
                  <a:off x="1540" y="429"/>
                  <a:ext cx="693" cy="76"/>
                </a:xfrm>
                <a:custGeom>
                  <a:avLst/>
                  <a:gdLst>
                    <a:gd name="T0" fmla="*/ 3 w 292"/>
                    <a:gd name="T1" fmla="*/ 2 h 32"/>
                    <a:gd name="T2" fmla="*/ 287 w 292"/>
                    <a:gd name="T3" fmla="*/ 32 h 32"/>
                    <a:gd name="T4" fmla="*/ 289 w 292"/>
                    <a:gd name="T5" fmla="*/ 30 h 32"/>
                    <a:gd name="T6" fmla="*/ 5 w 292"/>
                    <a:gd name="T7" fmla="*/ 0 h 32"/>
                    <a:gd name="T8" fmla="*/ 3 w 292"/>
                    <a:gd name="T9" fmla="*/ 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2" h="32">
                      <a:moveTo>
                        <a:pt x="3" y="2"/>
                      </a:moveTo>
                      <a:cubicBezTo>
                        <a:pt x="98" y="11"/>
                        <a:pt x="193" y="19"/>
                        <a:pt x="287" y="32"/>
                      </a:cubicBezTo>
                      <a:cubicBezTo>
                        <a:pt x="288" y="32"/>
                        <a:pt x="292" y="31"/>
                        <a:pt x="289" y="30"/>
                      </a:cubicBezTo>
                      <a:cubicBezTo>
                        <a:pt x="195" y="17"/>
                        <a:pt x="100" y="9"/>
                        <a:pt x="5" y="0"/>
                      </a:cubicBezTo>
                      <a:cubicBezTo>
                        <a:pt x="4" y="0"/>
                        <a:pt x="0" y="1"/>
                        <a:pt x="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Freeform 88"/>
                <p:cNvSpPr/>
                <p:nvPr/>
              </p:nvSpPr>
              <p:spPr bwMode="auto">
                <a:xfrm>
                  <a:off x="1519" y="412"/>
                  <a:ext cx="38" cy="38"/>
                </a:xfrm>
                <a:custGeom>
                  <a:avLst/>
                  <a:gdLst>
                    <a:gd name="T0" fmla="*/ 9 w 16"/>
                    <a:gd name="T1" fmla="*/ 0 h 16"/>
                    <a:gd name="T2" fmla="*/ 15 w 16"/>
                    <a:gd name="T3" fmla="*/ 9 h 16"/>
                    <a:gd name="T4" fmla="*/ 7 w 16"/>
                    <a:gd name="T5" fmla="*/ 15 h 16"/>
                    <a:gd name="T6" fmla="*/ 0 w 16"/>
                    <a:gd name="T7" fmla="*/ 7 h 16"/>
                    <a:gd name="T8" fmla="*/ 9 w 16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6">
                      <a:moveTo>
                        <a:pt x="9" y="0"/>
                      </a:moveTo>
                      <a:cubicBezTo>
                        <a:pt x="13" y="1"/>
                        <a:pt x="16" y="5"/>
                        <a:pt x="15" y="9"/>
                      </a:cubicBezTo>
                      <a:cubicBezTo>
                        <a:pt x="15" y="13"/>
                        <a:pt x="11" y="16"/>
                        <a:pt x="7" y="15"/>
                      </a:cubicBezTo>
                      <a:cubicBezTo>
                        <a:pt x="2" y="15"/>
                        <a:pt x="0" y="11"/>
                        <a:pt x="0" y="7"/>
                      </a:cubicBezTo>
                      <a:cubicBezTo>
                        <a:pt x="1" y="2"/>
                        <a:pt x="5" y="0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Freeform 89"/>
                <p:cNvSpPr/>
                <p:nvPr/>
              </p:nvSpPr>
              <p:spPr bwMode="auto">
                <a:xfrm>
                  <a:off x="1526" y="99"/>
                  <a:ext cx="116" cy="155"/>
                </a:xfrm>
                <a:custGeom>
                  <a:avLst/>
                  <a:gdLst>
                    <a:gd name="T0" fmla="*/ 42 w 49"/>
                    <a:gd name="T1" fmla="*/ 1 h 65"/>
                    <a:gd name="T2" fmla="*/ 3 w 49"/>
                    <a:gd name="T3" fmla="*/ 63 h 65"/>
                    <a:gd name="T4" fmla="*/ 6 w 49"/>
                    <a:gd name="T5" fmla="*/ 65 h 65"/>
                    <a:gd name="T6" fmla="*/ 47 w 49"/>
                    <a:gd name="T7" fmla="*/ 2 h 65"/>
                    <a:gd name="T8" fmla="*/ 42 w 49"/>
                    <a:gd name="T9" fmla="*/ 1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65">
                      <a:moveTo>
                        <a:pt x="42" y="1"/>
                      </a:moveTo>
                      <a:cubicBezTo>
                        <a:pt x="44" y="29"/>
                        <a:pt x="31" y="54"/>
                        <a:pt x="3" y="63"/>
                      </a:cubicBezTo>
                      <a:cubicBezTo>
                        <a:pt x="0" y="63"/>
                        <a:pt x="5" y="65"/>
                        <a:pt x="6" y="65"/>
                      </a:cubicBezTo>
                      <a:cubicBezTo>
                        <a:pt x="35" y="56"/>
                        <a:pt x="49" y="31"/>
                        <a:pt x="47" y="2"/>
                      </a:cubicBezTo>
                      <a:cubicBezTo>
                        <a:pt x="46" y="0"/>
                        <a:pt x="42" y="0"/>
                        <a:pt x="4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4" name="Freeform 90"/>
                <p:cNvSpPr/>
                <p:nvPr/>
              </p:nvSpPr>
              <p:spPr bwMode="auto">
                <a:xfrm>
                  <a:off x="1516" y="149"/>
                  <a:ext cx="136" cy="114"/>
                </a:xfrm>
                <a:custGeom>
                  <a:avLst/>
                  <a:gdLst>
                    <a:gd name="T0" fmla="*/ 57 w 57"/>
                    <a:gd name="T1" fmla="*/ 46 h 48"/>
                    <a:gd name="T2" fmla="*/ 3 w 57"/>
                    <a:gd name="T3" fmla="*/ 0 h 48"/>
                    <a:gd name="T4" fmla="*/ 4 w 57"/>
                    <a:gd name="T5" fmla="*/ 3 h 48"/>
                    <a:gd name="T6" fmla="*/ 52 w 57"/>
                    <a:gd name="T7" fmla="*/ 46 h 48"/>
                    <a:gd name="T8" fmla="*/ 57 w 57"/>
                    <a:gd name="T9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48">
                      <a:moveTo>
                        <a:pt x="57" y="46"/>
                      </a:moveTo>
                      <a:cubicBezTo>
                        <a:pt x="51" y="19"/>
                        <a:pt x="31" y="2"/>
                        <a:pt x="3" y="0"/>
                      </a:cubicBezTo>
                      <a:cubicBezTo>
                        <a:pt x="0" y="0"/>
                        <a:pt x="2" y="2"/>
                        <a:pt x="4" y="3"/>
                      </a:cubicBezTo>
                      <a:cubicBezTo>
                        <a:pt x="30" y="4"/>
                        <a:pt x="46" y="21"/>
                        <a:pt x="52" y="46"/>
                      </a:cubicBezTo>
                      <a:cubicBezTo>
                        <a:pt x="52" y="47"/>
                        <a:pt x="57" y="48"/>
                        <a:pt x="5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Freeform 91"/>
                <p:cNvSpPr/>
                <p:nvPr/>
              </p:nvSpPr>
              <p:spPr bwMode="auto">
                <a:xfrm>
                  <a:off x="1514" y="149"/>
                  <a:ext cx="173" cy="62"/>
                </a:xfrm>
                <a:custGeom>
                  <a:avLst/>
                  <a:gdLst>
                    <a:gd name="T0" fmla="*/ 67 w 73"/>
                    <a:gd name="T1" fmla="*/ 1 h 26"/>
                    <a:gd name="T2" fmla="*/ 4 w 73"/>
                    <a:gd name="T3" fmla="*/ 24 h 26"/>
                    <a:gd name="T4" fmla="*/ 3 w 73"/>
                    <a:gd name="T5" fmla="*/ 26 h 26"/>
                    <a:gd name="T6" fmla="*/ 71 w 73"/>
                    <a:gd name="T7" fmla="*/ 2 h 26"/>
                    <a:gd name="T8" fmla="*/ 67 w 73"/>
                    <a:gd name="T9" fmla="*/ 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" h="26">
                      <a:moveTo>
                        <a:pt x="67" y="1"/>
                      </a:moveTo>
                      <a:cubicBezTo>
                        <a:pt x="50" y="15"/>
                        <a:pt x="26" y="23"/>
                        <a:pt x="4" y="24"/>
                      </a:cubicBezTo>
                      <a:cubicBezTo>
                        <a:pt x="2" y="24"/>
                        <a:pt x="0" y="26"/>
                        <a:pt x="3" y="26"/>
                      </a:cubicBezTo>
                      <a:cubicBezTo>
                        <a:pt x="27" y="25"/>
                        <a:pt x="53" y="17"/>
                        <a:pt x="71" y="2"/>
                      </a:cubicBezTo>
                      <a:cubicBezTo>
                        <a:pt x="73" y="0"/>
                        <a:pt x="68" y="0"/>
                        <a:pt x="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6" name="Freeform 92"/>
                <p:cNvSpPr/>
                <p:nvPr/>
              </p:nvSpPr>
              <p:spPr bwMode="auto">
                <a:xfrm>
                  <a:off x="1564" y="111"/>
                  <a:ext cx="59" cy="164"/>
                </a:xfrm>
                <a:custGeom>
                  <a:avLst/>
                  <a:gdLst>
                    <a:gd name="T0" fmla="*/ 14 w 25"/>
                    <a:gd name="T1" fmla="*/ 68 h 69"/>
                    <a:gd name="T2" fmla="*/ 6 w 25"/>
                    <a:gd name="T3" fmla="*/ 1 h 69"/>
                    <a:gd name="T4" fmla="*/ 1 w 25"/>
                    <a:gd name="T5" fmla="*/ 2 h 69"/>
                    <a:gd name="T6" fmla="*/ 10 w 25"/>
                    <a:gd name="T7" fmla="*/ 68 h 69"/>
                    <a:gd name="T8" fmla="*/ 14 w 25"/>
                    <a:gd name="T9" fmla="*/ 68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69">
                      <a:moveTo>
                        <a:pt x="14" y="68"/>
                      </a:moveTo>
                      <a:cubicBezTo>
                        <a:pt x="25" y="45"/>
                        <a:pt x="23" y="20"/>
                        <a:pt x="6" y="1"/>
                      </a:cubicBezTo>
                      <a:cubicBezTo>
                        <a:pt x="5" y="0"/>
                        <a:pt x="0" y="1"/>
                        <a:pt x="1" y="2"/>
                      </a:cubicBezTo>
                      <a:cubicBezTo>
                        <a:pt x="18" y="20"/>
                        <a:pt x="20" y="45"/>
                        <a:pt x="10" y="68"/>
                      </a:cubicBezTo>
                      <a:cubicBezTo>
                        <a:pt x="9" y="69"/>
                        <a:pt x="14" y="69"/>
                        <a:pt x="14" y="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7" name="Freeform 93"/>
                <p:cNvSpPr/>
                <p:nvPr/>
              </p:nvSpPr>
              <p:spPr bwMode="auto">
                <a:xfrm>
                  <a:off x="1609" y="189"/>
                  <a:ext cx="619" cy="318"/>
                </a:xfrm>
                <a:custGeom>
                  <a:avLst/>
                  <a:gdLst>
                    <a:gd name="T0" fmla="*/ 2 w 261"/>
                    <a:gd name="T1" fmla="*/ 2 h 134"/>
                    <a:gd name="T2" fmla="*/ 255 w 261"/>
                    <a:gd name="T3" fmla="*/ 133 h 134"/>
                    <a:gd name="T4" fmla="*/ 259 w 261"/>
                    <a:gd name="T5" fmla="*/ 132 h 134"/>
                    <a:gd name="T6" fmla="*/ 6 w 261"/>
                    <a:gd name="T7" fmla="*/ 1 h 134"/>
                    <a:gd name="T8" fmla="*/ 2 w 261"/>
                    <a:gd name="T9" fmla="*/ 2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1" h="134">
                      <a:moveTo>
                        <a:pt x="2" y="2"/>
                      </a:moveTo>
                      <a:cubicBezTo>
                        <a:pt x="87" y="45"/>
                        <a:pt x="172" y="87"/>
                        <a:pt x="255" y="133"/>
                      </a:cubicBezTo>
                      <a:cubicBezTo>
                        <a:pt x="256" y="134"/>
                        <a:pt x="261" y="133"/>
                        <a:pt x="259" y="132"/>
                      </a:cubicBezTo>
                      <a:cubicBezTo>
                        <a:pt x="177" y="85"/>
                        <a:pt x="91" y="44"/>
                        <a:pt x="6" y="1"/>
                      </a:cubicBezTo>
                      <a:cubicBezTo>
                        <a:pt x="5" y="0"/>
                        <a:pt x="0" y="1"/>
                        <a:pt x="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8" name="Freeform 94"/>
                <p:cNvSpPr/>
                <p:nvPr/>
              </p:nvSpPr>
              <p:spPr bwMode="auto">
                <a:xfrm>
                  <a:off x="1585" y="168"/>
                  <a:ext cx="43" cy="40"/>
                </a:xfrm>
                <a:custGeom>
                  <a:avLst/>
                  <a:gdLst>
                    <a:gd name="T0" fmla="*/ 13 w 18"/>
                    <a:gd name="T1" fmla="*/ 2 h 17"/>
                    <a:gd name="T2" fmla="*/ 15 w 18"/>
                    <a:gd name="T3" fmla="*/ 12 h 17"/>
                    <a:gd name="T4" fmla="*/ 5 w 18"/>
                    <a:gd name="T5" fmla="*/ 15 h 17"/>
                    <a:gd name="T6" fmla="*/ 2 w 18"/>
                    <a:gd name="T7" fmla="*/ 5 h 17"/>
                    <a:gd name="T8" fmla="*/ 13 w 18"/>
                    <a:gd name="T9" fmla="*/ 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7">
                      <a:moveTo>
                        <a:pt x="13" y="2"/>
                      </a:moveTo>
                      <a:cubicBezTo>
                        <a:pt x="16" y="4"/>
                        <a:pt x="18" y="9"/>
                        <a:pt x="15" y="12"/>
                      </a:cubicBezTo>
                      <a:cubicBezTo>
                        <a:pt x="13" y="16"/>
                        <a:pt x="9" y="17"/>
                        <a:pt x="5" y="15"/>
                      </a:cubicBezTo>
                      <a:cubicBezTo>
                        <a:pt x="1" y="13"/>
                        <a:pt x="0" y="8"/>
                        <a:pt x="2" y="5"/>
                      </a:cubicBezTo>
                      <a:cubicBezTo>
                        <a:pt x="4" y="1"/>
                        <a:pt x="9" y="0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9" name="Freeform 95"/>
                <p:cNvSpPr/>
                <p:nvPr/>
              </p:nvSpPr>
              <p:spPr bwMode="auto">
                <a:xfrm>
                  <a:off x="1675" y="-95"/>
                  <a:ext cx="159" cy="114"/>
                </a:xfrm>
                <a:custGeom>
                  <a:avLst/>
                  <a:gdLst>
                    <a:gd name="T0" fmla="*/ 62 w 67"/>
                    <a:gd name="T1" fmla="*/ 1 h 48"/>
                    <a:gd name="T2" fmla="*/ 3 w 67"/>
                    <a:gd name="T3" fmla="*/ 43 h 48"/>
                    <a:gd name="T4" fmla="*/ 4 w 67"/>
                    <a:gd name="T5" fmla="*/ 45 h 48"/>
                    <a:gd name="T6" fmla="*/ 67 w 67"/>
                    <a:gd name="T7" fmla="*/ 2 h 48"/>
                    <a:gd name="T8" fmla="*/ 62 w 67"/>
                    <a:gd name="T9" fmla="*/ 1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48">
                      <a:moveTo>
                        <a:pt x="62" y="1"/>
                      </a:moveTo>
                      <a:cubicBezTo>
                        <a:pt x="53" y="28"/>
                        <a:pt x="32" y="46"/>
                        <a:pt x="3" y="43"/>
                      </a:cubicBezTo>
                      <a:cubicBezTo>
                        <a:pt x="0" y="43"/>
                        <a:pt x="2" y="45"/>
                        <a:pt x="4" y="45"/>
                      </a:cubicBezTo>
                      <a:cubicBezTo>
                        <a:pt x="34" y="48"/>
                        <a:pt x="58" y="31"/>
                        <a:pt x="67" y="2"/>
                      </a:cubicBezTo>
                      <a:cubicBezTo>
                        <a:pt x="67" y="1"/>
                        <a:pt x="62" y="0"/>
                        <a:pt x="6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0" name="Freeform 96"/>
                <p:cNvSpPr/>
                <p:nvPr/>
              </p:nvSpPr>
              <p:spPr bwMode="auto">
                <a:xfrm>
                  <a:off x="1699" y="-88"/>
                  <a:ext cx="100" cy="152"/>
                </a:xfrm>
                <a:custGeom>
                  <a:avLst/>
                  <a:gdLst>
                    <a:gd name="T0" fmla="*/ 37 w 42"/>
                    <a:gd name="T1" fmla="*/ 62 h 64"/>
                    <a:gd name="T2" fmla="*/ 6 w 42"/>
                    <a:gd name="T3" fmla="*/ 1 h 64"/>
                    <a:gd name="T4" fmla="*/ 3 w 42"/>
                    <a:gd name="T5" fmla="*/ 2 h 64"/>
                    <a:gd name="T6" fmla="*/ 32 w 42"/>
                    <a:gd name="T7" fmla="*/ 61 h 64"/>
                    <a:gd name="T8" fmla="*/ 37 w 42"/>
                    <a:gd name="T9" fmla="*/ 62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64">
                      <a:moveTo>
                        <a:pt x="37" y="62"/>
                      </a:moveTo>
                      <a:cubicBezTo>
                        <a:pt x="42" y="36"/>
                        <a:pt x="31" y="13"/>
                        <a:pt x="6" y="1"/>
                      </a:cubicBezTo>
                      <a:cubicBezTo>
                        <a:pt x="5" y="0"/>
                        <a:pt x="0" y="0"/>
                        <a:pt x="3" y="2"/>
                      </a:cubicBezTo>
                      <a:cubicBezTo>
                        <a:pt x="27" y="13"/>
                        <a:pt x="37" y="36"/>
                        <a:pt x="32" y="61"/>
                      </a:cubicBezTo>
                      <a:cubicBezTo>
                        <a:pt x="32" y="63"/>
                        <a:pt x="37" y="64"/>
                        <a:pt x="37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1" name="Freeform 97"/>
                <p:cNvSpPr/>
                <p:nvPr/>
              </p:nvSpPr>
              <p:spPr bwMode="auto">
                <a:xfrm>
                  <a:off x="1678" y="-38"/>
                  <a:ext cx="185" cy="31"/>
                </a:xfrm>
                <a:custGeom>
                  <a:avLst/>
                  <a:gdLst>
                    <a:gd name="T0" fmla="*/ 72 w 78"/>
                    <a:gd name="T1" fmla="*/ 4 h 13"/>
                    <a:gd name="T2" fmla="*/ 6 w 78"/>
                    <a:gd name="T3" fmla="*/ 1 h 13"/>
                    <a:gd name="T4" fmla="*/ 3 w 78"/>
                    <a:gd name="T5" fmla="*/ 2 h 13"/>
                    <a:gd name="T6" fmla="*/ 75 w 78"/>
                    <a:gd name="T7" fmla="*/ 5 h 13"/>
                    <a:gd name="T8" fmla="*/ 72 w 78"/>
                    <a:gd name="T9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13">
                      <a:moveTo>
                        <a:pt x="72" y="4"/>
                      </a:moveTo>
                      <a:cubicBezTo>
                        <a:pt x="52" y="11"/>
                        <a:pt x="26" y="8"/>
                        <a:pt x="6" y="1"/>
                      </a:cubicBezTo>
                      <a:cubicBezTo>
                        <a:pt x="5" y="0"/>
                        <a:pt x="0" y="1"/>
                        <a:pt x="3" y="2"/>
                      </a:cubicBezTo>
                      <a:cubicBezTo>
                        <a:pt x="24" y="11"/>
                        <a:pt x="52" y="13"/>
                        <a:pt x="75" y="5"/>
                      </a:cubicBezTo>
                      <a:cubicBezTo>
                        <a:pt x="78" y="4"/>
                        <a:pt x="73" y="3"/>
                        <a:pt x="7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2" name="Freeform 98"/>
                <p:cNvSpPr/>
                <p:nvPr/>
              </p:nvSpPr>
              <p:spPr bwMode="auto">
                <a:xfrm>
                  <a:off x="1718" y="-107"/>
                  <a:ext cx="78" cy="161"/>
                </a:xfrm>
                <a:custGeom>
                  <a:avLst/>
                  <a:gdLst>
                    <a:gd name="T0" fmla="*/ 6 w 33"/>
                    <a:gd name="T1" fmla="*/ 67 h 68"/>
                    <a:gd name="T2" fmla="*/ 24 w 33"/>
                    <a:gd name="T3" fmla="*/ 2 h 68"/>
                    <a:gd name="T4" fmla="*/ 19 w 33"/>
                    <a:gd name="T5" fmla="*/ 2 h 68"/>
                    <a:gd name="T6" fmla="*/ 2 w 33"/>
                    <a:gd name="T7" fmla="*/ 66 h 68"/>
                    <a:gd name="T8" fmla="*/ 6 w 33"/>
                    <a:gd name="T9" fmla="*/ 67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68">
                      <a:moveTo>
                        <a:pt x="6" y="67"/>
                      </a:moveTo>
                      <a:cubicBezTo>
                        <a:pt x="24" y="50"/>
                        <a:pt x="33" y="26"/>
                        <a:pt x="24" y="2"/>
                      </a:cubicBezTo>
                      <a:cubicBezTo>
                        <a:pt x="23" y="0"/>
                        <a:pt x="18" y="1"/>
                        <a:pt x="19" y="2"/>
                      </a:cubicBezTo>
                      <a:cubicBezTo>
                        <a:pt x="28" y="26"/>
                        <a:pt x="19" y="50"/>
                        <a:pt x="2" y="66"/>
                      </a:cubicBezTo>
                      <a:cubicBezTo>
                        <a:pt x="0" y="67"/>
                        <a:pt x="5" y="68"/>
                        <a:pt x="6" y="6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Freeform 99"/>
                <p:cNvSpPr/>
                <p:nvPr/>
              </p:nvSpPr>
              <p:spPr bwMode="auto">
                <a:xfrm>
                  <a:off x="1773" y="-17"/>
                  <a:ext cx="455" cy="524"/>
                </a:xfrm>
                <a:custGeom>
                  <a:avLst/>
                  <a:gdLst>
                    <a:gd name="T0" fmla="*/ 1 w 192"/>
                    <a:gd name="T1" fmla="*/ 3 h 221"/>
                    <a:gd name="T2" fmla="*/ 186 w 192"/>
                    <a:gd name="T3" fmla="*/ 220 h 221"/>
                    <a:gd name="T4" fmla="*/ 191 w 192"/>
                    <a:gd name="T5" fmla="*/ 219 h 221"/>
                    <a:gd name="T6" fmla="*/ 6 w 192"/>
                    <a:gd name="T7" fmla="*/ 2 h 221"/>
                    <a:gd name="T8" fmla="*/ 1 w 192"/>
                    <a:gd name="T9" fmla="*/ 3 h 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2" h="221">
                      <a:moveTo>
                        <a:pt x="1" y="3"/>
                      </a:moveTo>
                      <a:cubicBezTo>
                        <a:pt x="63" y="74"/>
                        <a:pt x="127" y="146"/>
                        <a:pt x="186" y="220"/>
                      </a:cubicBezTo>
                      <a:cubicBezTo>
                        <a:pt x="187" y="221"/>
                        <a:pt x="192" y="220"/>
                        <a:pt x="191" y="219"/>
                      </a:cubicBezTo>
                      <a:cubicBezTo>
                        <a:pt x="132" y="145"/>
                        <a:pt x="68" y="73"/>
                        <a:pt x="6" y="2"/>
                      </a:cubicBezTo>
                      <a:cubicBezTo>
                        <a:pt x="5" y="0"/>
                        <a:pt x="0" y="2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4" name="Freeform 100"/>
                <p:cNvSpPr/>
                <p:nvPr/>
              </p:nvSpPr>
              <p:spPr bwMode="auto">
                <a:xfrm>
                  <a:off x="1751" y="-41"/>
                  <a:ext cx="41" cy="41"/>
                </a:xfrm>
                <a:custGeom>
                  <a:avLst/>
                  <a:gdLst>
                    <a:gd name="T0" fmla="*/ 15 w 17"/>
                    <a:gd name="T1" fmla="*/ 3 h 17"/>
                    <a:gd name="T2" fmla="*/ 14 w 17"/>
                    <a:gd name="T3" fmla="*/ 14 h 17"/>
                    <a:gd name="T4" fmla="*/ 3 w 17"/>
                    <a:gd name="T5" fmla="*/ 13 h 17"/>
                    <a:gd name="T6" fmla="*/ 4 w 17"/>
                    <a:gd name="T7" fmla="*/ 2 h 17"/>
                    <a:gd name="T8" fmla="*/ 15 w 17"/>
                    <a:gd name="T9" fmla="*/ 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5" y="3"/>
                      </a:moveTo>
                      <a:cubicBezTo>
                        <a:pt x="17" y="7"/>
                        <a:pt x="17" y="12"/>
                        <a:pt x="14" y="14"/>
                      </a:cubicBezTo>
                      <a:cubicBezTo>
                        <a:pt x="10" y="17"/>
                        <a:pt x="5" y="16"/>
                        <a:pt x="3" y="13"/>
                      </a:cubicBezTo>
                      <a:cubicBezTo>
                        <a:pt x="0" y="10"/>
                        <a:pt x="1" y="5"/>
                        <a:pt x="4" y="2"/>
                      </a:cubicBezTo>
                      <a:cubicBezTo>
                        <a:pt x="7" y="0"/>
                        <a:pt x="12" y="0"/>
                        <a:pt x="15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Freeform 101"/>
                <p:cNvSpPr/>
                <p:nvPr/>
              </p:nvSpPr>
              <p:spPr bwMode="auto">
                <a:xfrm>
                  <a:off x="1884" y="-200"/>
                  <a:ext cx="188" cy="79"/>
                </a:xfrm>
                <a:custGeom>
                  <a:avLst/>
                  <a:gdLst>
                    <a:gd name="T0" fmla="*/ 74 w 79"/>
                    <a:gd name="T1" fmla="*/ 1 h 33"/>
                    <a:gd name="T2" fmla="*/ 6 w 79"/>
                    <a:gd name="T3" fmla="*/ 18 h 33"/>
                    <a:gd name="T4" fmla="*/ 2 w 79"/>
                    <a:gd name="T5" fmla="*/ 19 h 33"/>
                    <a:gd name="T6" fmla="*/ 78 w 79"/>
                    <a:gd name="T7" fmla="*/ 2 h 33"/>
                    <a:gd name="T8" fmla="*/ 74 w 79"/>
                    <a:gd name="T9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33">
                      <a:moveTo>
                        <a:pt x="74" y="1"/>
                      </a:moveTo>
                      <a:cubicBezTo>
                        <a:pt x="56" y="22"/>
                        <a:pt x="31" y="31"/>
                        <a:pt x="6" y="18"/>
                      </a:cubicBezTo>
                      <a:cubicBezTo>
                        <a:pt x="5" y="17"/>
                        <a:pt x="0" y="18"/>
                        <a:pt x="2" y="19"/>
                      </a:cubicBezTo>
                      <a:cubicBezTo>
                        <a:pt x="30" y="33"/>
                        <a:pt x="59" y="26"/>
                        <a:pt x="78" y="2"/>
                      </a:cubicBezTo>
                      <a:cubicBezTo>
                        <a:pt x="79" y="1"/>
                        <a:pt x="75" y="0"/>
                        <a:pt x="7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6" name="Freeform 102"/>
                <p:cNvSpPr/>
                <p:nvPr/>
              </p:nvSpPr>
              <p:spPr bwMode="auto">
                <a:xfrm>
                  <a:off x="1946" y="-237"/>
                  <a:ext cx="59" cy="168"/>
                </a:xfrm>
                <a:custGeom>
                  <a:avLst/>
                  <a:gdLst>
                    <a:gd name="T0" fmla="*/ 11 w 25"/>
                    <a:gd name="T1" fmla="*/ 70 h 71"/>
                    <a:gd name="T2" fmla="*/ 6 w 25"/>
                    <a:gd name="T3" fmla="*/ 2 h 71"/>
                    <a:gd name="T4" fmla="*/ 1 w 25"/>
                    <a:gd name="T5" fmla="*/ 2 h 71"/>
                    <a:gd name="T6" fmla="*/ 6 w 25"/>
                    <a:gd name="T7" fmla="*/ 69 h 71"/>
                    <a:gd name="T8" fmla="*/ 11 w 25"/>
                    <a:gd name="T9" fmla="*/ 7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1">
                      <a:moveTo>
                        <a:pt x="11" y="70"/>
                      </a:moveTo>
                      <a:cubicBezTo>
                        <a:pt x="25" y="47"/>
                        <a:pt x="23" y="22"/>
                        <a:pt x="6" y="2"/>
                      </a:cubicBezTo>
                      <a:cubicBezTo>
                        <a:pt x="5" y="1"/>
                        <a:pt x="0" y="0"/>
                        <a:pt x="1" y="2"/>
                      </a:cubicBezTo>
                      <a:cubicBezTo>
                        <a:pt x="19" y="22"/>
                        <a:pt x="20" y="46"/>
                        <a:pt x="6" y="69"/>
                      </a:cubicBezTo>
                      <a:cubicBezTo>
                        <a:pt x="6" y="69"/>
                        <a:pt x="10" y="71"/>
                        <a:pt x="11" y="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7" name="Freeform 103"/>
                <p:cNvSpPr/>
                <p:nvPr/>
              </p:nvSpPr>
              <p:spPr bwMode="auto">
                <a:xfrm>
                  <a:off x="1906" y="-200"/>
                  <a:ext cx="168" cy="76"/>
                </a:xfrm>
                <a:custGeom>
                  <a:avLst/>
                  <a:gdLst>
                    <a:gd name="T0" fmla="*/ 68 w 71"/>
                    <a:gd name="T1" fmla="*/ 30 h 32"/>
                    <a:gd name="T2" fmla="*/ 6 w 71"/>
                    <a:gd name="T3" fmla="*/ 1 h 32"/>
                    <a:gd name="T4" fmla="*/ 1 w 71"/>
                    <a:gd name="T5" fmla="*/ 2 h 32"/>
                    <a:gd name="T6" fmla="*/ 65 w 71"/>
                    <a:gd name="T7" fmla="*/ 32 h 32"/>
                    <a:gd name="T8" fmla="*/ 68 w 71"/>
                    <a:gd name="T9" fmla="*/ 3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32">
                      <a:moveTo>
                        <a:pt x="68" y="30"/>
                      </a:moveTo>
                      <a:cubicBezTo>
                        <a:pt x="46" y="28"/>
                        <a:pt x="22" y="16"/>
                        <a:pt x="6" y="1"/>
                      </a:cubicBezTo>
                      <a:cubicBezTo>
                        <a:pt x="5" y="0"/>
                        <a:pt x="0" y="2"/>
                        <a:pt x="1" y="2"/>
                      </a:cubicBezTo>
                      <a:cubicBezTo>
                        <a:pt x="18" y="18"/>
                        <a:pt x="42" y="30"/>
                        <a:pt x="65" y="32"/>
                      </a:cubicBezTo>
                      <a:cubicBezTo>
                        <a:pt x="67" y="32"/>
                        <a:pt x="71" y="30"/>
                        <a:pt x="68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8" name="Freeform 104"/>
                <p:cNvSpPr/>
                <p:nvPr/>
              </p:nvSpPr>
              <p:spPr bwMode="auto">
                <a:xfrm>
                  <a:off x="1908" y="-230"/>
                  <a:ext cx="112" cy="132"/>
                </a:xfrm>
                <a:custGeom>
                  <a:avLst/>
                  <a:gdLst>
                    <a:gd name="T0" fmla="*/ 6 w 47"/>
                    <a:gd name="T1" fmla="*/ 55 h 56"/>
                    <a:gd name="T2" fmla="*/ 47 w 47"/>
                    <a:gd name="T3" fmla="*/ 1 h 56"/>
                    <a:gd name="T4" fmla="*/ 42 w 47"/>
                    <a:gd name="T5" fmla="*/ 1 h 56"/>
                    <a:gd name="T6" fmla="*/ 3 w 47"/>
                    <a:gd name="T7" fmla="*/ 54 h 56"/>
                    <a:gd name="T8" fmla="*/ 6 w 47"/>
                    <a:gd name="T9" fmla="*/ 55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56">
                      <a:moveTo>
                        <a:pt x="6" y="55"/>
                      </a:moveTo>
                      <a:cubicBezTo>
                        <a:pt x="29" y="46"/>
                        <a:pt x="47" y="27"/>
                        <a:pt x="47" y="1"/>
                      </a:cubicBezTo>
                      <a:cubicBezTo>
                        <a:pt x="47" y="0"/>
                        <a:pt x="42" y="0"/>
                        <a:pt x="42" y="1"/>
                      </a:cubicBezTo>
                      <a:cubicBezTo>
                        <a:pt x="42" y="26"/>
                        <a:pt x="25" y="45"/>
                        <a:pt x="3" y="54"/>
                      </a:cubicBezTo>
                      <a:cubicBezTo>
                        <a:pt x="0" y="55"/>
                        <a:pt x="5" y="56"/>
                        <a:pt x="6" y="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9" name="Freeform 105"/>
                <p:cNvSpPr/>
                <p:nvPr/>
              </p:nvSpPr>
              <p:spPr bwMode="auto">
                <a:xfrm>
                  <a:off x="1986" y="-143"/>
                  <a:ext cx="254" cy="650"/>
                </a:xfrm>
                <a:custGeom>
                  <a:avLst/>
                  <a:gdLst>
                    <a:gd name="T0" fmla="*/ 0 w 107"/>
                    <a:gd name="T1" fmla="*/ 2 h 274"/>
                    <a:gd name="T2" fmla="*/ 102 w 107"/>
                    <a:gd name="T3" fmla="*/ 273 h 274"/>
                    <a:gd name="T4" fmla="*/ 107 w 107"/>
                    <a:gd name="T5" fmla="*/ 272 h 274"/>
                    <a:gd name="T6" fmla="*/ 5 w 107"/>
                    <a:gd name="T7" fmla="*/ 1 h 274"/>
                    <a:gd name="T8" fmla="*/ 0 w 107"/>
                    <a:gd name="T9" fmla="*/ 2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7" h="274">
                      <a:moveTo>
                        <a:pt x="0" y="2"/>
                      </a:moveTo>
                      <a:cubicBezTo>
                        <a:pt x="31" y="93"/>
                        <a:pt x="75" y="180"/>
                        <a:pt x="102" y="273"/>
                      </a:cubicBezTo>
                      <a:cubicBezTo>
                        <a:pt x="103" y="274"/>
                        <a:pt x="107" y="273"/>
                        <a:pt x="107" y="272"/>
                      </a:cubicBezTo>
                      <a:cubicBezTo>
                        <a:pt x="80" y="180"/>
                        <a:pt x="36" y="92"/>
                        <a:pt x="5" y="1"/>
                      </a:cubicBezTo>
                      <a:cubicBezTo>
                        <a:pt x="5" y="0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0" name="Freeform 106"/>
                <p:cNvSpPr/>
                <p:nvPr/>
              </p:nvSpPr>
              <p:spPr bwMode="auto">
                <a:xfrm>
                  <a:off x="1967" y="-171"/>
                  <a:ext cx="41" cy="40"/>
                </a:xfrm>
                <a:custGeom>
                  <a:avLst/>
                  <a:gdLst>
                    <a:gd name="T0" fmla="*/ 16 w 17"/>
                    <a:gd name="T1" fmla="*/ 6 h 17"/>
                    <a:gd name="T2" fmla="*/ 10 w 17"/>
                    <a:gd name="T3" fmla="*/ 16 h 17"/>
                    <a:gd name="T4" fmla="*/ 1 w 17"/>
                    <a:gd name="T5" fmla="*/ 11 h 17"/>
                    <a:gd name="T6" fmla="*/ 6 w 17"/>
                    <a:gd name="T7" fmla="*/ 1 h 17"/>
                    <a:gd name="T8" fmla="*/ 16 w 17"/>
                    <a:gd name="T9" fmla="*/ 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6" y="6"/>
                      </a:moveTo>
                      <a:cubicBezTo>
                        <a:pt x="17" y="10"/>
                        <a:pt x="15" y="15"/>
                        <a:pt x="10" y="16"/>
                      </a:cubicBezTo>
                      <a:cubicBezTo>
                        <a:pt x="6" y="17"/>
                        <a:pt x="2" y="15"/>
                        <a:pt x="1" y="11"/>
                      </a:cubicBezTo>
                      <a:cubicBezTo>
                        <a:pt x="0" y="7"/>
                        <a:pt x="2" y="2"/>
                        <a:pt x="6" y="1"/>
                      </a:cubicBezTo>
                      <a:cubicBezTo>
                        <a:pt x="10" y="0"/>
                        <a:pt x="14" y="2"/>
                        <a:pt x="16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Freeform 107"/>
                <p:cNvSpPr/>
                <p:nvPr/>
              </p:nvSpPr>
              <p:spPr bwMode="auto">
                <a:xfrm>
                  <a:off x="2119" y="-230"/>
                  <a:ext cx="193" cy="57"/>
                </a:xfrm>
                <a:custGeom>
                  <a:avLst/>
                  <a:gdLst>
                    <a:gd name="T0" fmla="*/ 75 w 81"/>
                    <a:gd name="T1" fmla="*/ 5 h 24"/>
                    <a:gd name="T2" fmla="*/ 6 w 81"/>
                    <a:gd name="T3" fmla="*/ 1 h 24"/>
                    <a:gd name="T4" fmla="*/ 1 w 81"/>
                    <a:gd name="T5" fmla="*/ 1 h 24"/>
                    <a:gd name="T6" fmla="*/ 79 w 81"/>
                    <a:gd name="T7" fmla="*/ 6 h 24"/>
                    <a:gd name="T8" fmla="*/ 75 w 81"/>
                    <a:gd name="T9" fmla="*/ 5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24">
                      <a:moveTo>
                        <a:pt x="75" y="5"/>
                      </a:moveTo>
                      <a:cubicBezTo>
                        <a:pt x="52" y="20"/>
                        <a:pt x="26" y="21"/>
                        <a:pt x="6" y="1"/>
                      </a:cubicBezTo>
                      <a:cubicBezTo>
                        <a:pt x="5" y="0"/>
                        <a:pt x="0" y="0"/>
                        <a:pt x="1" y="1"/>
                      </a:cubicBezTo>
                      <a:cubicBezTo>
                        <a:pt x="24" y="23"/>
                        <a:pt x="54" y="24"/>
                        <a:pt x="79" y="6"/>
                      </a:cubicBezTo>
                      <a:cubicBezTo>
                        <a:pt x="81" y="5"/>
                        <a:pt x="76" y="4"/>
                        <a:pt x="75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Freeform 108"/>
                <p:cNvSpPr/>
                <p:nvPr/>
              </p:nvSpPr>
              <p:spPr bwMode="auto">
                <a:xfrm>
                  <a:off x="2167" y="-287"/>
                  <a:ext cx="73" cy="163"/>
                </a:xfrm>
                <a:custGeom>
                  <a:avLst/>
                  <a:gdLst>
                    <a:gd name="T0" fmla="*/ 6 w 31"/>
                    <a:gd name="T1" fmla="*/ 68 h 69"/>
                    <a:gd name="T2" fmla="*/ 20 w 31"/>
                    <a:gd name="T3" fmla="*/ 1 h 69"/>
                    <a:gd name="T4" fmla="*/ 15 w 31"/>
                    <a:gd name="T5" fmla="*/ 1 h 69"/>
                    <a:gd name="T6" fmla="*/ 1 w 31"/>
                    <a:gd name="T7" fmla="*/ 66 h 69"/>
                    <a:gd name="T8" fmla="*/ 6 w 31"/>
                    <a:gd name="T9" fmla="*/ 68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69">
                      <a:moveTo>
                        <a:pt x="6" y="68"/>
                      </a:moveTo>
                      <a:cubicBezTo>
                        <a:pt x="25" y="50"/>
                        <a:pt x="31" y="26"/>
                        <a:pt x="20" y="1"/>
                      </a:cubicBezTo>
                      <a:cubicBezTo>
                        <a:pt x="19" y="0"/>
                        <a:pt x="14" y="0"/>
                        <a:pt x="15" y="1"/>
                      </a:cubicBezTo>
                      <a:cubicBezTo>
                        <a:pt x="26" y="25"/>
                        <a:pt x="20" y="49"/>
                        <a:pt x="1" y="66"/>
                      </a:cubicBezTo>
                      <a:cubicBezTo>
                        <a:pt x="0" y="67"/>
                        <a:pt x="4" y="69"/>
                        <a:pt x="6" y="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Freeform 109"/>
                <p:cNvSpPr/>
                <p:nvPr/>
              </p:nvSpPr>
              <p:spPr bwMode="auto">
                <a:xfrm>
                  <a:off x="2150" y="-264"/>
                  <a:ext cx="143" cy="117"/>
                </a:xfrm>
                <a:custGeom>
                  <a:avLst/>
                  <a:gdLst>
                    <a:gd name="T0" fmla="*/ 57 w 60"/>
                    <a:gd name="T1" fmla="*/ 46 h 49"/>
                    <a:gd name="T2" fmla="*/ 6 w 60"/>
                    <a:gd name="T3" fmla="*/ 1 h 49"/>
                    <a:gd name="T4" fmla="*/ 1 w 60"/>
                    <a:gd name="T5" fmla="*/ 2 h 49"/>
                    <a:gd name="T6" fmla="*/ 54 w 60"/>
                    <a:gd name="T7" fmla="*/ 48 h 49"/>
                    <a:gd name="T8" fmla="*/ 57 w 60"/>
                    <a:gd name="T9" fmla="*/ 46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" h="49">
                      <a:moveTo>
                        <a:pt x="57" y="46"/>
                      </a:moveTo>
                      <a:cubicBezTo>
                        <a:pt x="37" y="39"/>
                        <a:pt x="17" y="20"/>
                        <a:pt x="6" y="1"/>
                      </a:cubicBezTo>
                      <a:cubicBezTo>
                        <a:pt x="5" y="0"/>
                        <a:pt x="0" y="1"/>
                        <a:pt x="1" y="2"/>
                      </a:cubicBezTo>
                      <a:cubicBezTo>
                        <a:pt x="13" y="22"/>
                        <a:pt x="33" y="41"/>
                        <a:pt x="54" y="48"/>
                      </a:cubicBezTo>
                      <a:cubicBezTo>
                        <a:pt x="55" y="49"/>
                        <a:pt x="60" y="47"/>
                        <a:pt x="5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Freeform 110"/>
                <p:cNvSpPr/>
                <p:nvPr/>
              </p:nvSpPr>
              <p:spPr bwMode="auto">
                <a:xfrm>
                  <a:off x="2129" y="-266"/>
                  <a:ext cx="142" cy="102"/>
                </a:xfrm>
                <a:custGeom>
                  <a:avLst/>
                  <a:gdLst>
                    <a:gd name="T0" fmla="*/ 3 w 60"/>
                    <a:gd name="T1" fmla="*/ 43 h 43"/>
                    <a:gd name="T2" fmla="*/ 59 w 60"/>
                    <a:gd name="T3" fmla="*/ 2 h 43"/>
                    <a:gd name="T4" fmla="*/ 54 w 60"/>
                    <a:gd name="T5" fmla="*/ 1 h 43"/>
                    <a:gd name="T6" fmla="*/ 3 w 60"/>
                    <a:gd name="T7" fmla="*/ 41 h 43"/>
                    <a:gd name="T8" fmla="*/ 3 w 60"/>
                    <a:gd name="T9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" h="43">
                      <a:moveTo>
                        <a:pt x="3" y="43"/>
                      </a:moveTo>
                      <a:cubicBezTo>
                        <a:pt x="28" y="41"/>
                        <a:pt x="52" y="27"/>
                        <a:pt x="59" y="2"/>
                      </a:cubicBezTo>
                      <a:cubicBezTo>
                        <a:pt x="60" y="0"/>
                        <a:pt x="55" y="0"/>
                        <a:pt x="54" y="1"/>
                      </a:cubicBezTo>
                      <a:cubicBezTo>
                        <a:pt x="47" y="24"/>
                        <a:pt x="27" y="39"/>
                        <a:pt x="3" y="41"/>
                      </a:cubicBezTo>
                      <a:cubicBezTo>
                        <a:pt x="0" y="41"/>
                        <a:pt x="0" y="43"/>
                        <a:pt x="3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Freeform 111"/>
                <p:cNvSpPr/>
                <p:nvPr/>
              </p:nvSpPr>
              <p:spPr bwMode="auto">
                <a:xfrm>
                  <a:off x="2212" y="-188"/>
                  <a:ext cx="35" cy="683"/>
                </a:xfrm>
                <a:custGeom>
                  <a:avLst/>
                  <a:gdLst>
                    <a:gd name="T0" fmla="*/ 0 w 15"/>
                    <a:gd name="T1" fmla="*/ 2 h 288"/>
                    <a:gd name="T2" fmla="*/ 10 w 15"/>
                    <a:gd name="T3" fmla="*/ 287 h 288"/>
                    <a:gd name="T4" fmla="*/ 15 w 15"/>
                    <a:gd name="T5" fmla="*/ 287 h 288"/>
                    <a:gd name="T6" fmla="*/ 5 w 15"/>
                    <a:gd name="T7" fmla="*/ 2 h 288"/>
                    <a:gd name="T8" fmla="*/ 0 w 15"/>
                    <a:gd name="T9" fmla="*/ 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288">
                      <a:moveTo>
                        <a:pt x="0" y="2"/>
                      </a:moveTo>
                      <a:cubicBezTo>
                        <a:pt x="4" y="97"/>
                        <a:pt x="10" y="192"/>
                        <a:pt x="10" y="287"/>
                      </a:cubicBezTo>
                      <a:cubicBezTo>
                        <a:pt x="10" y="288"/>
                        <a:pt x="15" y="288"/>
                        <a:pt x="15" y="287"/>
                      </a:cubicBezTo>
                      <a:cubicBezTo>
                        <a:pt x="15" y="192"/>
                        <a:pt x="9" y="96"/>
                        <a:pt x="5" y="2"/>
                      </a:cubicBezTo>
                      <a:cubicBezTo>
                        <a:pt x="5" y="0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Oval 112"/>
                <p:cNvSpPr>
                  <a:spLocks noChangeArrowheads="1"/>
                </p:cNvSpPr>
                <p:nvPr/>
              </p:nvSpPr>
              <p:spPr bwMode="auto">
                <a:xfrm>
                  <a:off x="2198" y="-214"/>
                  <a:ext cx="35" cy="3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Freeform 113"/>
                <p:cNvSpPr/>
                <p:nvPr/>
              </p:nvSpPr>
              <p:spPr bwMode="auto">
                <a:xfrm>
                  <a:off x="2371" y="-223"/>
                  <a:ext cx="176" cy="92"/>
                </a:xfrm>
                <a:custGeom>
                  <a:avLst/>
                  <a:gdLst>
                    <a:gd name="T0" fmla="*/ 69 w 74"/>
                    <a:gd name="T1" fmla="*/ 30 h 39"/>
                    <a:gd name="T2" fmla="*/ 5 w 74"/>
                    <a:gd name="T3" fmla="*/ 2 h 39"/>
                    <a:gd name="T4" fmla="*/ 0 w 74"/>
                    <a:gd name="T5" fmla="*/ 1 h 39"/>
                    <a:gd name="T6" fmla="*/ 72 w 74"/>
                    <a:gd name="T7" fmla="*/ 32 h 39"/>
                    <a:gd name="T8" fmla="*/ 69 w 74"/>
                    <a:gd name="T9" fmla="*/ 3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39">
                      <a:moveTo>
                        <a:pt x="69" y="30"/>
                      </a:moveTo>
                      <a:cubicBezTo>
                        <a:pt x="41" y="37"/>
                        <a:pt x="17" y="27"/>
                        <a:pt x="5" y="2"/>
                      </a:cubicBezTo>
                      <a:cubicBezTo>
                        <a:pt x="4" y="0"/>
                        <a:pt x="0" y="0"/>
                        <a:pt x="0" y="1"/>
                      </a:cubicBezTo>
                      <a:cubicBezTo>
                        <a:pt x="14" y="30"/>
                        <a:pt x="42" y="39"/>
                        <a:pt x="72" y="32"/>
                      </a:cubicBezTo>
                      <a:cubicBezTo>
                        <a:pt x="74" y="32"/>
                        <a:pt x="70" y="30"/>
                        <a:pt x="69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Freeform 114"/>
                <p:cNvSpPr/>
                <p:nvPr/>
              </p:nvSpPr>
              <p:spPr bwMode="auto">
                <a:xfrm>
                  <a:off x="2378" y="-249"/>
                  <a:ext cx="104" cy="142"/>
                </a:xfrm>
                <a:custGeom>
                  <a:avLst/>
                  <a:gdLst>
                    <a:gd name="T0" fmla="*/ 5 w 44"/>
                    <a:gd name="T1" fmla="*/ 60 h 60"/>
                    <a:gd name="T2" fmla="*/ 42 w 44"/>
                    <a:gd name="T3" fmla="*/ 2 h 60"/>
                    <a:gd name="T4" fmla="*/ 37 w 44"/>
                    <a:gd name="T5" fmla="*/ 1 h 60"/>
                    <a:gd name="T6" fmla="*/ 1 w 44"/>
                    <a:gd name="T7" fmla="*/ 58 h 60"/>
                    <a:gd name="T8" fmla="*/ 5 w 44"/>
                    <a:gd name="T9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60">
                      <a:moveTo>
                        <a:pt x="5" y="60"/>
                      </a:moveTo>
                      <a:cubicBezTo>
                        <a:pt x="30" y="50"/>
                        <a:pt x="44" y="29"/>
                        <a:pt x="42" y="2"/>
                      </a:cubicBezTo>
                      <a:cubicBezTo>
                        <a:pt x="42" y="0"/>
                        <a:pt x="37" y="0"/>
                        <a:pt x="37" y="1"/>
                      </a:cubicBezTo>
                      <a:cubicBezTo>
                        <a:pt x="39" y="27"/>
                        <a:pt x="26" y="48"/>
                        <a:pt x="1" y="58"/>
                      </a:cubicBezTo>
                      <a:cubicBezTo>
                        <a:pt x="0" y="58"/>
                        <a:pt x="4" y="60"/>
                        <a:pt x="5" y="6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Freeform 115"/>
                <p:cNvSpPr/>
                <p:nvPr/>
              </p:nvSpPr>
              <p:spPr bwMode="auto">
                <a:xfrm>
                  <a:off x="2411" y="-242"/>
                  <a:ext cx="93" cy="152"/>
                </a:xfrm>
                <a:custGeom>
                  <a:avLst/>
                  <a:gdLst>
                    <a:gd name="T0" fmla="*/ 38 w 39"/>
                    <a:gd name="T1" fmla="*/ 62 h 64"/>
                    <a:gd name="T2" fmla="*/ 5 w 39"/>
                    <a:gd name="T3" fmla="*/ 1 h 64"/>
                    <a:gd name="T4" fmla="*/ 0 w 39"/>
                    <a:gd name="T5" fmla="*/ 2 h 64"/>
                    <a:gd name="T6" fmla="*/ 33 w 39"/>
                    <a:gd name="T7" fmla="*/ 63 h 64"/>
                    <a:gd name="T8" fmla="*/ 38 w 39"/>
                    <a:gd name="T9" fmla="*/ 62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64">
                      <a:moveTo>
                        <a:pt x="38" y="62"/>
                      </a:moveTo>
                      <a:cubicBezTo>
                        <a:pt x="21" y="47"/>
                        <a:pt x="9" y="23"/>
                        <a:pt x="5" y="1"/>
                      </a:cubicBezTo>
                      <a:cubicBezTo>
                        <a:pt x="5" y="0"/>
                        <a:pt x="0" y="0"/>
                        <a:pt x="0" y="2"/>
                      </a:cubicBezTo>
                      <a:cubicBezTo>
                        <a:pt x="4" y="24"/>
                        <a:pt x="16" y="48"/>
                        <a:pt x="33" y="63"/>
                      </a:cubicBezTo>
                      <a:cubicBezTo>
                        <a:pt x="34" y="64"/>
                        <a:pt x="39" y="62"/>
                        <a:pt x="38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Freeform 116"/>
                <p:cNvSpPr/>
                <p:nvPr/>
              </p:nvSpPr>
              <p:spPr bwMode="auto">
                <a:xfrm>
                  <a:off x="2354" y="-209"/>
                  <a:ext cx="171" cy="66"/>
                </a:xfrm>
                <a:custGeom>
                  <a:avLst/>
                  <a:gdLst>
                    <a:gd name="T0" fmla="*/ 2 w 72"/>
                    <a:gd name="T1" fmla="*/ 21 h 28"/>
                    <a:gd name="T2" fmla="*/ 71 w 72"/>
                    <a:gd name="T3" fmla="*/ 2 h 28"/>
                    <a:gd name="T4" fmla="*/ 66 w 72"/>
                    <a:gd name="T5" fmla="*/ 2 h 28"/>
                    <a:gd name="T6" fmla="*/ 6 w 72"/>
                    <a:gd name="T7" fmla="*/ 20 h 28"/>
                    <a:gd name="T8" fmla="*/ 2 w 72"/>
                    <a:gd name="T9" fmla="*/ 2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28">
                      <a:moveTo>
                        <a:pt x="2" y="21"/>
                      </a:moveTo>
                      <a:cubicBezTo>
                        <a:pt x="27" y="28"/>
                        <a:pt x="54" y="23"/>
                        <a:pt x="71" y="2"/>
                      </a:cubicBezTo>
                      <a:cubicBezTo>
                        <a:pt x="72" y="1"/>
                        <a:pt x="67" y="0"/>
                        <a:pt x="66" y="2"/>
                      </a:cubicBezTo>
                      <a:cubicBezTo>
                        <a:pt x="52" y="20"/>
                        <a:pt x="28" y="26"/>
                        <a:pt x="6" y="20"/>
                      </a:cubicBezTo>
                      <a:cubicBezTo>
                        <a:pt x="5" y="19"/>
                        <a:pt x="0" y="20"/>
                        <a:pt x="2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Freeform 117"/>
                <p:cNvSpPr/>
                <p:nvPr/>
              </p:nvSpPr>
              <p:spPr bwMode="auto">
                <a:xfrm>
                  <a:off x="2226" y="-150"/>
                  <a:ext cx="228" cy="648"/>
                </a:xfrm>
                <a:custGeom>
                  <a:avLst/>
                  <a:gdLst>
                    <a:gd name="T0" fmla="*/ 90 w 96"/>
                    <a:gd name="T1" fmla="*/ 1 h 273"/>
                    <a:gd name="T2" fmla="*/ 0 w 96"/>
                    <a:gd name="T3" fmla="*/ 271 h 273"/>
                    <a:gd name="T4" fmla="*/ 5 w 96"/>
                    <a:gd name="T5" fmla="*/ 272 h 273"/>
                    <a:gd name="T6" fmla="*/ 95 w 96"/>
                    <a:gd name="T7" fmla="*/ 1 h 273"/>
                    <a:gd name="T8" fmla="*/ 90 w 96"/>
                    <a:gd name="T9" fmla="*/ 1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273">
                      <a:moveTo>
                        <a:pt x="90" y="1"/>
                      </a:moveTo>
                      <a:cubicBezTo>
                        <a:pt x="61" y="91"/>
                        <a:pt x="33" y="182"/>
                        <a:pt x="0" y="271"/>
                      </a:cubicBezTo>
                      <a:cubicBezTo>
                        <a:pt x="0" y="273"/>
                        <a:pt x="4" y="273"/>
                        <a:pt x="5" y="272"/>
                      </a:cubicBezTo>
                      <a:cubicBezTo>
                        <a:pt x="38" y="183"/>
                        <a:pt x="66" y="91"/>
                        <a:pt x="95" y="1"/>
                      </a:cubicBezTo>
                      <a:cubicBezTo>
                        <a:pt x="96" y="0"/>
                        <a:pt x="91" y="0"/>
                        <a:pt x="9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Freeform 118"/>
                <p:cNvSpPr/>
                <p:nvPr/>
              </p:nvSpPr>
              <p:spPr bwMode="auto">
                <a:xfrm>
                  <a:off x="2428" y="-181"/>
                  <a:ext cx="43" cy="41"/>
                </a:xfrm>
                <a:custGeom>
                  <a:avLst/>
                  <a:gdLst>
                    <a:gd name="T0" fmla="*/ 16 w 18"/>
                    <a:gd name="T1" fmla="*/ 11 h 17"/>
                    <a:gd name="T2" fmla="*/ 6 w 18"/>
                    <a:gd name="T3" fmla="*/ 16 h 17"/>
                    <a:gd name="T4" fmla="*/ 2 w 18"/>
                    <a:gd name="T5" fmla="*/ 6 h 17"/>
                    <a:gd name="T6" fmla="*/ 12 w 18"/>
                    <a:gd name="T7" fmla="*/ 1 h 17"/>
                    <a:gd name="T8" fmla="*/ 16 w 18"/>
                    <a:gd name="T9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7">
                      <a:moveTo>
                        <a:pt x="16" y="11"/>
                      </a:moveTo>
                      <a:cubicBezTo>
                        <a:pt x="15" y="15"/>
                        <a:pt x="10" y="17"/>
                        <a:pt x="6" y="16"/>
                      </a:cubicBezTo>
                      <a:cubicBezTo>
                        <a:pt x="2" y="14"/>
                        <a:pt x="0" y="10"/>
                        <a:pt x="2" y="6"/>
                      </a:cubicBezTo>
                      <a:cubicBezTo>
                        <a:pt x="3" y="2"/>
                        <a:pt x="8" y="0"/>
                        <a:pt x="12" y="1"/>
                      </a:cubicBezTo>
                      <a:cubicBezTo>
                        <a:pt x="16" y="3"/>
                        <a:pt x="18" y="7"/>
                        <a:pt x="16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Freeform 119"/>
                <p:cNvSpPr/>
                <p:nvPr/>
              </p:nvSpPr>
              <p:spPr bwMode="auto">
                <a:xfrm>
                  <a:off x="2620" y="-126"/>
                  <a:ext cx="138" cy="130"/>
                </a:xfrm>
                <a:custGeom>
                  <a:avLst/>
                  <a:gdLst>
                    <a:gd name="T0" fmla="*/ 55 w 58"/>
                    <a:gd name="T1" fmla="*/ 53 h 55"/>
                    <a:gd name="T2" fmla="*/ 5 w 58"/>
                    <a:gd name="T3" fmla="*/ 2 h 55"/>
                    <a:gd name="T4" fmla="*/ 0 w 58"/>
                    <a:gd name="T5" fmla="*/ 1 h 55"/>
                    <a:gd name="T6" fmla="*/ 55 w 58"/>
                    <a:gd name="T7" fmla="*/ 55 h 55"/>
                    <a:gd name="T8" fmla="*/ 55 w 58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55">
                      <a:moveTo>
                        <a:pt x="55" y="53"/>
                      </a:moveTo>
                      <a:cubicBezTo>
                        <a:pt x="27" y="49"/>
                        <a:pt x="7" y="30"/>
                        <a:pt x="5" y="2"/>
                      </a:cubicBezTo>
                      <a:cubicBezTo>
                        <a:pt x="5" y="0"/>
                        <a:pt x="0" y="0"/>
                        <a:pt x="0" y="1"/>
                      </a:cubicBezTo>
                      <a:cubicBezTo>
                        <a:pt x="2" y="32"/>
                        <a:pt x="25" y="51"/>
                        <a:pt x="55" y="55"/>
                      </a:cubicBezTo>
                      <a:cubicBezTo>
                        <a:pt x="57" y="55"/>
                        <a:pt x="58" y="53"/>
                        <a:pt x="55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Freeform 120"/>
                <p:cNvSpPr/>
                <p:nvPr/>
              </p:nvSpPr>
              <p:spPr bwMode="auto">
                <a:xfrm>
                  <a:off x="2585" y="-116"/>
                  <a:ext cx="144" cy="102"/>
                </a:xfrm>
                <a:custGeom>
                  <a:avLst/>
                  <a:gdLst>
                    <a:gd name="T0" fmla="*/ 5 w 61"/>
                    <a:gd name="T1" fmla="*/ 43 h 43"/>
                    <a:gd name="T2" fmla="*/ 61 w 61"/>
                    <a:gd name="T3" fmla="*/ 2 h 43"/>
                    <a:gd name="T4" fmla="*/ 56 w 61"/>
                    <a:gd name="T5" fmla="*/ 1 h 43"/>
                    <a:gd name="T6" fmla="*/ 3 w 61"/>
                    <a:gd name="T7" fmla="*/ 41 h 43"/>
                    <a:gd name="T8" fmla="*/ 5 w 61"/>
                    <a:gd name="T9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43">
                      <a:moveTo>
                        <a:pt x="5" y="43"/>
                      </a:moveTo>
                      <a:cubicBezTo>
                        <a:pt x="32" y="43"/>
                        <a:pt x="54" y="28"/>
                        <a:pt x="61" y="2"/>
                      </a:cubicBezTo>
                      <a:cubicBezTo>
                        <a:pt x="61" y="1"/>
                        <a:pt x="57" y="0"/>
                        <a:pt x="56" y="1"/>
                      </a:cubicBezTo>
                      <a:cubicBezTo>
                        <a:pt x="49" y="26"/>
                        <a:pt x="29" y="40"/>
                        <a:pt x="3" y="41"/>
                      </a:cubicBezTo>
                      <a:cubicBezTo>
                        <a:pt x="0" y="41"/>
                        <a:pt x="4" y="43"/>
                        <a:pt x="5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Freeform 121"/>
                <p:cNvSpPr/>
                <p:nvPr/>
              </p:nvSpPr>
              <p:spPr bwMode="auto">
                <a:xfrm>
                  <a:off x="2653" y="-128"/>
                  <a:ext cx="45" cy="168"/>
                </a:xfrm>
                <a:custGeom>
                  <a:avLst/>
                  <a:gdLst>
                    <a:gd name="T0" fmla="*/ 18 w 19"/>
                    <a:gd name="T1" fmla="*/ 69 h 71"/>
                    <a:gd name="T2" fmla="*/ 10 w 19"/>
                    <a:gd name="T3" fmla="*/ 1 h 71"/>
                    <a:gd name="T4" fmla="*/ 4 w 19"/>
                    <a:gd name="T5" fmla="*/ 1 h 71"/>
                    <a:gd name="T6" fmla="*/ 14 w 19"/>
                    <a:gd name="T7" fmla="*/ 70 h 71"/>
                    <a:gd name="T8" fmla="*/ 18 w 19"/>
                    <a:gd name="T9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1">
                      <a:moveTo>
                        <a:pt x="18" y="69"/>
                      </a:moveTo>
                      <a:cubicBezTo>
                        <a:pt x="7" y="49"/>
                        <a:pt x="6" y="22"/>
                        <a:pt x="10" y="1"/>
                      </a:cubicBezTo>
                      <a:cubicBezTo>
                        <a:pt x="10" y="0"/>
                        <a:pt x="5" y="0"/>
                        <a:pt x="4" y="1"/>
                      </a:cubicBezTo>
                      <a:cubicBezTo>
                        <a:pt x="0" y="23"/>
                        <a:pt x="3" y="50"/>
                        <a:pt x="14" y="70"/>
                      </a:cubicBezTo>
                      <a:cubicBezTo>
                        <a:pt x="14" y="71"/>
                        <a:pt x="19" y="70"/>
                        <a:pt x="18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Freeform 122"/>
                <p:cNvSpPr/>
                <p:nvPr/>
              </p:nvSpPr>
              <p:spPr bwMode="auto">
                <a:xfrm>
                  <a:off x="2585" y="-76"/>
                  <a:ext cx="175" cy="52"/>
                </a:xfrm>
                <a:custGeom>
                  <a:avLst/>
                  <a:gdLst>
                    <a:gd name="T0" fmla="*/ 1 w 74"/>
                    <a:gd name="T1" fmla="*/ 2 h 22"/>
                    <a:gd name="T2" fmla="*/ 72 w 74"/>
                    <a:gd name="T3" fmla="*/ 8 h 22"/>
                    <a:gd name="T4" fmla="*/ 68 w 74"/>
                    <a:gd name="T5" fmla="*/ 7 h 22"/>
                    <a:gd name="T6" fmla="*/ 6 w 74"/>
                    <a:gd name="T7" fmla="*/ 1 h 22"/>
                    <a:gd name="T8" fmla="*/ 1 w 74"/>
                    <a:gd name="T9" fmla="*/ 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22">
                      <a:moveTo>
                        <a:pt x="1" y="2"/>
                      </a:moveTo>
                      <a:cubicBezTo>
                        <a:pt x="22" y="18"/>
                        <a:pt x="49" y="22"/>
                        <a:pt x="72" y="8"/>
                      </a:cubicBezTo>
                      <a:cubicBezTo>
                        <a:pt x="74" y="7"/>
                        <a:pt x="69" y="7"/>
                        <a:pt x="68" y="7"/>
                      </a:cubicBezTo>
                      <a:cubicBezTo>
                        <a:pt x="47" y="20"/>
                        <a:pt x="24" y="15"/>
                        <a:pt x="6" y="1"/>
                      </a:cubicBezTo>
                      <a:cubicBezTo>
                        <a:pt x="4" y="0"/>
                        <a:pt x="0" y="1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Freeform 123"/>
                <p:cNvSpPr/>
                <p:nvPr/>
              </p:nvSpPr>
              <p:spPr bwMode="auto">
                <a:xfrm>
                  <a:off x="2224" y="-33"/>
                  <a:ext cx="448" cy="526"/>
                </a:xfrm>
                <a:custGeom>
                  <a:avLst/>
                  <a:gdLst>
                    <a:gd name="T0" fmla="*/ 183 w 189"/>
                    <a:gd name="T1" fmla="*/ 1 h 222"/>
                    <a:gd name="T2" fmla="*/ 1 w 189"/>
                    <a:gd name="T3" fmla="*/ 221 h 222"/>
                    <a:gd name="T4" fmla="*/ 6 w 189"/>
                    <a:gd name="T5" fmla="*/ 221 h 222"/>
                    <a:gd name="T6" fmla="*/ 188 w 189"/>
                    <a:gd name="T7" fmla="*/ 2 h 222"/>
                    <a:gd name="T8" fmla="*/ 183 w 189"/>
                    <a:gd name="T9" fmla="*/ 1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9" h="222">
                      <a:moveTo>
                        <a:pt x="183" y="1"/>
                      </a:moveTo>
                      <a:cubicBezTo>
                        <a:pt x="123" y="75"/>
                        <a:pt x="64" y="150"/>
                        <a:pt x="1" y="221"/>
                      </a:cubicBezTo>
                      <a:cubicBezTo>
                        <a:pt x="0" y="222"/>
                        <a:pt x="5" y="222"/>
                        <a:pt x="6" y="221"/>
                      </a:cubicBezTo>
                      <a:cubicBezTo>
                        <a:pt x="69" y="150"/>
                        <a:pt x="128" y="75"/>
                        <a:pt x="188" y="2"/>
                      </a:cubicBezTo>
                      <a:cubicBezTo>
                        <a:pt x="189" y="1"/>
                        <a:pt x="184" y="0"/>
                        <a:pt x="18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8" name="Freeform 124"/>
                <p:cNvSpPr/>
                <p:nvPr/>
              </p:nvSpPr>
              <p:spPr bwMode="auto">
                <a:xfrm>
                  <a:off x="2651" y="-62"/>
                  <a:ext cx="40" cy="40"/>
                </a:xfrm>
                <a:custGeom>
                  <a:avLst/>
                  <a:gdLst>
                    <a:gd name="T0" fmla="*/ 14 w 17"/>
                    <a:gd name="T1" fmla="*/ 14 h 17"/>
                    <a:gd name="T2" fmla="*/ 3 w 17"/>
                    <a:gd name="T3" fmla="*/ 15 h 17"/>
                    <a:gd name="T4" fmla="*/ 3 w 17"/>
                    <a:gd name="T5" fmla="*/ 4 h 17"/>
                    <a:gd name="T6" fmla="*/ 14 w 17"/>
                    <a:gd name="T7" fmla="*/ 3 h 17"/>
                    <a:gd name="T8" fmla="*/ 14 w 17"/>
                    <a:gd name="T9" fmla="*/ 1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4" y="14"/>
                      </a:moveTo>
                      <a:cubicBezTo>
                        <a:pt x="11" y="17"/>
                        <a:pt x="7" y="17"/>
                        <a:pt x="3" y="15"/>
                      </a:cubicBezTo>
                      <a:cubicBezTo>
                        <a:pt x="0" y="12"/>
                        <a:pt x="0" y="7"/>
                        <a:pt x="3" y="4"/>
                      </a:cubicBezTo>
                      <a:cubicBezTo>
                        <a:pt x="6" y="1"/>
                        <a:pt x="10" y="0"/>
                        <a:pt x="14" y="3"/>
                      </a:cubicBezTo>
                      <a:cubicBezTo>
                        <a:pt x="17" y="6"/>
                        <a:pt x="17" y="11"/>
                        <a:pt x="14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9" name="Freeform 125"/>
                <p:cNvSpPr/>
                <p:nvPr/>
              </p:nvSpPr>
              <p:spPr bwMode="auto">
                <a:xfrm>
                  <a:off x="2801" y="69"/>
                  <a:ext cx="106" cy="168"/>
                </a:xfrm>
                <a:custGeom>
                  <a:avLst/>
                  <a:gdLst>
                    <a:gd name="T0" fmla="*/ 43 w 45"/>
                    <a:gd name="T1" fmla="*/ 70 h 71"/>
                    <a:gd name="T2" fmla="*/ 15 w 45"/>
                    <a:gd name="T3" fmla="*/ 2 h 71"/>
                    <a:gd name="T4" fmla="*/ 10 w 45"/>
                    <a:gd name="T5" fmla="*/ 2 h 71"/>
                    <a:gd name="T6" fmla="*/ 39 w 45"/>
                    <a:gd name="T7" fmla="*/ 71 h 71"/>
                    <a:gd name="T8" fmla="*/ 43 w 45"/>
                    <a:gd name="T9" fmla="*/ 7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71">
                      <a:moveTo>
                        <a:pt x="43" y="70"/>
                      </a:moveTo>
                      <a:cubicBezTo>
                        <a:pt x="18" y="55"/>
                        <a:pt x="6" y="30"/>
                        <a:pt x="15" y="2"/>
                      </a:cubicBezTo>
                      <a:cubicBezTo>
                        <a:pt x="15" y="1"/>
                        <a:pt x="10" y="0"/>
                        <a:pt x="10" y="2"/>
                      </a:cubicBezTo>
                      <a:cubicBezTo>
                        <a:pt x="0" y="30"/>
                        <a:pt x="13" y="56"/>
                        <a:pt x="39" y="71"/>
                      </a:cubicBezTo>
                      <a:cubicBezTo>
                        <a:pt x="40" y="71"/>
                        <a:pt x="45" y="71"/>
                        <a:pt x="43" y="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50" name="Freeform 126"/>
                <p:cNvSpPr/>
                <p:nvPr/>
              </p:nvSpPr>
              <p:spPr bwMode="auto">
                <a:xfrm>
                  <a:off x="2751" y="116"/>
                  <a:ext cx="173" cy="69"/>
                </a:xfrm>
                <a:custGeom>
                  <a:avLst/>
                  <a:gdLst>
                    <a:gd name="T0" fmla="*/ 3 w 73"/>
                    <a:gd name="T1" fmla="*/ 19 h 29"/>
                    <a:gd name="T2" fmla="*/ 72 w 73"/>
                    <a:gd name="T3" fmla="*/ 2 h 29"/>
                    <a:gd name="T4" fmla="*/ 68 w 73"/>
                    <a:gd name="T5" fmla="*/ 1 h 29"/>
                    <a:gd name="T6" fmla="*/ 5 w 73"/>
                    <a:gd name="T7" fmla="*/ 17 h 29"/>
                    <a:gd name="T8" fmla="*/ 3 w 73"/>
                    <a:gd name="T9" fmla="*/ 1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" h="29">
                      <a:moveTo>
                        <a:pt x="3" y="19"/>
                      </a:moveTo>
                      <a:cubicBezTo>
                        <a:pt x="29" y="29"/>
                        <a:pt x="55" y="24"/>
                        <a:pt x="72" y="2"/>
                      </a:cubicBezTo>
                      <a:cubicBezTo>
                        <a:pt x="73" y="1"/>
                        <a:pt x="68" y="0"/>
                        <a:pt x="68" y="1"/>
                      </a:cubicBezTo>
                      <a:cubicBezTo>
                        <a:pt x="52" y="21"/>
                        <a:pt x="29" y="27"/>
                        <a:pt x="5" y="17"/>
                      </a:cubicBezTo>
                      <a:cubicBezTo>
                        <a:pt x="3" y="16"/>
                        <a:pt x="0" y="18"/>
                        <a:pt x="3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51" name="Freeform 127"/>
                <p:cNvSpPr/>
                <p:nvPr/>
              </p:nvSpPr>
              <p:spPr bwMode="auto">
                <a:xfrm>
                  <a:off x="2817" y="85"/>
                  <a:ext cx="62" cy="164"/>
                </a:xfrm>
                <a:custGeom>
                  <a:avLst/>
                  <a:gdLst>
                    <a:gd name="T0" fmla="*/ 8 w 26"/>
                    <a:gd name="T1" fmla="*/ 67 h 69"/>
                    <a:gd name="T2" fmla="*/ 25 w 26"/>
                    <a:gd name="T3" fmla="*/ 1 h 69"/>
                    <a:gd name="T4" fmla="*/ 21 w 26"/>
                    <a:gd name="T5" fmla="*/ 1 h 69"/>
                    <a:gd name="T6" fmla="*/ 3 w 26"/>
                    <a:gd name="T7" fmla="*/ 68 h 69"/>
                    <a:gd name="T8" fmla="*/ 8 w 26"/>
                    <a:gd name="T9" fmla="*/ 67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69">
                      <a:moveTo>
                        <a:pt x="8" y="67"/>
                      </a:moveTo>
                      <a:cubicBezTo>
                        <a:pt x="5" y="45"/>
                        <a:pt x="13" y="19"/>
                        <a:pt x="25" y="1"/>
                      </a:cubicBezTo>
                      <a:cubicBezTo>
                        <a:pt x="26" y="0"/>
                        <a:pt x="21" y="0"/>
                        <a:pt x="21" y="1"/>
                      </a:cubicBezTo>
                      <a:cubicBezTo>
                        <a:pt x="9" y="19"/>
                        <a:pt x="0" y="45"/>
                        <a:pt x="3" y="68"/>
                      </a:cubicBezTo>
                      <a:cubicBezTo>
                        <a:pt x="3" y="69"/>
                        <a:pt x="8" y="69"/>
                        <a:pt x="8" y="6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52" name="Freeform 128"/>
                <p:cNvSpPr/>
                <p:nvPr/>
              </p:nvSpPr>
              <p:spPr bwMode="auto">
                <a:xfrm>
                  <a:off x="2772" y="104"/>
                  <a:ext cx="159" cy="88"/>
                </a:xfrm>
                <a:custGeom>
                  <a:avLst/>
                  <a:gdLst>
                    <a:gd name="T0" fmla="*/ 1 w 67"/>
                    <a:gd name="T1" fmla="*/ 2 h 37"/>
                    <a:gd name="T2" fmla="*/ 63 w 67"/>
                    <a:gd name="T3" fmla="*/ 33 h 37"/>
                    <a:gd name="T4" fmla="*/ 62 w 67"/>
                    <a:gd name="T5" fmla="*/ 31 h 37"/>
                    <a:gd name="T6" fmla="*/ 6 w 67"/>
                    <a:gd name="T7" fmla="*/ 1 h 37"/>
                    <a:gd name="T8" fmla="*/ 1 w 67"/>
                    <a:gd name="T9" fmla="*/ 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37">
                      <a:moveTo>
                        <a:pt x="1" y="2"/>
                      </a:moveTo>
                      <a:cubicBezTo>
                        <a:pt x="14" y="24"/>
                        <a:pt x="37" y="37"/>
                        <a:pt x="63" y="33"/>
                      </a:cubicBezTo>
                      <a:cubicBezTo>
                        <a:pt x="67" y="33"/>
                        <a:pt x="64" y="31"/>
                        <a:pt x="62" y="31"/>
                      </a:cubicBezTo>
                      <a:cubicBezTo>
                        <a:pt x="38" y="35"/>
                        <a:pt x="17" y="21"/>
                        <a:pt x="6" y="1"/>
                      </a:cubicBezTo>
                      <a:cubicBezTo>
                        <a:pt x="5" y="0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53" name="Freeform 129"/>
                <p:cNvSpPr/>
                <p:nvPr/>
              </p:nvSpPr>
              <p:spPr bwMode="auto">
                <a:xfrm>
                  <a:off x="2221" y="171"/>
                  <a:ext cx="617" cy="322"/>
                </a:xfrm>
                <a:custGeom>
                  <a:avLst/>
                  <a:gdLst>
                    <a:gd name="T0" fmla="*/ 254 w 260"/>
                    <a:gd name="T1" fmla="*/ 1 h 136"/>
                    <a:gd name="T2" fmla="*/ 3 w 260"/>
                    <a:gd name="T3" fmla="*/ 134 h 136"/>
                    <a:gd name="T4" fmla="*/ 6 w 260"/>
                    <a:gd name="T5" fmla="*/ 136 h 136"/>
                    <a:gd name="T6" fmla="*/ 258 w 260"/>
                    <a:gd name="T7" fmla="*/ 2 h 136"/>
                    <a:gd name="T8" fmla="*/ 254 w 260"/>
                    <a:gd name="T9" fmla="*/ 1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0" h="136">
                      <a:moveTo>
                        <a:pt x="254" y="1"/>
                      </a:moveTo>
                      <a:cubicBezTo>
                        <a:pt x="171" y="46"/>
                        <a:pt x="88" y="93"/>
                        <a:pt x="3" y="134"/>
                      </a:cubicBezTo>
                      <a:cubicBezTo>
                        <a:pt x="0" y="136"/>
                        <a:pt x="5" y="136"/>
                        <a:pt x="6" y="136"/>
                      </a:cubicBezTo>
                      <a:cubicBezTo>
                        <a:pt x="92" y="94"/>
                        <a:pt x="175" y="47"/>
                        <a:pt x="258" y="2"/>
                      </a:cubicBezTo>
                      <a:cubicBezTo>
                        <a:pt x="260" y="0"/>
                        <a:pt x="256" y="0"/>
                        <a:pt x="25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54" name="Freeform 130"/>
                <p:cNvSpPr/>
                <p:nvPr/>
              </p:nvSpPr>
              <p:spPr bwMode="auto">
                <a:xfrm>
                  <a:off x="2820" y="144"/>
                  <a:ext cx="42" cy="43"/>
                </a:xfrm>
                <a:custGeom>
                  <a:avLst/>
                  <a:gdLst>
                    <a:gd name="T0" fmla="*/ 12 w 18"/>
                    <a:gd name="T1" fmla="*/ 16 h 18"/>
                    <a:gd name="T2" fmla="*/ 2 w 18"/>
                    <a:gd name="T3" fmla="*/ 12 h 18"/>
                    <a:gd name="T4" fmla="*/ 6 w 18"/>
                    <a:gd name="T5" fmla="*/ 2 h 18"/>
                    <a:gd name="T6" fmla="*/ 16 w 18"/>
                    <a:gd name="T7" fmla="*/ 6 h 18"/>
                    <a:gd name="T8" fmla="*/ 12 w 1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2" y="16"/>
                      </a:moveTo>
                      <a:cubicBezTo>
                        <a:pt x="8" y="18"/>
                        <a:pt x="4" y="16"/>
                        <a:pt x="2" y="12"/>
                      </a:cubicBezTo>
                      <a:cubicBezTo>
                        <a:pt x="0" y="9"/>
                        <a:pt x="2" y="4"/>
                        <a:pt x="6" y="2"/>
                      </a:cubicBezTo>
                      <a:cubicBezTo>
                        <a:pt x="9" y="0"/>
                        <a:pt x="14" y="2"/>
                        <a:pt x="16" y="6"/>
                      </a:cubicBezTo>
                      <a:cubicBezTo>
                        <a:pt x="18" y="10"/>
                        <a:pt x="16" y="14"/>
                        <a:pt x="12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55" name="Freeform 131"/>
                <p:cNvSpPr/>
                <p:nvPr/>
              </p:nvSpPr>
              <p:spPr bwMode="auto">
                <a:xfrm>
                  <a:off x="2900" y="322"/>
                  <a:ext cx="62" cy="183"/>
                </a:xfrm>
                <a:custGeom>
                  <a:avLst/>
                  <a:gdLst>
                    <a:gd name="T0" fmla="*/ 25 w 26"/>
                    <a:gd name="T1" fmla="*/ 75 h 77"/>
                    <a:gd name="T2" fmla="*/ 24 w 26"/>
                    <a:gd name="T3" fmla="*/ 2 h 77"/>
                    <a:gd name="T4" fmla="*/ 19 w 26"/>
                    <a:gd name="T5" fmla="*/ 1 h 77"/>
                    <a:gd name="T6" fmla="*/ 21 w 26"/>
                    <a:gd name="T7" fmla="*/ 76 h 77"/>
                    <a:gd name="T8" fmla="*/ 25 w 26"/>
                    <a:gd name="T9" fmla="*/ 75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77">
                      <a:moveTo>
                        <a:pt x="25" y="75"/>
                      </a:moveTo>
                      <a:cubicBezTo>
                        <a:pt x="7" y="53"/>
                        <a:pt x="5" y="25"/>
                        <a:pt x="24" y="2"/>
                      </a:cubicBezTo>
                      <a:cubicBezTo>
                        <a:pt x="25" y="1"/>
                        <a:pt x="20" y="0"/>
                        <a:pt x="19" y="1"/>
                      </a:cubicBezTo>
                      <a:cubicBezTo>
                        <a:pt x="0" y="24"/>
                        <a:pt x="2" y="53"/>
                        <a:pt x="21" y="76"/>
                      </a:cubicBezTo>
                      <a:cubicBezTo>
                        <a:pt x="21" y="77"/>
                        <a:pt x="26" y="77"/>
                        <a:pt x="25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56" name="Freeform 132"/>
                <p:cNvSpPr/>
                <p:nvPr/>
              </p:nvSpPr>
              <p:spPr bwMode="auto">
                <a:xfrm>
                  <a:off x="2848" y="377"/>
                  <a:ext cx="176" cy="59"/>
                </a:xfrm>
                <a:custGeom>
                  <a:avLst/>
                  <a:gdLst>
                    <a:gd name="T0" fmla="*/ 1 w 74"/>
                    <a:gd name="T1" fmla="*/ 1 h 25"/>
                    <a:gd name="T2" fmla="*/ 72 w 74"/>
                    <a:gd name="T3" fmla="*/ 11 h 25"/>
                    <a:gd name="T4" fmla="*/ 68 w 74"/>
                    <a:gd name="T5" fmla="*/ 9 h 25"/>
                    <a:gd name="T6" fmla="*/ 6 w 74"/>
                    <a:gd name="T7" fmla="*/ 1 h 25"/>
                    <a:gd name="T8" fmla="*/ 1 w 74"/>
                    <a:gd name="T9" fmla="*/ 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25">
                      <a:moveTo>
                        <a:pt x="1" y="1"/>
                      </a:moveTo>
                      <a:cubicBezTo>
                        <a:pt x="21" y="20"/>
                        <a:pt x="48" y="25"/>
                        <a:pt x="72" y="11"/>
                      </a:cubicBezTo>
                      <a:cubicBezTo>
                        <a:pt x="74" y="10"/>
                        <a:pt x="69" y="9"/>
                        <a:pt x="68" y="9"/>
                      </a:cubicBezTo>
                      <a:cubicBezTo>
                        <a:pt x="47" y="22"/>
                        <a:pt x="24" y="18"/>
                        <a:pt x="6" y="1"/>
                      </a:cubicBezTo>
                      <a:cubicBezTo>
                        <a:pt x="5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57" name="Freeform 133"/>
                <p:cNvSpPr/>
                <p:nvPr/>
              </p:nvSpPr>
              <p:spPr bwMode="auto">
                <a:xfrm>
                  <a:off x="2881" y="353"/>
                  <a:ext cx="114" cy="138"/>
                </a:xfrm>
                <a:custGeom>
                  <a:avLst/>
                  <a:gdLst>
                    <a:gd name="T0" fmla="*/ 5 w 48"/>
                    <a:gd name="T1" fmla="*/ 56 h 58"/>
                    <a:gd name="T2" fmla="*/ 46 w 48"/>
                    <a:gd name="T3" fmla="*/ 1 h 58"/>
                    <a:gd name="T4" fmla="*/ 42 w 48"/>
                    <a:gd name="T5" fmla="*/ 0 h 58"/>
                    <a:gd name="T6" fmla="*/ 0 w 48"/>
                    <a:gd name="T7" fmla="*/ 56 h 58"/>
                    <a:gd name="T8" fmla="*/ 5 w 48"/>
                    <a:gd name="T9" fmla="*/ 56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58">
                      <a:moveTo>
                        <a:pt x="5" y="56"/>
                      </a:moveTo>
                      <a:cubicBezTo>
                        <a:pt x="11" y="34"/>
                        <a:pt x="28" y="14"/>
                        <a:pt x="46" y="1"/>
                      </a:cubicBezTo>
                      <a:cubicBezTo>
                        <a:pt x="48" y="0"/>
                        <a:pt x="43" y="0"/>
                        <a:pt x="42" y="0"/>
                      </a:cubicBezTo>
                      <a:cubicBezTo>
                        <a:pt x="24" y="13"/>
                        <a:pt x="6" y="34"/>
                        <a:pt x="0" y="56"/>
                      </a:cubicBezTo>
                      <a:cubicBezTo>
                        <a:pt x="0" y="58"/>
                        <a:pt x="5" y="57"/>
                        <a:pt x="5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58" name="Freeform 134"/>
                <p:cNvSpPr/>
                <p:nvPr/>
              </p:nvSpPr>
              <p:spPr bwMode="auto">
                <a:xfrm>
                  <a:off x="2886" y="337"/>
                  <a:ext cx="121" cy="125"/>
                </a:xfrm>
                <a:custGeom>
                  <a:avLst/>
                  <a:gdLst>
                    <a:gd name="T0" fmla="*/ 0 w 51"/>
                    <a:gd name="T1" fmla="*/ 1 h 53"/>
                    <a:gd name="T2" fmla="*/ 45 w 51"/>
                    <a:gd name="T3" fmla="*/ 53 h 53"/>
                    <a:gd name="T4" fmla="*/ 48 w 51"/>
                    <a:gd name="T5" fmla="*/ 51 h 53"/>
                    <a:gd name="T6" fmla="*/ 5 w 51"/>
                    <a:gd name="T7" fmla="*/ 1 h 53"/>
                    <a:gd name="T8" fmla="*/ 0 w 51"/>
                    <a:gd name="T9" fmla="*/ 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53">
                      <a:moveTo>
                        <a:pt x="0" y="1"/>
                      </a:moveTo>
                      <a:cubicBezTo>
                        <a:pt x="4" y="26"/>
                        <a:pt x="20" y="47"/>
                        <a:pt x="45" y="53"/>
                      </a:cubicBezTo>
                      <a:cubicBezTo>
                        <a:pt x="47" y="53"/>
                        <a:pt x="51" y="52"/>
                        <a:pt x="48" y="51"/>
                      </a:cubicBezTo>
                      <a:cubicBezTo>
                        <a:pt x="24" y="46"/>
                        <a:pt x="9" y="24"/>
                        <a:pt x="5" y="1"/>
                      </a:cubicBezTo>
                      <a:cubicBezTo>
                        <a:pt x="5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59" name="Freeform 135"/>
                <p:cNvSpPr/>
                <p:nvPr/>
              </p:nvSpPr>
              <p:spPr bwMode="auto">
                <a:xfrm>
                  <a:off x="2233" y="417"/>
                  <a:ext cx="689" cy="78"/>
                </a:xfrm>
                <a:custGeom>
                  <a:avLst/>
                  <a:gdLst>
                    <a:gd name="T0" fmla="*/ 287 w 290"/>
                    <a:gd name="T1" fmla="*/ 0 h 33"/>
                    <a:gd name="T2" fmla="*/ 3 w 290"/>
                    <a:gd name="T3" fmla="*/ 31 h 33"/>
                    <a:gd name="T4" fmla="*/ 4 w 290"/>
                    <a:gd name="T5" fmla="*/ 33 h 33"/>
                    <a:gd name="T6" fmla="*/ 287 w 290"/>
                    <a:gd name="T7" fmla="*/ 2 h 33"/>
                    <a:gd name="T8" fmla="*/ 287 w 290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0" h="33">
                      <a:moveTo>
                        <a:pt x="287" y="0"/>
                      </a:moveTo>
                      <a:cubicBezTo>
                        <a:pt x="193" y="11"/>
                        <a:pt x="98" y="24"/>
                        <a:pt x="3" y="31"/>
                      </a:cubicBezTo>
                      <a:cubicBezTo>
                        <a:pt x="0" y="31"/>
                        <a:pt x="1" y="33"/>
                        <a:pt x="4" y="33"/>
                      </a:cubicBezTo>
                      <a:cubicBezTo>
                        <a:pt x="98" y="26"/>
                        <a:pt x="193" y="13"/>
                        <a:pt x="287" y="2"/>
                      </a:cubicBezTo>
                      <a:cubicBezTo>
                        <a:pt x="290" y="2"/>
                        <a:pt x="290" y="0"/>
                        <a:pt x="28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60" name="Freeform 136"/>
                <p:cNvSpPr/>
                <p:nvPr/>
              </p:nvSpPr>
              <p:spPr bwMode="auto">
                <a:xfrm>
                  <a:off x="2907" y="398"/>
                  <a:ext cx="38" cy="38"/>
                </a:xfrm>
                <a:custGeom>
                  <a:avLst/>
                  <a:gdLst>
                    <a:gd name="T0" fmla="*/ 9 w 16"/>
                    <a:gd name="T1" fmla="*/ 15 h 16"/>
                    <a:gd name="T2" fmla="*/ 1 w 16"/>
                    <a:gd name="T3" fmla="*/ 8 h 16"/>
                    <a:gd name="T4" fmla="*/ 8 w 16"/>
                    <a:gd name="T5" fmla="*/ 0 h 16"/>
                    <a:gd name="T6" fmla="*/ 16 w 16"/>
                    <a:gd name="T7" fmla="*/ 7 h 16"/>
                    <a:gd name="T8" fmla="*/ 9 w 16"/>
                    <a:gd name="T9" fmla="*/ 15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6">
                      <a:moveTo>
                        <a:pt x="9" y="15"/>
                      </a:moveTo>
                      <a:cubicBezTo>
                        <a:pt x="5" y="16"/>
                        <a:pt x="1" y="13"/>
                        <a:pt x="1" y="8"/>
                      </a:cubicBezTo>
                      <a:cubicBezTo>
                        <a:pt x="0" y="4"/>
                        <a:pt x="4" y="0"/>
                        <a:pt x="8" y="0"/>
                      </a:cubicBezTo>
                      <a:cubicBezTo>
                        <a:pt x="12" y="0"/>
                        <a:pt x="16" y="3"/>
                        <a:pt x="16" y="7"/>
                      </a:cubicBezTo>
                      <a:cubicBezTo>
                        <a:pt x="16" y="11"/>
                        <a:pt x="13" y="15"/>
                        <a:pt x="9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61" name="Freeform 137"/>
                <p:cNvSpPr/>
                <p:nvPr/>
              </p:nvSpPr>
              <p:spPr bwMode="auto">
                <a:xfrm>
                  <a:off x="2876" y="571"/>
                  <a:ext cx="95" cy="174"/>
                </a:xfrm>
                <a:custGeom>
                  <a:avLst/>
                  <a:gdLst>
                    <a:gd name="T0" fmla="*/ 14 w 40"/>
                    <a:gd name="T1" fmla="*/ 71 h 73"/>
                    <a:gd name="T2" fmla="*/ 38 w 40"/>
                    <a:gd name="T3" fmla="*/ 3 h 73"/>
                    <a:gd name="T4" fmla="*/ 34 w 40"/>
                    <a:gd name="T5" fmla="*/ 1 h 73"/>
                    <a:gd name="T6" fmla="*/ 9 w 40"/>
                    <a:gd name="T7" fmla="*/ 71 h 73"/>
                    <a:gd name="T8" fmla="*/ 14 w 40"/>
                    <a:gd name="T9" fmla="*/ 71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3">
                      <a:moveTo>
                        <a:pt x="14" y="71"/>
                      </a:moveTo>
                      <a:cubicBezTo>
                        <a:pt x="5" y="44"/>
                        <a:pt x="13" y="17"/>
                        <a:pt x="38" y="3"/>
                      </a:cubicBezTo>
                      <a:cubicBezTo>
                        <a:pt x="40" y="2"/>
                        <a:pt x="35" y="0"/>
                        <a:pt x="34" y="1"/>
                      </a:cubicBezTo>
                      <a:cubicBezTo>
                        <a:pt x="8" y="16"/>
                        <a:pt x="0" y="43"/>
                        <a:pt x="9" y="71"/>
                      </a:cubicBezTo>
                      <a:cubicBezTo>
                        <a:pt x="10" y="73"/>
                        <a:pt x="14" y="73"/>
                        <a:pt x="14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62" name="Freeform 138"/>
                <p:cNvSpPr/>
                <p:nvPr/>
              </p:nvSpPr>
              <p:spPr bwMode="auto">
                <a:xfrm>
                  <a:off x="2848" y="588"/>
                  <a:ext cx="157" cy="92"/>
                </a:xfrm>
                <a:custGeom>
                  <a:avLst/>
                  <a:gdLst>
                    <a:gd name="T0" fmla="*/ 0 w 66"/>
                    <a:gd name="T1" fmla="*/ 2 h 39"/>
                    <a:gd name="T2" fmla="*/ 64 w 66"/>
                    <a:gd name="T3" fmla="*/ 35 h 39"/>
                    <a:gd name="T4" fmla="*/ 61 w 66"/>
                    <a:gd name="T5" fmla="*/ 33 h 39"/>
                    <a:gd name="T6" fmla="*/ 5 w 66"/>
                    <a:gd name="T7" fmla="*/ 2 h 39"/>
                    <a:gd name="T8" fmla="*/ 0 w 66"/>
                    <a:gd name="T9" fmla="*/ 2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9">
                      <a:moveTo>
                        <a:pt x="0" y="2"/>
                      </a:moveTo>
                      <a:cubicBezTo>
                        <a:pt x="12" y="27"/>
                        <a:pt x="36" y="39"/>
                        <a:pt x="64" y="35"/>
                      </a:cubicBezTo>
                      <a:cubicBezTo>
                        <a:pt x="66" y="34"/>
                        <a:pt x="62" y="32"/>
                        <a:pt x="61" y="33"/>
                      </a:cubicBezTo>
                      <a:cubicBezTo>
                        <a:pt x="36" y="37"/>
                        <a:pt x="16" y="24"/>
                        <a:pt x="5" y="2"/>
                      </a:cubicBezTo>
                      <a:cubicBezTo>
                        <a:pt x="4" y="1"/>
                        <a:pt x="0" y="0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63" name="Freeform 139"/>
                <p:cNvSpPr/>
                <p:nvPr/>
              </p:nvSpPr>
              <p:spPr bwMode="auto">
                <a:xfrm>
                  <a:off x="2838" y="609"/>
                  <a:ext cx="157" cy="98"/>
                </a:xfrm>
                <a:custGeom>
                  <a:avLst/>
                  <a:gdLst>
                    <a:gd name="T0" fmla="*/ 6 w 66"/>
                    <a:gd name="T1" fmla="*/ 39 h 41"/>
                    <a:gd name="T2" fmla="*/ 62 w 66"/>
                    <a:gd name="T3" fmla="*/ 3 h 41"/>
                    <a:gd name="T4" fmla="*/ 61 w 66"/>
                    <a:gd name="T5" fmla="*/ 1 h 41"/>
                    <a:gd name="T6" fmla="*/ 1 w 66"/>
                    <a:gd name="T7" fmla="*/ 39 h 41"/>
                    <a:gd name="T8" fmla="*/ 6 w 66"/>
                    <a:gd name="T9" fmla="*/ 3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41">
                      <a:moveTo>
                        <a:pt x="6" y="39"/>
                      </a:moveTo>
                      <a:cubicBezTo>
                        <a:pt x="19" y="22"/>
                        <a:pt x="42" y="8"/>
                        <a:pt x="62" y="3"/>
                      </a:cubicBezTo>
                      <a:cubicBezTo>
                        <a:pt x="66" y="2"/>
                        <a:pt x="63" y="0"/>
                        <a:pt x="61" y="1"/>
                      </a:cubicBezTo>
                      <a:cubicBezTo>
                        <a:pt x="39" y="7"/>
                        <a:pt x="14" y="20"/>
                        <a:pt x="1" y="39"/>
                      </a:cubicBezTo>
                      <a:cubicBezTo>
                        <a:pt x="0" y="40"/>
                        <a:pt x="5" y="41"/>
                        <a:pt x="6" y="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64" name="Freeform 140"/>
                <p:cNvSpPr/>
                <p:nvPr/>
              </p:nvSpPr>
              <p:spPr bwMode="auto">
                <a:xfrm>
                  <a:off x="2886" y="564"/>
                  <a:ext cx="81" cy="154"/>
                </a:xfrm>
                <a:custGeom>
                  <a:avLst/>
                  <a:gdLst>
                    <a:gd name="T0" fmla="*/ 5 w 34"/>
                    <a:gd name="T1" fmla="*/ 1 h 65"/>
                    <a:gd name="T2" fmla="*/ 28 w 34"/>
                    <a:gd name="T3" fmla="*/ 64 h 65"/>
                    <a:gd name="T4" fmla="*/ 32 w 34"/>
                    <a:gd name="T5" fmla="*/ 63 h 65"/>
                    <a:gd name="T6" fmla="*/ 10 w 34"/>
                    <a:gd name="T7" fmla="*/ 1 h 65"/>
                    <a:gd name="T8" fmla="*/ 5 w 34"/>
                    <a:gd name="T9" fmla="*/ 1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65">
                      <a:moveTo>
                        <a:pt x="5" y="1"/>
                      </a:moveTo>
                      <a:cubicBezTo>
                        <a:pt x="0" y="26"/>
                        <a:pt x="7" y="50"/>
                        <a:pt x="28" y="64"/>
                      </a:cubicBezTo>
                      <a:cubicBezTo>
                        <a:pt x="29" y="65"/>
                        <a:pt x="34" y="64"/>
                        <a:pt x="32" y="63"/>
                      </a:cubicBezTo>
                      <a:cubicBezTo>
                        <a:pt x="12" y="49"/>
                        <a:pt x="5" y="25"/>
                        <a:pt x="10" y="1"/>
                      </a:cubicBezTo>
                      <a:cubicBezTo>
                        <a:pt x="10" y="0"/>
                        <a:pt x="5" y="0"/>
                        <a:pt x="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65" name="Freeform 141"/>
                <p:cNvSpPr/>
                <p:nvPr/>
              </p:nvSpPr>
              <p:spPr bwMode="auto">
                <a:xfrm>
                  <a:off x="2228" y="481"/>
                  <a:ext cx="677" cy="171"/>
                </a:xfrm>
                <a:custGeom>
                  <a:avLst/>
                  <a:gdLst>
                    <a:gd name="T0" fmla="*/ 283 w 285"/>
                    <a:gd name="T1" fmla="*/ 70 h 72"/>
                    <a:gd name="T2" fmla="*/ 6 w 285"/>
                    <a:gd name="T3" fmla="*/ 0 h 72"/>
                    <a:gd name="T4" fmla="*/ 3 w 285"/>
                    <a:gd name="T5" fmla="*/ 2 h 72"/>
                    <a:gd name="T6" fmla="*/ 279 w 285"/>
                    <a:gd name="T7" fmla="*/ 72 h 72"/>
                    <a:gd name="T8" fmla="*/ 283 w 285"/>
                    <a:gd name="T9" fmla="*/ 7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5" h="72">
                      <a:moveTo>
                        <a:pt x="283" y="70"/>
                      </a:moveTo>
                      <a:cubicBezTo>
                        <a:pt x="190" y="47"/>
                        <a:pt x="97" y="26"/>
                        <a:pt x="6" y="0"/>
                      </a:cubicBezTo>
                      <a:cubicBezTo>
                        <a:pt x="5" y="0"/>
                        <a:pt x="0" y="1"/>
                        <a:pt x="3" y="2"/>
                      </a:cubicBezTo>
                      <a:cubicBezTo>
                        <a:pt x="94" y="28"/>
                        <a:pt x="187" y="49"/>
                        <a:pt x="279" y="72"/>
                      </a:cubicBezTo>
                      <a:cubicBezTo>
                        <a:pt x="280" y="72"/>
                        <a:pt x="285" y="71"/>
                        <a:pt x="283" y="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66" name="Freeform 142"/>
                <p:cNvSpPr/>
                <p:nvPr/>
              </p:nvSpPr>
              <p:spPr bwMode="auto">
                <a:xfrm>
                  <a:off x="2888" y="631"/>
                  <a:ext cx="41" cy="40"/>
                </a:xfrm>
                <a:custGeom>
                  <a:avLst/>
                  <a:gdLst>
                    <a:gd name="T0" fmla="*/ 6 w 17"/>
                    <a:gd name="T1" fmla="*/ 16 h 17"/>
                    <a:gd name="T2" fmla="*/ 1 w 17"/>
                    <a:gd name="T3" fmla="*/ 7 h 17"/>
                    <a:gd name="T4" fmla="*/ 10 w 17"/>
                    <a:gd name="T5" fmla="*/ 1 h 17"/>
                    <a:gd name="T6" fmla="*/ 16 w 17"/>
                    <a:gd name="T7" fmla="*/ 11 h 17"/>
                    <a:gd name="T8" fmla="*/ 6 w 17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6" y="16"/>
                      </a:moveTo>
                      <a:cubicBezTo>
                        <a:pt x="2" y="15"/>
                        <a:pt x="0" y="11"/>
                        <a:pt x="1" y="7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3"/>
                        <a:pt x="17" y="7"/>
                        <a:pt x="16" y="11"/>
                      </a:cubicBezTo>
                      <a:cubicBezTo>
                        <a:pt x="15" y="15"/>
                        <a:pt x="10" y="17"/>
                        <a:pt x="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67" name="Freeform 143"/>
                <p:cNvSpPr/>
                <p:nvPr/>
              </p:nvSpPr>
              <p:spPr bwMode="auto">
                <a:xfrm>
                  <a:off x="2763" y="828"/>
                  <a:ext cx="130" cy="139"/>
                </a:xfrm>
                <a:custGeom>
                  <a:avLst/>
                  <a:gdLst>
                    <a:gd name="T0" fmla="*/ 5 w 55"/>
                    <a:gd name="T1" fmla="*/ 58 h 59"/>
                    <a:gd name="T2" fmla="*/ 53 w 55"/>
                    <a:gd name="T3" fmla="*/ 2 h 59"/>
                    <a:gd name="T4" fmla="*/ 49 w 55"/>
                    <a:gd name="T5" fmla="*/ 0 h 59"/>
                    <a:gd name="T6" fmla="*/ 0 w 55"/>
                    <a:gd name="T7" fmla="*/ 57 h 59"/>
                    <a:gd name="T8" fmla="*/ 5 w 55"/>
                    <a:gd name="T9" fmla="*/ 58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59">
                      <a:moveTo>
                        <a:pt x="5" y="58"/>
                      </a:moveTo>
                      <a:cubicBezTo>
                        <a:pt x="7" y="29"/>
                        <a:pt x="24" y="6"/>
                        <a:pt x="53" y="2"/>
                      </a:cubicBezTo>
                      <a:cubicBezTo>
                        <a:pt x="55" y="2"/>
                        <a:pt x="51" y="0"/>
                        <a:pt x="49" y="0"/>
                      </a:cubicBezTo>
                      <a:cubicBezTo>
                        <a:pt x="20" y="5"/>
                        <a:pt x="2" y="27"/>
                        <a:pt x="0" y="57"/>
                      </a:cubicBezTo>
                      <a:cubicBezTo>
                        <a:pt x="0" y="58"/>
                        <a:pt x="5" y="59"/>
                        <a:pt x="5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68" name="Freeform 144"/>
                <p:cNvSpPr/>
                <p:nvPr/>
              </p:nvSpPr>
              <p:spPr bwMode="auto">
                <a:xfrm>
                  <a:off x="2770" y="804"/>
                  <a:ext cx="118" cy="128"/>
                </a:xfrm>
                <a:custGeom>
                  <a:avLst/>
                  <a:gdLst>
                    <a:gd name="T0" fmla="*/ 0 w 50"/>
                    <a:gd name="T1" fmla="*/ 1 h 54"/>
                    <a:gd name="T2" fmla="*/ 47 w 50"/>
                    <a:gd name="T3" fmla="*/ 54 h 54"/>
                    <a:gd name="T4" fmla="*/ 47 w 50"/>
                    <a:gd name="T5" fmla="*/ 52 h 54"/>
                    <a:gd name="T6" fmla="*/ 5 w 50"/>
                    <a:gd name="T7" fmla="*/ 2 h 54"/>
                    <a:gd name="T8" fmla="*/ 0 w 50"/>
                    <a:gd name="T9" fmla="*/ 1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4">
                      <a:moveTo>
                        <a:pt x="0" y="1"/>
                      </a:moveTo>
                      <a:cubicBezTo>
                        <a:pt x="3" y="28"/>
                        <a:pt x="20" y="48"/>
                        <a:pt x="47" y="54"/>
                      </a:cubicBezTo>
                      <a:cubicBezTo>
                        <a:pt x="50" y="54"/>
                        <a:pt x="50" y="52"/>
                        <a:pt x="47" y="52"/>
                      </a:cubicBezTo>
                      <a:cubicBezTo>
                        <a:pt x="22" y="47"/>
                        <a:pt x="7" y="27"/>
                        <a:pt x="5" y="2"/>
                      </a:cubicBezTo>
                      <a:cubicBezTo>
                        <a:pt x="5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69" name="Freeform 145"/>
                <p:cNvSpPr/>
                <p:nvPr/>
              </p:nvSpPr>
              <p:spPr bwMode="auto">
                <a:xfrm>
                  <a:off x="2720" y="865"/>
                  <a:ext cx="180" cy="46"/>
                </a:xfrm>
                <a:custGeom>
                  <a:avLst/>
                  <a:gdLst>
                    <a:gd name="T0" fmla="*/ 6 w 76"/>
                    <a:gd name="T1" fmla="*/ 18 h 19"/>
                    <a:gd name="T2" fmla="*/ 71 w 76"/>
                    <a:gd name="T3" fmla="*/ 5 h 19"/>
                    <a:gd name="T4" fmla="*/ 73 w 76"/>
                    <a:gd name="T5" fmla="*/ 3 h 19"/>
                    <a:gd name="T6" fmla="*/ 2 w 76"/>
                    <a:gd name="T7" fmla="*/ 17 h 19"/>
                    <a:gd name="T8" fmla="*/ 6 w 76"/>
                    <a:gd name="T9" fmla="*/ 18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19">
                      <a:moveTo>
                        <a:pt x="6" y="18"/>
                      </a:moveTo>
                      <a:cubicBezTo>
                        <a:pt x="24" y="6"/>
                        <a:pt x="50" y="2"/>
                        <a:pt x="71" y="5"/>
                      </a:cubicBezTo>
                      <a:cubicBezTo>
                        <a:pt x="72" y="5"/>
                        <a:pt x="76" y="3"/>
                        <a:pt x="73" y="3"/>
                      </a:cubicBezTo>
                      <a:cubicBezTo>
                        <a:pt x="50" y="0"/>
                        <a:pt x="22" y="4"/>
                        <a:pt x="2" y="17"/>
                      </a:cubicBezTo>
                      <a:cubicBezTo>
                        <a:pt x="0" y="19"/>
                        <a:pt x="5" y="19"/>
                        <a:pt x="6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70" name="Freeform 146"/>
                <p:cNvSpPr/>
                <p:nvPr/>
              </p:nvSpPr>
              <p:spPr bwMode="auto">
                <a:xfrm>
                  <a:off x="2789" y="797"/>
                  <a:ext cx="49" cy="166"/>
                </a:xfrm>
                <a:custGeom>
                  <a:avLst/>
                  <a:gdLst>
                    <a:gd name="T0" fmla="*/ 15 w 21"/>
                    <a:gd name="T1" fmla="*/ 2 h 70"/>
                    <a:gd name="T2" fmla="*/ 14 w 21"/>
                    <a:gd name="T3" fmla="*/ 69 h 70"/>
                    <a:gd name="T4" fmla="*/ 19 w 21"/>
                    <a:gd name="T5" fmla="*/ 68 h 70"/>
                    <a:gd name="T6" fmla="*/ 20 w 21"/>
                    <a:gd name="T7" fmla="*/ 2 h 70"/>
                    <a:gd name="T8" fmla="*/ 15 w 21"/>
                    <a:gd name="T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70">
                      <a:moveTo>
                        <a:pt x="15" y="2"/>
                      </a:moveTo>
                      <a:cubicBezTo>
                        <a:pt x="2" y="23"/>
                        <a:pt x="0" y="48"/>
                        <a:pt x="14" y="69"/>
                      </a:cubicBezTo>
                      <a:cubicBezTo>
                        <a:pt x="15" y="70"/>
                        <a:pt x="20" y="70"/>
                        <a:pt x="19" y="68"/>
                      </a:cubicBezTo>
                      <a:cubicBezTo>
                        <a:pt x="5" y="48"/>
                        <a:pt x="7" y="23"/>
                        <a:pt x="20" y="2"/>
                      </a:cubicBezTo>
                      <a:cubicBezTo>
                        <a:pt x="21" y="1"/>
                        <a:pt x="16" y="0"/>
                        <a:pt x="1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71" name="Freeform 147"/>
                <p:cNvSpPr/>
                <p:nvPr/>
              </p:nvSpPr>
              <p:spPr bwMode="auto">
                <a:xfrm>
                  <a:off x="2233" y="479"/>
                  <a:ext cx="570" cy="401"/>
                </a:xfrm>
                <a:custGeom>
                  <a:avLst/>
                  <a:gdLst>
                    <a:gd name="T0" fmla="*/ 238 w 240"/>
                    <a:gd name="T1" fmla="*/ 166 h 169"/>
                    <a:gd name="T2" fmla="*/ 6 w 240"/>
                    <a:gd name="T3" fmla="*/ 1 h 169"/>
                    <a:gd name="T4" fmla="*/ 2 w 240"/>
                    <a:gd name="T5" fmla="*/ 2 h 169"/>
                    <a:gd name="T6" fmla="*/ 234 w 240"/>
                    <a:gd name="T7" fmla="*/ 168 h 169"/>
                    <a:gd name="T8" fmla="*/ 238 w 240"/>
                    <a:gd name="T9" fmla="*/ 166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0" h="169">
                      <a:moveTo>
                        <a:pt x="238" y="166"/>
                      </a:moveTo>
                      <a:cubicBezTo>
                        <a:pt x="161" y="112"/>
                        <a:pt x="82" y="59"/>
                        <a:pt x="6" y="1"/>
                      </a:cubicBezTo>
                      <a:cubicBezTo>
                        <a:pt x="5" y="0"/>
                        <a:pt x="0" y="1"/>
                        <a:pt x="2" y="2"/>
                      </a:cubicBezTo>
                      <a:cubicBezTo>
                        <a:pt x="77" y="60"/>
                        <a:pt x="156" y="113"/>
                        <a:pt x="234" y="168"/>
                      </a:cubicBezTo>
                      <a:cubicBezTo>
                        <a:pt x="235" y="169"/>
                        <a:pt x="240" y="167"/>
                        <a:pt x="238" y="1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72" name="Freeform 148"/>
                <p:cNvSpPr/>
                <p:nvPr/>
              </p:nvSpPr>
              <p:spPr bwMode="auto">
                <a:xfrm>
                  <a:off x="2784" y="861"/>
                  <a:ext cx="43" cy="40"/>
                </a:xfrm>
                <a:custGeom>
                  <a:avLst/>
                  <a:gdLst>
                    <a:gd name="T0" fmla="*/ 4 w 18"/>
                    <a:gd name="T1" fmla="*/ 15 h 17"/>
                    <a:gd name="T2" fmla="*/ 3 w 18"/>
                    <a:gd name="T3" fmla="*/ 4 h 17"/>
                    <a:gd name="T4" fmla="*/ 14 w 18"/>
                    <a:gd name="T5" fmla="*/ 3 h 17"/>
                    <a:gd name="T6" fmla="*/ 15 w 18"/>
                    <a:gd name="T7" fmla="*/ 14 h 17"/>
                    <a:gd name="T8" fmla="*/ 4 w 18"/>
                    <a:gd name="T9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7">
                      <a:moveTo>
                        <a:pt x="4" y="15"/>
                      </a:moveTo>
                      <a:cubicBezTo>
                        <a:pt x="1" y="12"/>
                        <a:pt x="0" y="8"/>
                        <a:pt x="3" y="4"/>
                      </a:cubicBezTo>
                      <a:cubicBezTo>
                        <a:pt x="6" y="1"/>
                        <a:pt x="10" y="0"/>
                        <a:pt x="14" y="3"/>
                      </a:cubicBezTo>
                      <a:cubicBezTo>
                        <a:pt x="17" y="5"/>
                        <a:pt x="18" y="10"/>
                        <a:pt x="15" y="14"/>
                      </a:cubicBezTo>
                      <a:cubicBezTo>
                        <a:pt x="13" y="17"/>
                        <a:pt x="8" y="17"/>
                        <a:pt x="4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73" name="Freeform 149"/>
                <p:cNvSpPr/>
                <p:nvPr/>
              </p:nvSpPr>
              <p:spPr bwMode="auto">
                <a:xfrm>
                  <a:off x="2539" y="1029"/>
                  <a:ext cx="174" cy="102"/>
                </a:xfrm>
                <a:custGeom>
                  <a:avLst/>
                  <a:gdLst>
                    <a:gd name="T0" fmla="*/ 6 w 73"/>
                    <a:gd name="T1" fmla="*/ 42 h 43"/>
                    <a:gd name="T2" fmla="*/ 68 w 73"/>
                    <a:gd name="T3" fmla="*/ 9 h 43"/>
                    <a:gd name="T4" fmla="*/ 70 w 73"/>
                    <a:gd name="T5" fmla="*/ 7 h 43"/>
                    <a:gd name="T6" fmla="*/ 1 w 73"/>
                    <a:gd name="T7" fmla="*/ 41 h 43"/>
                    <a:gd name="T8" fmla="*/ 6 w 73"/>
                    <a:gd name="T9" fmla="*/ 4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" h="43">
                      <a:moveTo>
                        <a:pt x="6" y="42"/>
                      </a:moveTo>
                      <a:cubicBezTo>
                        <a:pt x="17" y="17"/>
                        <a:pt x="40" y="2"/>
                        <a:pt x="68" y="9"/>
                      </a:cubicBezTo>
                      <a:cubicBezTo>
                        <a:pt x="70" y="9"/>
                        <a:pt x="73" y="8"/>
                        <a:pt x="70" y="7"/>
                      </a:cubicBezTo>
                      <a:cubicBezTo>
                        <a:pt x="40" y="0"/>
                        <a:pt x="14" y="13"/>
                        <a:pt x="1" y="41"/>
                      </a:cubicBezTo>
                      <a:cubicBezTo>
                        <a:pt x="0" y="42"/>
                        <a:pt x="5" y="43"/>
                        <a:pt x="6" y="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74" name="Freeform 150"/>
                <p:cNvSpPr/>
                <p:nvPr/>
              </p:nvSpPr>
              <p:spPr bwMode="auto">
                <a:xfrm>
                  <a:off x="2589" y="982"/>
                  <a:ext cx="83" cy="159"/>
                </a:xfrm>
                <a:custGeom>
                  <a:avLst/>
                  <a:gdLst>
                    <a:gd name="T0" fmla="*/ 7 w 35"/>
                    <a:gd name="T1" fmla="*/ 1 h 67"/>
                    <a:gd name="T2" fmla="*/ 29 w 35"/>
                    <a:gd name="T3" fmla="*/ 66 h 67"/>
                    <a:gd name="T4" fmla="*/ 33 w 35"/>
                    <a:gd name="T5" fmla="*/ 66 h 67"/>
                    <a:gd name="T6" fmla="*/ 12 w 35"/>
                    <a:gd name="T7" fmla="*/ 2 h 67"/>
                    <a:gd name="T8" fmla="*/ 7 w 35"/>
                    <a:gd name="T9" fmla="*/ 1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67">
                      <a:moveTo>
                        <a:pt x="7" y="1"/>
                      </a:moveTo>
                      <a:cubicBezTo>
                        <a:pt x="0" y="27"/>
                        <a:pt x="7" y="51"/>
                        <a:pt x="29" y="66"/>
                      </a:cubicBezTo>
                      <a:cubicBezTo>
                        <a:pt x="30" y="67"/>
                        <a:pt x="35" y="67"/>
                        <a:pt x="33" y="66"/>
                      </a:cubicBezTo>
                      <a:cubicBezTo>
                        <a:pt x="11" y="51"/>
                        <a:pt x="5" y="27"/>
                        <a:pt x="12" y="2"/>
                      </a:cubicBezTo>
                      <a:cubicBezTo>
                        <a:pt x="13" y="1"/>
                        <a:pt x="8" y="0"/>
                        <a:pt x="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75" name="Freeform 151"/>
                <p:cNvSpPr/>
                <p:nvPr/>
              </p:nvSpPr>
              <p:spPr bwMode="auto">
                <a:xfrm>
                  <a:off x="2523" y="1048"/>
                  <a:ext cx="178" cy="45"/>
                </a:xfrm>
                <a:custGeom>
                  <a:avLst/>
                  <a:gdLst>
                    <a:gd name="T0" fmla="*/ 4 w 75"/>
                    <a:gd name="T1" fmla="*/ 6 h 19"/>
                    <a:gd name="T2" fmla="*/ 69 w 75"/>
                    <a:gd name="T3" fmla="*/ 19 h 19"/>
                    <a:gd name="T4" fmla="*/ 74 w 75"/>
                    <a:gd name="T5" fmla="*/ 17 h 19"/>
                    <a:gd name="T6" fmla="*/ 3 w 75"/>
                    <a:gd name="T7" fmla="*/ 4 h 19"/>
                    <a:gd name="T8" fmla="*/ 4 w 75"/>
                    <a:gd name="T9" fmla="*/ 6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19">
                      <a:moveTo>
                        <a:pt x="4" y="6"/>
                      </a:moveTo>
                      <a:cubicBezTo>
                        <a:pt x="26" y="2"/>
                        <a:pt x="51" y="9"/>
                        <a:pt x="69" y="19"/>
                      </a:cubicBezTo>
                      <a:cubicBezTo>
                        <a:pt x="71" y="19"/>
                        <a:pt x="75" y="18"/>
                        <a:pt x="74" y="17"/>
                      </a:cubicBezTo>
                      <a:cubicBezTo>
                        <a:pt x="53" y="6"/>
                        <a:pt x="26" y="0"/>
                        <a:pt x="3" y="4"/>
                      </a:cubicBezTo>
                      <a:cubicBezTo>
                        <a:pt x="0" y="5"/>
                        <a:pt x="2" y="6"/>
                        <a:pt x="4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76" name="Freeform 152"/>
                <p:cNvSpPr/>
                <p:nvPr/>
              </p:nvSpPr>
              <p:spPr bwMode="auto">
                <a:xfrm>
                  <a:off x="2585" y="998"/>
                  <a:ext cx="90" cy="152"/>
                </a:xfrm>
                <a:custGeom>
                  <a:avLst/>
                  <a:gdLst>
                    <a:gd name="T0" fmla="*/ 32 w 38"/>
                    <a:gd name="T1" fmla="*/ 1 h 64"/>
                    <a:gd name="T2" fmla="*/ 5 w 38"/>
                    <a:gd name="T3" fmla="*/ 63 h 64"/>
                    <a:gd name="T4" fmla="*/ 10 w 38"/>
                    <a:gd name="T5" fmla="*/ 62 h 64"/>
                    <a:gd name="T6" fmla="*/ 36 w 38"/>
                    <a:gd name="T7" fmla="*/ 1 h 64"/>
                    <a:gd name="T8" fmla="*/ 32 w 38"/>
                    <a:gd name="T9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64">
                      <a:moveTo>
                        <a:pt x="32" y="1"/>
                      </a:moveTo>
                      <a:cubicBezTo>
                        <a:pt x="12" y="15"/>
                        <a:pt x="0" y="38"/>
                        <a:pt x="5" y="63"/>
                      </a:cubicBezTo>
                      <a:cubicBezTo>
                        <a:pt x="6" y="64"/>
                        <a:pt x="11" y="64"/>
                        <a:pt x="10" y="62"/>
                      </a:cubicBezTo>
                      <a:cubicBezTo>
                        <a:pt x="5" y="38"/>
                        <a:pt x="16" y="15"/>
                        <a:pt x="36" y="1"/>
                      </a:cubicBezTo>
                      <a:cubicBezTo>
                        <a:pt x="38" y="0"/>
                        <a:pt x="33" y="0"/>
                        <a:pt x="3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77" name="Freeform 153"/>
                <p:cNvSpPr/>
                <p:nvPr/>
              </p:nvSpPr>
              <p:spPr bwMode="auto">
                <a:xfrm>
                  <a:off x="2236" y="479"/>
                  <a:ext cx="375" cy="581"/>
                </a:xfrm>
                <a:custGeom>
                  <a:avLst/>
                  <a:gdLst>
                    <a:gd name="T0" fmla="*/ 157 w 158"/>
                    <a:gd name="T1" fmla="*/ 243 h 245"/>
                    <a:gd name="T2" fmla="*/ 5 w 158"/>
                    <a:gd name="T3" fmla="*/ 1 h 245"/>
                    <a:gd name="T4" fmla="*/ 1 w 158"/>
                    <a:gd name="T5" fmla="*/ 2 h 245"/>
                    <a:gd name="T6" fmla="*/ 153 w 158"/>
                    <a:gd name="T7" fmla="*/ 244 h 245"/>
                    <a:gd name="T8" fmla="*/ 157 w 158"/>
                    <a:gd name="T9" fmla="*/ 243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8" h="245">
                      <a:moveTo>
                        <a:pt x="157" y="243"/>
                      </a:moveTo>
                      <a:cubicBezTo>
                        <a:pt x="106" y="163"/>
                        <a:pt x="53" y="83"/>
                        <a:pt x="5" y="1"/>
                      </a:cubicBezTo>
                      <a:cubicBezTo>
                        <a:pt x="5" y="0"/>
                        <a:pt x="0" y="1"/>
                        <a:pt x="1" y="2"/>
                      </a:cubicBezTo>
                      <a:cubicBezTo>
                        <a:pt x="48" y="84"/>
                        <a:pt x="101" y="164"/>
                        <a:pt x="153" y="244"/>
                      </a:cubicBezTo>
                      <a:cubicBezTo>
                        <a:pt x="153" y="245"/>
                        <a:pt x="158" y="244"/>
                        <a:pt x="157" y="2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78" name="Freeform 154"/>
                <p:cNvSpPr/>
                <p:nvPr/>
              </p:nvSpPr>
              <p:spPr bwMode="auto">
                <a:xfrm>
                  <a:off x="2592" y="1046"/>
                  <a:ext cx="40" cy="40"/>
                </a:xfrm>
                <a:custGeom>
                  <a:avLst/>
                  <a:gdLst>
                    <a:gd name="T0" fmla="*/ 2 w 17"/>
                    <a:gd name="T1" fmla="*/ 12 h 17"/>
                    <a:gd name="T2" fmla="*/ 4 w 17"/>
                    <a:gd name="T3" fmla="*/ 2 h 17"/>
                    <a:gd name="T4" fmla="*/ 15 w 17"/>
                    <a:gd name="T5" fmla="*/ 5 h 17"/>
                    <a:gd name="T6" fmla="*/ 12 w 17"/>
                    <a:gd name="T7" fmla="*/ 15 h 17"/>
                    <a:gd name="T8" fmla="*/ 2 w 17"/>
                    <a:gd name="T9" fmla="*/ 1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2" y="12"/>
                      </a:moveTo>
                      <a:cubicBezTo>
                        <a:pt x="0" y="9"/>
                        <a:pt x="1" y="4"/>
                        <a:pt x="4" y="2"/>
                      </a:cubicBezTo>
                      <a:cubicBezTo>
                        <a:pt x="8" y="0"/>
                        <a:pt x="13" y="1"/>
                        <a:pt x="15" y="5"/>
                      </a:cubicBezTo>
                      <a:cubicBezTo>
                        <a:pt x="17" y="8"/>
                        <a:pt x="16" y="13"/>
                        <a:pt x="12" y="15"/>
                      </a:cubicBezTo>
                      <a:cubicBezTo>
                        <a:pt x="9" y="17"/>
                        <a:pt x="4" y="16"/>
                        <a:pt x="2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79" name="Freeform 155"/>
                <p:cNvSpPr/>
                <p:nvPr/>
              </p:nvSpPr>
              <p:spPr bwMode="auto">
                <a:xfrm>
                  <a:off x="2285" y="1153"/>
                  <a:ext cx="193" cy="64"/>
                </a:xfrm>
                <a:custGeom>
                  <a:avLst/>
                  <a:gdLst>
                    <a:gd name="T0" fmla="*/ 6 w 81"/>
                    <a:gd name="T1" fmla="*/ 26 h 27"/>
                    <a:gd name="T2" fmla="*/ 75 w 81"/>
                    <a:gd name="T3" fmla="*/ 18 h 27"/>
                    <a:gd name="T4" fmla="*/ 79 w 81"/>
                    <a:gd name="T5" fmla="*/ 17 h 27"/>
                    <a:gd name="T6" fmla="*/ 1 w 81"/>
                    <a:gd name="T7" fmla="*/ 25 h 27"/>
                    <a:gd name="T8" fmla="*/ 6 w 81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27">
                      <a:moveTo>
                        <a:pt x="6" y="26"/>
                      </a:moveTo>
                      <a:cubicBezTo>
                        <a:pt x="26" y="7"/>
                        <a:pt x="51" y="2"/>
                        <a:pt x="75" y="18"/>
                      </a:cubicBezTo>
                      <a:cubicBezTo>
                        <a:pt x="76" y="19"/>
                        <a:pt x="81" y="19"/>
                        <a:pt x="79" y="17"/>
                      </a:cubicBezTo>
                      <a:cubicBezTo>
                        <a:pt x="53" y="0"/>
                        <a:pt x="23" y="4"/>
                        <a:pt x="1" y="25"/>
                      </a:cubicBezTo>
                      <a:cubicBezTo>
                        <a:pt x="0" y="26"/>
                        <a:pt x="5" y="27"/>
                        <a:pt x="6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0" name="Freeform 156"/>
                <p:cNvSpPr/>
                <p:nvPr/>
              </p:nvSpPr>
              <p:spPr bwMode="auto">
                <a:xfrm>
                  <a:off x="2357" y="1100"/>
                  <a:ext cx="57" cy="169"/>
                </a:xfrm>
                <a:custGeom>
                  <a:avLst/>
                  <a:gdLst>
                    <a:gd name="T0" fmla="*/ 18 w 24"/>
                    <a:gd name="T1" fmla="*/ 1 h 71"/>
                    <a:gd name="T2" fmla="*/ 16 w 24"/>
                    <a:gd name="T3" fmla="*/ 69 h 71"/>
                    <a:gd name="T4" fmla="*/ 20 w 24"/>
                    <a:gd name="T5" fmla="*/ 69 h 71"/>
                    <a:gd name="T6" fmla="*/ 23 w 24"/>
                    <a:gd name="T7" fmla="*/ 2 h 71"/>
                    <a:gd name="T8" fmla="*/ 18 w 24"/>
                    <a:gd name="T9" fmla="*/ 1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71">
                      <a:moveTo>
                        <a:pt x="18" y="1"/>
                      </a:moveTo>
                      <a:cubicBezTo>
                        <a:pt x="2" y="22"/>
                        <a:pt x="0" y="47"/>
                        <a:pt x="16" y="69"/>
                      </a:cubicBezTo>
                      <a:cubicBezTo>
                        <a:pt x="16" y="70"/>
                        <a:pt x="21" y="71"/>
                        <a:pt x="20" y="69"/>
                      </a:cubicBezTo>
                      <a:cubicBezTo>
                        <a:pt x="5" y="47"/>
                        <a:pt x="7" y="23"/>
                        <a:pt x="23" y="2"/>
                      </a:cubicBezTo>
                      <a:cubicBezTo>
                        <a:pt x="24" y="1"/>
                        <a:pt x="19" y="0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1" name="Freeform 157"/>
                <p:cNvSpPr/>
                <p:nvPr/>
              </p:nvSpPr>
              <p:spPr bwMode="auto">
                <a:xfrm>
                  <a:off x="2293" y="1143"/>
                  <a:ext cx="159" cy="93"/>
                </a:xfrm>
                <a:custGeom>
                  <a:avLst/>
                  <a:gdLst>
                    <a:gd name="T0" fmla="*/ 3 w 67"/>
                    <a:gd name="T1" fmla="*/ 2 h 39"/>
                    <a:gd name="T2" fmla="*/ 61 w 67"/>
                    <a:gd name="T3" fmla="*/ 37 h 39"/>
                    <a:gd name="T4" fmla="*/ 66 w 67"/>
                    <a:gd name="T5" fmla="*/ 36 h 39"/>
                    <a:gd name="T6" fmla="*/ 5 w 67"/>
                    <a:gd name="T7" fmla="*/ 0 h 39"/>
                    <a:gd name="T8" fmla="*/ 3 w 67"/>
                    <a:gd name="T9" fmla="*/ 2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39">
                      <a:moveTo>
                        <a:pt x="3" y="2"/>
                      </a:moveTo>
                      <a:cubicBezTo>
                        <a:pt x="25" y="6"/>
                        <a:pt x="47" y="21"/>
                        <a:pt x="61" y="37"/>
                      </a:cubicBezTo>
                      <a:cubicBezTo>
                        <a:pt x="62" y="39"/>
                        <a:pt x="67" y="37"/>
                        <a:pt x="66" y="36"/>
                      </a:cubicBezTo>
                      <a:cubicBezTo>
                        <a:pt x="51" y="19"/>
                        <a:pt x="28" y="4"/>
                        <a:pt x="5" y="0"/>
                      </a:cubicBezTo>
                      <a:cubicBezTo>
                        <a:pt x="4" y="0"/>
                        <a:pt x="0" y="2"/>
                        <a:pt x="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2" name="Freeform 158"/>
                <p:cNvSpPr/>
                <p:nvPr/>
              </p:nvSpPr>
              <p:spPr bwMode="auto">
                <a:xfrm>
                  <a:off x="2333" y="1134"/>
                  <a:ext cx="128" cy="120"/>
                </a:xfrm>
                <a:custGeom>
                  <a:avLst/>
                  <a:gdLst>
                    <a:gd name="T0" fmla="*/ 48 w 54"/>
                    <a:gd name="T1" fmla="*/ 1 h 51"/>
                    <a:gd name="T2" fmla="*/ 0 w 54"/>
                    <a:gd name="T3" fmla="*/ 50 h 51"/>
                    <a:gd name="T4" fmla="*/ 5 w 54"/>
                    <a:gd name="T5" fmla="*/ 50 h 51"/>
                    <a:gd name="T6" fmla="*/ 50 w 54"/>
                    <a:gd name="T7" fmla="*/ 2 h 51"/>
                    <a:gd name="T8" fmla="*/ 48 w 54"/>
                    <a:gd name="T9" fmla="*/ 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51">
                      <a:moveTo>
                        <a:pt x="48" y="1"/>
                      </a:moveTo>
                      <a:cubicBezTo>
                        <a:pt x="24" y="7"/>
                        <a:pt x="3" y="24"/>
                        <a:pt x="0" y="50"/>
                      </a:cubicBezTo>
                      <a:cubicBezTo>
                        <a:pt x="0" y="51"/>
                        <a:pt x="5" y="51"/>
                        <a:pt x="5" y="50"/>
                      </a:cubicBezTo>
                      <a:cubicBezTo>
                        <a:pt x="8" y="25"/>
                        <a:pt x="27" y="8"/>
                        <a:pt x="50" y="2"/>
                      </a:cubicBezTo>
                      <a:cubicBezTo>
                        <a:pt x="54" y="1"/>
                        <a:pt x="49" y="0"/>
                        <a:pt x="4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3" name="Freeform 159"/>
                <p:cNvSpPr/>
                <p:nvPr/>
              </p:nvSpPr>
              <p:spPr bwMode="auto">
                <a:xfrm>
                  <a:off x="2228" y="500"/>
                  <a:ext cx="150" cy="669"/>
                </a:xfrm>
                <a:custGeom>
                  <a:avLst/>
                  <a:gdLst>
                    <a:gd name="T0" fmla="*/ 63 w 63"/>
                    <a:gd name="T1" fmla="*/ 280 h 282"/>
                    <a:gd name="T2" fmla="*/ 5 w 63"/>
                    <a:gd name="T3" fmla="*/ 1 h 282"/>
                    <a:gd name="T4" fmla="*/ 0 w 63"/>
                    <a:gd name="T5" fmla="*/ 2 h 282"/>
                    <a:gd name="T6" fmla="*/ 58 w 63"/>
                    <a:gd name="T7" fmla="*/ 281 h 282"/>
                    <a:gd name="T8" fmla="*/ 63 w 63"/>
                    <a:gd name="T9" fmla="*/ 280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282">
                      <a:moveTo>
                        <a:pt x="63" y="280"/>
                      </a:moveTo>
                      <a:cubicBezTo>
                        <a:pt x="43" y="188"/>
                        <a:pt x="21" y="95"/>
                        <a:pt x="5" y="1"/>
                      </a:cubicBezTo>
                      <a:cubicBezTo>
                        <a:pt x="5" y="0"/>
                        <a:pt x="0" y="0"/>
                        <a:pt x="0" y="2"/>
                      </a:cubicBezTo>
                      <a:cubicBezTo>
                        <a:pt x="16" y="95"/>
                        <a:pt x="38" y="188"/>
                        <a:pt x="58" y="281"/>
                      </a:cubicBezTo>
                      <a:cubicBezTo>
                        <a:pt x="58" y="282"/>
                        <a:pt x="63" y="282"/>
                        <a:pt x="63" y="28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4" name="Freeform 160"/>
                <p:cNvSpPr/>
                <p:nvPr/>
              </p:nvSpPr>
              <p:spPr bwMode="auto">
                <a:xfrm>
                  <a:off x="2357" y="1160"/>
                  <a:ext cx="38" cy="38"/>
                </a:xfrm>
                <a:custGeom>
                  <a:avLst/>
                  <a:gdLst>
                    <a:gd name="T0" fmla="*/ 0 w 16"/>
                    <a:gd name="T1" fmla="*/ 9 h 16"/>
                    <a:gd name="T2" fmla="*/ 7 w 16"/>
                    <a:gd name="T3" fmla="*/ 0 h 16"/>
                    <a:gd name="T4" fmla="*/ 16 w 16"/>
                    <a:gd name="T5" fmla="*/ 7 h 16"/>
                    <a:gd name="T6" fmla="*/ 9 w 16"/>
                    <a:gd name="T7" fmla="*/ 16 h 16"/>
                    <a:gd name="T8" fmla="*/ 0 w 16"/>
                    <a:gd name="T9" fmla="*/ 9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6">
                      <a:moveTo>
                        <a:pt x="0" y="9"/>
                      </a:moveTo>
                      <a:cubicBezTo>
                        <a:pt x="0" y="5"/>
                        <a:pt x="3" y="1"/>
                        <a:pt x="7" y="0"/>
                      </a:cubicBezTo>
                      <a:cubicBezTo>
                        <a:pt x="11" y="0"/>
                        <a:pt x="15" y="3"/>
                        <a:pt x="16" y="7"/>
                      </a:cubicBezTo>
                      <a:cubicBezTo>
                        <a:pt x="16" y="11"/>
                        <a:pt x="13" y="15"/>
                        <a:pt x="9" y="16"/>
                      </a:cubicBezTo>
                      <a:cubicBezTo>
                        <a:pt x="5" y="16"/>
                        <a:pt x="1" y="13"/>
                        <a:pt x="0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5" name="Freeform 161"/>
                <p:cNvSpPr/>
                <p:nvPr/>
              </p:nvSpPr>
              <p:spPr bwMode="auto">
                <a:xfrm>
                  <a:off x="2041" y="1155"/>
                  <a:ext cx="187" cy="76"/>
                </a:xfrm>
                <a:custGeom>
                  <a:avLst/>
                  <a:gdLst>
                    <a:gd name="T0" fmla="*/ 6 w 79"/>
                    <a:gd name="T1" fmla="*/ 14 h 32"/>
                    <a:gd name="T2" fmla="*/ 73 w 79"/>
                    <a:gd name="T3" fmla="*/ 31 h 32"/>
                    <a:gd name="T4" fmla="*/ 78 w 79"/>
                    <a:gd name="T5" fmla="*/ 31 h 32"/>
                    <a:gd name="T6" fmla="*/ 2 w 79"/>
                    <a:gd name="T7" fmla="*/ 12 h 32"/>
                    <a:gd name="T8" fmla="*/ 6 w 79"/>
                    <a:gd name="T9" fmla="*/ 14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32">
                      <a:moveTo>
                        <a:pt x="6" y="14"/>
                      </a:moveTo>
                      <a:cubicBezTo>
                        <a:pt x="32" y="3"/>
                        <a:pt x="57" y="8"/>
                        <a:pt x="73" y="31"/>
                      </a:cubicBezTo>
                      <a:cubicBezTo>
                        <a:pt x="74" y="32"/>
                        <a:pt x="79" y="32"/>
                        <a:pt x="78" y="31"/>
                      </a:cubicBezTo>
                      <a:cubicBezTo>
                        <a:pt x="60" y="6"/>
                        <a:pt x="30" y="0"/>
                        <a:pt x="2" y="12"/>
                      </a:cubicBezTo>
                      <a:cubicBezTo>
                        <a:pt x="0" y="13"/>
                        <a:pt x="5" y="15"/>
                        <a:pt x="6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6" name="Freeform 162"/>
                <p:cNvSpPr/>
                <p:nvPr/>
              </p:nvSpPr>
              <p:spPr bwMode="auto">
                <a:xfrm>
                  <a:off x="2110" y="1119"/>
                  <a:ext cx="92" cy="154"/>
                </a:xfrm>
                <a:custGeom>
                  <a:avLst/>
                  <a:gdLst>
                    <a:gd name="T0" fmla="*/ 33 w 39"/>
                    <a:gd name="T1" fmla="*/ 1 h 65"/>
                    <a:gd name="T2" fmla="*/ 7 w 39"/>
                    <a:gd name="T3" fmla="*/ 63 h 65"/>
                    <a:gd name="T4" fmla="*/ 12 w 39"/>
                    <a:gd name="T5" fmla="*/ 64 h 65"/>
                    <a:gd name="T6" fmla="*/ 38 w 39"/>
                    <a:gd name="T7" fmla="*/ 2 h 65"/>
                    <a:gd name="T8" fmla="*/ 33 w 39"/>
                    <a:gd name="T9" fmla="*/ 1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65">
                      <a:moveTo>
                        <a:pt x="33" y="1"/>
                      </a:moveTo>
                      <a:cubicBezTo>
                        <a:pt x="10" y="15"/>
                        <a:pt x="0" y="37"/>
                        <a:pt x="7" y="63"/>
                      </a:cubicBezTo>
                      <a:cubicBezTo>
                        <a:pt x="7" y="65"/>
                        <a:pt x="12" y="65"/>
                        <a:pt x="12" y="64"/>
                      </a:cubicBezTo>
                      <a:cubicBezTo>
                        <a:pt x="5" y="38"/>
                        <a:pt x="15" y="16"/>
                        <a:pt x="38" y="2"/>
                      </a:cubicBezTo>
                      <a:cubicBezTo>
                        <a:pt x="39" y="2"/>
                        <a:pt x="34" y="0"/>
                        <a:pt x="3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7" name="Freeform 163"/>
                <p:cNvSpPr/>
                <p:nvPr/>
              </p:nvSpPr>
              <p:spPr bwMode="auto">
                <a:xfrm>
                  <a:off x="2074" y="1122"/>
                  <a:ext cx="116" cy="137"/>
                </a:xfrm>
                <a:custGeom>
                  <a:avLst/>
                  <a:gdLst>
                    <a:gd name="T0" fmla="*/ 2 w 49"/>
                    <a:gd name="T1" fmla="*/ 2 h 58"/>
                    <a:gd name="T2" fmla="*/ 44 w 49"/>
                    <a:gd name="T3" fmla="*/ 56 h 58"/>
                    <a:gd name="T4" fmla="*/ 49 w 49"/>
                    <a:gd name="T5" fmla="*/ 56 h 58"/>
                    <a:gd name="T6" fmla="*/ 6 w 49"/>
                    <a:gd name="T7" fmla="*/ 1 h 58"/>
                    <a:gd name="T8" fmla="*/ 2 w 49"/>
                    <a:gd name="T9" fmla="*/ 2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58">
                      <a:moveTo>
                        <a:pt x="2" y="2"/>
                      </a:moveTo>
                      <a:cubicBezTo>
                        <a:pt x="21" y="13"/>
                        <a:pt x="37" y="36"/>
                        <a:pt x="44" y="56"/>
                      </a:cubicBezTo>
                      <a:cubicBezTo>
                        <a:pt x="45" y="58"/>
                        <a:pt x="49" y="57"/>
                        <a:pt x="49" y="56"/>
                      </a:cubicBezTo>
                      <a:cubicBezTo>
                        <a:pt x="41" y="35"/>
                        <a:pt x="26" y="12"/>
                        <a:pt x="6" y="1"/>
                      </a:cubicBezTo>
                      <a:cubicBezTo>
                        <a:pt x="5" y="0"/>
                        <a:pt x="0" y="1"/>
                        <a:pt x="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8" name="Freeform 164"/>
                <p:cNvSpPr/>
                <p:nvPr/>
              </p:nvSpPr>
              <p:spPr bwMode="auto">
                <a:xfrm>
                  <a:off x="2074" y="1160"/>
                  <a:ext cx="159" cy="80"/>
                </a:xfrm>
                <a:custGeom>
                  <a:avLst/>
                  <a:gdLst>
                    <a:gd name="T0" fmla="*/ 64 w 67"/>
                    <a:gd name="T1" fmla="*/ 3 h 34"/>
                    <a:gd name="T2" fmla="*/ 0 w 67"/>
                    <a:gd name="T3" fmla="*/ 33 h 34"/>
                    <a:gd name="T4" fmla="*/ 5 w 67"/>
                    <a:gd name="T5" fmla="*/ 33 h 34"/>
                    <a:gd name="T6" fmla="*/ 62 w 67"/>
                    <a:gd name="T7" fmla="*/ 5 h 34"/>
                    <a:gd name="T8" fmla="*/ 64 w 67"/>
                    <a:gd name="T9" fmla="*/ 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34">
                      <a:moveTo>
                        <a:pt x="64" y="3"/>
                      </a:moveTo>
                      <a:cubicBezTo>
                        <a:pt x="38" y="0"/>
                        <a:pt x="13" y="9"/>
                        <a:pt x="0" y="33"/>
                      </a:cubicBezTo>
                      <a:cubicBezTo>
                        <a:pt x="0" y="34"/>
                        <a:pt x="4" y="34"/>
                        <a:pt x="5" y="33"/>
                      </a:cubicBezTo>
                      <a:cubicBezTo>
                        <a:pt x="16" y="12"/>
                        <a:pt x="39" y="2"/>
                        <a:pt x="62" y="5"/>
                      </a:cubicBezTo>
                      <a:cubicBezTo>
                        <a:pt x="65" y="5"/>
                        <a:pt x="67" y="3"/>
                        <a:pt x="64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9" name="Freeform 165"/>
                <p:cNvSpPr/>
                <p:nvPr/>
              </p:nvSpPr>
              <p:spPr bwMode="auto">
                <a:xfrm>
                  <a:off x="2133" y="498"/>
                  <a:ext cx="117" cy="673"/>
                </a:xfrm>
                <a:custGeom>
                  <a:avLst/>
                  <a:gdLst>
                    <a:gd name="T0" fmla="*/ 6 w 49"/>
                    <a:gd name="T1" fmla="*/ 283 h 284"/>
                    <a:gd name="T2" fmla="*/ 49 w 49"/>
                    <a:gd name="T3" fmla="*/ 1 h 284"/>
                    <a:gd name="T4" fmla="*/ 44 w 49"/>
                    <a:gd name="T5" fmla="*/ 1 h 284"/>
                    <a:gd name="T6" fmla="*/ 1 w 49"/>
                    <a:gd name="T7" fmla="*/ 283 h 284"/>
                    <a:gd name="T8" fmla="*/ 6 w 49"/>
                    <a:gd name="T9" fmla="*/ 283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284">
                      <a:moveTo>
                        <a:pt x="6" y="283"/>
                      </a:moveTo>
                      <a:cubicBezTo>
                        <a:pt x="19" y="189"/>
                        <a:pt x="31" y="94"/>
                        <a:pt x="49" y="1"/>
                      </a:cubicBezTo>
                      <a:cubicBezTo>
                        <a:pt x="49" y="0"/>
                        <a:pt x="44" y="0"/>
                        <a:pt x="44" y="1"/>
                      </a:cubicBezTo>
                      <a:cubicBezTo>
                        <a:pt x="26" y="95"/>
                        <a:pt x="14" y="189"/>
                        <a:pt x="1" y="283"/>
                      </a:cubicBezTo>
                      <a:cubicBezTo>
                        <a:pt x="0" y="284"/>
                        <a:pt x="5" y="284"/>
                        <a:pt x="6" y="28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0" name="Freeform 166"/>
                <p:cNvSpPr/>
                <p:nvPr/>
              </p:nvSpPr>
              <p:spPr bwMode="auto">
                <a:xfrm>
                  <a:off x="2119" y="1162"/>
                  <a:ext cx="41" cy="40"/>
                </a:xfrm>
                <a:custGeom>
                  <a:avLst/>
                  <a:gdLst>
                    <a:gd name="T0" fmla="*/ 1 w 17"/>
                    <a:gd name="T1" fmla="*/ 7 h 17"/>
                    <a:gd name="T2" fmla="*/ 10 w 17"/>
                    <a:gd name="T3" fmla="*/ 1 h 17"/>
                    <a:gd name="T4" fmla="*/ 16 w 17"/>
                    <a:gd name="T5" fmla="*/ 10 h 17"/>
                    <a:gd name="T6" fmla="*/ 7 w 17"/>
                    <a:gd name="T7" fmla="*/ 16 h 17"/>
                    <a:gd name="T8" fmla="*/ 1 w 17"/>
                    <a:gd name="T9" fmla="*/ 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1" name="Freeform 167"/>
                <p:cNvSpPr/>
                <p:nvPr/>
              </p:nvSpPr>
              <p:spPr bwMode="auto">
                <a:xfrm>
                  <a:off x="1806" y="1067"/>
                  <a:ext cx="159" cy="112"/>
                </a:xfrm>
                <a:custGeom>
                  <a:avLst/>
                  <a:gdLst>
                    <a:gd name="T0" fmla="*/ 5 w 67"/>
                    <a:gd name="T1" fmla="*/ 4 h 47"/>
                    <a:gd name="T2" fmla="*/ 62 w 67"/>
                    <a:gd name="T3" fmla="*/ 45 h 47"/>
                    <a:gd name="T4" fmla="*/ 67 w 67"/>
                    <a:gd name="T5" fmla="*/ 45 h 47"/>
                    <a:gd name="T6" fmla="*/ 3 w 67"/>
                    <a:gd name="T7" fmla="*/ 2 h 47"/>
                    <a:gd name="T8" fmla="*/ 5 w 67"/>
                    <a:gd name="T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47">
                      <a:moveTo>
                        <a:pt x="5" y="4"/>
                      </a:moveTo>
                      <a:cubicBezTo>
                        <a:pt x="33" y="2"/>
                        <a:pt x="55" y="18"/>
                        <a:pt x="62" y="45"/>
                      </a:cubicBezTo>
                      <a:cubicBezTo>
                        <a:pt x="62" y="47"/>
                        <a:pt x="67" y="47"/>
                        <a:pt x="67" y="45"/>
                      </a:cubicBezTo>
                      <a:cubicBezTo>
                        <a:pt x="60" y="15"/>
                        <a:pt x="33" y="0"/>
                        <a:pt x="3" y="2"/>
                      </a:cubicBezTo>
                      <a:cubicBezTo>
                        <a:pt x="0" y="2"/>
                        <a:pt x="4" y="4"/>
                        <a:pt x="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2" name="Freeform 168"/>
                <p:cNvSpPr/>
                <p:nvPr/>
              </p:nvSpPr>
              <p:spPr bwMode="auto">
                <a:xfrm>
                  <a:off x="1856" y="1062"/>
                  <a:ext cx="126" cy="124"/>
                </a:xfrm>
                <a:custGeom>
                  <a:avLst/>
                  <a:gdLst>
                    <a:gd name="T0" fmla="*/ 48 w 53"/>
                    <a:gd name="T1" fmla="*/ 0 h 52"/>
                    <a:gd name="T2" fmla="*/ 0 w 53"/>
                    <a:gd name="T3" fmla="*/ 50 h 52"/>
                    <a:gd name="T4" fmla="*/ 5 w 53"/>
                    <a:gd name="T5" fmla="*/ 51 h 52"/>
                    <a:gd name="T6" fmla="*/ 51 w 53"/>
                    <a:gd name="T7" fmla="*/ 2 h 52"/>
                    <a:gd name="T8" fmla="*/ 48 w 53"/>
                    <a:gd name="T9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52">
                      <a:moveTo>
                        <a:pt x="48" y="0"/>
                      </a:moveTo>
                      <a:cubicBezTo>
                        <a:pt x="21" y="5"/>
                        <a:pt x="3" y="23"/>
                        <a:pt x="0" y="50"/>
                      </a:cubicBezTo>
                      <a:cubicBezTo>
                        <a:pt x="0" y="51"/>
                        <a:pt x="5" y="52"/>
                        <a:pt x="5" y="51"/>
                      </a:cubicBezTo>
                      <a:cubicBezTo>
                        <a:pt x="7" y="25"/>
                        <a:pt x="25" y="7"/>
                        <a:pt x="51" y="2"/>
                      </a:cubicBezTo>
                      <a:cubicBezTo>
                        <a:pt x="53" y="2"/>
                        <a:pt x="49" y="0"/>
                        <a:pt x="4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3" name="Freeform 169"/>
                <p:cNvSpPr/>
                <p:nvPr/>
              </p:nvSpPr>
              <p:spPr bwMode="auto">
                <a:xfrm>
                  <a:off x="1860" y="1024"/>
                  <a:ext cx="62" cy="164"/>
                </a:xfrm>
                <a:custGeom>
                  <a:avLst/>
                  <a:gdLst>
                    <a:gd name="T0" fmla="*/ 1 w 26"/>
                    <a:gd name="T1" fmla="*/ 2 h 69"/>
                    <a:gd name="T2" fmla="*/ 21 w 26"/>
                    <a:gd name="T3" fmla="*/ 68 h 69"/>
                    <a:gd name="T4" fmla="*/ 26 w 26"/>
                    <a:gd name="T5" fmla="*/ 68 h 69"/>
                    <a:gd name="T6" fmla="*/ 6 w 26"/>
                    <a:gd name="T7" fmla="*/ 1 h 69"/>
                    <a:gd name="T8" fmla="*/ 1 w 26"/>
                    <a:gd name="T9" fmla="*/ 2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69">
                      <a:moveTo>
                        <a:pt x="1" y="2"/>
                      </a:moveTo>
                      <a:cubicBezTo>
                        <a:pt x="15" y="20"/>
                        <a:pt x="21" y="46"/>
                        <a:pt x="21" y="68"/>
                      </a:cubicBezTo>
                      <a:cubicBezTo>
                        <a:pt x="21" y="69"/>
                        <a:pt x="26" y="69"/>
                        <a:pt x="26" y="68"/>
                      </a:cubicBezTo>
                      <a:cubicBezTo>
                        <a:pt x="26" y="45"/>
                        <a:pt x="20" y="19"/>
                        <a:pt x="6" y="1"/>
                      </a:cubicBezTo>
                      <a:cubicBezTo>
                        <a:pt x="5" y="0"/>
                        <a:pt x="0" y="1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4" name="Freeform 170"/>
                <p:cNvSpPr/>
                <p:nvPr/>
              </p:nvSpPr>
              <p:spPr bwMode="auto">
                <a:xfrm>
                  <a:off x="1815" y="1091"/>
                  <a:ext cx="178" cy="45"/>
                </a:xfrm>
                <a:custGeom>
                  <a:avLst/>
                  <a:gdLst>
                    <a:gd name="T0" fmla="*/ 73 w 75"/>
                    <a:gd name="T1" fmla="*/ 11 h 19"/>
                    <a:gd name="T2" fmla="*/ 2 w 75"/>
                    <a:gd name="T3" fmla="*/ 17 h 19"/>
                    <a:gd name="T4" fmla="*/ 6 w 75"/>
                    <a:gd name="T5" fmla="*/ 18 h 19"/>
                    <a:gd name="T6" fmla="*/ 69 w 75"/>
                    <a:gd name="T7" fmla="*/ 13 h 19"/>
                    <a:gd name="T8" fmla="*/ 73 w 75"/>
                    <a:gd name="T9" fmla="*/ 1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19">
                      <a:moveTo>
                        <a:pt x="73" y="11"/>
                      </a:moveTo>
                      <a:cubicBezTo>
                        <a:pt x="50" y="0"/>
                        <a:pt x="22" y="0"/>
                        <a:pt x="2" y="17"/>
                      </a:cubicBezTo>
                      <a:cubicBezTo>
                        <a:pt x="0" y="18"/>
                        <a:pt x="5" y="19"/>
                        <a:pt x="6" y="18"/>
                      </a:cubicBezTo>
                      <a:cubicBezTo>
                        <a:pt x="24" y="2"/>
                        <a:pt x="48" y="2"/>
                        <a:pt x="69" y="13"/>
                      </a:cubicBezTo>
                      <a:cubicBezTo>
                        <a:pt x="70" y="13"/>
                        <a:pt x="75" y="12"/>
                        <a:pt x="7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5" name="Freeform 171"/>
                <p:cNvSpPr/>
                <p:nvPr/>
              </p:nvSpPr>
              <p:spPr bwMode="auto">
                <a:xfrm>
                  <a:off x="1898" y="500"/>
                  <a:ext cx="354" cy="593"/>
                </a:xfrm>
                <a:custGeom>
                  <a:avLst/>
                  <a:gdLst>
                    <a:gd name="T0" fmla="*/ 6 w 149"/>
                    <a:gd name="T1" fmla="*/ 249 h 250"/>
                    <a:gd name="T2" fmla="*/ 148 w 149"/>
                    <a:gd name="T3" fmla="*/ 2 h 250"/>
                    <a:gd name="T4" fmla="*/ 143 w 149"/>
                    <a:gd name="T5" fmla="*/ 1 h 250"/>
                    <a:gd name="T6" fmla="*/ 1 w 149"/>
                    <a:gd name="T7" fmla="*/ 249 h 250"/>
                    <a:gd name="T8" fmla="*/ 6 w 149"/>
                    <a:gd name="T9" fmla="*/ 249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9" h="250">
                      <a:moveTo>
                        <a:pt x="6" y="249"/>
                      </a:moveTo>
                      <a:cubicBezTo>
                        <a:pt x="52" y="166"/>
                        <a:pt x="98" y="82"/>
                        <a:pt x="148" y="2"/>
                      </a:cubicBezTo>
                      <a:cubicBezTo>
                        <a:pt x="149" y="0"/>
                        <a:pt x="144" y="0"/>
                        <a:pt x="143" y="1"/>
                      </a:cubicBezTo>
                      <a:cubicBezTo>
                        <a:pt x="93" y="82"/>
                        <a:pt x="48" y="166"/>
                        <a:pt x="1" y="249"/>
                      </a:cubicBezTo>
                      <a:cubicBezTo>
                        <a:pt x="0" y="250"/>
                        <a:pt x="5" y="250"/>
                        <a:pt x="6" y="24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6" name="Freeform 172"/>
                <p:cNvSpPr/>
                <p:nvPr/>
              </p:nvSpPr>
              <p:spPr bwMode="auto">
                <a:xfrm>
                  <a:off x="1879" y="1081"/>
                  <a:ext cx="43" cy="41"/>
                </a:xfrm>
                <a:custGeom>
                  <a:avLst/>
                  <a:gdLst>
                    <a:gd name="T0" fmla="*/ 2 w 18"/>
                    <a:gd name="T1" fmla="*/ 5 h 17"/>
                    <a:gd name="T2" fmla="*/ 13 w 18"/>
                    <a:gd name="T3" fmla="*/ 2 h 17"/>
                    <a:gd name="T4" fmla="*/ 15 w 18"/>
                    <a:gd name="T5" fmla="*/ 13 h 17"/>
                    <a:gd name="T6" fmla="*/ 5 w 18"/>
                    <a:gd name="T7" fmla="*/ 15 h 17"/>
                    <a:gd name="T8" fmla="*/ 2 w 18"/>
                    <a:gd name="T9" fmla="*/ 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7">
                      <a:moveTo>
                        <a:pt x="2" y="5"/>
                      </a:moveTo>
                      <a:cubicBezTo>
                        <a:pt x="5" y="1"/>
                        <a:pt x="9" y="0"/>
                        <a:pt x="13" y="2"/>
                      </a:cubicBezTo>
                      <a:cubicBezTo>
                        <a:pt x="17" y="4"/>
                        <a:pt x="18" y="9"/>
                        <a:pt x="15" y="13"/>
                      </a:cubicBezTo>
                      <a:cubicBezTo>
                        <a:pt x="13" y="16"/>
                        <a:pt x="8" y="17"/>
                        <a:pt x="5" y="15"/>
                      </a:cubicBezTo>
                      <a:cubicBezTo>
                        <a:pt x="1" y="13"/>
                        <a:pt x="0" y="8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7" name="Freeform 173"/>
                <p:cNvSpPr/>
                <p:nvPr/>
              </p:nvSpPr>
              <p:spPr bwMode="auto">
                <a:xfrm>
                  <a:off x="1621" y="865"/>
                  <a:ext cx="121" cy="155"/>
                </a:xfrm>
                <a:custGeom>
                  <a:avLst/>
                  <a:gdLst>
                    <a:gd name="T0" fmla="*/ 3 w 51"/>
                    <a:gd name="T1" fmla="*/ 2 h 65"/>
                    <a:gd name="T2" fmla="*/ 42 w 51"/>
                    <a:gd name="T3" fmla="*/ 63 h 65"/>
                    <a:gd name="T4" fmla="*/ 47 w 51"/>
                    <a:gd name="T5" fmla="*/ 64 h 65"/>
                    <a:gd name="T6" fmla="*/ 6 w 51"/>
                    <a:gd name="T7" fmla="*/ 0 h 65"/>
                    <a:gd name="T8" fmla="*/ 3 w 51"/>
                    <a:gd name="T9" fmla="*/ 2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65">
                      <a:moveTo>
                        <a:pt x="3" y="2"/>
                      </a:moveTo>
                      <a:cubicBezTo>
                        <a:pt x="30" y="11"/>
                        <a:pt x="46" y="34"/>
                        <a:pt x="42" y="63"/>
                      </a:cubicBezTo>
                      <a:cubicBezTo>
                        <a:pt x="41" y="64"/>
                        <a:pt x="46" y="65"/>
                        <a:pt x="47" y="64"/>
                      </a:cubicBezTo>
                      <a:cubicBezTo>
                        <a:pt x="51" y="34"/>
                        <a:pt x="34" y="10"/>
                        <a:pt x="6" y="0"/>
                      </a:cubicBezTo>
                      <a:cubicBezTo>
                        <a:pt x="5" y="0"/>
                        <a:pt x="0" y="0"/>
                        <a:pt x="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8" name="Freeform 174"/>
                <p:cNvSpPr/>
                <p:nvPr/>
              </p:nvSpPr>
              <p:spPr bwMode="auto">
                <a:xfrm>
                  <a:off x="1625" y="903"/>
                  <a:ext cx="162" cy="86"/>
                </a:xfrm>
                <a:custGeom>
                  <a:avLst/>
                  <a:gdLst>
                    <a:gd name="T0" fmla="*/ 65 w 68"/>
                    <a:gd name="T1" fmla="*/ 6 h 36"/>
                    <a:gd name="T2" fmla="*/ 0 w 68"/>
                    <a:gd name="T3" fmla="*/ 34 h 36"/>
                    <a:gd name="T4" fmla="*/ 5 w 68"/>
                    <a:gd name="T5" fmla="*/ 35 h 36"/>
                    <a:gd name="T6" fmla="*/ 64 w 68"/>
                    <a:gd name="T7" fmla="*/ 8 h 36"/>
                    <a:gd name="T8" fmla="*/ 65 w 68"/>
                    <a:gd name="T9" fmla="*/ 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6">
                      <a:moveTo>
                        <a:pt x="65" y="6"/>
                      </a:moveTo>
                      <a:cubicBezTo>
                        <a:pt x="38" y="0"/>
                        <a:pt x="14" y="9"/>
                        <a:pt x="0" y="34"/>
                      </a:cubicBezTo>
                      <a:cubicBezTo>
                        <a:pt x="0" y="35"/>
                        <a:pt x="4" y="36"/>
                        <a:pt x="5" y="35"/>
                      </a:cubicBezTo>
                      <a:cubicBezTo>
                        <a:pt x="17" y="13"/>
                        <a:pt x="39" y="3"/>
                        <a:pt x="64" y="8"/>
                      </a:cubicBezTo>
                      <a:cubicBezTo>
                        <a:pt x="67" y="9"/>
                        <a:pt x="68" y="7"/>
                        <a:pt x="65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9" name="Freeform 175"/>
                <p:cNvSpPr/>
                <p:nvPr/>
              </p:nvSpPr>
              <p:spPr bwMode="auto">
                <a:xfrm>
                  <a:off x="1675" y="842"/>
                  <a:ext cx="43" cy="171"/>
                </a:xfrm>
                <a:custGeom>
                  <a:avLst/>
                  <a:gdLst>
                    <a:gd name="T0" fmla="*/ 6 w 18"/>
                    <a:gd name="T1" fmla="*/ 2 h 72"/>
                    <a:gd name="T2" fmla="*/ 0 w 18"/>
                    <a:gd name="T3" fmla="*/ 71 h 72"/>
                    <a:gd name="T4" fmla="*/ 5 w 18"/>
                    <a:gd name="T5" fmla="*/ 71 h 72"/>
                    <a:gd name="T6" fmla="*/ 12 w 18"/>
                    <a:gd name="T7" fmla="*/ 2 h 72"/>
                    <a:gd name="T8" fmla="*/ 6 w 18"/>
                    <a:gd name="T9" fmla="*/ 2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72">
                      <a:moveTo>
                        <a:pt x="6" y="2"/>
                      </a:moveTo>
                      <a:cubicBezTo>
                        <a:pt x="13" y="24"/>
                        <a:pt x="9" y="50"/>
                        <a:pt x="0" y="71"/>
                      </a:cubicBezTo>
                      <a:cubicBezTo>
                        <a:pt x="0" y="72"/>
                        <a:pt x="5" y="72"/>
                        <a:pt x="5" y="71"/>
                      </a:cubicBezTo>
                      <a:cubicBezTo>
                        <a:pt x="14" y="50"/>
                        <a:pt x="18" y="23"/>
                        <a:pt x="12" y="2"/>
                      </a:cubicBezTo>
                      <a:cubicBezTo>
                        <a:pt x="11" y="0"/>
                        <a:pt x="6" y="1"/>
                        <a:pt x="6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0" name="Freeform 176"/>
                <p:cNvSpPr/>
                <p:nvPr/>
              </p:nvSpPr>
              <p:spPr bwMode="auto">
                <a:xfrm>
                  <a:off x="1606" y="903"/>
                  <a:ext cx="171" cy="74"/>
                </a:xfrm>
                <a:custGeom>
                  <a:avLst/>
                  <a:gdLst>
                    <a:gd name="T0" fmla="*/ 71 w 72"/>
                    <a:gd name="T1" fmla="*/ 29 h 31"/>
                    <a:gd name="T2" fmla="*/ 3 w 72"/>
                    <a:gd name="T3" fmla="*/ 8 h 31"/>
                    <a:gd name="T4" fmla="*/ 6 w 72"/>
                    <a:gd name="T5" fmla="*/ 10 h 31"/>
                    <a:gd name="T6" fmla="*/ 66 w 72"/>
                    <a:gd name="T7" fmla="*/ 30 h 31"/>
                    <a:gd name="T8" fmla="*/ 71 w 72"/>
                    <a:gd name="T9" fmla="*/ 29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31">
                      <a:moveTo>
                        <a:pt x="71" y="29"/>
                      </a:moveTo>
                      <a:cubicBezTo>
                        <a:pt x="54" y="10"/>
                        <a:pt x="29" y="0"/>
                        <a:pt x="3" y="8"/>
                      </a:cubicBezTo>
                      <a:cubicBezTo>
                        <a:pt x="0" y="10"/>
                        <a:pt x="5" y="11"/>
                        <a:pt x="6" y="10"/>
                      </a:cubicBezTo>
                      <a:cubicBezTo>
                        <a:pt x="29" y="3"/>
                        <a:pt x="51" y="13"/>
                        <a:pt x="66" y="30"/>
                      </a:cubicBezTo>
                      <a:cubicBezTo>
                        <a:pt x="67" y="31"/>
                        <a:pt x="72" y="30"/>
                        <a:pt x="7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1" name="Freeform 177"/>
                <p:cNvSpPr/>
                <p:nvPr/>
              </p:nvSpPr>
              <p:spPr bwMode="auto">
                <a:xfrm>
                  <a:off x="1699" y="500"/>
                  <a:ext cx="553" cy="420"/>
                </a:xfrm>
                <a:custGeom>
                  <a:avLst/>
                  <a:gdLst>
                    <a:gd name="T0" fmla="*/ 6 w 233"/>
                    <a:gd name="T1" fmla="*/ 176 h 177"/>
                    <a:gd name="T2" fmla="*/ 232 w 233"/>
                    <a:gd name="T3" fmla="*/ 2 h 177"/>
                    <a:gd name="T4" fmla="*/ 227 w 233"/>
                    <a:gd name="T5" fmla="*/ 1 h 177"/>
                    <a:gd name="T6" fmla="*/ 2 w 233"/>
                    <a:gd name="T7" fmla="*/ 175 h 177"/>
                    <a:gd name="T8" fmla="*/ 6 w 233"/>
                    <a:gd name="T9" fmla="*/ 176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3" h="177">
                      <a:moveTo>
                        <a:pt x="6" y="176"/>
                      </a:moveTo>
                      <a:cubicBezTo>
                        <a:pt x="81" y="117"/>
                        <a:pt x="155" y="57"/>
                        <a:pt x="232" y="2"/>
                      </a:cubicBezTo>
                      <a:cubicBezTo>
                        <a:pt x="233" y="1"/>
                        <a:pt x="229" y="0"/>
                        <a:pt x="227" y="1"/>
                      </a:cubicBezTo>
                      <a:cubicBezTo>
                        <a:pt x="150" y="57"/>
                        <a:pt x="76" y="117"/>
                        <a:pt x="2" y="175"/>
                      </a:cubicBezTo>
                      <a:cubicBezTo>
                        <a:pt x="0" y="177"/>
                        <a:pt x="5" y="177"/>
                        <a:pt x="6" y="1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2" name="Freeform 178"/>
                <p:cNvSpPr/>
                <p:nvPr/>
              </p:nvSpPr>
              <p:spPr bwMode="auto">
                <a:xfrm>
                  <a:off x="1678" y="906"/>
                  <a:ext cx="42" cy="40"/>
                </a:xfrm>
                <a:custGeom>
                  <a:avLst/>
                  <a:gdLst>
                    <a:gd name="T0" fmla="*/ 4 w 18"/>
                    <a:gd name="T1" fmla="*/ 2 h 17"/>
                    <a:gd name="T2" fmla="*/ 15 w 18"/>
                    <a:gd name="T3" fmla="*/ 4 h 17"/>
                    <a:gd name="T4" fmla="*/ 13 w 18"/>
                    <a:gd name="T5" fmla="*/ 15 h 17"/>
                    <a:gd name="T6" fmla="*/ 3 w 18"/>
                    <a:gd name="T7" fmla="*/ 13 h 17"/>
                    <a:gd name="T8" fmla="*/ 4 w 18"/>
                    <a:gd name="T9" fmla="*/ 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7">
                      <a:moveTo>
                        <a:pt x="4" y="2"/>
                      </a:moveTo>
                      <a:cubicBezTo>
                        <a:pt x="8" y="0"/>
                        <a:pt x="13" y="1"/>
                        <a:pt x="15" y="4"/>
                      </a:cubicBezTo>
                      <a:cubicBezTo>
                        <a:pt x="18" y="8"/>
                        <a:pt x="17" y="12"/>
                        <a:pt x="13" y="15"/>
                      </a:cubicBezTo>
                      <a:cubicBezTo>
                        <a:pt x="10" y="17"/>
                        <a:pt x="5" y="16"/>
                        <a:pt x="3" y="13"/>
                      </a:cubicBezTo>
                      <a:cubicBezTo>
                        <a:pt x="0" y="10"/>
                        <a:pt x="1" y="5"/>
                        <a:pt x="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3" name="Freeform 179"/>
                <p:cNvSpPr/>
                <p:nvPr/>
              </p:nvSpPr>
              <p:spPr bwMode="auto">
                <a:xfrm>
                  <a:off x="1504" y="583"/>
                  <a:ext cx="79" cy="181"/>
                </a:xfrm>
                <a:custGeom>
                  <a:avLst/>
                  <a:gdLst>
                    <a:gd name="T0" fmla="*/ 1 w 33"/>
                    <a:gd name="T1" fmla="*/ 1 h 76"/>
                    <a:gd name="T2" fmla="*/ 13 w 33"/>
                    <a:gd name="T3" fmla="*/ 73 h 76"/>
                    <a:gd name="T4" fmla="*/ 17 w 33"/>
                    <a:gd name="T5" fmla="*/ 75 h 76"/>
                    <a:gd name="T6" fmla="*/ 6 w 33"/>
                    <a:gd name="T7" fmla="*/ 1 h 76"/>
                    <a:gd name="T8" fmla="*/ 1 w 33"/>
                    <a:gd name="T9" fmla="*/ 1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76">
                      <a:moveTo>
                        <a:pt x="1" y="1"/>
                      </a:moveTo>
                      <a:cubicBezTo>
                        <a:pt x="22" y="21"/>
                        <a:pt x="28" y="48"/>
                        <a:pt x="13" y="73"/>
                      </a:cubicBezTo>
                      <a:cubicBezTo>
                        <a:pt x="12" y="75"/>
                        <a:pt x="17" y="76"/>
                        <a:pt x="17" y="75"/>
                      </a:cubicBezTo>
                      <a:cubicBezTo>
                        <a:pt x="33" y="49"/>
                        <a:pt x="27" y="21"/>
                        <a:pt x="6" y="1"/>
                      </a:cubicBezTo>
                      <a:cubicBezTo>
                        <a:pt x="5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4" name="Freeform 180"/>
                <p:cNvSpPr/>
                <p:nvPr/>
              </p:nvSpPr>
              <p:spPr bwMode="auto">
                <a:xfrm>
                  <a:off x="1459" y="650"/>
                  <a:ext cx="178" cy="47"/>
                </a:xfrm>
                <a:custGeom>
                  <a:avLst/>
                  <a:gdLst>
                    <a:gd name="T0" fmla="*/ 73 w 75"/>
                    <a:gd name="T1" fmla="*/ 18 h 20"/>
                    <a:gd name="T2" fmla="*/ 1 w 75"/>
                    <a:gd name="T3" fmla="*/ 18 h 20"/>
                    <a:gd name="T4" fmla="*/ 5 w 75"/>
                    <a:gd name="T5" fmla="*/ 19 h 20"/>
                    <a:gd name="T6" fmla="*/ 69 w 75"/>
                    <a:gd name="T7" fmla="*/ 18 h 20"/>
                    <a:gd name="T8" fmla="*/ 73 w 75"/>
                    <a:gd name="T9" fmla="*/ 18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20">
                      <a:moveTo>
                        <a:pt x="73" y="18"/>
                      </a:moveTo>
                      <a:cubicBezTo>
                        <a:pt x="50" y="2"/>
                        <a:pt x="23" y="0"/>
                        <a:pt x="1" y="18"/>
                      </a:cubicBezTo>
                      <a:cubicBezTo>
                        <a:pt x="0" y="18"/>
                        <a:pt x="4" y="20"/>
                        <a:pt x="5" y="19"/>
                      </a:cubicBezTo>
                      <a:cubicBezTo>
                        <a:pt x="25" y="4"/>
                        <a:pt x="48" y="4"/>
                        <a:pt x="69" y="18"/>
                      </a:cubicBezTo>
                      <a:cubicBezTo>
                        <a:pt x="70" y="19"/>
                        <a:pt x="75" y="19"/>
                        <a:pt x="73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5" name="Freeform 181"/>
                <p:cNvSpPr/>
                <p:nvPr/>
              </p:nvSpPr>
              <p:spPr bwMode="auto">
                <a:xfrm>
                  <a:off x="1493" y="588"/>
                  <a:ext cx="95" cy="149"/>
                </a:xfrm>
                <a:custGeom>
                  <a:avLst/>
                  <a:gdLst>
                    <a:gd name="T0" fmla="*/ 35 w 40"/>
                    <a:gd name="T1" fmla="*/ 2 h 63"/>
                    <a:gd name="T2" fmla="*/ 2 w 40"/>
                    <a:gd name="T3" fmla="*/ 62 h 63"/>
                    <a:gd name="T4" fmla="*/ 6 w 40"/>
                    <a:gd name="T5" fmla="*/ 62 h 63"/>
                    <a:gd name="T6" fmla="*/ 40 w 40"/>
                    <a:gd name="T7" fmla="*/ 1 h 63"/>
                    <a:gd name="T8" fmla="*/ 35 w 40"/>
                    <a:gd name="T9" fmla="*/ 2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63">
                      <a:moveTo>
                        <a:pt x="35" y="2"/>
                      </a:moveTo>
                      <a:cubicBezTo>
                        <a:pt x="32" y="24"/>
                        <a:pt x="18" y="47"/>
                        <a:pt x="2" y="62"/>
                      </a:cubicBezTo>
                      <a:cubicBezTo>
                        <a:pt x="0" y="63"/>
                        <a:pt x="5" y="63"/>
                        <a:pt x="6" y="62"/>
                      </a:cubicBezTo>
                      <a:cubicBezTo>
                        <a:pt x="23" y="47"/>
                        <a:pt x="37" y="24"/>
                        <a:pt x="40" y="1"/>
                      </a:cubicBezTo>
                      <a:cubicBezTo>
                        <a:pt x="40" y="0"/>
                        <a:pt x="35" y="0"/>
                        <a:pt x="3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6" name="Freeform 182"/>
                <p:cNvSpPr/>
                <p:nvPr/>
              </p:nvSpPr>
              <p:spPr bwMode="auto">
                <a:xfrm>
                  <a:off x="1466" y="631"/>
                  <a:ext cx="138" cy="111"/>
                </a:xfrm>
                <a:custGeom>
                  <a:avLst/>
                  <a:gdLst>
                    <a:gd name="T0" fmla="*/ 57 w 58"/>
                    <a:gd name="T1" fmla="*/ 45 h 47"/>
                    <a:gd name="T2" fmla="*/ 5 w 58"/>
                    <a:gd name="T3" fmla="*/ 0 h 47"/>
                    <a:gd name="T4" fmla="*/ 4 w 58"/>
                    <a:gd name="T5" fmla="*/ 2 h 47"/>
                    <a:gd name="T6" fmla="*/ 52 w 58"/>
                    <a:gd name="T7" fmla="*/ 45 h 47"/>
                    <a:gd name="T8" fmla="*/ 57 w 58"/>
                    <a:gd name="T9" fmla="*/ 45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47">
                      <a:moveTo>
                        <a:pt x="57" y="45"/>
                      </a:moveTo>
                      <a:cubicBezTo>
                        <a:pt x="50" y="21"/>
                        <a:pt x="31" y="2"/>
                        <a:pt x="5" y="0"/>
                      </a:cubicBezTo>
                      <a:cubicBezTo>
                        <a:pt x="3" y="0"/>
                        <a:pt x="0" y="2"/>
                        <a:pt x="4" y="2"/>
                      </a:cubicBezTo>
                      <a:cubicBezTo>
                        <a:pt x="28" y="4"/>
                        <a:pt x="45" y="23"/>
                        <a:pt x="52" y="45"/>
                      </a:cubicBezTo>
                      <a:cubicBezTo>
                        <a:pt x="53" y="47"/>
                        <a:pt x="58" y="46"/>
                        <a:pt x="57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7" name="Freeform 183"/>
                <p:cNvSpPr/>
                <p:nvPr/>
              </p:nvSpPr>
              <p:spPr bwMode="auto">
                <a:xfrm>
                  <a:off x="1552" y="491"/>
                  <a:ext cx="676" cy="173"/>
                </a:xfrm>
                <a:custGeom>
                  <a:avLst/>
                  <a:gdLst>
                    <a:gd name="T0" fmla="*/ 6 w 285"/>
                    <a:gd name="T1" fmla="*/ 73 h 73"/>
                    <a:gd name="T2" fmla="*/ 282 w 285"/>
                    <a:gd name="T3" fmla="*/ 2 h 73"/>
                    <a:gd name="T4" fmla="*/ 280 w 285"/>
                    <a:gd name="T5" fmla="*/ 0 h 73"/>
                    <a:gd name="T6" fmla="*/ 4 w 285"/>
                    <a:gd name="T7" fmla="*/ 71 h 73"/>
                    <a:gd name="T8" fmla="*/ 6 w 285"/>
                    <a:gd name="T9" fmla="*/ 7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5" h="73">
                      <a:moveTo>
                        <a:pt x="6" y="73"/>
                      </a:moveTo>
                      <a:cubicBezTo>
                        <a:pt x="98" y="49"/>
                        <a:pt x="189" y="23"/>
                        <a:pt x="282" y="2"/>
                      </a:cubicBezTo>
                      <a:cubicBezTo>
                        <a:pt x="285" y="2"/>
                        <a:pt x="283" y="0"/>
                        <a:pt x="280" y="0"/>
                      </a:cubicBezTo>
                      <a:cubicBezTo>
                        <a:pt x="187" y="21"/>
                        <a:pt x="96" y="47"/>
                        <a:pt x="4" y="71"/>
                      </a:cubicBezTo>
                      <a:cubicBezTo>
                        <a:pt x="0" y="72"/>
                        <a:pt x="5" y="73"/>
                        <a:pt x="6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8" name="Freeform 184"/>
                <p:cNvSpPr/>
                <p:nvPr/>
              </p:nvSpPr>
              <p:spPr bwMode="auto">
                <a:xfrm>
                  <a:off x="1531" y="647"/>
                  <a:ext cx="40" cy="38"/>
                </a:xfrm>
                <a:custGeom>
                  <a:avLst/>
                  <a:gdLst>
                    <a:gd name="T0" fmla="*/ 7 w 17"/>
                    <a:gd name="T1" fmla="*/ 0 h 16"/>
                    <a:gd name="T2" fmla="*/ 16 w 17"/>
                    <a:gd name="T3" fmla="*/ 6 h 16"/>
                    <a:gd name="T4" fmla="*/ 10 w 17"/>
                    <a:gd name="T5" fmla="*/ 15 h 16"/>
                    <a:gd name="T6" fmla="*/ 1 w 17"/>
                    <a:gd name="T7" fmla="*/ 10 h 16"/>
                    <a:gd name="T8" fmla="*/ 7 w 17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6">
                      <a:moveTo>
                        <a:pt x="7" y="0"/>
                      </a:moveTo>
                      <a:cubicBezTo>
                        <a:pt x="11" y="0"/>
                        <a:pt x="15" y="2"/>
                        <a:pt x="16" y="6"/>
                      </a:cubicBezTo>
                      <a:cubicBezTo>
                        <a:pt x="17" y="10"/>
                        <a:pt x="14" y="14"/>
                        <a:pt x="10" y="15"/>
                      </a:cubicBezTo>
                      <a:cubicBezTo>
                        <a:pt x="6" y="16"/>
                        <a:pt x="2" y="14"/>
                        <a:pt x="1" y="10"/>
                      </a:cubicBezTo>
                      <a:cubicBezTo>
                        <a:pt x="0" y="5"/>
                        <a:pt x="3" y="1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9" name="Freeform 185"/>
                <p:cNvSpPr/>
                <p:nvPr/>
              </p:nvSpPr>
              <p:spPr bwMode="auto">
                <a:xfrm>
                  <a:off x="1485" y="339"/>
                  <a:ext cx="79" cy="178"/>
                </a:xfrm>
                <a:custGeom>
                  <a:avLst/>
                  <a:gdLst>
                    <a:gd name="T0" fmla="*/ 16 w 33"/>
                    <a:gd name="T1" fmla="*/ 1 h 75"/>
                    <a:gd name="T2" fmla="*/ 1 w 33"/>
                    <a:gd name="T3" fmla="*/ 73 h 75"/>
                    <a:gd name="T4" fmla="*/ 6 w 33"/>
                    <a:gd name="T5" fmla="*/ 74 h 75"/>
                    <a:gd name="T6" fmla="*/ 21 w 33"/>
                    <a:gd name="T7" fmla="*/ 1 h 75"/>
                    <a:gd name="T8" fmla="*/ 16 w 33"/>
                    <a:gd name="T9" fmla="*/ 1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75">
                      <a:moveTo>
                        <a:pt x="16" y="1"/>
                      </a:moveTo>
                      <a:cubicBezTo>
                        <a:pt x="28" y="27"/>
                        <a:pt x="25" y="55"/>
                        <a:pt x="1" y="73"/>
                      </a:cubicBezTo>
                      <a:cubicBezTo>
                        <a:pt x="0" y="74"/>
                        <a:pt x="5" y="75"/>
                        <a:pt x="6" y="74"/>
                      </a:cubicBezTo>
                      <a:cubicBezTo>
                        <a:pt x="30" y="56"/>
                        <a:pt x="33" y="28"/>
                        <a:pt x="21" y="1"/>
                      </a:cubicBezTo>
                      <a:cubicBezTo>
                        <a:pt x="20" y="0"/>
                        <a:pt x="15" y="0"/>
                        <a:pt x="1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10" name="Freeform 186"/>
                <p:cNvSpPr/>
                <p:nvPr/>
              </p:nvSpPr>
              <p:spPr bwMode="auto">
                <a:xfrm>
                  <a:off x="1440" y="405"/>
                  <a:ext cx="166" cy="81"/>
                </a:xfrm>
                <a:custGeom>
                  <a:avLst/>
                  <a:gdLst>
                    <a:gd name="T0" fmla="*/ 69 w 70"/>
                    <a:gd name="T1" fmla="*/ 32 h 34"/>
                    <a:gd name="T2" fmla="*/ 1 w 70"/>
                    <a:gd name="T3" fmla="*/ 8 h 34"/>
                    <a:gd name="T4" fmla="*/ 5 w 70"/>
                    <a:gd name="T5" fmla="*/ 10 h 34"/>
                    <a:gd name="T6" fmla="*/ 65 w 70"/>
                    <a:gd name="T7" fmla="*/ 32 h 34"/>
                    <a:gd name="T8" fmla="*/ 69 w 70"/>
                    <a:gd name="T9" fmla="*/ 32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" h="34">
                      <a:moveTo>
                        <a:pt x="69" y="32"/>
                      </a:moveTo>
                      <a:cubicBezTo>
                        <a:pt x="53" y="9"/>
                        <a:pt x="28" y="0"/>
                        <a:pt x="1" y="8"/>
                      </a:cubicBezTo>
                      <a:cubicBezTo>
                        <a:pt x="0" y="9"/>
                        <a:pt x="4" y="10"/>
                        <a:pt x="5" y="10"/>
                      </a:cubicBezTo>
                      <a:cubicBezTo>
                        <a:pt x="29" y="2"/>
                        <a:pt x="51" y="12"/>
                        <a:pt x="65" y="32"/>
                      </a:cubicBezTo>
                      <a:cubicBezTo>
                        <a:pt x="65" y="33"/>
                        <a:pt x="70" y="34"/>
                        <a:pt x="69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11" name="Freeform 187"/>
                <p:cNvSpPr/>
                <p:nvPr/>
              </p:nvSpPr>
              <p:spPr bwMode="auto">
                <a:xfrm>
                  <a:off x="1457" y="367"/>
                  <a:ext cx="140" cy="114"/>
                </a:xfrm>
                <a:custGeom>
                  <a:avLst/>
                  <a:gdLst>
                    <a:gd name="T0" fmla="*/ 54 w 59"/>
                    <a:gd name="T1" fmla="*/ 2 h 48"/>
                    <a:gd name="T2" fmla="*/ 3 w 59"/>
                    <a:gd name="T3" fmla="*/ 46 h 48"/>
                    <a:gd name="T4" fmla="*/ 5 w 59"/>
                    <a:gd name="T5" fmla="*/ 48 h 48"/>
                    <a:gd name="T6" fmla="*/ 59 w 59"/>
                    <a:gd name="T7" fmla="*/ 2 h 48"/>
                    <a:gd name="T8" fmla="*/ 54 w 59"/>
                    <a:gd name="T9" fmla="*/ 2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9" h="48">
                      <a:moveTo>
                        <a:pt x="54" y="2"/>
                      </a:moveTo>
                      <a:cubicBezTo>
                        <a:pt x="44" y="21"/>
                        <a:pt x="23" y="38"/>
                        <a:pt x="3" y="46"/>
                      </a:cubicBezTo>
                      <a:cubicBezTo>
                        <a:pt x="0" y="48"/>
                        <a:pt x="4" y="48"/>
                        <a:pt x="5" y="48"/>
                      </a:cubicBezTo>
                      <a:cubicBezTo>
                        <a:pt x="26" y="39"/>
                        <a:pt x="48" y="22"/>
                        <a:pt x="59" y="2"/>
                      </a:cubicBezTo>
                      <a:cubicBezTo>
                        <a:pt x="59" y="1"/>
                        <a:pt x="55" y="0"/>
                        <a:pt x="5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12" name="Freeform 188"/>
                <p:cNvSpPr/>
                <p:nvPr/>
              </p:nvSpPr>
              <p:spPr bwMode="auto">
                <a:xfrm>
                  <a:off x="1469" y="372"/>
                  <a:ext cx="95" cy="145"/>
                </a:xfrm>
                <a:custGeom>
                  <a:avLst/>
                  <a:gdLst>
                    <a:gd name="T0" fmla="*/ 39 w 40"/>
                    <a:gd name="T1" fmla="*/ 60 h 61"/>
                    <a:gd name="T2" fmla="*/ 6 w 40"/>
                    <a:gd name="T3" fmla="*/ 0 h 61"/>
                    <a:gd name="T4" fmla="*/ 2 w 40"/>
                    <a:gd name="T5" fmla="*/ 2 h 61"/>
                    <a:gd name="T6" fmla="*/ 33 w 40"/>
                    <a:gd name="T7" fmla="*/ 60 h 61"/>
                    <a:gd name="T8" fmla="*/ 39 w 40"/>
                    <a:gd name="T9" fmla="*/ 6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61">
                      <a:moveTo>
                        <a:pt x="39" y="60"/>
                      </a:moveTo>
                      <a:cubicBezTo>
                        <a:pt x="40" y="35"/>
                        <a:pt x="29" y="11"/>
                        <a:pt x="6" y="0"/>
                      </a:cubicBezTo>
                      <a:cubicBezTo>
                        <a:pt x="5" y="0"/>
                        <a:pt x="0" y="1"/>
                        <a:pt x="2" y="2"/>
                      </a:cubicBezTo>
                      <a:cubicBezTo>
                        <a:pt x="25" y="12"/>
                        <a:pt x="35" y="36"/>
                        <a:pt x="33" y="60"/>
                      </a:cubicBezTo>
                      <a:cubicBezTo>
                        <a:pt x="33" y="61"/>
                        <a:pt x="38" y="61"/>
                        <a:pt x="39" y="6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13" name="Freeform 189"/>
                <p:cNvSpPr/>
                <p:nvPr/>
              </p:nvSpPr>
              <p:spPr bwMode="auto">
                <a:xfrm>
                  <a:off x="1540" y="429"/>
                  <a:ext cx="693" cy="76"/>
                </a:xfrm>
                <a:custGeom>
                  <a:avLst/>
                  <a:gdLst>
                    <a:gd name="T0" fmla="*/ 3 w 292"/>
                    <a:gd name="T1" fmla="*/ 2 h 32"/>
                    <a:gd name="T2" fmla="*/ 287 w 292"/>
                    <a:gd name="T3" fmla="*/ 32 h 32"/>
                    <a:gd name="T4" fmla="*/ 289 w 292"/>
                    <a:gd name="T5" fmla="*/ 30 h 32"/>
                    <a:gd name="T6" fmla="*/ 5 w 292"/>
                    <a:gd name="T7" fmla="*/ 0 h 32"/>
                    <a:gd name="T8" fmla="*/ 3 w 292"/>
                    <a:gd name="T9" fmla="*/ 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2" h="32">
                      <a:moveTo>
                        <a:pt x="3" y="2"/>
                      </a:moveTo>
                      <a:cubicBezTo>
                        <a:pt x="98" y="11"/>
                        <a:pt x="193" y="19"/>
                        <a:pt x="287" y="32"/>
                      </a:cubicBezTo>
                      <a:cubicBezTo>
                        <a:pt x="288" y="32"/>
                        <a:pt x="292" y="31"/>
                        <a:pt x="289" y="30"/>
                      </a:cubicBezTo>
                      <a:cubicBezTo>
                        <a:pt x="195" y="17"/>
                        <a:pt x="100" y="9"/>
                        <a:pt x="5" y="0"/>
                      </a:cubicBezTo>
                      <a:cubicBezTo>
                        <a:pt x="4" y="0"/>
                        <a:pt x="0" y="1"/>
                        <a:pt x="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14" name="Freeform 190"/>
                <p:cNvSpPr/>
                <p:nvPr/>
              </p:nvSpPr>
              <p:spPr bwMode="auto">
                <a:xfrm>
                  <a:off x="1519" y="412"/>
                  <a:ext cx="38" cy="38"/>
                </a:xfrm>
                <a:custGeom>
                  <a:avLst/>
                  <a:gdLst>
                    <a:gd name="T0" fmla="*/ 9 w 16"/>
                    <a:gd name="T1" fmla="*/ 0 h 16"/>
                    <a:gd name="T2" fmla="*/ 15 w 16"/>
                    <a:gd name="T3" fmla="*/ 9 h 16"/>
                    <a:gd name="T4" fmla="*/ 7 w 16"/>
                    <a:gd name="T5" fmla="*/ 15 h 16"/>
                    <a:gd name="T6" fmla="*/ 0 w 16"/>
                    <a:gd name="T7" fmla="*/ 7 h 16"/>
                    <a:gd name="T8" fmla="*/ 9 w 16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6">
                      <a:moveTo>
                        <a:pt x="9" y="0"/>
                      </a:moveTo>
                      <a:cubicBezTo>
                        <a:pt x="13" y="1"/>
                        <a:pt x="16" y="5"/>
                        <a:pt x="15" y="9"/>
                      </a:cubicBezTo>
                      <a:cubicBezTo>
                        <a:pt x="15" y="13"/>
                        <a:pt x="11" y="16"/>
                        <a:pt x="7" y="15"/>
                      </a:cubicBezTo>
                      <a:cubicBezTo>
                        <a:pt x="2" y="15"/>
                        <a:pt x="0" y="11"/>
                        <a:pt x="0" y="7"/>
                      </a:cubicBezTo>
                      <a:cubicBezTo>
                        <a:pt x="1" y="2"/>
                        <a:pt x="5" y="0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15" name="Freeform 191"/>
                <p:cNvSpPr/>
                <p:nvPr/>
              </p:nvSpPr>
              <p:spPr bwMode="auto">
                <a:xfrm>
                  <a:off x="1526" y="99"/>
                  <a:ext cx="116" cy="155"/>
                </a:xfrm>
                <a:custGeom>
                  <a:avLst/>
                  <a:gdLst>
                    <a:gd name="T0" fmla="*/ 42 w 49"/>
                    <a:gd name="T1" fmla="*/ 1 h 65"/>
                    <a:gd name="T2" fmla="*/ 3 w 49"/>
                    <a:gd name="T3" fmla="*/ 63 h 65"/>
                    <a:gd name="T4" fmla="*/ 6 w 49"/>
                    <a:gd name="T5" fmla="*/ 65 h 65"/>
                    <a:gd name="T6" fmla="*/ 47 w 49"/>
                    <a:gd name="T7" fmla="*/ 2 h 65"/>
                    <a:gd name="T8" fmla="*/ 42 w 49"/>
                    <a:gd name="T9" fmla="*/ 1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65">
                      <a:moveTo>
                        <a:pt x="42" y="1"/>
                      </a:moveTo>
                      <a:cubicBezTo>
                        <a:pt x="44" y="29"/>
                        <a:pt x="31" y="54"/>
                        <a:pt x="3" y="63"/>
                      </a:cubicBezTo>
                      <a:cubicBezTo>
                        <a:pt x="0" y="63"/>
                        <a:pt x="5" y="65"/>
                        <a:pt x="6" y="65"/>
                      </a:cubicBezTo>
                      <a:cubicBezTo>
                        <a:pt x="35" y="56"/>
                        <a:pt x="49" y="31"/>
                        <a:pt x="47" y="2"/>
                      </a:cubicBezTo>
                      <a:cubicBezTo>
                        <a:pt x="46" y="0"/>
                        <a:pt x="42" y="0"/>
                        <a:pt x="4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16" name="Freeform 192"/>
                <p:cNvSpPr/>
                <p:nvPr/>
              </p:nvSpPr>
              <p:spPr bwMode="auto">
                <a:xfrm>
                  <a:off x="1516" y="149"/>
                  <a:ext cx="136" cy="114"/>
                </a:xfrm>
                <a:custGeom>
                  <a:avLst/>
                  <a:gdLst>
                    <a:gd name="T0" fmla="*/ 57 w 57"/>
                    <a:gd name="T1" fmla="*/ 46 h 48"/>
                    <a:gd name="T2" fmla="*/ 3 w 57"/>
                    <a:gd name="T3" fmla="*/ 0 h 48"/>
                    <a:gd name="T4" fmla="*/ 4 w 57"/>
                    <a:gd name="T5" fmla="*/ 3 h 48"/>
                    <a:gd name="T6" fmla="*/ 52 w 57"/>
                    <a:gd name="T7" fmla="*/ 46 h 48"/>
                    <a:gd name="T8" fmla="*/ 57 w 57"/>
                    <a:gd name="T9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48">
                      <a:moveTo>
                        <a:pt x="57" y="46"/>
                      </a:moveTo>
                      <a:cubicBezTo>
                        <a:pt x="51" y="19"/>
                        <a:pt x="31" y="2"/>
                        <a:pt x="3" y="0"/>
                      </a:cubicBezTo>
                      <a:cubicBezTo>
                        <a:pt x="0" y="0"/>
                        <a:pt x="2" y="2"/>
                        <a:pt x="4" y="3"/>
                      </a:cubicBezTo>
                      <a:cubicBezTo>
                        <a:pt x="30" y="4"/>
                        <a:pt x="46" y="21"/>
                        <a:pt x="52" y="46"/>
                      </a:cubicBezTo>
                      <a:cubicBezTo>
                        <a:pt x="52" y="47"/>
                        <a:pt x="57" y="48"/>
                        <a:pt x="5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17" name="Freeform 193"/>
                <p:cNvSpPr/>
                <p:nvPr/>
              </p:nvSpPr>
              <p:spPr bwMode="auto">
                <a:xfrm>
                  <a:off x="1514" y="149"/>
                  <a:ext cx="173" cy="62"/>
                </a:xfrm>
                <a:custGeom>
                  <a:avLst/>
                  <a:gdLst>
                    <a:gd name="T0" fmla="*/ 67 w 73"/>
                    <a:gd name="T1" fmla="*/ 1 h 26"/>
                    <a:gd name="T2" fmla="*/ 4 w 73"/>
                    <a:gd name="T3" fmla="*/ 24 h 26"/>
                    <a:gd name="T4" fmla="*/ 3 w 73"/>
                    <a:gd name="T5" fmla="*/ 26 h 26"/>
                    <a:gd name="T6" fmla="*/ 71 w 73"/>
                    <a:gd name="T7" fmla="*/ 2 h 26"/>
                    <a:gd name="T8" fmla="*/ 67 w 73"/>
                    <a:gd name="T9" fmla="*/ 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" h="26">
                      <a:moveTo>
                        <a:pt x="67" y="1"/>
                      </a:moveTo>
                      <a:cubicBezTo>
                        <a:pt x="50" y="15"/>
                        <a:pt x="26" y="23"/>
                        <a:pt x="4" y="24"/>
                      </a:cubicBezTo>
                      <a:cubicBezTo>
                        <a:pt x="2" y="24"/>
                        <a:pt x="0" y="26"/>
                        <a:pt x="3" y="26"/>
                      </a:cubicBezTo>
                      <a:cubicBezTo>
                        <a:pt x="27" y="25"/>
                        <a:pt x="53" y="17"/>
                        <a:pt x="71" y="2"/>
                      </a:cubicBezTo>
                      <a:cubicBezTo>
                        <a:pt x="73" y="0"/>
                        <a:pt x="68" y="0"/>
                        <a:pt x="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18" name="Freeform 194"/>
                <p:cNvSpPr/>
                <p:nvPr/>
              </p:nvSpPr>
              <p:spPr bwMode="auto">
                <a:xfrm>
                  <a:off x="1564" y="111"/>
                  <a:ext cx="59" cy="164"/>
                </a:xfrm>
                <a:custGeom>
                  <a:avLst/>
                  <a:gdLst>
                    <a:gd name="T0" fmla="*/ 14 w 25"/>
                    <a:gd name="T1" fmla="*/ 68 h 69"/>
                    <a:gd name="T2" fmla="*/ 6 w 25"/>
                    <a:gd name="T3" fmla="*/ 1 h 69"/>
                    <a:gd name="T4" fmla="*/ 1 w 25"/>
                    <a:gd name="T5" fmla="*/ 2 h 69"/>
                    <a:gd name="T6" fmla="*/ 10 w 25"/>
                    <a:gd name="T7" fmla="*/ 68 h 69"/>
                    <a:gd name="T8" fmla="*/ 14 w 25"/>
                    <a:gd name="T9" fmla="*/ 68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69">
                      <a:moveTo>
                        <a:pt x="14" y="68"/>
                      </a:moveTo>
                      <a:cubicBezTo>
                        <a:pt x="25" y="45"/>
                        <a:pt x="23" y="20"/>
                        <a:pt x="6" y="1"/>
                      </a:cubicBezTo>
                      <a:cubicBezTo>
                        <a:pt x="5" y="0"/>
                        <a:pt x="0" y="1"/>
                        <a:pt x="1" y="2"/>
                      </a:cubicBezTo>
                      <a:cubicBezTo>
                        <a:pt x="18" y="20"/>
                        <a:pt x="20" y="45"/>
                        <a:pt x="10" y="68"/>
                      </a:cubicBezTo>
                      <a:cubicBezTo>
                        <a:pt x="9" y="69"/>
                        <a:pt x="14" y="69"/>
                        <a:pt x="14" y="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19" name="Freeform 195"/>
                <p:cNvSpPr/>
                <p:nvPr/>
              </p:nvSpPr>
              <p:spPr bwMode="auto">
                <a:xfrm>
                  <a:off x="1609" y="189"/>
                  <a:ext cx="619" cy="318"/>
                </a:xfrm>
                <a:custGeom>
                  <a:avLst/>
                  <a:gdLst>
                    <a:gd name="T0" fmla="*/ 2 w 261"/>
                    <a:gd name="T1" fmla="*/ 2 h 134"/>
                    <a:gd name="T2" fmla="*/ 255 w 261"/>
                    <a:gd name="T3" fmla="*/ 133 h 134"/>
                    <a:gd name="T4" fmla="*/ 259 w 261"/>
                    <a:gd name="T5" fmla="*/ 132 h 134"/>
                    <a:gd name="T6" fmla="*/ 6 w 261"/>
                    <a:gd name="T7" fmla="*/ 1 h 134"/>
                    <a:gd name="T8" fmla="*/ 2 w 261"/>
                    <a:gd name="T9" fmla="*/ 2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1" h="134">
                      <a:moveTo>
                        <a:pt x="2" y="2"/>
                      </a:moveTo>
                      <a:cubicBezTo>
                        <a:pt x="87" y="45"/>
                        <a:pt x="172" y="87"/>
                        <a:pt x="255" y="133"/>
                      </a:cubicBezTo>
                      <a:cubicBezTo>
                        <a:pt x="256" y="134"/>
                        <a:pt x="261" y="133"/>
                        <a:pt x="259" y="132"/>
                      </a:cubicBezTo>
                      <a:cubicBezTo>
                        <a:pt x="177" y="85"/>
                        <a:pt x="91" y="44"/>
                        <a:pt x="6" y="1"/>
                      </a:cubicBezTo>
                      <a:cubicBezTo>
                        <a:pt x="5" y="0"/>
                        <a:pt x="0" y="1"/>
                        <a:pt x="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20" name="Freeform 196"/>
                <p:cNvSpPr/>
                <p:nvPr/>
              </p:nvSpPr>
              <p:spPr bwMode="auto">
                <a:xfrm>
                  <a:off x="1585" y="168"/>
                  <a:ext cx="43" cy="40"/>
                </a:xfrm>
                <a:custGeom>
                  <a:avLst/>
                  <a:gdLst>
                    <a:gd name="T0" fmla="*/ 13 w 18"/>
                    <a:gd name="T1" fmla="*/ 2 h 17"/>
                    <a:gd name="T2" fmla="*/ 15 w 18"/>
                    <a:gd name="T3" fmla="*/ 12 h 17"/>
                    <a:gd name="T4" fmla="*/ 5 w 18"/>
                    <a:gd name="T5" fmla="*/ 15 h 17"/>
                    <a:gd name="T6" fmla="*/ 2 w 18"/>
                    <a:gd name="T7" fmla="*/ 5 h 17"/>
                    <a:gd name="T8" fmla="*/ 13 w 18"/>
                    <a:gd name="T9" fmla="*/ 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7">
                      <a:moveTo>
                        <a:pt x="13" y="2"/>
                      </a:moveTo>
                      <a:cubicBezTo>
                        <a:pt x="16" y="4"/>
                        <a:pt x="18" y="9"/>
                        <a:pt x="15" y="12"/>
                      </a:cubicBezTo>
                      <a:cubicBezTo>
                        <a:pt x="13" y="16"/>
                        <a:pt x="9" y="17"/>
                        <a:pt x="5" y="15"/>
                      </a:cubicBezTo>
                      <a:cubicBezTo>
                        <a:pt x="1" y="13"/>
                        <a:pt x="0" y="8"/>
                        <a:pt x="2" y="5"/>
                      </a:cubicBezTo>
                      <a:cubicBezTo>
                        <a:pt x="4" y="1"/>
                        <a:pt x="9" y="0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21" name="Freeform 197"/>
                <p:cNvSpPr/>
                <p:nvPr/>
              </p:nvSpPr>
              <p:spPr bwMode="auto">
                <a:xfrm>
                  <a:off x="1675" y="-95"/>
                  <a:ext cx="159" cy="114"/>
                </a:xfrm>
                <a:custGeom>
                  <a:avLst/>
                  <a:gdLst>
                    <a:gd name="T0" fmla="*/ 62 w 67"/>
                    <a:gd name="T1" fmla="*/ 1 h 48"/>
                    <a:gd name="T2" fmla="*/ 3 w 67"/>
                    <a:gd name="T3" fmla="*/ 43 h 48"/>
                    <a:gd name="T4" fmla="*/ 4 w 67"/>
                    <a:gd name="T5" fmla="*/ 45 h 48"/>
                    <a:gd name="T6" fmla="*/ 67 w 67"/>
                    <a:gd name="T7" fmla="*/ 2 h 48"/>
                    <a:gd name="T8" fmla="*/ 62 w 67"/>
                    <a:gd name="T9" fmla="*/ 1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48">
                      <a:moveTo>
                        <a:pt x="62" y="1"/>
                      </a:moveTo>
                      <a:cubicBezTo>
                        <a:pt x="53" y="28"/>
                        <a:pt x="32" y="46"/>
                        <a:pt x="3" y="43"/>
                      </a:cubicBezTo>
                      <a:cubicBezTo>
                        <a:pt x="0" y="43"/>
                        <a:pt x="2" y="45"/>
                        <a:pt x="4" y="45"/>
                      </a:cubicBezTo>
                      <a:cubicBezTo>
                        <a:pt x="34" y="48"/>
                        <a:pt x="58" y="31"/>
                        <a:pt x="67" y="2"/>
                      </a:cubicBezTo>
                      <a:cubicBezTo>
                        <a:pt x="67" y="1"/>
                        <a:pt x="62" y="0"/>
                        <a:pt x="6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22" name="Freeform 198"/>
                <p:cNvSpPr/>
                <p:nvPr/>
              </p:nvSpPr>
              <p:spPr bwMode="auto">
                <a:xfrm>
                  <a:off x="1699" y="-88"/>
                  <a:ext cx="100" cy="152"/>
                </a:xfrm>
                <a:custGeom>
                  <a:avLst/>
                  <a:gdLst>
                    <a:gd name="T0" fmla="*/ 37 w 42"/>
                    <a:gd name="T1" fmla="*/ 62 h 64"/>
                    <a:gd name="T2" fmla="*/ 6 w 42"/>
                    <a:gd name="T3" fmla="*/ 1 h 64"/>
                    <a:gd name="T4" fmla="*/ 3 w 42"/>
                    <a:gd name="T5" fmla="*/ 2 h 64"/>
                    <a:gd name="T6" fmla="*/ 32 w 42"/>
                    <a:gd name="T7" fmla="*/ 61 h 64"/>
                    <a:gd name="T8" fmla="*/ 37 w 42"/>
                    <a:gd name="T9" fmla="*/ 62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64">
                      <a:moveTo>
                        <a:pt x="37" y="62"/>
                      </a:moveTo>
                      <a:cubicBezTo>
                        <a:pt x="42" y="36"/>
                        <a:pt x="31" y="13"/>
                        <a:pt x="6" y="1"/>
                      </a:cubicBezTo>
                      <a:cubicBezTo>
                        <a:pt x="5" y="0"/>
                        <a:pt x="0" y="0"/>
                        <a:pt x="3" y="2"/>
                      </a:cubicBezTo>
                      <a:cubicBezTo>
                        <a:pt x="27" y="13"/>
                        <a:pt x="37" y="36"/>
                        <a:pt x="32" y="61"/>
                      </a:cubicBezTo>
                      <a:cubicBezTo>
                        <a:pt x="32" y="63"/>
                        <a:pt x="37" y="64"/>
                        <a:pt x="37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23" name="Freeform 199"/>
                <p:cNvSpPr/>
                <p:nvPr/>
              </p:nvSpPr>
              <p:spPr bwMode="auto">
                <a:xfrm>
                  <a:off x="1678" y="-38"/>
                  <a:ext cx="185" cy="31"/>
                </a:xfrm>
                <a:custGeom>
                  <a:avLst/>
                  <a:gdLst>
                    <a:gd name="T0" fmla="*/ 72 w 78"/>
                    <a:gd name="T1" fmla="*/ 4 h 13"/>
                    <a:gd name="T2" fmla="*/ 6 w 78"/>
                    <a:gd name="T3" fmla="*/ 1 h 13"/>
                    <a:gd name="T4" fmla="*/ 3 w 78"/>
                    <a:gd name="T5" fmla="*/ 2 h 13"/>
                    <a:gd name="T6" fmla="*/ 75 w 78"/>
                    <a:gd name="T7" fmla="*/ 5 h 13"/>
                    <a:gd name="T8" fmla="*/ 72 w 78"/>
                    <a:gd name="T9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13">
                      <a:moveTo>
                        <a:pt x="72" y="4"/>
                      </a:moveTo>
                      <a:cubicBezTo>
                        <a:pt x="52" y="11"/>
                        <a:pt x="26" y="8"/>
                        <a:pt x="6" y="1"/>
                      </a:cubicBezTo>
                      <a:cubicBezTo>
                        <a:pt x="5" y="0"/>
                        <a:pt x="0" y="1"/>
                        <a:pt x="3" y="2"/>
                      </a:cubicBezTo>
                      <a:cubicBezTo>
                        <a:pt x="24" y="11"/>
                        <a:pt x="52" y="13"/>
                        <a:pt x="75" y="5"/>
                      </a:cubicBezTo>
                      <a:cubicBezTo>
                        <a:pt x="78" y="4"/>
                        <a:pt x="73" y="3"/>
                        <a:pt x="7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24" name="Freeform 200"/>
                <p:cNvSpPr/>
                <p:nvPr/>
              </p:nvSpPr>
              <p:spPr bwMode="auto">
                <a:xfrm>
                  <a:off x="1718" y="-107"/>
                  <a:ext cx="78" cy="161"/>
                </a:xfrm>
                <a:custGeom>
                  <a:avLst/>
                  <a:gdLst>
                    <a:gd name="T0" fmla="*/ 6 w 33"/>
                    <a:gd name="T1" fmla="*/ 67 h 68"/>
                    <a:gd name="T2" fmla="*/ 24 w 33"/>
                    <a:gd name="T3" fmla="*/ 2 h 68"/>
                    <a:gd name="T4" fmla="*/ 19 w 33"/>
                    <a:gd name="T5" fmla="*/ 2 h 68"/>
                    <a:gd name="T6" fmla="*/ 2 w 33"/>
                    <a:gd name="T7" fmla="*/ 66 h 68"/>
                    <a:gd name="T8" fmla="*/ 6 w 33"/>
                    <a:gd name="T9" fmla="*/ 67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68">
                      <a:moveTo>
                        <a:pt x="6" y="67"/>
                      </a:moveTo>
                      <a:cubicBezTo>
                        <a:pt x="24" y="50"/>
                        <a:pt x="33" y="26"/>
                        <a:pt x="24" y="2"/>
                      </a:cubicBezTo>
                      <a:cubicBezTo>
                        <a:pt x="23" y="0"/>
                        <a:pt x="18" y="1"/>
                        <a:pt x="19" y="2"/>
                      </a:cubicBezTo>
                      <a:cubicBezTo>
                        <a:pt x="28" y="26"/>
                        <a:pt x="19" y="50"/>
                        <a:pt x="2" y="66"/>
                      </a:cubicBezTo>
                      <a:cubicBezTo>
                        <a:pt x="0" y="67"/>
                        <a:pt x="5" y="68"/>
                        <a:pt x="6" y="6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25" name="Freeform 201"/>
                <p:cNvSpPr/>
                <p:nvPr/>
              </p:nvSpPr>
              <p:spPr bwMode="auto">
                <a:xfrm>
                  <a:off x="1773" y="-17"/>
                  <a:ext cx="455" cy="524"/>
                </a:xfrm>
                <a:custGeom>
                  <a:avLst/>
                  <a:gdLst>
                    <a:gd name="T0" fmla="*/ 1 w 192"/>
                    <a:gd name="T1" fmla="*/ 3 h 221"/>
                    <a:gd name="T2" fmla="*/ 186 w 192"/>
                    <a:gd name="T3" fmla="*/ 220 h 221"/>
                    <a:gd name="T4" fmla="*/ 191 w 192"/>
                    <a:gd name="T5" fmla="*/ 219 h 221"/>
                    <a:gd name="T6" fmla="*/ 6 w 192"/>
                    <a:gd name="T7" fmla="*/ 2 h 221"/>
                    <a:gd name="T8" fmla="*/ 1 w 192"/>
                    <a:gd name="T9" fmla="*/ 3 h 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2" h="221">
                      <a:moveTo>
                        <a:pt x="1" y="3"/>
                      </a:moveTo>
                      <a:cubicBezTo>
                        <a:pt x="63" y="74"/>
                        <a:pt x="127" y="146"/>
                        <a:pt x="186" y="220"/>
                      </a:cubicBezTo>
                      <a:cubicBezTo>
                        <a:pt x="187" y="221"/>
                        <a:pt x="192" y="220"/>
                        <a:pt x="191" y="219"/>
                      </a:cubicBezTo>
                      <a:cubicBezTo>
                        <a:pt x="132" y="145"/>
                        <a:pt x="68" y="73"/>
                        <a:pt x="6" y="2"/>
                      </a:cubicBezTo>
                      <a:cubicBezTo>
                        <a:pt x="5" y="0"/>
                        <a:pt x="0" y="2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26" name="Freeform 202"/>
                <p:cNvSpPr/>
                <p:nvPr/>
              </p:nvSpPr>
              <p:spPr bwMode="auto">
                <a:xfrm>
                  <a:off x="1751" y="-41"/>
                  <a:ext cx="41" cy="41"/>
                </a:xfrm>
                <a:custGeom>
                  <a:avLst/>
                  <a:gdLst>
                    <a:gd name="T0" fmla="*/ 15 w 17"/>
                    <a:gd name="T1" fmla="*/ 3 h 17"/>
                    <a:gd name="T2" fmla="*/ 14 w 17"/>
                    <a:gd name="T3" fmla="*/ 14 h 17"/>
                    <a:gd name="T4" fmla="*/ 3 w 17"/>
                    <a:gd name="T5" fmla="*/ 13 h 17"/>
                    <a:gd name="T6" fmla="*/ 4 w 17"/>
                    <a:gd name="T7" fmla="*/ 2 h 17"/>
                    <a:gd name="T8" fmla="*/ 15 w 17"/>
                    <a:gd name="T9" fmla="*/ 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5" y="3"/>
                      </a:moveTo>
                      <a:cubicBezTo>
                        <a:pt x="17" y="7"/>
                        <a:pt x="17" y="12"/>
                        <a:pt x="14" y="14"/>
                      </a:cubicBezTo>
                      <a:cubicBezTo>
                        <a:pt x="10" y="17"/>
                        <a:pt x="5" y="16"/>
                        <a:pt x="3" y="13"/>
                      </a:cubicBezTo>
                      <a:cubicBezTo>
                        <a:pt x="0" y="10"/>
                        <a:pt x="1" y="5"/>
                        <a:pt x="4" y="2"/>
                      </a:cubicBezTo>
                      <a:cubicBezTo>
                        <a:pt x="7" y="0"/>
                        <a:pt x="12" y="0"/>
                        <a:pt x="15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27" name="Freeform 203"/>
                <p:cNvSpPr/>
                <p:nvPr/>
              </p:nvSpPr>
              <p:spPr bwMode="auto">
                <a:xfrm>
                  <a:off x="1884" y="-200"/>
                  <a:ext cx="188" cy="79"/>
                </a:xfrm>
                <a:custGeom>
                  <a:avLst/>
                  <a:gdLst>
                    <a:gd name="T0" fmla="*/ 74 w 79"/>
                    <a:gd name="T1" fmla="*/ 1 h 33"/>
                    <a:gd name="T2" fmla="*/ 6 w 79"/>
                    <a:gd name="T3" fmla="*/ 18 h 33"/>
                    <a:gd name="T4" fmla="*/ 2 w 79"/>
                    <a:gd name="T5" fmla="*/ 19 h 33"/>
                    <a:gd name="T6" fmla="*/ 78 w 79"/>
                    <a:gd name="T7" fmla="*/ 2 h 33"/>
                    <a:gd name="T8" fmla="*/ 74 w 79"/>
                    <a:gd name="T9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33">
                      <a:moveTo>
                        <a:pt x="74" y="1"/>
                      </a:moveTo>
                      <a:cubicBezTo>
                        <a:pt x="56" y="22"/>
                        <a:pt x="31" y="31"/>
                        <a:pt x="6" y="18"/>
                      </a:cubicBezTo>
                      <a:cubicBezTo>
                        <a:pt x="5" y="17"/>
                        <a:pt x="0" y="18"/>
                        <a:pt x="2" y="19"/>
                      </a:cubicBezTo>
                      <a:cubicBezTo>
                        <a:pt x="30" y="33"/>
                        <a:pt x="59" y="26"/>
                        <a:pt x="78" y="2"/>
                      </a:cubicBezTo>
                      <a:cubicBezTo>
                        <a:pt x="79" y="1"/>
                        <a:pt x="75" y="0"/>
                        <a:pt x="7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28" name="Freeform 204"/>
                <p:cNvSpPr/>
                <p:nvPr/>
              </p:nvSpPr>
              <p:spPr bwMode="auto">
                <a:xfrm>
                  <a:off x="1946" y="-237"/>
                  <a:ext cx="59" cy="168"/>
                </a:xfrm>
                <a:custGeom>
                  <a:avLst/>
                  <a:gdLst>
                    <a:gd name="T0" fmla="*/ 11 w 25"/>
                    <a:gd name="T1" fmla="*/ 70 h 71"/>
                    <a:gd name="T2" fmla="*/ 6 w 25"/>
                    <a:gd name="T3" fmla="*/ 2 h 71"/>
                    <a:gd name="T4" fmla="*/ 1 w 25"/>
                    <a:gd name="T5" fmla="*/ 2 h 71"/>
                    <a:gd name="T6" fmla="*/ 6 w 25"/>
                    <a:gd name="T7" fmla="*/ 69 h 71"/>
                    <a:gd name="T8" fmla="*/ 11 w 25"/>
                    <a:gd name="T9" fmla="*/ 7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1">
                      <a:moveTo>
                        <a:pt x="11" y="70"/>
                      </a:moveTo>
                      <a:cubicBezTo>
                        <a:pt x="25" y="47"/>
                        <a:pt x="23" y="22"/>
                        <a:pt x="6" y="2"/>
                      </a:cubicBezTo>
                      <a:cubicBezTo>
                        <a:pt x="5" y="1"/>
                        <a:pt x="0" y="0"/>
                        <a:pt x="1" y="2"/>
                      </a:cubicBezTo>
                      <a:cubicBezTo>
                        <a:pt x="19" y="22"/>
                        <a:pt x="20" y="46"/>
                        <a:pt x="6" y="69"/>
                      </a:cubicBezTo>
                      <a:cubicBezTo>
                        <a:pt x="6" y="69"/>
                        <a:pt x="10" y="71"/>
                        <a:pt x="11" y="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9" name="Freeform 206"/>
              <p:cNvSpPr/>
              <p:nvPr/>
            </p:nvSpPr>
            <p:spPr bwMode="auto">
              <a:xfrm>
                <a:off x="3025776" y="-317500"/>
                <a:ext cx="266700" cy="120650"/>
              </a:xfrm>
              <a:custGeom>
                <a:avLst/>
                <a:gdLst>
                  <a:gd name="T0" fmla="*/ 68 w 71"/>
                  <a:gd name="T1" fmla="*/ 30 h 32"/>
                  <a:gd name="T2" fmla="*/ 6 w 71"/>
                  <a:gd name="T3" fmla="*/ 1 h 32"/>
                  <a:gd name="T4" fmla="*/ 1 w 71"/>
                  <a:gd name="T5" fmla="*/ 2 h 32"/>
                  <a:gd name="T6" fmla="*/ 65 w 71"/>
                  <a:gd name="T7" fmla="*/ 32 h 32"/>
                  <a:gd name="T8" fmla="*/ 68 w 71"/>
                  <a:gd name="T9" fmla="*/ 3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32">
                    <a:moveTo>
                      <a:pt x="68" y="30"/>
                    </a:moveTo>
                    <a:cubicBezTo>
                      <a:pt x="46" y="28"/>
                      <a:pt x="22" y="16"/>
                      <a:pt x="6" y="1"/>
                    </a:cubicBezTo>
                    <a:cubicBezTo>
                      <a:pt x="5" y="0"/>
                      <a:pt x="0" y="2"/>
                      <a:pt x="1" y="2"/>
                    </a:cubicBezTo>
                    <a:cubicBezTo>
                      <a:pt x="18" y="18"/>
                      <a:pt x="42" y="30"/>
                      <a:pt x="65" y="32"/>
                    </a:cubicBezTo>
                    <a:cubicBezTo>
                      <a:pt x="67" y="32"/>
                      <a:pt x="71" y="30"/>
                      <a:pt x="68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0" name="Freeform 207"/>
              <p:cNvSpPr/>
              <p:nvPr/>
            </p:nvSpPr>
            <p:spPr bwMode="auto">
              <a:xfrm>
                <a:off x="3028951" y="-365125"/>
                <a:ext cx="177800" cy="209550"/>
              </a:xfrm>
              <a:custGeom>
                <a:avLst/>
                <a:gdLst>
                  <a:gd name="T0" fmla="*/ 6 w 47"/>
                  <a:gd name="T1" fmla="*/ 55 h 56"/>
                  <a:gd name="T2" fmla="*/ 47 w 47"/>
                  <a:gd name="T3" fmla="*/ 1 h 56"/>
                  <a:gd name="T4" fmla="*/ 42 w 47"/>
                  <a:gd name="T5" fmla="*/ 1 h 56"/>
                  <a:gd name="T6" fmla="*/ 3 w 47"/>
                  <a:gd name="T7" fmla="*/ 54 h 56"/>
                  <a:gd name="T8" fmla="*/ 6 w 47"/>
                  <a:gd name="T9" fmla="*/ 5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56">
                    <a:moveTo>
                      <a:pt x="6" y="55"/>
                    </a:moveTo>
                    <a:cubicBezTo>
                      <a:pt x="29" y="46"/>
                      <a:pt x="47" y="27"/>
                      <a:pt x="47" y="1"/>
                    </a:cubicBezTo>
                    <a:cubicBezTo>
                      <a:pt x="47" y="0"/>
                      <a:pt x="42" y="0"/>
                      <a:pt x="42" y="1"/>
                    </a:cubicBezTo>
                    <a:cubicBezTo>
                      <a:pt x="42" y="26"/>
                      <a:pt x="25" y="45"/>
                      <a:pt x="3" y="54"/>
                    </a:cubicBezTo>
                    <a:cubicBezTo>
                      <a:pt x="0" y="55"/>
                      <a:pt x="5" y="56"/>
                      <a:pt x="6" y="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1" name="Freeform 208"/>
              <p:cNvSpPr/>
              <p:nvPr/>
            </p:nvSpPr>
            <p:spPr bwMode="auto">
              <a:xfrm>
                <a:off x="3152776" y="-227013"/>
                <a:ext cx="403225" cy="1031875"/>
              </a:xfrm>
              <a:custGeom>
                <a:avLst/>
                <a:gdLst>
                  <a:gd name="T0" fmla="*/ 0 w 107"/>
                  <a:gd name="T1" fmla="*/ 2 h 274"/>
                  <a:gd name="T2" fmla="*/ 102 w 107"/>
                  <a:gd name="T3" fmla="*/ 273 h 274"/>
                  <a:gd name="T4" fmla="*/ 107 w 107"/>
                  <a:gd name="T5" fmla="*/ 272 h 274"/>
                  <a:gd name="T6" fmla="*/ 5 w 107"/>
                  <a:gd name="T7" fmla="*/ 1 h 274"/>
                  <a:gd name="T8" fmla="*/ 0 w 107"/>
                  <a:gd name="T9" fmla="*/ 2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274">
                    <a:moveTo>
                      <a:pt x="0" y="2"/>
                    </a:moveTo>
                    <a:cubicBezTo>
                      <a:pt x="31" y="93"/>
                      <a:pt x="75" y="180"/>
                      <a:pt x="102" y="273"/>
                    </a:cubicBezTo>
                    <a:cubicBezTo>
                      <a:pt x="103" y="274"/>
                      <a:pt x="107" y="273"/>
                      <a:pt x="107" y="272"/>
                    </a:cubicBezTo>
                    <a:cubicBezTo>
                      <a:pt x="80" y="180"/>
                      <a:pt x="36" y="92"/>
                      <a:pt x="5" y="1"/>
                    </a:cubicBezTo>
                    <a:cubicBezTo>
                      <a:pt x="5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2" name="Freeform 209"/>
              <p:cNvSpPr/>
              <p:nvPr/>
            </p:nvSpPr>
            <p:spPr bwMode="auto">
              <a:xfrm>
                <a:off x="3122613" y="-271463"/>
                <a:ext cx="65088" cy="63500"/>
              </a:xfrm>
              <a:custGeom>
                <a:avLst/>
                <a:gdLst>
                  <a:gd name="T0" fmla="*/ 16 w 17"/>
                  <a:gd name="T1" fmla="*/ 6 h 17"/>
                  <a:gd name="T2" fmla="*/ 10 w 17"/>
                  <a:gd name="T3" fmla="*/ 16 h 17"/>
                  <a:gd name="T4" fmla="*/ 1 w 17"/>
                  <a:gd name="T5" fmla="*/ 11 h 17"/>
                  <a:gd name="T6" fmla="*/ 6 w 17"/>
                  <a:gd name="T7" fmla="*/ 1 h 17"/>
                  <a:gd name="T8" fmla="*/ 16 w 17"/>
                  <a:gd name="T9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6" y="6"/>
                    </a:moveTo>
                    <a:cubicBezTo>
                      <a:pt x="17" y="10"/>
                      <a:pt x="15" y="15"/>
                      <a:pt x="10" y="16"/>
                    </a:cubicBezTo>
                    <a:cubicBezTo>
                      <a:pt x="6" y="17"/>
                      <a:pt x="2" y="15"/>
                      <a:pt x="1" y="11"/>
                    </a:cubicBezTo>
                    <a:cubicBezTo>
                      <a:pt x="0" y="7"/>
                      <a:pt x="2" y="2"/>
                      <a:pt x="6" y="1"/>
                    </a:cubicBezTo>
                    <a:cubicBezTo>
                      <a:pt x="10" y="0"/>
                      <a:pt x="14" y="2"/>
                      <a:pt x="16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3" name="Freeform 210"/>
              <p:cNvSpPr/>
              <p:nvPr/>
            </p:nvSpPr>
            <p:spPr bwMode="auto">
              <a:xfrm>
                <a:off x="4208463" y="71437"/>
                <a:ext cx="192088" cy="247650"/>
              </a:xfrm>
              <a:custGeom>
                <a:avLst/>
                <a:gdLst>
                  <a:gd name="T0" fmla="*/ 47 w 51"/>
                  <a:gd name="T1" fmla="*/ 64 h 66"/>
                  <a:gd name="T2" fmla="*/ 10 w 51"/>
                  <a:gd name="T3" fmla="*/ 3 h 66"/>
                  <a:gd name="T4" fmla="*/ 5 w 51"/>
                  <a:gd name="T5" fmla="*/ 2 h 66"/>
                  <a:gd name="T6" fmla="*/ 45 w 51"/>
                  <a:gd name="T7" fmla="*/ 66 h 66"/>
                  <a:gd name="T8" fmla="*/ 47 w 51"/>
                  <a:gd name="T9" fmla="*/ 6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66">
                    <a:moveTo>
                      <a:pt x="47" y="64"/>
                    </a:moveTo>
                    <a:cubicBezTo>
                      <a:pt x="21" y="54"/>
                      <a:pt x="5" y="31"/>
                      <a:pt x="10" y="3"/>
                    </a:cubicBezTo>
                    <a:cubicBezTo>
                      <a:pt x="10" y="1"/>
                      <a:pt x="5" y="0"/>
                      <a:pt x="5" y="2"/>
                    </a:cubicBezTo>
                    <a:cubicBezTo>
                      <a:pt x="0" y="32"/>
                      <a:pt x="17" y="55"/>
                      <a:pt x="45" y="66"/>
                    </a:cubicBezTo>
                    <a:cubicBezTo>
                      <a:pt x="46" y="66"/>
                      <a:pt x="51" y="66"/>
                      <a:pt x="47" y="6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4" name="Freeform 211"/>
              <p:cNvSpPr/>
              <p:nvPr/>
            </p:nvSpPr>
            <p:spPr bwMode="auto">
              <a:xfrm>
                <a:off x="4137026" y="123825"/>
                <a:ext cx="260350" cy="131763"/>
              </a:xfrm>
              <a:custGeom>
                <a:avLst/>
                <a:gdLst>
                  <a:gd name="T0" fmla="*/ 3 w 69"/>
                  <a:gd name="T1" fmla="*/ 29 h 35"/>
                  <a:gd name="T2" fmla="*/ 68 w 69"/>
                  <a:gd name="T3" fmla="*/ 2 h 35"/>
                  <a:gd name="T4" fmla="*/ 63 w 69"/>
                  <a:gd name="T5" fmla="*/ 1 h 35"/>
                  <a:gd name="T6" fmla="*/ 3 w 69"/>
                  <a:gd name="T7" fmla="*/ 27 h 35"/>
                  <a:gd name="T8" fmla="*/ 3 w 69"/>
                  <a:gd name="T9" fmla="*/ 2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35">
                    <a:moveTo>
                      <a:pt x="3" y="29"/>
                    </a:moveTo>
                    <a:cubicBezTo>
                      <a:pt x="30" y="35"/>
                      <a:pt x="54" y="27"/>
                      <a:pt x="68" y="2"/>
                    </a:cubicBezTo>
                    <a:cubicBezTo>
                      <a:pt x="69" y="1"/>
                      <a:pt x="64" y="0"/>
                      <a:pt x="63" y="1"/>
                    </a:cubicBezTo>
                    <a:cubicBezTo>
                      <a:pt x="51" y="23"/>
                      <a:pt x="28" y="33"/>
                      <a:pt x="3" y="27"/>
                    </a:cubicBezTo>
                    <a:cubicBezTo>
                      <a:pt x="1" y="27"/>
                      <a:pt x="0" y="29"/>
                      <a:pt x="3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5" name="Freeform 212"/>
              <p:cNvSpPr/>
              <p:nvPr/>
            </p:nvSpPr>
            <p:spPr bwMode="auto">
              <a:xfrm>
                <a:off x="4246563" y="85725"/>
                <a:ext cx="71438" cy="271463"/>
              </a:xfrm>
              <a:custGeom>
                <a:avLst/>
                <a:gdLst>
                  <a:gd name="T0" fmla="*/ 11 w 19"/>
                  <a:gd name="T1" fmla="*/ 69 h 72"/>
                  <a:gd name="T2" fmla="*/ 18 w 19"/>
                  <a:gd name="T3" fmla="*/ 1 h 72"/>
                  <a:gd name="T4" fmla="*/ 13 w 19"/>
                  <a:gd name="T5" fmla="*/ 1 h 72"/>
                  <a:gd name="T6" fmla="*/ 6 w 19"/>
                  <a:gd name="T7" fmla="*/ 70 h 72"/>
                  <a:gd name="T8" fmla="*/ 11 w 19"/>
                  <a:gd name="T9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2">
                    <a:moveTo>
                      <a:pt x="11" y="69"/>
                    </a:moveTo>
                    <a:cubicBezTo>
                      <a:pt x="5" y="48"/>
                      <a:pt x="9" y="21"/>
                      <a:pt x="18" y="1"/>
                    </a:cubicBezTo>
                    <a:cubicBezTo>
                      <a:pt x="19" y="0"/>
                      <a:pt x="14" y="0"/>
                      <a:pt x="13" y="1"/>
                    </a:cubicBezTo>
                    <a:cubicBezTo>
                      <a:pt x="4" y="21"/>
                      <a:pt x="0" y="48"/>
                      <a:pt x="6" y="70"/>
                    </a:cubicBezTo>
                    <a:cubicBezTo>
                      <a:pt x="6" y="72"/>
                      <a:pt x="11" y="71"/>
                      <a:pt x="11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6" name="Freeform 213"/>
              <p:cNvSpPr/>
              <p:nvPr/>
            </p:nvSpPr>
            <p:spPr bwMode="auto">
              <a:xfrm>
                <a:off x="4156076" y="138112"/>
                <a:ext cx="266700" cy="120650"/>
              </a:xfrm>
              <a:custGeom>
                <a:avLst/>
                <a:gdLst>
                  <a:gd name="T0" fmla="*/ 0 w 71"/>
                  <a:gd name="T1" fmla="*/ 2 h 32"/>
                  <a:gd name="T2" fmla="*/ 68 w 71"/>
                  <a:gd name="T3" fmla="*/ 24 h 32"/>
                  <a:gd name="T4" fmla="*/ 65 w 71"/>
                  <a:gd name="T5" fmla="*/ 22 h 32"/>
                  <a:gd name="T6" fmla="*/ 5 w 71"/>
                  <a:gd name="T7" fmla="*/ 1 h 32"/>
                  <a:gd name="T8" fmla="*/ 0 w 71"/>
                  <a:gd name="T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32">
                    <a:moveTo>
                      <a:pt x="0" y="2"/>
                    </a:moveTo>
                    <a:cubicBezTo>
                      <a:pt x="17" y="22"/>
                      <a:pt x="42" y="32"/>
                      <a:pt x="68" y="24"/>
                    </a:cubicBezTo>
                    <a:cubicBezTo>
                      <a:pt x="71" y="23"/>
                      <a:pt x="66" y="21"/>
                      <a:pt x="65" y="22"/>
                    </a:cubicBezTo>
                    <a:cubicBezTo>
                      <a:pt x="42" y="29"/>
                      <a:pt x="20" y="19"/>
                      <a:pt x="5" y="1"/>
                    </a:cubicBezTo>
                    <a:cubicBezTo>
                      <a:pt x="4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7" name="Freeform 214"/>
              <p:cNvSpPr/>
              <p:nvPr/>
            </p:nvSpPr>
            <p:spPr bwMode="auto">
              <a:xfrm>
                <a:off x="3476626" y="233362"/>
                <a:ext cx="800100" cy="606425"/>
              </a:xfrm>
              <a:custGeom>
                <a:avLst/>
                <a:gdLst>
                  <a:gd name="T0" fmla="*/ 206 w 212"/>
                  <a:gd name="T1" fmla="*/ 0 h 161"/>
                  <a:gd name="T2" fmla="*/ 2 w 212"/>
                  <a:gd name="T3" fmla="*/ 160 h 161"/>
                  <a:gd name="T4" fmla="*/ 6 w 212"/>
                  <a:gd name="T5" fmla="*/ 160 h 161"/>
                  <a:gd name="T6" fmla="*/ 210 w 212"/>
                  <a:gd name="T7" fmla="*/ 1 h 161"/>
                  <a:gd name="T8" fmla="*/ 206 w 212"/>
                  <a:gd name="T9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2" h="161">
                    <a:moveTo>
                      <a:pt x="206" y="0"/>
                    </a:moveTo>
                    <a:cubicBezTo>
                      <a:pt x="137" y="53"/>
                      <a:pt x="72" y="110"/>
                      <a:pt x="2" y="160"/>
                    </a:cubicBezTo>
                    <a:cubicBezTo>
                      <a:pt x="0" y="161"/>
                      <a:pt x="5" y="161"/>
                      <a:pt x="6" y="160"/>
                    </a:cubicBezTo>
                    <a:cubicBezTo>
                      <a:pt x="77" y="111"/>
                      <a:pt x="142" y="54"/>
                      <a:pt x="210" y="1"/>
                    </a:cubicBezTo>
                    <a:cubicBezTo>
                      <a:pt x="212" y="0"/>
                      <a:pt x="207" y="0"/>
                      <a:pt x="20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8" name="Freeform 215"/>
              <p:cNvSpPr/>
              <p:nvPr/>
            </p:nvSpPr>
            <p:spPr bwMode="auto">
              <a:xfrm>
                <a:off x="4241801" y="187325"/>
                <a:ext cx="68263" cy="68263"/>
              </a:xfrm>
              <a:custGeom>
                <a:avLst/>
                <a:gdLst>
                  <a:gd name="T0" fmla="*/ 13 w 18"/>
                  <a:gd name="T1" fmla="*/ 15 h 18"/>
                  <a:gd name="T2" fmla="*/ 3 w 18"/>
                  <a:gd name="T3" fmla="*/ 13 h 18"/>
                  <a:gd name="T4" fmla="*/ 5 w 18"/>
                  <a:gd name="T5" fmla="*/ 3 h 18"/>
                  <a:gd name="T6" fmla="*/ 15 w 18"/>
                  <a:gd name="T7" fmla="*/ 5 h 18"/>
                  <a:gd name="T8" fmla="*/ 13 w 18"/>
                  <a:gd name="T9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3" y="15"/>
                    </a:moveTo>
                    <a:cubicBezTo>
                      <a:pt x="10" y="18"/>
                      <a:pt x="5" y="17"/>
                      <a:pt x="3" y="13"/>
                    </a:cubicBezTo>
                    <a:cubicBezTo>
                      <a:pt x="0" y="10"/>
                      <a:pt x="1" y="5"/>
                      <a:pt x="5" y="3"/>
                    </a:cubicBezTo>
                    <a:cubicBezTo>
                      <a:pt x="8" y="0"/>
                      <a:pt x="13" y="1"/>
                      <a:pt x="15" y="5"/>
                    </a:cubicBezTo>
                    <a:cubicBezTo>
                      <a:pt x="18" y="8"/>
                      <a:pt x="17" y="13"/>
                      <a:pt x="13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9" name="Freeform 216"/>
              <p:cNvSpPr/>
              <p:nvPr/>
            </p:nvSpPr>
            <p:spPr bwMode="auto">
              <a:xfrm>
                <a:off x="2697163" y="74612"/>
                <a:ext cx="184150" cy="244475"/>
              </a:xfrm>
              <a:custGeom>
                <a:avLst/>
                <a:gdLst>
                  <a:gd name="T0" fmla="*/ 5 w 49"/>
                  <a:gd name="T1" fmla="*/ 65 h 65"/>
                  <a:gd name="T2" fmla="*/ 44 w 49"/>
                  <a:gd name="T3" fmla="*/ 2 h 65"/>
                  <a:gd name="T4" fmla="*/ 39 w 49"/>
                  <a:gd name="T5" fmla="*/ 1 h 65"/>
                  <a:gd name="T6" fmla="*/ 1 w 49"/>
                  <a:gd name="T7" fmla="*/ 63 h 65"/>
                  <a:gd name="T8" fmla="*/ 5 w 49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65">
                    <a:moveTo>
                      <a:pt x="5" y="65"/>
                    </a:moveTo>
                    <a:cubicBezTo>
                      <a:pt x="33" y="55"/>
                      <a:pt x="49" y="31"/>
                      <a:pt x="44" y="2"/>
                    </a:cubicBezTo>
                    <a:cubicBezTo>
                      <a:pt x="44" y="0"/>
                      <a:pt x="39" y="0"/>
                      <a:pt x="39" y="1"/>
                    </a:cubicBezTo>
                    <a:cubicBezTo>
                      <a:pt x="44" y="30"/>
                      <a:pt x="28" y="53"/>
                      <a:pt x="1" y="63"/>
                    </a:cubicBezTo>
                    <a:cubicBezTo>
                      <a:pt x="0" y="64"/>
                      <a:pt x="4" y="65"/>
                      <a:pt x="5" y="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40" name="Freeform 217"/>
              <p:cNvSpPr/>
              <p:nvPr/>
            </p:nvSpPr>
            <p:spPr bwMode="auto">
              <a:xfrm>
                <a:off x="2697163" y="123825"/>
                <a:ext cx="260350" cy="131763"/>
              </a:xfrm>
              <a:custGeom>
                <a:avLst/>
                <a:gdLst>
                  <a:gd name="T0" fmla="*/ 64 w 69"/>
                  <a:gd name="T1" fmla="*/ 27 h 35"/>
                  <a:gd name="T2" fmla="*/ 5 w 69"/>
                  <a:gd name="T3" fmla="*/ 2 h 35"/>
                  <a:gd name="T4" fmla="*/ 0 w 69"/>
                  <a:gd name="T5" fmla="*/ 1 h 35"/>
                  <a:gd name="T6" fmla="*/ 67 w 69"/>
                  <a:gd name="T7" fmla="*/ 29 h 35"/>
                  <a:gd name="T8" fmla="*/ 64 w 69"/>
                  <a:gd name="T9" fmla="*/ 2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35">
                    <a:moveTo>
                      <a:pt x="64" y="27"/>
                    </a:moveTo>
                    <a:cubicBezTo>
                      <a:pt x="39" y="33"/>
                      <a:pt x="18" y="24"/>
                      <a:pt x="5" y="2"/>
                    </a:cubicBezTo>
                    <a:cubicBezTo>
                      <a:pt x="5" y="1"/>
                      <a:pt x="0" y="0"/>
                      <a:pt x="0" y="1"/>
                    </a:cubicBezTo>
                    <a:cubicBezTo>
                      <a:pt x="14" y="26"/>
                      <a:pt x="40" y="35"/>
                      <a:pt x="67" y="29"/>
                    </a:cubicBezTo>
                    <a:cubicBezTo>
                      <a:pt x="69" y="29"/>
                      <a:pt x="65" y="27"/>
                      <a:pt x="64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41" name="Freeform 218"/>
              <p:cNvSpPr/>
              <p:nvPr/>
            </p:nvSpPr>
            <p:spPr bwMode="auto">
              <a:xfrm>
                <a:off x="2776538" y="82550"/>
                <a:ext cx="68263" cy="271463"/>
              </a:xfrm>
              <a:custGeom>
                <a:avLst/>
                <a:gdLst>
                  <a:gd name="T0" fmla="*/ 12 w 18"/>
                  <a:gd name="T1" fmla="*/ 71 h 72"/>
                  <a:gd name="T2" fmla="*/ 5 w 18"/>
                  <a:gd name="T3" fmla="*/ 2 h 72"/>
                  <a:gd name="T4" fmla="*/ 0 w 18"/>
                  <a:gd name="T5" fmla="*/ 2 h 72"/>
                  <a:gd name="T6" fmla="*/ 7 w 18"/>
                  <a:gd name="T7" fmla="*/ 71 h 72"/>
                  <a:gd name="T8" fmla="*/ 12 w 18"/>
                  <a:gd name="T9" fmla="*/ 7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2">
                    <a:moveTo>
                      <a:pt x="12" y="71"/>
                    </a:moveTo>
                    <a:cubicBezTo>
                      <a:pt x="18" y="49"/>
                      <a:pt x="14" y="22"/>
                      <a:pt x="5" y="2"/>
                    </a:cubicBezTo>
                    <a:cubicBezTo>
                      <a:pt x="4" y="0"/>
                      <a:pt x="0" y="1"/>
                      <a:pt x="0" y="2"/>
                    </a:cubicBezTo>
                    <a:cubicBezTo>
                      <a:pt x="9" y="23"/>
                      <a:pt x="13" y="49"/>
                      <a:pt x="7" y="71"/>
                    </a:cubicBezTo>
                    <a:cubicBezTo>
                      <a:pt x="7" y="72"/>
                      <a:pt x="12" y="72"/>
                      <a:pt x="12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42" name="Freeform 219"/>
              <p:cNvSpPr/>
              <p:nvPr/>
            </p:nvSpPr>
            <p:spPr bwMode="auto">
              <a:xfrm>
                <a:off x="2670176" y="138112"/>
                <a:ext cx="268288" cy="120650"/>
              </a:xfrm>
              <a:custGeom>
                <a:avLst/>
                <a:gdLst>
                  <a:gd name="T0" fmla="*/ 65 w 71"/>
                  <a:gd name="T1" fmla="*/ 1 h 32"/>
                  <a:gd name="T2" fmla="*/ 6 w 71"/>
                  <a:gd name="T3" fmla="*/ 22 h 32"/>
                  <a:gd name="T4" fmla="*/ 2 w 71"/>
                  <a:gd name="T5" fmla="*/ 24 h 32"/>
                  <a:gd name="T6" fmla="*/ 70 w 71"/>
                  <a:gd name="T7" fmla="*/ 2 h 32"/>
                  <a:gd name="T8" fmla="*/ 65 w 71"/>
                  <a:gd name="T9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32">
                    <a:moveTo>
                      <a:pt x="65" y="1"/>
                    </a:moveTo>
                    <a:cubicBezTo>
                      <a:pt x="51" y="19"/>
                      <a:pt x="29" y="29"/>
                      <a:pt x="6" y="22"/>
                    </a:cubicBezTo>
                    <a:cubicBezTo>
                      <a:pt x="5" y="22"/>
                      <a:pt x="0" y="23"/>
                      <a:pt x="2" y="24"/>
                    </a:cubicBezTo>
                    <a:cubicBezTo>
                      <a:pt x="28" y="32"/>
                      <a:pt x="53" y="22"/>
                      <a:pt x="70" y="2"/>
                    </a:cubicBezTo>
                    <a:cubicBezTo>
                      <a:pt x="71" y="1"/>
                      <a:pt x="66" y="0"/>
                      <a:pt x="6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43" name="Freeform 220"/>
              <p:cNvSpPr/>
              <p:nvPr/>
            </p:nvSpPr>
            <p:spPr bwMode="auto">
              <a:xfrm>
                <a:off x="2817813" y="228600"/>
                <a:ext cx="795338" cy="614363"/>
              </a:xfrm>
              <a:custGeom>
                <a:avLst/>
                <a:gdLst>
                  <a:gd name="T0" fmla="*/ 1 w 211"/>
                  <a:gd name="T1" fmla="*/ 2 h 163"/>
                  <a:gd name="T2" fmla="*/ 205 w 211"/>
                  <a:gd name="T3" fmla="*/ 162 h 163"/>
                  <a:gd name="T4" fmla="*/ 210 w 211"/>
                  <a:gd name="T5" fmla="*/ 160 h 163"/>
                  <a:gd name="T6" fmla="*/ 6 w 211"/>
                  <a:gd name="T7" fmla="*/ 1 h 163"/>
                  <a:gd name="T8" fmla="*/ 1 w 211"/>
                  <a:gd name="T9" fmla="*/ 2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1" h="163">
                    <a:moveTo>
                      <a:pt x="1" y="2"/>
                    </a:moveTo>
                    <a:cubicBezTo>
                      <a:pt x="70" y="55"/>
                      <a:pt x="135" y="112"/>
                      <a:pt x="205" y="162"/>
                    </a:cubicBezTo>
                    <a:cubicBezTo>
                      <a:pt x="206" y="163"/>
                      <a:pt x="211" y="162"/>
                      <a:pt x="210" y="160"/>
                    </a:cubicBezTo>
                    <a:cubicBezTo>
                      <a:pt x="139" y="111"/>
                      <a:pt x="74" y="53"/>
                      <a:pt x="6" y="1"/>
                    </a:cubicBezTo>
                    <a:cubicBezTo>
                      <a:pt x="5" y="0"/>
                      <a:pt x="0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44" name="Freeform 221"/>
              <p:cNvSpPr/>
              <p:nvPr/>
            </p:nvSpPr>
            <p:spPr bwMode="auto">
              <a:xfrm>
                <a:off x="2784476" y="187325"/>
                <a:ext cx="63500" cy="68263"/>
              </a:xfrm>
              <a:custGeom>
                <a:avLst/>
                <a:gdLst>
                  <a:gd name="T0" fmla="*/ 4 w 17"/>
                  <a:gd name="T1" fmla="*/ 15 h 18"/>
                  <a:gd name="T2" fmla="*/ 15 w 17"/>
                  <a:gd name="T3" fmla="*/ 13 h 18"/>
                  <a:gd name="T4" fmla="*/ 13 w 17"/>
                  <a:gd name="T5" fmla="*/ 3 h 18"/>
                  <a:gd name="T6" fmla="*/ 2 w 17"/>
                  <a:gd name="T7" fmla="*/ 5 h 18"/>
                  <a:gd name="T8" fmla="*/ 4 w 17"/>
                  <a:gd name="T9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4" y="15"/>
                    </a:moveTo>
                    <a:cubicBezTo>
                      <a:pt x="7" y="18"/>
                      <a:pt x="12" y="17"/>
                      <a:pt x="15" y="13"/>
                    </a:cubicBezTo>
                    <a:cubicBezTo>
                      <a:pt x="17" y="10"/>
                      <a:pt x="16" y="5"/>
                      <a:pt x="13" y="3"/>
                    </a:cubicBezTo>
                    <a:cubicBezTo>
                      <a:pt x="9" y="0"/>
                      <a:pt x="5" y="1"/>
                      <a:pt x="2" y="5"/>
                    </a:cubicBezTo>
                    <a:cubicBezTo>
                      <a:pt x="0" y="8"/>
                      <a:pt x="1" y="13"/>
                      <a:pt x="4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45" name="Freeform 222"/>
              <p:cNvSpPr/>
              <p:nvPr/>
            </p:nvSpPr>
            <p:spPr bwMode="auto">
              <a:xfrm>
                <a:off x="3213101" y="-169863"/>
                <a:ext cx="298450" cy="134938"/>
              </a:xfrm>
              <a:custGeom>
                <a:avLst/>
                <a:gdLst>
                  <a:gd name="T0" fmla="*/ 73 w 79"/>
                  <a:gd name="T1" fmla="*/ 1 h 36"/>
                  <a:gd name="T2" fmla="*/ 6 w 79"/>
                  <a:gd name="T3" fmla="*/ 22 h 36"/>
                  <a:gd name="T4" fmla="*/ 3 w 79"/>
                  <a:gd name="T5" fmla="*/ 23 h 36"/>
                  <a:gd name="T6" fmla="*/ 78 w 79"/>
                  <a:gd name="T7" fmla="*/ 2 h 36"/>
                  <a:gd name="T8" fmla="*/ 73 w 79"/>
                  <a:gd name="T9" fmla="*/ 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6">
                    <a:moveTo>
                      <a:pt x="73" y="1"/>
                    </a:moveTo>
                    <a:cubicBezTo>
                      <a:pt x="57" y="23"/>
                      <a:pt x="32" y="34"/>
                      <a:pt x="6" y="22"/>
                    </a:cubicBezTo>
                    <a:cubicBezTo>
                      <a:pt x="4" y="21"/>
                      <a:pt x="0" y="22"/>
                      <a:pt x="3" y="23"/>
                    </a:cubicBezTo>
                    <a:cubicBezTo>
                      <a:pt x="31" y="36"/>
                      <a:pt x="60" y="27"/>
                      <a:pt x="78" y="2"/>
                    </a:cubicBezTo>
                    <a:cubicBezTo>
                      <a:pt x="79" y="1"/>
                      <a:pt x="74" y="0"/>
                      <a:pt x="7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46" name="Freeform 223"/>
              <p:cNvSpPr/>
              <p:nvPr/>
            </p:nvSpPr>
            <p:spPr bwMode="auto">
              <a:xfrm>
                <a:off x="3303588" y="-219075"/>
                <a:ext cx="106363" cy="263525"/>
              </a:xfrm>
              <a:custGeom>
                <a:avLst/>
                <a:gdLst>
                  <a:gd name="T0" fmla="*/ 15 w 28"/>
                  <a:gd name="T1" fmla="*/ 69 h 70"/>
                  <a:gd name="T2" fmla="*/ 6 w 28"/>
                  <a:gd name="T3" fmla="*/ 1 h 70"/>
                  <a:gd name="T4" fmla="*/ 2 w 28"/>
                  <a:gd name="T5" fmla="*/ 1 h 70"/>
                  <a:gd name="T6" fmla="*/ 11 w 28"/>
                  <a:gd name="T7" fmla="*/ 68 h 70"/>
                  <a:gd name="T8" fmla="*/ 15 w 28"/>
                  <a:gd name="T9" fmla="*/ 6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0">
                    <a:moveTo>
                      <a:pt x="15" y="69"/>
                    </a:moveTo>
                    <a:cubicBezTo>
                      <a:pt x="28" y="45"/>
                      <a:pt x="25" y="20"/>
                      <a:pt x="6" y="1"/>
                    </a:cubicBezTo>
                    <a:cubicBezTo>
                      <a:pt x="5" y="1"/>
                      <a:pt x="0" y="0"/>
                      <a:pt x="2" y="1"/>
                    </a:cubicBezTo>
                    <a:cubicBezTo>
                      <a:pt x="20" y="20"/>
                      <a:pt x="23" y="45"/>
                      <a:pt x="11" y="68"/>
                    </a:cubicBezTo>
                    <a:cubicBezTo>
                      <a:pt x="10" y="69"/>
                      <a:pt x="15" y="70"/>
                      <a:pt x="15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47" name="Freeform 224"/>
              <p:cNvSpPr/>
              <p:nvPr/>
            </p:nvSpPr>
            <p:spPr bwMode="auto">
              <a:xfrm>
                <a:off x="3248026" y="-155575"/>
                <a:ext cx="266700" cy="106363"/>
              </a:xfrm>
              <a:custGeom>
                <a:avLst/>
                <a:gdLst>
                  <a:gd name="T0" fmla="*/ 68 w 71"/>
                  <a:gd name="T1" fmla="*/ 26 h 28"/>
                  <a:gd name="T2" fmla="*/ 5 w 71"/>
                  <a:gd name="T3" fmla="*/ 1 h 28"/>
                  <a:gd name="T4" fmla="*/ 1 w 71"/>
                  <a:gd name="T5" fmla="*/ 2 h 28"/>
                  <a:gd name="T6" fmla="*/ 67 w 71"/>
                  <a:gd name="T7" fmla="*/ 28 h 28"/>
                  <a:gd name="T8" fmla="*/ 68 w 71"/>
                  <a:gd name="T9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28">
                    <a:moveTo>
                      <a:pt x="68" y="26"/>
                    </a:moveTo>
                    <a:cubicBezTo>
                      <a:pt x="46" y="26"/>
                      <a:pt x="22" y="15"/>
                      <a:pt x="5" y="1"/>
                    </a:cubicBezTo>
                    <a:cubicBezTo>
                      <a:pt x="4" y="0"/>
                      <a:pt x="0" y="2"/>
                      <a:pt x="1" y="2"/>
                    </a:cubicBezTo>
                    <a:cubicBezTo>
                      <a:pt x="18" y="17"/>
                      <a:pt x="44" y="28"/>
                      <a:pt x="67" y="28"/>
                    </a:cubicBezTo>
                    <a:cubicBezTo>
                      <a:pt x="69" y="28"/>
                      <a:pt x="71" y="26"/>
                      <a:pt x="68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48" name="Freeform 225"/>
              <p:cNvSpPr/>
              <p:nvPr/>
            </p:nvSpPr>
            <p:spPr bwMode="auto">
              <a:xfrm>
                <a:off x="3259138" y="-214313"/>
                <a:ext cx="169863" cy="217488"/>
              </a:xfrm>
              <a:custGeom>
                <a:avLst/>
                <a:gdLst>
                  <a:gd name="T0" fmla="*/ 6 w 45"/>
                  <a:gd name="T1" fmla="*/ 58 h 58"/>
                  <a:gd name="T2" fmla="*/ 44 w 45"/>
                  <a:gd name="T3" fmla="*/ 1 h 58"/>
                  <a:gd name="T4" fmla="*/ 39 w 45"/>
                  <a:gd name="T5" fmla="*/ 2 h 58"/>
                  <a:gd name="T6" fmla="*/ 2 w 45"/>
                  <a:gd name="T7" fmla="*/ 57 h 58"/>
                  <a:gd name="T8" fmla="*/ 6 w 45"/>
                  <a:gd name="T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58">
                    <a:moveTo>
                      <a:pt x="6" y="58"/>
                    </a:moveTo>
                    <a:cubicBezTo>
                      <a:pt x="29" y="48"/>
                      <a:pt x="45" y="27"/>
                      <a:pt x="44" y="1"/>
                    </a:cubicBezTo>
                    <a:cubicBezTo>
                      <a:pt x="44" y="0"/>
                      <a:pt x="39" y="0"/>
                      <a:pt x="39" y="2"/>
                    </a:cubicBezTo>
                    <a:cubicBezTo>
                      <a:pt x="40" y="26"/>
                      <a:pt x="24" y="47"/>
                      <a:pt x="2" y="57"/>
                    </a:cubicBezTo>
                    <a:cubicBezTo>
                      <a:pt x="0" y="58"/>
                      <a:pt x="5" y="58"/>
                      <a:pt x="6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49" name="Freeform 226"/>
              <p:cNvSpPr/>
              <p:nvPr/>
            </p:nvSpPr>
            <p:spPr bwMode="auto">
              <a:xfrm>
                <a:off x="3375026" y="-71438"/>
                <a:ext cx="234950" cy="914400"/>
              </a:xfrm>
              <a:custGeom>
                <a:avLst/>
                <a:gdLst>
                  <a:gd name="T0" fmla="*/ 1 w 62"/>
                  <a:gd name="T1" fmla="*/ 2 h 243"/>
                  <a:gd name="T2" fmla="*/ 57 w 62"/>
                  <a:gd name="T3" fmla="*/ 241 h 243"/>
                  <a:gd name="T4" fmla="*/ 62 w 62"/>
                  <a:gd name="T5" fmla="*/ 241 h 243"/>
                  <a:gd name="T6" fmla="*/ 6 w 62"/>
                  <a:gd name="T7" fmla="*/ 1 h 243"/>
                  <a:gd name="T8" fmla="*/ 1 w 62"/>
                  <a:gd name="T9" fmla="*/ 2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243">
                    <a:moveTo>
                      <a:pt x="1" y="2"/>
                    </a:moveTo>
                    <a:cubicBezTo>
                      <a:pt x="31" y="78"/>
                      <a:pt x="30" y="164"/>
                      <a:pt x="57" y="241"/>
                    </a:cubicBezTo>
                    <a:cubicBezTo>
                      <a:pt x="57" y="243"/>
                      <a:pt x="62" y="242"/>
                      <a:pt x="62" y="241"/>
                    </a:cubicBezTo>
                    <a:cubicBezTo>
                      <a:pt x="35" y="163"/>
                      <a:pt x="36" y="78"/>
                      <a:pt x="6" y="1"/>
                    </a:cubicBezTo>
                    <a:cubicBezTo>
                      <a:pt x="5" y="0"/>
                      <a:pt x="0" y="0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50" name="Freeform 227"/>
              <p:cNvSpPr/>
              <p:nvPr/>
            </p:nvSpPr>
            <p:spPr bwMode="auto">
              <a:xfrm>
                <a:off x="3344863" y="-117475"/>
                <a:ext cx="65088" cy="65088"/>
              </a:xfrm>
              <a:custGeom>
                <a:avLst/>
                <a:gdLst>
                  <a:gd name="T0" fmla="*/ 16 w 17"/>
                  <a:gd name="T1" fmla="*/ 6 h 17"/>
                  <a:gd name="T2" fmla="*/ 11 w 17"/>
                  <a:gd name="T3" fmla="*/ 16 h 17"/>
                  <a:gd name="T4" fmla="*/ 2 w 17"/>
                  <a:gd name="T5" fmla="*/ 11 h 17"/>
                  <a:gd name="T6" fmla="*/ 6 w 17"/>
                  <a:gd name="T7" fmla="*/ 1 h 17"/>
                  <a:gd name="T8" fmla="*/ 16 w 17"/>
                  <a:gd name="T9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6" y="6"/>
                    </a:moveTo>
                    <a:cubicBezTo>
                      <a:pt x="17" y="10"/>
                      <a:pt x="15" y="14"/>
                      <a:pt x="11" y="16"/>
                    </a:cubicBezTo>
                    <a:cubicBezTo>
                      <a:pt x="7" y="17"/>
                      <a:pt x="3" y="15"/>
                      <a:pt x="2" y="11"/>
                    </a:cubicBezTo>
                    <a:cubicBezTo>
                      <a:pt x="0" y="7"/>
                      <a:pt x="2" y="3"/>
                      <a:pt x="6" y="1"/>
                    </a:cubicBezTo>
                    <a:cubicBezTo>
                      <a:pt x="10" y="0"/>
                      <a:pt x="15" y="2"/>
                      <a:pt x="16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51" name="Freeform 228"/>
              <p:cNvSpPr/>
              <p:nvPr/>
            </p:nvSpPr>
            <p:spPr bwMode="auto">
              <a:xfrm>
                <a:off x="2640013" y="1062038"/>
                <a:ext cx="180975" cy="252413"/>
              </a:xfrm>
              <a:custGeom>
                <a:avLst/>
                <a:gdLst>
                  <a:gd name="T0" fmla="*/ 44 w 48"/>
                  <a:gd name="T1" fmla="*/ 65 h 67"/>
                  <a:gd name="T2" fmla="*/ 6 w 48"/>
                  <a:gd name="T3" fmla="*/ 0 h 67"/>
                  <a:gd name="T4" fmla="*/ 3 w 48"/>
                  <a:gd name="T5" fmla="*/ 2 h 67"/>
                  <a:gd name="T6" fmla="*/ 39 w 48"/>
                  <a:gd name="T7" fmla="*/ 64 h 67"/>
                  <a:gd name="T8" fmla="*/ 44 w 48"/>
                  <a:gd name="T9" fmla="*/ 65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67">
                    <a:moveTo>
                      <a:pt x="44" y="65"/>
                    </a:moveTo>
                    <a:cubicBezTo>
                      <a:pt x="48" y="36"/>
                      <a:pt x="34" y="10"/>
                      <a:pt x="6" y="0"/>
                    </a:cubicBezTo>
                    <a:cubicBezTo>
                      <a:pt x="4" y="0"/>
                      <a:pt x="0" y="1"/>
                      <a:pt x="3" y="2"/>
                    </a:cubicBezTo>
                    <a:cubicBezTo>
                      <a:pt x="31" y="11"/>
                      <a:pt x="43" y="36"/>
                      <a:pt x="39" y="64"/>
                    </a:cubicBezTo>
                    <a:cubicBezTo>
                      <a:pt x="39" y="66"/>
                      <a:pt x="44" y="67"/>
                      <a:pt x="44" y="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52" name="Freeform 229"/>
              <p:cNvSpPr/>
              <p:nvPr/>
            </p:nvSpPr>
            <p:spPr bwMode="auto">
              <a:xfrm>
                <a:off x="2614613" y="1054100"/>
                <a:ext cx="225425" cy="169863"/>
              </a:xfrm>
              <a:custGeom>
                <a:avLst/>
                <a:gdLst>
                  <a:gd name="T0" fmla="*/ 55 w 60"/>
                  <a:gd name="T1" fmla="*/ 1 h 45"/>
                  <a:gd name="T2" fmla="*/ 4 w 60"/>
                  <a:gd name="T3" fmla="*/ 43 h 45"/>
                  <a:gd name="T4" fmla="*/ 6 w 60"/>
                  <a:gd name="T5" fmla="*/ 45 h 45"/>
                  <a:gd name="T6" fmla="*/ 60 w 60"/>
                  <a:gd name="T7" fmla="*/ 2 h 45"/>
                  <a:gd name="T8" fmla="*/ 55 w 60"/>
                  <a:gd name="T9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45">
                    <a:moveTo>
                      <a:pt x="55" y="1"/>
                    </a:moveTo>
                    <a:cubicBezTo>
                      <a:pt x="48" y="26"/>
                      <a:pt x="30" y="42"/>
                      <a:pt x="4" y="43"/>
                    </a:cubicBezTo>
                    <a:cubicBezTo>
                      <a:pt x="0" y="43"/>
                      <a:pt x="4" y="45"/>
                      <a:pt x="6" y="45"/>
                    </a:cubicBezTo>
                    <a:cubicBezTo>
                      <a:pt x="33" y="45"/>
                      <a:pt x="53" y="28"/>
                      <a:pt x="60" y="2"/>
                    </a:cubicBezTo>
                    <a:cubicBezTo>
                      <a:pt x="60" y="1"/>
                      <a:pt x="56" y="0"/>
                      <a:pt x="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53" name="Freeform 230"/>
              <p:cNvSpPr/>
              <p:nvPr/>
            </p:nvSpPr>
            <p:spPr bwMode="auto">
              <a:xfrm>
                <a:off x="2617788" y="1125538"/>
                <a:ext cx="268288" cy="109538"/>
              </a:xfrm>
              <a:custGeom>
                <a:avLst/>
                <a:gdLst>
                  <a:gd name="T0" fmla="*/ 70 w 71"/>
                  <a:gd name="T1" fmla="*/ 27 h 29"/>
                  <a:gd name="T2" fmla="*/ 5 w 71"/>
                  <a:gd name="T3" fmla="*/ 1 h 29"/>
                  <a:gd name="T4" fmla="*/ 3 w 71"/>
                  <a:gd name="T5" fmla="*/ 3 h 29"/>
                  <a:gd name="T6" fmla="*/ 66 w 71"/>
                  <a:gd name="T7" fmla="*/ 28 h 29"/>
                  <a:gd name="T8" fmla="*/ 70 w 71"/>
                  <a:gd name="T9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29">
                    <a:moveTo>
                      <a:pt x="70" y="27"/>
                    </a:moveTo>
                    <a:cubicBezTo>
                      <a:pt x="54" y="11"/>
                      <a:pt x="28" y="2"/>
                      <a:pt x="5" y="1"/>
                    </a:cubicBezTo>
                    <a:cubicBezTo>
                      <a:pt x="4" y="0"/>
                      <a:pt x="0" y="2"/>
                      <a:pt x="3" y="3"/>
                    </a:cubicBezTo>
                    <a:cubicBezTo>
                      <a:pt x="25" y="4"/>
                      <a:pt x="50" y="13"/>
                      <a:pt x="66" y="28"/>
                    </a:cubicBezTo>
                    <a:cubicBezTo>
                      <a:pt x="67" y="29"/>
                      <a:pt x="71" y="28"/>
                      <a:pt x="70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54" name="Freeform 231"/>
              <p:cNvSpPr/>
              <p:nvPr/>
            </p:nvSpPr>
            <p:spPr bwMode="auto">
              <a:xfrm>
                <a:off x="2689226" y="1027113"/>
                <a:ext cx="101600" cy="260350"/>
              </a:xfrm>
              <a:custGeom>
                <a:avLst/>
                <a:gdLst>
                  <a:gd name="T0" fmla="*/ 13 w 27"/>
                  <a:gd name="T1" fmla="*/ 2 h 69"/>
                  <a:gd name="T2" fmla="*/ 2 w 27"/>
                  <a:gd name="T3" fmla="*/ 67 h 69"/>
                  <a:gd name="T4" fmla="*/ 6 w 27"/>
                  <a:gd name="T5" fmla="*/ 68 h 69"/>
                  <a:gd name="T6" fmla="*/ 18 w 27"/>
                  <a:gd name="T7" fmla="*/ 1 h 69"/>
                  <a:gd name="T8" fmla="*/ 13 w 27"/>
                  <a:gd name="T9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69">
                    <a:moveTo>
                      <a:pt x="13" y="2"/>
                    </a:moveTo>
                    <a:cubicBezTo>
                      <a:pt x="22" y="25"/>
                      <a:pt x="20" y="50"/>
                      <a:pt x="2" y="67"/>
                    </a:cubicBezTo>
                    <a:cubicBezTo>
                      <a:pt x="0" y="69"/>
                      <a:pt x="5" y="69"/>
                      <a:pt x="6" y="68"/>
                    </a:cubicBezTo>
                    <a:cubicBezTo>
                      <a:pt x="25" y="50"/>
                      <a:pt x="27" y="25"/>
                      <a:pt x="18" y="1"/>
                    </a:cubicBezTo>
                    <a:cubicBezTo>
                      <a:pt x="17" y="0"/>
                      <a:pt x="12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55" name="Freeform 232"/>
              <p:cNvSpPr/>
              <p:nvPr/>
            </p:nvSpPr>
            <p:spPr bwMode="auto">
              <a:xfrm>
                <a:off x="2768601" y="793750"/>
                <a:ext cx="811213" cy="373063"/>
              </a:xfrm>
              <a:custGeom>
                <a:avLst/>
                <a:gdLst>
                  <a:gd name="T0" fmla="*/ 6 w 215"/>
                  <a:gd name="T1" fmla="*/ 98 h 99"/>
                  <a:gd name="T2" fmla="*/ 213 w 215"/>
                  <a:gd name="T3" fmla="*/ 2 h 99"/>
                  <a:gd name="T4" fmla="*/ 209 w 215"/>
                  <a:gd name="T5" fmla="*/ 1 h 99"/>
                  <a:gd name="T6" fmla="*/ 2 w 215"/>
                  <a:gd name="T7" fmla="*/ 97 h 99"/>
                  <a:gd name="T8" fmla="*/ 6 w 215"/>
                  <a:gd name="T9" fmla="*/ 9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5" h="99">
                    <a:moveTo>
                      <a:pt x="6" y="98"/>
                    </a:moveTo>
                    <a:cubicBezTo>
                      <a:pt x="75" y="67"/>
                      <a:pt x="145" y="36"/>
                      <a:pt x="213" y="2"/>
                    </a:cubicBezTo>
                    <a:cubicBezTo>
                      <a:pt x="215" y="1"/>
                      <a:pt x="210" y="0"/>
                      <a:pt x="209" y="1"/>
                    </a:cubicBezTo>
                    <a:cubicBezTo>
                      <a:pt x="141" y="35"/>
                      <a:pt x="71" y="66"/>
                      <a:pt x="2" y="97"/>
                    </a:cubicBezTo>
                    <a:cubicBezTo>
                      <a:pt x="0" y="98"/>
                      <a:pt x="5" y="99"/>
                      <a:pt x="6" y="9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56" name="Freeform 233"/>
              <p:cNvSpPr/>
              <p:nvPr/>
            </p:nvSpPr>
            <p:spPr bwMode="auto">
              <a:xfrm>
                <a:off x="2730501" y="1136650"/>
                <a:ext cx="65088" cy="63500"/>
              </a:xfrm>
              <a:custGeom>
                <a:avLst/>
                <a:gdLst>
                  <a:gd name="T0" fmla="*/ 12 w 17"/>
                  <a:gd name="T1" fmla="*/ 15 h 17"/>
                  <a:gd name="T2" fmla="*/ 16 w 17"/>
                  <a:gd name="T3" fmla="*/ 5 h 17"/>
                  <a:gd name="T4" fmla="*/ 5 w 17"/>
                  <a:gd name="T5" fmla="*/ 1 h 17"/>
                  <a:gd name="T6" fmla="*/ 2 w 17"/>
                  <a:gd name="T7" fmla="*/ 12 h 17"/>
                  <a:gd name="T8" fmla="*/ 12 w 17"/>
                  <a:gd name="T9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2" y="15"/>
                    </a:moveTo>
                    <a:cubicBezTo>
                      <a:pt x="16" y="13"/>
                      <a:pt x="17" y="9"/>
                      <a:pt x="16" y="5"/>
                    </a:cubicBezTo>
                    <a:cubicBezTo>
                      <a:pt x="14" y="1"/>
                      <a:pt x="9" y="0"/>
                      <a:pt x="5" y="1"/>
                    </a:cubicBezTo>
                    <a:cubicBezTo>
                      <a:pt x="1" y="3"/>
                      <a:pt x="0" y="8"/>
                      <a:pt x="2" y="12"/>
                    </a:cubicBezTo>
                    <a:cubicBezTo>
                      <a:pt x="4" y="16"/>
                      <a:pt x="8" y="17"/>
                      <a:pt x="12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57" name="Freeform 234"/>
              <p:cNvSpPr/>
              <p:nvPr/>
            </p:nvSpPr>
            <p:spPr bwMode="auto">
              <a:xfrm>
                <a:off x="3451226" y="1479550"/>
                <a:ext cx="296863" cy="128588"/>
              </a:xfrm>
              <a:custGeom>
                <a:avLst/>
                <a:gdLst>
                  <a:gd name="T0" fmla="*/ 76 w 79"/>
                  <a:gd name="T1" fmla="*/ 12 h 34"/>
                  <a:gd name="T2" fmla="*/ 1 w 79"/>
                  <a:gd name="T3" fmla="*/ 31 h 34"/>
                  <a:gd name="T4" fmla="*/ 6 w 79"/>
                  <a:gd name="T5" fmla="*/ 33 h 34"/>
                  <a:gd name="T6" fmla="*/ 73 w 79"/>
                  <a:gd name="T7" fmla="*/ 13 h 34"/>
                  <a:gd name="T8" fmla="*/ 76 w 79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4">
                    <a:moveTo>
                      <a:pt x="76" y="12"/>
                    </a:moveTo>
                    <a:cubicBezTo>
                      <a:pt x="48" y="0"/>
                      <a:pt x="18" y="5"/>
                      <a:pt x="1" y="31"/>
                    </a:cubicBezTo>
                    <a:cubicBezTo>
                      <a:pt x="0" y="33"/>
                      <a:pt x="5" y="34"/>
                      <a:pt x="6" y="33"/>
                    </a:cubicBezTo>
                    <a:cubicBezTo>
                      <a:pt x="21" y="9"/>
                      <a:pt x="47" y="2"/>
                      <a:pt x="73" y="13"/>
                    </a:cubicBezTo>
                    <a:cubicBezTo>
                      <a:pt x="74" y="14"/>
                      <a:pt x="79" y="13"/>
                      <a:pt x="76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58" name="Freeform 235"/>
              <p:cNvSpPr/>
              <p:nvPr/>
            </p:nvSpPr>
            <p:spPr bwMode="auto">
              <a:xfrm>
                <a:off x="3484563" y="1427163"/>
                <a:ext cx="155575" cy="244475"/>
              </a:xfrm>
              <a:custGeom>
                <a:avLst/>
                <a:gdLst>
                  <a:gd name="T0" fmla="*/ 3 w 41"/>
                  <a:gd name="T1" fmla="*/ 1 h 65"/>
                  <a:gd name="T2" fmla="*/ 30 w 41"/>
                  <a:gd name="T3" fmla="*/ 62 h 65"/>
                  <a:gd name="T4" fmla="*/ 35 w 41"/>
                  <a:gd name="T5" fmla="*/ 63 h 65"/>
                  <a:gd name="T6" fmla="*/ 7 w 41"/>
                  <a:gd name="T7" fmla="*/ 1 h 65"/>
                  <a:gd name="T8" fmla="*/ 3 w 41"/>
                  <a:gd name="T9" fmla="*/ 1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65">
                    <a:moveTo>
                      <a:pt x="3" y="1"/>
                    </a:moveTo>
                    <a:cubicBezTo>
                      <a:pt x="25" y="14"/>
                      <a:pt x="36" y="37"/>
                      <a:pt x="30" y="62"/>
                    </a:cubicBezTo>
                    <a:cubicBezTo>
                      <a:pt x="29" y="64"/>
                      <a:pt x="34" y="65"/>
                      <a:pt x="35" y="63"/>
                    </a:cubicBezTo>
                    <a:cubicBezTo>
                      <a:pt x="41" y="37"/>
                      <a:pt x="29" y="14"/>
                      <a:pt x="7" y="1"/>
                    </a:cubicBezTo>
                    <a:cubicBezTo>
                      <a:pt x="5" y="0"/>
                      <a:pt x="0" y="0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59" name="Freeform 236"/>
              <p:cNvSpPr/>
              <p:nvPr/>
            </p:nvSpPr>
            <p:spPr bwMode="auto">
              <a:xfrm>
                <a:off x="3511551" y="1427163"/>
                <a:ext cx="180975" cy="217488"/>
              </a:xfrm>
              <a:custGeom>
                <a:avLst/>
                <a:gdLst>
                  <a:gd name="T0" fmla="*/ 42 w 48"/>
                  <a:gd name="T1" fmla="*/ 1 h 58"/>
                  <a:gd name="T2" fmla="*/ 0 w 48"/>
                  <a:gd name="T3" fmla="*/ 56 h 58"/>
                  <a:gd name="T4" fmla="*/ 5 w 48"/>
                  <a:gd name="T5" fmla="*/ 56 h 58"/>
                  <a:gd name="T6" fmla="*/ 46 w 48"/>
                  <a:gd name="T7" fmla="*/ 2 h 58"/>
                  <a:gd name="T8" fmla="*/ 42 w 48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58">
                    <a:moveTo>
                      <a:pt x="42" y="1"/>
                    </a:moveTo>
                    <a:cubicBezTo>
                      <a:pt x="23" y="12"/>
                      <a:pt x="8" y="35"/>
                      <a:pt x="0" y="56"/>
                    </a:cubicBezTo>
                    <a:cubicBezTo>
                      <a:pt x="0" y="58"/>
                      <a:pt x="5" y="58"/>
                      <a:pt x="5" y="56"/>
                    </a:cubicBezTo>
                    <a:cubicBezTo>
                      <a:pt x="12" y="36"/>
                      <a:pt x="27" y="13"/>
                      <a:pt x="46" y="2"/>
                    </a:cubicBezTo>
                    <a:cubicBezTo>
                      <a:pt x="48" y="0"/>
                      <a:pt x="43" y="0"/>
                      <a:pt x="4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60" name="Freeform 237"/>
              <p:cNvSpPr/>
              <p:nvPr/>
            </p:nvSpPr>
            <p:spPr bwMode="auto">
              <a:xfrm>
                <a:off x="3440113" y="1487488"/>
                <a:ext cx="260350" cy="127000"/>
              </a:xfrm>
              <a:custGeom>
                <a:avLst/>
                <a:gdLst>
                  <a:gd name="T0" fmla="*/ 5 w 69"/>
                  <a:gd name="T1" fmla="*/ 6 h 34"/>
                  <a:gd name="T2" fmla="*/ 63 w 69"/>
                  <a:gd name="T3" fmla="*/ 33 h 34"/>
                  <a:gd name="T4" fmla="*/ 68 w 69"/>
                  <a:gd name="T5" fmla="*/ 32 h 34"/>
                  <a:gd name="T6" fmla="*/ 4 w 69"/>
                  <a:gd name="T7" fmla="*/ 4 h 34"/>
                  <a:gd name="T8" fmla="*/ 5 w 69"/>
                  <a:gd name="T9" fmla="*/ 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34">
                    <a:moveTo>
                      <a:pt x="5" y="6"/>
                    </a:moveTo>
                    <a:cubicBezTo>
                      <a:pt x="29" y="2"/>
                      <a:pt x="51" y="12"/>
                      <a:pt x="63" y="33"/>
                    </a:cubicBezTo>
                    <a:cubicBezTo>
                      <a:pt x="64" y="34"/>
                      <a:pt x="69" y="33"/>
                      <a:pt x="68" y="32"/>
                    </a:cubicBezTo>
                    <a:cubicBezTo>
                      <a:pt x="55" y="9"/>
                      <a:pt x="29" y="0"/>
                      <a:pt x="4" y="4"/>
                    </a:cubicBezTo>
                    <a:cubicBezTo>
                      <a:pt x="0" y="4"/>
                      <a:pt x="3" y="6"/>
                      <a:pt x="5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61" name="Freeform 238"/>
              <p:cNvSpPr/>
              <p:nvPr/>
            </p:nvSpPr>
            <p:spPr bwMode="auto">
              <a:xfrm>
                <a:off x="3519488" y="700087"/>
                <a:ext cx="77788" cy="809625"/>
              </a:xfrm>
              <a:custGeom>
                <a:avLst/>
                <a:gdLst>
                  <a:gd name="T0" fmla="*/ 21 w 21"/>
                  <a:gd name="T1" fmla="*/ 213 h 215"/>
                  <a:gd name="T2" fmla="*/ 5 w 21"/>
                  <a:gd name="T3" fmla="*/ 1 h 215"/>
                  <a:gd name="T4" fmla="*/ 0 w 21"/>
                  <a:gd name="T5" fmla="*/ 2 h 215"/>
                  <a:gd name="T6" fmla="*/ 16 w 21"/>
                  <a:gd name="T7" fmla="*/ 213 h 215"/>
                  <a:gd name="T8" fmla="*/ 21 w 21"/>
                  <a:gd name="T9" fmla="*/ 213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15">
                    <a:moveTo>
                      <a:pt x="21" y="213"/>
                    </a:moveTo>
                    <a:cubicBezTo>
                      <a:pt x="9" y="143"/>
                      <a:pt x="12" y="72"/>
                      <a:pt x="5" y="1"/>
                    </a:cubicBezTo>
                    <a:cubicBezTo>
                      <a:pt x="5" y="0"/>
                      <a:pt x="0" y="0"/>
                      <a:pt x="0" y="2"/>
                    </a:cubicBezTo>
                    <a:cubicBezTo>
                      <a:pt x="7" y="72"/>
                      <a:pt x="4" y="144"/>
                      <a:pt x="16" y="213"/>
                    </a:cubicBezTo>
                    <a:cubicBezTo>
                      <a:pt x="16" y="215"/>
                      <a:pt x="21" y="214"/>
                      <a:pt x="21" y="2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62" name="Freeform 239"/>
              <p:cNvSpPr/>
              <p:nvPr/>
            </p:nvSpPr>
            <p:spPr bwMode="auto">
              <a:xfrm>
                <a:off x="3556001" y="1490663"/>
                <a:ext cx="65088" cy="63500"/>
              </a:xfrm>
              <a:custGeom>
                <a:avLst/>
                <a:gdLst>
                  <a:gd name="T0" fmla="*/ 16 w 17"/>
                  <a:gd name="T1" fmla="*/ 7 h 17"/>
                  <a:gd name="T2" fmla="*/ 7 w 17"/>
                  <a:gd name="T3" fmla="*/ 1 h 17"/>
                  <a:gd name="T4" fmla="*/ 1 w 17"/>
                  <a:gd name="T5" fmla="*/ 10 h 17"/>
                  <a:gd name="T6" fmla="*/ 10 w 17"/>
                  <a:gd name="T7" fmla="*/ 16 h 17"/>
                  <a:gd name="T8" fmla="*/ 16 w 17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6" y="7"/>
                    </a:moveTo>
                    <a:cubicBezTo>
                      <a:pt x="15" y="3"/>
                      <a:pt x="11" y="0"/>
                      <a:pt x="7" y="1"/>
                    </a:cubicBezTo>
                    <a:cubicBezTo>
                      <a:pt x="3" y="2"/>
                      <a:pt x="0" y="6"/>
                      <a:pt x="1" y="10"/>
                    </a:cubicBezTo>
                    <a:cubicBezTo>
                      <a:pt x="2" y="14"/>
                      <a:pt x="6" y="17"/>
                      <a:pt x="10" y="16"/>
                    </a:cubicBezTo>
                    <a:cubicBezTo>
                      <a:pt x="15" y="15"/>
                      <a:pt x="17" y="11"/>
                      <a:pt x="16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63" name="Freeform 240"/>
              <p:cNvSpPr/>
              <p:nvPr/>
            </p:nvSpPr>
            <p:spPr bwMode="auto">
              <a:xfrm>
                <a:off x="3832226" y="1506538"/>
                <a:ext cx="233363" cy="198438"/>
              </a:xfrm>
              <a:custGeom>
                <a:avLst/>
                <a:gdLst>
                  <a:gd name="T0" fmla="*/ 56 w 62"/>
                  <a:gd name="T1" fmla="*/ 1 h 53"/>
                  <a:gd name="T2" fmla="*/ 0 w 62"/>
                  <a:gd name="T3" fmla="*/ 51 h 53"/>
                  <a:gd name="T4" fmla="*/ 5 w 62"/>
                  <a:gd name="T5" fmla="*/ 52 h 53"/>
                  <a:gd name="T6" fmla="*/ 59 w 62"/>
                  <a:gd name="T7" fmla="*/ 3 h 53"/>
                  <a:gd name="T8" fmla="*/ 56 w 62"/>
                  <a:gd name="T9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53">
                    <a:moveTo>
                      <a:pt x="56" y="1"/>
                    </a:moveTo>
                    <a:cubicBezTo>
                      <a:pt x="27" y="3"/>
                      <a:pt x="4" y="21"/>
                      <a:pt x="0" y="51"/>
                    </a:cubicBezTo>
                    <a:cubicBezTo>
                      <a:pt x="0" y="53"/>
                      <a:pt x="5" y="53"/>
                      <a:pt x="5" y="52"/>
                    </a:cubicBezTo>
                    <a:cubicBezTo>
                      <a:pt x="9" y="23"/>
                      <a:pt x="30" y="5"/>
                      <a:pt x="59" y="3"/>
                    </a:cubicBezTo>
                    <a:cubicBezTo>
                      <a:pt x="62" y="2"/>
                      <a:pt x="58" y="0"/>
                      <a:pt x="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64" name="Freeform 241"/>
              <p:cNvSpPr/>
              <p:nvPr/>
            </p:nvSpPr>
            <p:spPr bwMode="auto">
              <a:xfrm>
                <a:off x="3786188" y="1524000"/>
                <a:ext cx="222250" cy="173038"/>
              </a:xfrm>
              <a:custGeom>
                <a:avLst/>
                <a:gdLst>
                  <a:gd name="T0" fmla="*/ 4 w 59"/>
                  <a:gd name="T1" fmla="*/ 3 h 46"/>
                  <a:gd name="T2" fmla="*/ 54 w 59"/>
                  <a:gd name="T3" fmla="*/ 44 h 46"/>
                  <a:gd name="T4" fmla="*/ 59 w 59"/>
                  <a:gd name="T5" fmla="*/ 44 h 46"/>
                  <a:gd name="T6" fmla="*/ 3 w 59"/>
                  <a:gd name="T7" fmla="*/ 0 h 46"/>
                  <a:gd name="T8" fmla="*/ 4 w 59"/>
                  <a:gd name="T9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46">
                    <a:moveTo>
                      <a:pt x="4" y="3"/>
                    </a:moveTo>
                    <a:cubicBezTo>
                      <a:pt x="29" y="4"/>
                      <a:pt x="48" y="19"/>
                      <a:pt x="54" y="44"/>
                    </a:cubicBezTo>
                    <a:cubicBezTo>
                      <a:pt x="54" y="45"/>
                      <a:pt x="59" y="46"/>
                      <a:pt x="59" y="44"/>
                    </a:cubicBezTo>
                    <a:cubicBezTo>
                      <a:pt x="52" y="17"/>
                      <a:pt x="30" y="2"/>
                      <a:pt x="3" y="0"/>
                    </a:cubicBezTo>
                    <a:cubicBezTo>
                      <a:pt x="0" y="0"/>
                      <a:pt x="2" y="3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65" name="Freeform 242"/>
              <p:cNvSpPr/>
              <p:nvPr/>
            </p:nvSpPr>
            <p:spPr bwMode="auto">
              <a:xfrm>
                <a:off x="3892551" y="1446213"/>
                <a:ext cx="74613" cy="266700"/>
              </a:xfrm>
              <a:custGeom>
                <a:avLst/>
                <a:gdLst>
                  <a:gd name="T0" fmla="*/ 15 w 20"/>
                  <a:gd name="T1" fmla="*/ 2 h 71"/>
                  <a:gd name="T2" fmla="*/ 3 w 20"/>
                  <a:gd name="T3" fmla="*/ 70 h 71"/>
                  <a:gd name="T4" fmla="*/ 8 w 20"/>
                  <a:gd name="T5" fmla="*/ 69 h 71"/>
                  <a:gd name="T6" fmla="*/ 20 w 20"/>
                  <a:gd name="T7" fmla="*/ 2 h 71"/>
                  <a:gd name="T8" fmla="*/ 15 w 20"/>
                  <a:gd name="T9" fmla="*/ 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1">
                    <a:moveTo>
                      <a:pt x="15" y="2"/>
                    </a:moveTo>
                    <a:cubicBezTo>
                      <a:pt x="3" y="21"/>
                      <a:pt x="0" y="48"/>
                      <a:pt x="3" y="70"/>
                    </a:cubicBezTo>
                    <a:cubicBezTo>
                      <a:pt x="3" y="71"/>
                      <a:pt x="8" y="71"/>
                      <a:pt x="8" y="69"/>
                    </a:cubicBezTo>
                    <a:cubicBezTo>
                      <a:pt x="5" y="47"/>
                      <a:pt x="8" y="21"/>
                      <a:pt x="20" y="2"/>
                    </a:cubicBezTo>
                    <a:cubicBezTo>
                      <a:pt x="20" y="1"/>
                      <a:pt x="16" y="0"/>
                      <a:pt x="1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66" name="Freeform 243"/>
              <p:cNvSpPr/>
              <p:nvPr/>
            </p:nvSpPr>
            <p:spPr bwMode="auto">
              <a:xfrm>
                <a:off x="3778251" y="1547813"/>
                <a:ext cx="279400" cy="74613"/>
              </a:xfrm>
              <a:custGeom>
                <a:avLst/>
                <a:gdLst>
                  <a:gd name="T0" fmla="*/ 6 w 74"/>
                  <a:gd name="T1" fmla="*/ 19 h 20"/>
                  <a:gd name="T2" fmla="*/ 69 w 74"/>
                  <a:gd name="T3" fmla="*/ 16 h 20"/>
                  <a:gd name="T4" fmla="*/ 73 w 74"/>
                  <a:gd name="T5" fmla="*/ 15 h 20"/>
                  <a:gd name="T6" fmla="*/ 2 w 74"/>
                  <a:gd name="T7" fmla="*/ 18 h 20"/>
                  <a:gd name="T8" fmla="*/ 6 w 74"/>
                  <a:gd name="T9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20">
                    <a:moveTo>
                      <a:pt x="6" y="19"/>
                    </a:moveTo>
                    <a:cubicBezTo>
                      <a:pt x="25" y="6"/>
                      <a:pt x="49" y="3"/>
                      <a:pt x="69" y="16"/>
                    </a:cubicBezTo>
                    <a:cubicBezTo>
                      <a:pt x="70" y="17"/>
                      <a:pt x="74" y="16"/>
                      <a:pt x="73" y="15"/>
                    </a:cubicBezTo>
                    <a:cubicBezTo>
                      <a:pt x="51" y="0"/>
                      <a:pt x="23" y="4"/>
                      <a:pt x="2" y="18"/>
                    </a:cubicBezTo>
                    <a:cubicBezTo>
                      <a:pt x="0" y="19"/>
                      <a:pt x="5" y="20"/>
                      <a:pt x="6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67" name="Freeform 244"/>
              <p:cNvSpPr/>
              <p:nvPr/>
            </p:nvSpPr>
            <p:spPr bwMode="auto">
              <a:xfrm>
                <a:off x="3511551" y="749300"/>
                <a:ext cx="411163" cy="812800"/>
              </a:xfrm>
              <a:custGeom>
                <a:avLst/>
                <a:gdLst>
                  <a:gd name="T0" fmla="*/ 108 w 109"/>
                  <a:gd name="T1" fmla="*/ 214 h 216"/>
                  <a:gd name="T2" fmla="*/ 55 w 109"/>
                  <a:gd name="T3" fmla="*/ 102 h 216"/>
                  <a:gd name="T4" fmla="*/ 5 w 109"/>
                  <a:gd name="T5" fmla="*/ 1 h 216"/>
                  <a:gd name="T6" fmla="*/ 1 w 109"/>
                  <a:gd name="T7" fmla="*/ 2 h 216"/>
                  <a:gd name="T8" fmla="*/ 53 w 109"/>
                  <a:gd name="T9" fmla="*/ 109 h 216"/>
                  <a:gd name="T10" fmla="*/ 103 w 109"/>
                  <a:gd name="T11" fmla="*/ 215 h 216"/>
                  <a:gd name="T12" fmla="*/ 108 w 109"/>
                  <a:gd name="T13" fmla="*/ 214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9" h="216">
                    <a:moveTo>
                      <a:pt x="108" y="214"/>
                    </a:moveTo>
                    <a:cubicBezTo>
                      <a:pt x="84" y="181"/>
                      <a:pt x="70" y="140"/>
                      <a:pt x="55" y="102"/>
                    </a:cubicBezTo>
                    <a:cubicBezTo>
                      <a:pt x="41" y="68"/>
                      <a:pt x="29" y="30"/>
                      <a:pt x="5" y="1"/>
                    </a:cubicBezTo>
                    <a:cubicBezTo>
                      <a:pt x="5" y="0"/>
                      <a:pt x="0" y="1"/>
                      <a:pt x="1" y="2"/>
                    </a:cubicBezTo>
                    <a:cubicBezTo>
                      <a:pt x="25" y="33"/>
                      <a:pt x="38" y="73"/>
                      <a:pt x="53" y="109"/>
                    </a:cubicBezTo>
                    <a:cubicBezTo>
                      <a:pt x="67" y="145"/>
                      <a:pt x="80" y="183"/>
                      <a:pt x="103" y="215"/>
                    </a:cubicBezTo>
                    <a:cubicBezTo>
                      <a:pt x="104" y="216"/>
                      <a:pt x="109" y="215"/>
                      <a:pt x="108" y="2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68" name="Freeform 245"/>
              <p:cNvSpPr/>
              <p:nvPr/>
            </p:nvSpPr>
            <p:spPr bwMode="auto">
              <a:xfrm>
                <a:off x="3887788" y="1539875"/>
                <a:ext cx="65088" cy="68263"/>
              </a:xfrm>
              <a:custGeom>
                <a:avLst/>
                <a:gdLst>
                  <a:gd name="T0" fmla="*/ 14 w 17"/>
                  <a:gd name="T1" fmla="*/ 4 h 18"/>
                  <a:gd name="T2" fmla="*/ 4 w 17"/>
                  <a:gd name="T3" fmla="*/ 3 h 18"/>
                  <a:gd name="T4" fmla="*/ 3 w 17"/>
                  <a:gd name="T5" fmla="*/ 14 h 18"/>
                  <a:gd name="T6" fmla="*/ 13 w 17"/>
                  <a:gd name="T7" fmla="*/ 15 h 18"/>
                  <a:gd name="T8" fmla="*/ 14 w 17"/>
                  <a:gd name="T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14" y="4"/>
                    </a:moveTo>
                    <a:cubicBezTo>
                      <a:pt x="12" y="1"/>
                      <a:pt x="7" y="0"/>
                      <a:pt x="4" y="3"/>
                    </a:cubicBezTo>
                    <a:cubicBezTo>
                      <a:pt x="0" y="6"/>
                      <a:pt x="0" y="10"/>
                      <a:pt x="3" y="14"/>
                    </a:cubicBezTo>
                    <a:cubicBezTo>
                      <a:pt x="5" y="17"/>
                      <a:pt x="10" y="18"/>
                      <a:pt x="13" y="15"/>
                    </a:cubicBezTo>
                    <a:cubicBezTo>
                      <a:pt x="17" y="12"/>
                      <a:pt x="17" y="7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69" name="Freeform 246"/>
              <p:cNvSpPr/>
              <p:nvPr/>
            </p:nvSpPr>
            <p:spPr bwMode="auto">
              <a:xfrm>
                <a:off x="3556001" y="60325"/>
                <a:ext cx="196850" cy="77788"/>
              </a:xfrm>
              <a:custGeom>
                <a:avLst/>
                <a:gdLst>
                  <a:gd name="T0" fmla="*/ 46 w 52"/>
                  <a:gd name="T1" fmla="*/ 11 h 21"/>
                  <a:gd name="T2" fmla="*/ 6 w 52"/>
                  <a:gd name="T3" fmla="*/ 1 h 21"/>
                  <a:gd name="T4" fmla="*/ 1 w 52"/>
                  <a:gd name="T5" fmla="*/ 1 h 21"/>
                  <a:gd name="T6" fmla="*/ 50 w 52"/>
                  <a:gd name="T7" fmla="*/ 13 h 21"/>
                  <a:gd name="T8" fmla="*/ 46 w 52"/>
                  <a:gd name="T9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1">
                    <a:moveTo>
                      <a:pt x="46" y="11"/>
                    </a:moveTo>
                    <a:cubicBezTo>
                      <a:pt x="31" y="18"/>
                      <a:pt x="16" y="15"/>
                      <a:pt x="6" y="1"/>
                    </a:cubicBezTo>
                    <a:cubicBezTo>
                      <a:pt x="5" y="0"/>
                      <a:pt x="0" y="0"/>
                      <a:pt x="1" y="1"/>
                    </a:cubicBezTo>
                    <a:cubicBezTo>
                      <a:pt x="13" y="18"/>
                      <a:pt x="32" y="21"/>
                      <a:pt x="50" y="13"/>
                    </a:cubicBezTo>
                    <a:cubicBezTo>
                      <a:pt x="52" y="12"/>
                      <a:pt x="47" y="11"/>
                      <a:pt x="46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70" name="Freeform 247"/>
              <p:cNvSpPr/>
              <p:nvPr/>
            </p:nvSpPr>
            <p:spPr bwMode="auto">
              <a:xfrm>
                <a:off x="3582988" y="19050"/>
                <a:ext cx="98425" cy="157163"/>
              </a:xfrm>
              <a:custGeom>
                <a:avLst/>
                <a:gdLst>
                  <a:gd name="T0" fmla="*/ 6 w 26"/>
                  <a:gd name="T1" fmla="*/ 41 h 42"/>
                  <a:gd name="T2" fmla="*/ 22 w 26"/>
                  <a:gd name="T3" fmla="*/ 2 h 42"/>
                  <a:gd name="T4" fmla="*/ 17 w 26"/>
                  <a:gd name="T5" fmla="*/ 1 h 42"/>
                  <a:gd name="T6" fmla="*/ 1 w 26"/>
                  <a:gd name="T7" fmla="*/ 39 h 42"/>
                  <a:gd name="T8" fmla="*/ 6 w 26"/>
                  <a:gd name="T9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42">
                    <a:moveTo>
                      <a:pt x="6" y="41"/>
                    </a:moveTo>
                    <a:cubicBezTo>
                      <a:pt x="20" y="32"/>
                      <a:pt x="26" y="18"/>
                      <a:pt x="22" y="2"/>
                    </a:cubicBezTo>
                    <a:cubicBezTo>
                      <a:pt x="22" y="0"/>
                      <a:pt x="17" y="0"/>
                      <a:pt x="17" y="1"/>
                    </a:cubicBezTo>
                    <a:cubicBezTo>
                      <a:pt x="21" y="17"/>
                      <a:pt x="15" y="31"/>
                      <a:pt x="1" y="39"/>
                    </a:cubicBezTo>
                    <a:cubicBezTo>
                      <a:pt x="0" y="40"/>
                      <a:pt x="5" y="42"/>
                      <a:pt x="6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71" name="Freeform 248"/>
              <p:cNvSpPr/>
              <p:nvPr/>
            </p:nvSpPr>
            <p:spPr bwMode="auto">
              <a:xfrm>
                <a:off x="3594101" y="33337"/>
                <a:ext cx="123825" cy="139700"/>
              </a:xfrm>
              <a:custGeom>
                <a:avLst/>
                <a:gdLst>
                  <a:gd name="T0" fmla="*/ 32 w 33"/>
                  <a:gd name="T1" fmla="*/ 34 h 37"/>
                  <a:gd name="T2" fmla="*/ 5 w 33"/>
                  <a:gd name="T3" fmla="*/ 1 h 37"/>
                  <a:gd name="T4" fmla="*/ 0 w 33"/>
                  <a:gd name="T5" fmla="*/ 2 h 37"/>
                  <a:gd name="T6" fmla="*/ 28 w 33"/>
                  <a:gd name="T7" fmla="*/ 36 h 37"/>
                  <a:gd name="T8" fmla="*/ 32 w 33"/>
                  <a:gd name="T9" fmla="*/ 3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7">
                    <a:moveTo>
                      <a:pt x="32" y="34"/>
                    </a:moveTo>
                    <a:cubicBezTo>
                      <a:pt x="20" y="28"/>
                      <a:pt x="10" y="14"/>
                      <a:pt x="5" y="1"/>
                    </a:cubicBezTo>
                    <a:cubicBezTo>
                      <a:pt x="5" y="0"/>
                      <a:pt x="0" y="1"/>
                      <a:pt x="0" y="2"/>
                    </a:cubicBezTo>
                    <a:cubicBezTo>
                      <a:pt x="5" y="15"/>
                      <a:pt x="15" y="29"/>
                      <a:pt x="28" y="36"/>
                    </a:cubicBezTo>
                    <a:cubicBezTo>
                      <a:pt x="29" y="37"/>
                      <a:pt x="33" y="35"/>
                      <a:pt x="32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72" name="Freeform 249"/>
              <p:cNvSpPr/>
              <p:nvPr/>
            </p:nvSpPr>
            <p:spPr bwMode="auto">
              <a:xfrm>
                <a:off x="3552826" y="49212"/>
                <a:ext cx="165100" cy="85725"/>
              </a:xfrm>
              <a:custGeom>
                <a:avLst/>
                <a:gdLst>
                  <a:gd name="T0" fmla="*/ 3 w 44"/>
                  <a:gd name="T1" fmla="*/ 21 h 23"/>
                  <a:gd name="T2" fmla="*/ 44 w 44"/>
                  <a:gd name="T3" fmla="*/ 2 h 23"/>
                  <a:gd name="T4" fmla="*/ 39 w 44"/>
                  <a:gd name="T5" fmla="*/ 2 h 23"/>
                  <a:gd name="T6" fmla="*/ 4 w 44"/>
                  <a:gd name="T7" fmla="*/ 19 h 23"/>
                  <a:gd name="T8" fmla="*/ 3 w 44"/>
                  <a:gd name="T9" fmla="*/ 2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23">
                    <a:moveTo>
                      <a:pt x="3" y="21"/>
                    </a:moveTo>
                    <a:cubicBezTo>
                      <a:pt x="19" y="23"/>
                      <a:pt x="36" y="17"/>
                      <a:pt x="44" y="2"/>
                    </a:cubicBezTo>
                    <a:cubicBezTo>
                      <a:pt x="44" y="1"/>
                      <a:pt x="39" y="0"/>
                      <a:pt x="39" y="2"/>
                    </a:cubicBezTo>
                    <a:cubicBezTo>
                      <a:pt x="32" y="14"/>
                      <a:pt x="19" y="21"/>
                      <a:pt x="4" y="19"/>
                    </a:cubicBezTo>
                    <a:cubicBezTo>
                      <a:pt x="2" y="19"/>
                      <a:pt x="0" y="21"/>
                      <a:pt x="3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73" name="Freeform 250"/>
              <p:cNvSpPr/>
              <p:nvPr/>
            </p:nvSpPr>
            <p:spPr bwMode="auto">
              <a:xfrm>
                <a:off x="3541713" y="120650"/>
                <a:ext cx="115888" cy="669925"/>
              </a:xfrm>
              <a:custGeom>
                <a:avLst/>
                <a:gdLst>
                  <a:gd name="T0" fmla="*/ 26 w 31"/>
                  <a:gd name="T1" fmla="*/ 1 h 178"/>
                  <a:gd name="T2" fmla="*/ 0 w 31"/>
                  <a:gd name="T3" fmla="*/ 177 h 178"/>
                  <a:gd name="T4" fmla="*/ 5 w 31"/>
                  <a:gd name="T5" fmla="*/ 176 h 178"/>
                  <a:gd name="T6" fmla="*/ 31 w 31"/>
                  <a:gd name="T7" fmla="*/ 1 h 178"/>
                  <a:gd name="T8" fmla="*/ 26 w 31"/>
                  <a:gd name="T9" fmla="*/ 1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78">
                    <a:moveTo>
                      <a:pt x="26" y="1"/>
                    </a:moveTo>
                    <a:cubicBezTo>
                      <a:pt x="18" y="60"/>
                      <a:pt x="11" y="118"/>
                      <a:pt x="0" y="177"/>
                    </a:cubicBezTo>
                    <a:cubicBezTo>
                      <a:pt x="0" y="178"/>
                      <a:pt x="5" y="178"/>
                      <a:pt x="5" y="176"/>
                    </a:cubicBezTo>
                    <a:cubicBezTo>
                      <a:pt x="16" y="118"/>
                      <a:pt x="23" y="59"/>
                      <a:pt x="31" y="1"/>
                    </a:cubicBezTo>
                    <a:cubicBezTo>
                      <a:pt x="31" y="0"/>
                      <a:pt x="26" y="0"/>
                      <a:pt x="2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74" name="Freeform 251"/>
              <p:cNvSpPr/>
              <p:nvPr/>
            </p:nvSpPr>
            <p:spPr bwMode="auto">
              <a:xfrm>
                <a:off x="3632201" y="90487"/>
                <a:ext cx="38100" cy="41275"/>
              </a:xfrm>
              <a:custGeom>
                <a:avLst/>
                <a:gdLst>
                  <a:gd name="T0" fmla="*/ 9 w 10"/>
                  <a:gd name="T1" fmla="*/ 6 h 11"/>
                  <a:gd name="T2" fmla="*/ 4 w 10"/>
                  <a:gd name="T3" fmla="*/ 10 h 11"/>
                  <a:gd name="T4" fmla="*/ 0 w 10"/>
                  <a:gd name="T5" fmla="*/ 5 h 11"/>
                  <a:gd name="T6" fmla="*/ 6 w 10"/>
                  <a:gd name="T7" fmla="*/ 1 h 11"/>
                  <a:gd name="T8" fmla="*/ 9 w 10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9" y="6"/>
                    </a:moveTo>
                    <a:cubicBezTo>
                      <a:pt x="9" y="9"/>
                      <a:pt x="6" y="11"/>
                      <a:pt x="4" y="10"/>
                    </a:cubicBezTo>
                    <a:cubicBezTo>
                      <a:pt x="1" y="10"/>
                      <a:pt x="0" y="7"/>
                      <a:pt x="0" y="5"/>
                    </a:cubicBezTo>
                    <a:cubicBezTo>
                      <a:pt x="0" y="2"/>
                      <a:pt x="3" y="0"/>
                      <a:pt x="6" y="1"/>
                    </a:cubicBezTo>
                    <a:cubicBezTo>
                      <a:pt x="8" y="1"/>
                      <a:pt x="10" y="4"/>
                      <a:pt x="9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75" name="Freeform 252"/>
              <p:cNvSpPr/>
              <p:nvPr/>
            </p:nvSpPr>
            <p:spPr bwMode="auto">
              <a:xfrm>
                <a:off x="3887788" y="-46038"/>
                <a:ext cx="173038" cy="112713"/>
              </a:xfrm>
              <a:custGeom>
                <a:avLst/>
                <a:gdLst>
                  <a:gd name="T0" fmla="*/ 40 w 46"/>
                  <a:gd name="T1" fmla="*/ 26 h 30"/>
                  <a:gd name="T2" fmla="*/ 6 w 46"/>
                  <a:gd name="T3" fmla="*/ 2 h 30"/>
                  <a:gd name="T4" fmla="*/ 1 w 46"/>
                  <a:gd name="T5" fmla="*/ 1 h 30"/>
                  <a:gd name="T6" fmla="*/ 42 w 46"/>
                  <a:gd name="T7" fmla="*/ 28 h 30"/>
                  <a:gd name="T8" fmla="*/ 40 w 46"/>
                  <a:gd name="T9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30">
                    <a:moveTo>
                      <a:pt x="40" y="26"/>
                    </a:moveTo>
                    <a:cubicBezTo>
                      <a:pt x="23" y="27"/>
                      <a:pt x="10" y="18"/>
                      <a:pt x="6" y="2"/>
                    </a:cubicBezTo>
                    <a:cubicBezTo>
                      <a:pt x="5" y="0"/>
                      <a:pt x="0" y="0"/>
                      <a:pt x="1" y="1"/>
                    </a:cubicBezTo>
                    <a:cubicBezTo>
                      <a:pt x="6" y="21"/>
                      <a:pt x="23" y="30"/>
                      <a:pt x="42" y="28"/>
                    </a:cubicBezTo>
                    <a:cubicBezTo>
                      <a:pt x="46" y="28"/>
                      <a:pt x="42" y="26"/>
                      <a:pt x="40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76" name="Freeform 253"/>
              <p:cNvSpPr/>
              <p:nvPr/>
            </p:nvSpPr>
            <p:spPr bwMode="auto">
              <a:xfrm>
                <a:off x="3873501" y="-57150"/>
                <a:ext cx="134938" cy="131763"/>
              </a:xfrm>
              <a:custGeom>
                <a:avLst/>
                <a:gdLst>
                  <a:gd name="T0" fmla="*/ 6 w 36"/>
                  <a:gd name="T1" fmla="*/ 34 h 35"/>
                  <a:gd name="T2" fmla="*/ 35 w 36"/>
                  <a:gd name="T3" fmla="*/ 3 h 35"/>
                  <a:gd name="T4" fmla="*/ 30 w 36"/>
                  <a:gd name="T5" fmla="*/ 2 h 35"/>
                  <a:gd name="T6" fmla="*/ 3 w 36"/>
                  <a:gd name="T7" fmla="*/ 32 h 35"/>
                  <a:gd name="T8" fmla="*/ 6 w 36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5">
                    <a:moveTo>
                      <a:pt x="6" y="34"/>
                    </a:moveTo>
                    <a:cubicBezTo>
                      <a:pt x="22" y="31"/>
                      <a:pt x="34" y="20"/>
                      <a:pt x="35" y="3"/>
                    </a:cubicBezTo>
                    <a:cubicBezTo>
                      <a:pt x="36" y="1"/>
                      <a:pt x="31" y="0"/>
                      <a:pt x="30" y="2"/>
                    </a:cubicBezTo>
                    <a:cubicBezTo>
                      <a:pt x="29" y="18"/>
                      <a:pt x="18" y="29"/>
                      <a:pt x="3" y="32"/>
                    </a:cubicBezTo>
                    <a:cubicBezTo>
                      <a:pt x="0" y="33"/>
                      <a:pt x="5" y="35"/>
                      <a:pt x="6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77" name="Freeform 254"/>
              <p:cNvSpPr/>
              <p:nvPr/>
            </p:nvSpPr>
            <p:spPr bwMode="auto">
              <a:xfrm>
                <a:off x="3933826" y="-57150"/>
                <a:ext cx="71438" cy="166688"/>
              </a:xfrm>
              <a:custGeom>
                <a:avLst/>
                <a:gdLst>
                  <a:gd name="T0" fmla="*/ 18 w 19"/>
                  <a:gd name="T1" fmla="*/ 42 h 44"/>
                  <a:gd name="T2" fmla="*/ 5 w 19"/>
                  <a:gd name="T3" fmla="*/ 1 h 44"/>
                  <a:gd name="T4" fmla="*/ 0 w 19"/>
                  <a:gd name="T5" fmla="*/ 2 h 44"/>
                  <a:gd name="T6" fmla="*/ 14 w 19"/>
                  <a:gd name="T7" fmla="*/ 43 h 44"/>
                  <a:gd name="T8" fmla="*/ 18 w 19"/>
                  <a:gd name="T9" fmla="*/ 4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4">
                    <a:moveTo>
                      <a:pt x="18" y="42"/>
                    </a:moveTo>
                    <a:cubicBezTo>
                      <a:pt x="9" y="31"/>
                      <a:pt x="5" y="15"/>
                      <a:pt x="5" y="1"/>
                    </a:cubicBezTo>
                    <a:cubicBezTo>
                      <a:pt x="5" y="0"/>
                      <a:pt x="0" y="0"/>
                      <a:pt x="0" y="2"/>
                    </a:cubicBezTo>
                    <a:cubicBezTo>
                      <a:pt x="0" y="16"/>
                      <a:pt x="5" y="32"/>
                      <a:pt x="14" y="43"/>
                    </a:cubicBezTo>
                    <a:cubicBezTo>
                      <a:pt x="14" y="44"/>
                      <a:pt x="19" y="43"/>
                      <a:pt x="18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78" name="Freeform 255"/>
              <p:cNvSpPr/>
              <p:nvPr/>
            </p:nvSpPr>
            <p:spPr bwMode="auto">
              <a:xfrm>
                <a:off x="3862388" y="-4763"/>
                <a:ext cx="184150" cy="49213"/>
              </a:xfrm>
              <a:custGeom>
                <a:avLst/>
                <a:gdLst>
                  <a:gd name="T0" fmla="*/ 2 w 49"/>
                  <a:gd name="T1" fmla="*/ 6 h 13"/>
                  <a:gd name="T2" fmla="*/ 48 w 49"/>
                  <a:gd name="T3" fmla="*/ 1 h 13"/>
                  <a:gd name="T4" fmla="*/ 43 w 49"/>
                  <a:gd name="T5" fmla="*/ 1 h 13"/>
                  <a:gd name="T6" fmla="*/ 6 w 49"/>
                  <a:gd name="T7" fmla="*/ 5 h 13"/>
                  <a:gd name="T8" fmla="*/ 2 w 49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3">
                    <a:moveTo>
                      <a:pt x="2" y="6"/>
                    </a:moveTo>
                    <a:cubicBezTo>
                      <a:pt x="17" y="13"/>
                      <a:pt x="35" y="13"/>
                      <a:pt x="48" y="1"/>
                    </a:cubicBezTo>
                    <a:cubicBezTo>
                      <a:pt x="49" y="0"/>
                      <a:pt x="44" y="0"/>
                      <a:pt x="43" y="1"/>
                    </a:cubicBezTo>
                    <a:cubicBezTo>
                      <a:pt x="33" y="10"/>
                      <a:pt x="19" y="11"/>
                      <a:pt x="6" y="5"/>
                    </a:cubicBezTo>
                    <a:cubicBezTo>
                      <a:pt x="5" y="4"/>
                      <a:pt x="0" y="5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79" name="Freeform 256"/>
              <p:cNvSpPr/>
              <p:nvPr/>
            </p:nvSpPr>
            <p:spPr bwMode="auto">
              <a:xfrm>
                <a:off x="3552826" y="36512"/>
                <a:ext cx="414338" cy="712788"/>
              </a:xfrm>
              <a:custGeom>
                <a:avLst/>
                <a:gdLst>
                  <a:gd name="T0" fmla="*/ 104 w 110"/>
                  <a:gd name="T1" fmla="*/ 1 h 189"/>
                  <a:gd name="T2" fmla="*/ 0 w 110"/>
                  <a:gd name="T3" fmla="*/ 188 h 189"/>
                  <a:gd name="T4" fmla="*/ 5 w 110"/>
                  <a:gd name="T5" fmla="*/ 188 h 189"/>
                  <a:gd name="T6" fmla="*/ 109 w 110"/>
                  <a:gd name="T7" fmla="*/ 2 h 189"/>
                  <a:gd name="T8" fmla="*/ 104 w 110"/>
                  <a:gd name="T9" fmla="*/ 1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89">
                    <a:moveTo>
                      <a:pt x="104" y="1"/>
                    </a:moveTo>
                    <a:cubicBezTo>
                      <a:pt x="71" y="64"/>
                      <a:pt x="37" y="127"/>
                      <a:pt x="0" y="188"/>
                    </a:cubicBezTo>
                    <a:cubicBezTo>
                      <a:pt x="0" y="189"/>
                      <a:pt x="5" y="189"/>
                      <a:pt x="5" y="188"/>
                    </a:cubicBezTo>
                    <a:cubicBezTo>
                      <a:pt x="42" y="127"/>
                      <a:pt x="75" y="64"/>
                      <a:pt x="109" y="2"/>
                    </a:cubicBezTo>
                    <a:cubicBezTo>
                      <a:pt x="110" y="0"/>
                      <a:pt x="105" y="0"/>
                      <a:pt x="10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80" name="Freeform 257"/>
              <p:cNvSpPr/>
              <p:nvPr/>
            </p:nvSpPr>
            <p:spPr bwMode="auto">
              <a:xfrm>
                <a:off x="3940176" y="11112"/>
                <a:ext cx="38100" cy="41275"/>
              </a:xfrm>
              <a:custGeom>
                <a:avLst/>
                <a:gdLst>
                  <a:gd name="T0" fmla="*/ 9 w 10"/>
                  <a:gd name="T1" fmla="*/ 8 h 11"/>
                  <a:gd name="T2" fmla="*/ 3 w 10"/>
                  <a:gd name="T3" fmla="*/ 9 h 11"/>
                  <a:gd name="T4" fmla="*/ 1 w 10"/>
                  <a:gd name="T5" fmla="*/ 3 h 11"/>
                  <a:gd name="T6" fmla="*/ 7 w 10"/>
                  <a:gd name="T7" fmla="*/ 1 h 11"/>
                  <a:gd name="T8" fmla="*/ 9 w 10"/>
                  <a:gd name="T9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9" y="8"/>
                    </a:moveTo>
                    <a:cubicBezTo>
                      <a:pt x="8" y="10"/>
                      <a:pt x="5" y="11"/>
                      <a:pt x="3" y="9"/>
                    </a:cubicBezTo>
                    <a:cubicBezTo>
                      <a:pt x="0" y="8"/>
                      <a:pt x="0" y="5"/>
                      <a:pt x="1" y="3"/>
                    </a:cubicBezTo>
                    <a:cubicBezTo>
                      <a:pt x="2" y="1"/>
                      <a:pt x="5" y="0"/>
                      <a:pt x="7" y="1"/>
                    </a:cubicBezTo>
                    <a:cubicBezTo>
                      <a:pt x="10" y="3"/>
                      <a:pt x="10" y="6"/>
                      <a:pt x="9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81" name="Freeform 258"/>
              <p:cNvSpPr/>
              <p:nvPr/>
            </p:nvSpPr>
            <p:spPr bwMode="auto">
              <a:xfrm>
                <a:off x="4016376" y="247650"/>
                <a:ext cx="131763" cy="155575"/>
              </a:xfrm>
              <a:custGeom>
                <a:avLst/>
                <a:gdLst>
                  <a:gd name="T0" fmla="*/ 32 w 35"/>
                  <a:gd name="T1" fmla="*/ 39 h 41"/>
                  <a:gd name="T2" fmla="*/ 7 w 35"/>
                  <a:gd name="T3" fmla="*/ 2 h 41"/>
                  <a:gd name="T4" fmla="*/ 2 w 35"/>
                  <a:gd name="T5" fmla="*/ 1 h 41"/>
                  <a:gd name="T6" fmla="*/ 30 w 35"/>
                  <a:gd name="T7" fmla="*/ 40 h 41"/>
                  <a:gd name="T8" fmla="*/ 32 w 35"/>
                  <a:gd name="T9" fmla="*/ 3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41">
                    <a:moveTo>
                      <a:pt x="32" y="39"/>
                    </a:moveTo>
                    <a:cubicBezTo>
                      <a:pt x="15" y="33"/>
                      <a:pt x="5" y="19"/>
                      <a:pt x="7" y="2"/>
                    </a:cubicBezTo>
                    <a:cubicBezTo>
                      <a:pt x="7" y="1"/>
                      <a:pt x="2" y="0"/>
                      <a:pt x="2" y="1"/>
                    </a:cubicBezTo>
                    <a:cubicBezTo>
                      <a:pt x="0" y="21"/>
                      <a:pt x="12" y="35"/>
                      <a:pt x="30" y="40"/>
                    </a:cubicBezTo>
                    <a:cubicBezTo>
                      <a:pt x="32" y="41"/>
                      <a:pt x="35" y="40"/>
                      <a:pt x="32" y="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82" name="Freeform 259"/>
              <p:cNvSpPr/>
              <p:nvPr/>
            </p:nvSpPr>
            <p:spPr bwMode="auto">
              <a:xfrm>
                <a:off x="3970338" y="274637"/>
                <a:ext cx="166688" cy="90488"/>
              </a:xfrm>
              <a:custGeom>
                <a:avLst/>
                <a:gdLst>
                  <a:gd name="T0" fmla="*/ 4 w 44"/>
                  <a:gd name="T1" fmla="*/ 22 h 24"/>
                  <a:gd name="T2" fmla="*/ 44 w 44"/>
                  <a:gd name="T3" fmla="*/ 2 h 24"/>
                  <a:gd name="T4" fmla="*/ 39 w 44"/>
                  <a:gd name="T5" fmla="*/ 1 h 24"/>
                  <a:gd name="T6" fmla="*/ 3 w 44"/>
                  <a:gd name="T7" fmla="*/ 19 h 24"/>
                  <a:gd name="T8" fmla="*/ 4 w 44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24">
                    <a:moveTo>
                      <a:pt x="4" y="22"/>
                    </a:moveTo>
                    <a:cubicBezTo>
                      <a:pt x="21" y="24"/>
                      <a:pt x="36" y="18"/>
                      <a:pt x="44" y="2"/>
                    </a:cubicBezTo>
                    <a:cubicBezTo>
                      <a:pt x="44" y="1"/>
                      <a:pt x="40" y="0"/>
                      <a:pt x="39" y="1"/>
                    </a:cubicBezTo>
                    <a:cubicBezTo>
                      <a:pt x="32" y="15"/>
                      <a:pt x="19" y="22"/>
                      <a:pt x="3" y="19"/>
                    </a:cubicBezTo>
                    <a:cubicBezTo>
                      <a:pt x="0" y="19"/>
                      <a:pt x="2" y="21"/>
                      <a:pt x="4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83" name="Freeform 260"/>
              <p:cNvSpPr/>
              <p:nvPr/>
            </p:nvSpPr>
            <p:spPr bwMode="auto">
              <a:xfrm>
                <a:off x="4043363" y="255587"/>
                <a:ext cx="44450" cy="173038"/>
              </a:xfrm>
              <a:custGeom>
                <a:avLst/>
                <a:gdLst>
                  <a:gd name="T0" fmla="*/ 10 w 12"/>
                  <a:gd name="T1" fmla="*/ 44 h 46"/>
                  <a:gd name="T2" fmla="*/ 12 w 12"/>
                  <a:gd name="T3" fmla="*/ 1 h 46"/>
                  <a:gd name="T4" fmla="*/ 7 w 12"/>
                  <a:gd name="T5" fmla="*/ 1 h 46"/>
                  <a:gd name="T6" fmla="*/ 5 w 12"/>
                  <a:gd name="T7" fmla="*/ 44 h 46"/>
                  <a:gd name="T8" fmla="*/ 10 w 12"/>
                  <a:gd name="T9" fmla="*/ 4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6">
                    <a:moveTo>
                      <a:pt x="10" y="44"/>
                    </a:moveTo>
                    <a:cubicBezTo>
                      <a:pt x="5" y="30"/>
                      <a:pt x="7" y="14"/>
                      <a:pt x="12" y="1"/>
                    </a:cubicBezTo>
                    <a:cubicBezTo>
                      <a:pt x="12" y="0"/>
                      <a:pt x="7" y="0"/>
                      <a:pt x="7" y="1"/>
                    </a:cubicBezTo>
                    <a:cubicBezTo>
                      <a:pt x="2" y="14"/>
                      <a:pt x="0" y="31"/>
                      <a:pt x="5" y="44"/>
                    </a:cubicBezTo>
                    <a:cubicBezTo>
                      <a:pt x="5" y="46"/>
                      <a:pt x="10" y="45"/>
                      <a:pt x="1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84" name="Freeform 261"/>
              <p:cNvSpPr/>
              <p:nvPr/>
            </p:nvSpPr>
            <p:spPr bwMode="auto">
              <a:xfrm>
                <a:off x="3983038" y="293687"/>
                <a:ext cx="176213" cy="71438"/>
              </a:xfrm>
              <a:custGeom>
                <a:avLst/>
                <a:gdLst>
                  <a:gd name="T0" fmla="*/ 0 w 47"/>
                  <a:gd name="T1" fmla="*/ 2 h 19"/>
                  <a:gd name="T2" fmla="*/ 45 w 47"/>
                  <a:gd name="T3" fmla="*/ 13 h 19"/>
                  <a:gd name="T4" fmla="*/ 41 w 47"/>
                  <a:gd name="T5" fmla="*/ 12 h 19"/>
                  <a:gd name="T6" fmla="*/ 5 w 47"/>
                  <a:gd name="T7" fmla="*/ 1 h 19"/>
                  <a:gd name="T8" fmla="*/ 0 w 47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19">
                    <a:moveTo>
                      <a:pt x="0" y="2"/>
                    </a:moveTo>
                    <a:cubicBezTo>
                      <a:pt x="12" y="14"/>
                      <a:pt x="29" y="19"/>
                      <a:pt x="45" y="13"/>
                    </a:cubicBezTo>
                    <a:cubicBezTo>
                      <a:pt x="47" y="12"/>
                      <a:pt x="42" y="11"/>
                      <a:pt x="41" y="12"/>
                    </a:cubicBezTo>
                    <a:cubicBezTo>
                      <a:pt x="28" y="17"/>
                      <a:pt x="14" y="11"/>
                      <a:pt x="5" y="1"/>
                    </a:cubicBezTo>
                    <a:cubicBezTo>
                      <a:pt x="4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85" name="Freeform 262"/>
              <p:cNvSpPr/>
              <p:nvPr/>
            </p:nvSpPr>
            <p:spPr bwMode="auto">
              <a:xfrm>
                <a:off x="3530601" y="346075"/>
                <a:ext cx="538163" cy="439738"/>
              </a:xfrm>
              <a:custGeom>
                <a:avLst/>
                <a:gdLst>
                  <a:gd name="T0" fmla="*/ 137 w 143"/>
                  <a:gd name="T1" fmla="*/ 1 h 117"/>
                  <a:gd name="T2" fmla="*/ 1 w 143"/>
                  <a:gd name="T3" fmla="*/ 115 h 117"/>
                  <a:gd name="T4" fmla="*/ 6 w 143"/>
                  <a:gd name="T5" fmla="*/ 116 h 117"/>
                  <a:gd name="T6" fmla="*/ 141 w 143"/>
                  <a:gd name="T7" fmla="*/ 2 h 117"/>
                  <a:gd name="T8" fmla="*/ 137 w 143"/>
                  <a:gd name="T9" fmla="*/ 1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17">
                    <a:moveTo>
                      <a:pt x="137" y="1"/>
                    </a:moveTo>
                    <a:cubicBezTo>
                      <a:pt x="92" y="39"/>
                      <a:pt x="48" y="79"/>
                      <a:pt x="1" y="115"/>
                    </a:cubicBezTo>
                    <a:cubicBezTo>
                      <a:pt x="0" y="116"/>
                      <a:pt x="5" y="117"/>
                      <a:pt x="6" y="116"/>
                    </a:cubicBezTo>
                    <a:cubicBezTo>
                      <a:pt x="52" y="79"/>
                      <a:pt x="97" y="40"/>
                      <a:pt x="141" y="2"/>
                    </a:cubicBezTo>
                    <a:cubicBezTo>
                      <a:pt x="143" y="0"/>
                      <a:pt x="138" y="0"/>
                      <a:pt x="1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86" name="Freeform 263"/>
              <p:cNvSpPr/>
              <p:nvPr/>
            </p:nvSpPr>
            <p:spPr bwMode="auto">
              <a:xfrm>
                <a:off x="4043363" y="323850"/>
                <a:ext cx="41275" cy="36513"/>
              </a:xfrm>
              <a:custGeom>
                <a:avLst/>
                <a:gdLst>
                  <a:gd name="T0" fmla="*/ 9 w 11"/>
                  <a:gd name="T1" fmla="*/ 9 h 10"/>
                  <a:gd name="T2" fmla="*/ 2 w 11"/>
                  <a:gd name="T3" fmla="*/ 8 h 10"/>
                  <a:gd name="T4" fmla="*/ 3 w 11"/>
                  <a:gd name="T5" fmla="*/ 1 h 10"/>
                  <a:gd name="T6" fmla="*/ 9 w 11"/>
                  <a:gd name="T7" fmla="*/ 2 h 10"/>
                  <a:gd name="T8" fmla="*/ 9 w 11"/>
                  <a:gd name="T9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9" y="9"/>
                    </a:moveTo>
                    <a:cubicBezTo>
                      <a:pt x="7" y="10"/>
                      <a:pt x="4" y="10"/>
                      <a:pt x="2" y="8"/>
                    </a:cubicBezTo>
                    <a:cubicBezTo>
                      <a:pt x="0" y="6"/>
                      <a:pt x="1" y="3"/>
                      <a:pt x="3" y="1"/>
                    </a:cubicBezTo>
                    <a:cubicBezTo>
                      <a:pt x="5" y="0"/>
                      <a:pt x="8" y="0"/>
                      <a:pt x="9" y="2"/>
                    </a:cubicBezTo>
                    <a:cubicBezTo>
                      <a:pt x="11" y="4"/>
                      <a:pt x="11" y="7"/>
                      <a:pt x="9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87" name="Freeform 264"/>
              <p:cNvSpPr/>
              <p:nvPr/>
            </p:nvSpPr>
            <p:spPr bwMode="auto">
              <a:xfrm>
                <a:off x="4156076" y="474662"/>
                <a:ext cx="93663" cy="179388"/>
              </a:xfrm>
              <a:custGeom>
                <a:avLst/>
                <a:gdLst>
                  <a:gd name="T0" fmla="*/ 23 w 25"/>
                  <a:gd name="T1" fmla="*/ 46 h 48"/>
                  <a:gd name="T2" fmla="*/ 13 w 25"/>
                  <a:gd name="T3" fmla="*/ 2 h 48"/>
                  <a:gd name="T4" fmla="*/ 9 w 25"/>
                  <a:gd name="T5" fmla="*/ 1 h 48"/>
                  <a:gd name="T6" fmla="*/ 19 w 25"/>
                  <a:gd name="T7" fmla="*/ 47 h 48"/>
                  <a:gd name="T8" fmla="*/ 23 w 25"/>
                  <a:gd name="T9" fmla="*/ 4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8">
                    <a:moveTo>
                      <a:pt x="23" y="46"/>
                    </a:moveTo>
                    <a:cubicBezTo>
                      <a:pt x="10" y="35"/>
                      <a:pt x="5" y="19"/>
                      <a:pt x="13" y="2"/>
                    </a:cubicBezTo>
                    <a:cubicBezTo>
                      <a:pt x="14" y="1"/>
                      <a:pt x="9" y="0"/>
                      <a:pt x="9" y="1"/>
                    </a:cubicBezTo>
                    <a:cubicBezTo>
                      <a:pt x="0" y="18"/>
                      <a:pt x="5" y="35"/>
                      <a:pt x="19" y="47"/>
                    </a:cubicBezTo>
                    <a:cubicBezTo>
                      <a:pt x="20" y="48"/>
                      <a:pt x="25" y="48"/>
                      <a:pt x="23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88" name="Freeform 265"/>
              <p:cNvSpPr/>
              <p:nvPr/>
            </p:nvSpPr>
            <p:spPr bwMode="auto">
              <a:xfrm>
                <a:off x="4098926" y="534987"/>
                <a:ext cx="188913" cy="55563"/>
              </a:xfrm>
              <a:custGeom>
                <a:avLst/>
                <a:gdLst>
                  <a:gd name="T0" fmla="*/ 2 w 50"/>
                  <a:gd name="T1" fmla="*/ 5 h 15"/>
                  <a:gd name="T2" fmla="*/ 49 w 50"/>
                  <a:gd name="T3" fmla="*/ 3 h 15"/>
                  <a:gd name="T4" fmla="*/ 44 w 50"/>
                  <a:gd name="T5" fmla="*/ 1 h 15"/>
                  <a:gd name="T6" fmla="*/ 6 w 50"/>
                  <a:gd name="T7" fmla="*/ 4 h 15"/>
                  <a:gd name="T8" fmla="*/ 2 w 50"/>
                  <a:gd name="T9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15">
                    <a:moveTo>
                      <a:pt x="2" y="5"/>
                    </a:moveTo>
                    <a:cubicBezTo>
                      <a:pt x="18" y="14"/>
                      <a:pt x="35" y="15"/>
                      <a:pt x="49" y="3"/>
                    </a:cubicBezTo>
                    <a:cubicBezTo>
                      <a:pt x="50" y="2"/>
                      <a:pt x="45" y="0"/>
                      <a:pt x="44" y="1"/>
                    </a:cubicBezTo>
                    <a:cubicBezTo>
                      <a:pt x="33" y="11"/>
                      <a:pt x="19" y="12"/>
                      <a:pt x="6" y="4"/>
                    </a:cubicBezTo>
                    <a:cubicBezTo>
                      <a:pt x="5" y="4"/>
                      <a:pt x="0" y="4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89" name="Freeform 266"/>
              <p:cNvSpPr/>
              <p:nvPr/>
            </p:nvSpPr>
            <p:spPr bwMode="auto">
              <a:xfrm>
                <a:off x="4156076" y="496887"/>
                <a:ext cx="93663" cy="157163"/>
              </a:xfrm>
              <a:custGeom>
                <a:avLst/>
                <a:gdLst>
                  <a:gd name="T0" fmla="*/ 5 w 25"/>
                  <a:gd name="T1" fmla="*/ 40 h 42"/>
                  <a:gd name="T2" fmla="*/ 24 w 25"/>
                  <a:gd name="T3" fmla="*/ 2 h 42"/>
                  <a:gd name="T4" fmla="*/ 19 w 25"/>
                  <a:gd name="T5" fmla="*/ 1 h 42"/>
                  <a:gd name="T6" fmla="*/ 0 w 25"/>
                  <a:gd name="T7" fmla="*/ 40 h 42"/>
                  <a:gd name="T8" fmla="*/ 5 w 25"/>
                  <a:gd name="T9" fmla="*/ 4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2">
                    <a:moveTo>
                      <a:pt x="5" y="40"/>
                    </a:moveTo>
                    <a:cubicBezTo>
                      <a:pt x="6" y="26"/>
                      <a:pt x="14" y="11"/>
                      <a:pt x="24" y="2"/>
                    </a:cubicBezTo>
                    <a:cubicBezTo>
                      <a:pt x="25" y="0"/>
                      <a:pt x="20" y="0"/>
                      <a:pt x="19" y="1"/>
                    </a:cubicBezTo>
                    <a:cubicBezTo>
                      <a:pt x="9" y="11"/>
                      <a:pt x="1" y="26"/>
                      <a:pt x="0" y="40"/>
                    </a:cubicBezTo>
                    <a:cubicBezTo>
                      <a:pt x="0" y="42"/>
                      <a:pt x="5" y="41"/>
                      <a:pt x="5" y="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0" name="Freeform 267"/>
              <p:cNvSpPr/>
              <p:nvPr/>
            </p:nvSpPr>
            <p:spPr bwMode="auto">
              <a:xfrm>
                <a:off x="4132263" y="500062"/>
                <a:ext cx="150813" cy="106363"/>
              </a:xfrm>
              <a:custGeom>
                <a:avLst/>
                <a:gdLst>
                  <a:gd name="T0" fmla="*/ 0 w 40"/>
                  <a:gd name="T1" fmla="*/ 1 h 28"/>
                  <a:gd name="T2" fmla="*/ 35 w 40"/>
                  <a:gd name="T3" fmla="*/ 28 h 28"/>
                  <a:gd name="T4" fmla="*/ 36 w 40"/>
                  <a:gd name="T5" fmla="*/ 26 h 28"/>
                  <a:gd name="T6" fmla="*/ 5 w 40"/>
                  <a:gd name="T7" fmla="*/ 1 h 28"/>
                  <a:gd name="T8" fmla="*/ 0 w 40"/>
                  <a:gd name="T9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0" y="1"/>
                    </a:moveTo>
                    <a:cubicBezTo>
                      <a:pt x="6" y="16"/>
                      <a:pt x="18" y="27"/>
                      <a:pt x="35" y="28"/>
                    </a:cubicBezTo>
                    <a:cubicBezTo>
                      <a:pt x="37" y="28"/>
                      <a:pt x="40" y="26"/>
                      <a:pt x="36" y="26"/>
                    </a:cubicBezTo>
                    <a:cubicBezTo>
                      <a:pt x="21" y="25"/>
                      <a:pt x="10" y="14"/>
                      <a:pt x="5" y="1"/>
                    </a:cubicBezTo>
                    <a:cubicBezTo>
                      <a:pt x="5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1" name="Freeform 268"/>
              <p:cNvSpPr/>
              <p:nvPr/>
            </p:nvSpPr>
            <p:spPr bwMode="auto">
              <a:xfrm>
                <a:off x="3525838" y="571500"/>
                <a:ext cx="671513" cy="214313"/>
              </a:xfrm>
              <a:custGeom>
                <a:avLst/>
                <a:gdLst>
                  <a:gd name="T0" fmla="*/ 172 w 178"/>
                  <a:gd name="T1" fmla="*/ 1 h 57"/>
                  <a:gd name="T2" fmla="*/ 3 w 178"/>
                  <a:gd name="T3" fmla="*/ 55 h 57"/>
                  <a:gd name="T4" fmla="*/ 6 w 178"/>
                  <a:gd name="T5" fmla="*/ 56 h 57"/>
                  <a:gd name="T6" fmla="*/ 175 w 178"/>
                  <a:gd name="T7" fmla="*/ 2 h 57"/>
                  <a:gd name="T8" fmla="*/ 172 w 178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57">
                    <a:moveTo>
                      <a:pt x="172" y="1"/>
                    </a:moveTo>
                    <a:cubicBezTo>
                      <a:pt x="116" y="19"/>
                      <a:pt x="60" y="39"/>
                      <a:pt x="3" y="55"/>
                    </a:cubicBezTo>
                    <a:cubicBezTo>
                      <a:pt x="0" y="56"/>
                      <a:pt x="4" y="57"/>
                      <a:pt x="6" y="56"/>
                    </a:cubicBezTo>
                    <a:cubicBezTo>
                      <a:pt x="63" y="40"/>
                      <a:pt x="119" y="21"/>
                      <a:pt x="175" y="2"/>
                    </a:cubicBezTo>
                    <a:cubicBezTo>
                      <a:pt x="178" y="1"/>
                      <a:pt x="173" y="0"/>
                      <a:pt x="1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2" name="Freeform 269"/>
              <p:cNvSpPr/>
              <p:nvPr/>
            </p:nvSpPr>
            <p:spPr bwMode="auto">
              <a:xfrm>
                <a:off x="4170363" y="552450"/>
                <a:ext cx="41275" cy="42863"/>
              </a:xfrm>
              <a:custGeom>
                <a:avLst/>
                <a:gdLst>
                  <a:gd name="T0" fmla="*/ 7 w 11"/>
                  <a:gd name="T1" fmla="*/ 10 h 11"/>
                  <a:gd name="T2" fmla="*/ 1 w 11"/>
                  <a:gd name="T3" fmla="*/ 7 h 11"/>
                  <a:gd name="T4" fmla="*/ 4 w 11"/>
                  <a:gd name="T5" fmla="*/ 1 h 11"/>
                  <a:gd name="T6" fmla="*/ 10 w 11"/>
                  <a:gd name="T7" fmla="*/ 4 h 11"/>
                  <a:gd name="T8" fmla="*/ 7 w 11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7" y="10"/>
                    </a:moveTo>
                    <a:cubicBezTo>
                      <a:pt x="4" y="11"/>
                      <a:pt x="2" y="9"/>
                      <a:pt x="1" y="7"/>
                    </a:cubicBezTo>
                    <a:cubicBezTo>
                      <a:pt x="0" y="4"/>
                      <a:pt x="2" y="1"/>
                      <a:pt x="4" y="1"/>
                    </a:cubicBezTo>
                    <a:cubicBezTo>
                      <a:pt x="7" y="0"/>
                      <a:pt x="9" y="1"/>
                      <a:pt x="10" y="4"/>
                    </a:cubicBezTo>
                    <a:cubicBezTo>
                      <a:pt x="11" y="6"/>
                      <a:pt x="9" y="9"/>
                      <a:pt x="7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3" name="Freeform 270"/>
              <p:cNvSpPr/>
              <p:nvPr/>
            </p:nvSpPr>
            <p:spPr bwMode="auto">
              <a:xfrm>
                <a:off x="4362451" y="744537"/>
                <a:ext cx="84138" cy="185738"/>
              </a:xfrm>
              <a:custGeom>
                <a:avLst/>
                <a:gdLst>
                  <a:gd name="T0" fmla="*/ 14 w 22"/>
                  <a:gd name="T1" fmla="*/ 47 h 49"/>
                  <a:gd name="T2" fmla="*/ 21 w 22"/>
                  <a:gd name="T3" fmla="*/ 3 h 49"/>
                  <a:gd name="T4" fmla="*/ 17 w 22"/>
                  <a:gd name="T5" fmla="*/ 1 h 49"/>
                  <a:gd name="T6" fmla="*/ 9 w 22"/>
                  <a:gd name="T7" fmla="*/ 47 h 49"/>
                  <a:gd name="T8" fmla="*/ 14 w 22"/>
                  <a:gd name="T9" fmla="*/ 4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49">
                    <a:moveTo>
                      <a:pt x="14" y="47"/>
                    </a:moveTo>
                    <a:cubicBezTo>
                      <a:pt x="5" y="31"/>
                      <a:pt x="7" y="15"/>
                      <a:pt x="21" y="3"/>
                    </a:cubicBezTo>
                    <a:cubicBezTo>
                      <a:pt x="22" y="2"/>
                      <a:pt x="18" y="0"/>
                      <a:pt x="17" y="1"/>
                    </a:cubicBezTo>
                    <a:cubicBezTo>
                      <a:pt x="2" y="14"/>
                      <a:pt x="0" y="31"/>
                      <a:pt x="9" y="47"/>
                    </a:cubicBezTo>
                    <a:cubicBezTo>
                      <a:pt x="10" y="49"/>
                      <a:pt x="14" y="49"/>
                      <a:pt x="14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4" name="Freeform 271"/>
              <p:cNvSpPr/>
              <p:nvPr/>
            </p:nvSpPr>
            <p:spPr bwMode="auto">
              <a:xfrm>
                <a:off x="4318001" y="782637"/>
                <a:ext cx="176213" cy="79375"/>
              </a:xfrm>
              <a:custGeom>
                <a:avLst/>
                <a:gdLst>
                  <a:gd name="T0" fmla="*/ 1 w 47"/>
                  <a:gd name="T1" fmla="*/ 1 h 21"/>
                  <a:gd name="T2" fmla="*/ 46 w 47"/>
                  <a:gd name="T3" fmla="*/ 15 h 21"/>
                  <a:gd name="T4" fmla="*/ 42 w 47"/>
                  <a:gd name="T5" fmla="*/ 13 h 21"/>
                  <a:gd name="T6" fmla="*/ 6 w 47"/>
                  <a:gd name="T7" fmla="*/ 1 h 21"/>
                  <a:gd name="T8" fmla="*/ 1 w 47"/>
                  <a:gd name="T9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21">
                    <a:moveTo>
                      <a:pt x="1" y="1"/>
                    </a:moveTo>
                    <a:cubicBezTo>
                      <a:pt x="12" y="16"/>
                      <a:pt x="29" y="21"/>
                      <a:pt x="46" y="15"/>
                    </a:cubicBezTo>
                    <a:cubicBezTo>
                      <a:pt x="47" y="15"/>
                      <a:pt x="43" y="13"/>
                      <a:pt x="42" y="13"/>
                    </a:cubicBezTo>
                    <a:cubicBezTo>
                      <a:pt x="27" y="18"/>
                      <a:pt x="15" y="13"/>
                      <a:pt x="6" y="1"/>
                    </a:cubicBezTo>
                    <a:cubicBezTo>
                      <a:pt x="5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5" name="Freeform 272"/>
              <p:cNvSpPr/>
              <p:nvPr/>
            </p:nvSpPr>
            <p:spPr bwMode="auto">
              <a:xfrm>
                <a:off x="4332288" y="782637"/>
                <a:ext cx="147638" cy="117475"/>
              </a:xfrm>
              <a:custGeom>
                <a:avLst/>
                <a:gdLst>
                  <a:gd name="T0" fmla="*/ 5 w 39"/>
                  <a:gd name="T1" fmla="*/ 30 h 31"/>
                  <a:gd name="T2" fmla="*/ 36 w 39"/>
                  <a:gd name="T3" fmla="*/ 1 h 31"/>
                  <a:gd name="T4" fmla="*/ 32 w 39"/>
                  <a:gd name="T5" fmla="*/ 0 h 31"/>
                  <a:gd name="T6" fmla="*/ 0 w 39"/>
                  <a:gd name="T7" fmla="*/ 30 h 31"/>
                  <a:gd name="T8" fmla="*/ 5 w 39"/>
                  <a:gd name="T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1">
                    <a:moveTo>
                      <a:pt x="5" y="30"/>
                    </a:moveTo>
                    <a:cubicBezTo>
                      <a:pt x="11" y="18"/>
                      <a:pt x="24" y="7"/>
                      <a:pt x="36" y="1"/>
                    </a:cubicBezTo>
                    <a:cubicBezTo>
                      <a:pt x="39" y="0"/>
                      <a:pt x="34" y="0"/>
                      <a:pt x="32" y="0"/>
                    </a:cubicBezTo>
                    <a:cubicBezTo>
                      <a:pt x="20" y="6"/>
                      <a:pt x="6" y="17"/>
                      <a:pt x="0" y="30"/>
                    </a:cubicBezTo>
                    <a:cubicBezTo>
                      <a:pt x="0" y="31"/>
                      <a:pt x="5" y="31"/>
                      <a:pt x="5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6" name="Freeform 273"/>
              <p:cNvSpPr/>
              <p:nvPr/>
            </p:nvSpPr>
            <p:spPr bwMode="auto">
              <a:xfrm>
                <a:off x="4362451" y="749300"/>
                <a:ext cx="106363" cy="146050"/>
              </a:xfrm>
              <a:custGeom>
                <a:avLst/>
                <a:gdLst>
                  <a:gd name="T0" fmla="*/ 1 w 28"/>
                  <a:gd name="T1" fmla="*/ 2 h 39"/>
                  <a:gd name="T2" fmla="*/ 22 w 28"/>
                  <a:gd name="T3" fmla="*/ 38 h 39"/>
                  <a:gd name="T4" fmla="*/ 26 w 28"/>
                  <a:gd name="T5" fmla="*/ 37 h 39"/>
                  <a:gd name="T6" fmla="*/ 6 w 28"/>
                  <a:gd name="T7" fmla="*/ 1 h 39"/>
                  <a:gd name="T8" fmla="*/ 1 w 28"/>
                  <a:gd name="T9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9">
                    <a:moveTo>
                      <a:pt x="1" y="2"/>
                    </a:moveTo>
                    <a:cubicBezTo>
                      <a:pt x="0" y="17"/>
                      <a:pt x="8" y="32"/>
                      <a:pt x="22" y="38"/>
                    </a:cubicBezTo>
                    <a:cubicBezTo>
                      <a:pt x="24" y="39"/>
                      <a:pt x="28" y="38"/>
                      <a:pt x="26" y="37"/>
                    </a:cubicBezTo>
                    <a:cubicBezTo>
                      <a:pt x="12" y="31"/>
                      <a:pt x="5" y="16"/>
                      <a:pt x="6" y="1"/>
                    </a:cubicBezTo>
                    <a:cubicBezTo>
                      <a:pt x="6" y="0"/>
                      <a:pt x="1" y="0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7" name="Freeform 274"/>
              <p:cNvSpPr/>
              <p:nvPr/>
            </p:nvSpPr>
            <p:spPr bwMode="auto">
              <a:xfrm>
                <a:off x="3609976" y="760412"/>
                <a:ext cx="787400" cy="79375"/>
              </a:xfrm>
              <a:custGeom>
                <a:avLst/>
                <a:gdLst>
                  <a:gd name="T0" fmla="*/ 206 w 209"/>
                  <a:gd name="T1" fmla="*/ 19 h 21"/>
                  <a:gd name="T2" fmla="*/ 5 w 209"/>
                  <a:gd name="T3" fmla="*/ 0 h 21"/>
                  <a:gd name="T4" fmla="*/ 3 w 209"/>
                  <a:gd name="T5" fmla="*/ 2 h 21"/>
                  <a:gd name="T6" fmla="*/ 204 w 209"/>
                  <a:gd name="T7" fmla="*/ 21 h 21"/>
                  <a:gd name="T8" fmla="*/ 206 w 209"/>
                  <a:gd name="T9" fmla="*/ 1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9" h="21">
                    <a:moveTo>
                      <a:pt x="206" y="19"/>
                    </a:moveTo>
                    <a:cubicBezTo>
                      <a:pt x="139" y="15"/>
                      <a:pt x="72" y="7"/>
                      <a:pt x="5" y="0"/>
                    </a:cubicBezTo>
                    <a:cubicBezTo>
                      <a:pt x="4" y="0"/>
                      <a:pt x="0" y="2"/>
                      <a:pt x="3" y="2"/>
                    </a:cubicBezTo>
                    <a:cubicBezTo>
                      <a:pt x="70" y="9"/>
                      <a:pt x="137" y="17"/>
                      <a:pt x="204" y="21"/>
                    </a:cubicBezTo>
                    <a:cubicBezTo>
                      <a:pt x="207" y="21"/>
                      <a:pt x="209" y="19"/>
                      <a:pt x="206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8" name="Freeform 275"/>
              <p:cNvSpPr/>
              <p:nvPr/>
            </p:nvSpPr>
            <p:spPr bwMode="auto">
              <a:xfrm>
                <a:off x="4373563" y="815975"/>
                <a:ext cx="38100" cy="38100"/>
              </a:xfrm>
              <a:custGeom>
                <a:avLst/>
                <a:gdLst>
                  <a:gd name="T0" fmla="*/ 5 w 10"/>
                  <a:gd name="T1" fmla="*/ 10 h 10"/>
                  <a:gd name="T2" fmla="*/ 1 w 10"/>
                  <a:gd name="T3" fmla="*/ 5 h 10"/>
                  <a:gd name="T4" fmla="*/ 6 w 10"/>
                  <a:gd name="T5" fmla="*/ 0 h 10"/>
                  <a:gd name="T6" fmla="*/ 10 w 10"/>
                  <a:gd name="T7" fmla="*/ 6 h 10"/>
                  <a:gd name="T8" fmla="*/ 5 w 10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5" y="10"/>
                    </a:moveTo>
                    <a:cubicBezTo>
                      <a:pt x="2" y="10"/>
                      <a:pt x="0" y="7"/>
                      <a:pt x="1" y="5"/>
                    </a:cubicBezTo>
                    <a:cubicBezTo>
                      <a:pt x="1" y="2"/>
                      <a:pt x="3" y="0"/>
                      <a:pt x="6" y="0"/>
                    </a:cubicBezTo>
                    <a:cubicBezTo>
                      <a:pt x="8" y="1"/>
                      <a:pt x="10" y="3"/>
                      <a:pt x="10" y="6"/>
                    </a:cubicBezTo>
                    <a:cubicBezTo>
                      <a:pt x="10" y="8"/>
                      <a:pt x="7" y="10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9" name="Freeform 276"/>
              <p:cNvSpPr/>
              <p:nvPr/>
            </p:nvSpPr>
            <p:spPr bwMode="auto">
              <a:xfrm>
                <a:off x="4260851" y="1050925"/>
                <a:ext cx="117475" cy="157163"/>
              </a:xfrm>
              <a:custGeom>
                <a:avLst/>
                <a:gdLst>
                  <a:gd name="T0" fmla="*/ 7 w 31"/>
                  <a:gd name="T1" fmla="*/ 41 h 42"/>
                  <a:gd name="T2" fmla="*/ 30 w 31"/>
                  <a:gd name="T3" fmla="*/ 2 h 42"/>
                  <a:gd name="T4" fmla="*/ 26 w 31"/>
                  <a:gd name="T5" fmla="*/ 0 h 42"/>
                  <a:gd name="T6" fmla="*/ 2 w 31"/>
                  <a:gd name="T7" fmla="*/ 40 h 42"/>
                  <a:gd name="T8" fmla="*/ 7 w 31"/>
                  <a:gd name="T9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42">
                    <a:moveTo>
                      <a:pt x="7" y="41"/>
                    </a:moveTo>
                    <a:cubicBezTo>
                      <a:pt x="5" y="23"/>
                      <a:pt x="12" y="8"/>
                      <a:pt x="30" y="2"/>
                    </a:cubicBezTo>
                    <a:cubicBezTo>
                      <a:pt x="31" y="1"/>
                      <a:pt x="27" y="0"/>
                      <a:pt x="26" y="0"/>
                    </a:cubicBezTo>
                    <a:cubicBezTo>
                      <a:pt x="8" y="6"/>
                      <a:pt x="0" y="22"/>
                      <a:pt x="2" y="40"/>
                    </a:cubicBezTo>
                    <a:cubicBezTo>
                      <a:pt x="2" y="42"/>
                      <a:pt x="7" y="42"/>
                      <a:pt x="7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00" name="Freeform 277"/>
              <p:cNvSpPr/>
              <p:nvPr/>
            </p:nvSpPr>
            <p:spPr bwMode="auto">
              <a:xfrm>
                <a:off x="4246563" y="1042988"/>
                <a:ext cx="150813" cy="109538"/>
              </a:xfrm>
              <a:custGeom>
                <a:avLst/>
                <a:gdLst>
                  <a:gd name="T0" fmla="*/ 0 w 40"/>
                  <a:gd name="T1" fmla="*/ 2 h 29"/>
                  <a:gd name="T2" fmla="*/ 37 w 40"/>
                  <a:gd name="T3" fmla="*/ 29 h 29"/>
                  <a:gd name="T4" fmla="*/ 35 w 40"/>
                  <a:gd name="T5" fmla="*/ 27 h 29"/>
                  <a:gd name="T6" fmla="*/ 5 w 40"/>
                  <a:gd name="T7" fmla="*/ 2 h 29"/>
                  <a:gd name="T8" fmla="*/ 0 w 40"/>
                  <a:gd name="T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9">
                    <a:moveTo>
                      <a:pt x="0" y="2"/>
                    </a:moveTo>
                    <a:cubicBezTo>
                      <a:pt x="5" y="19"/>
                      <a:pt x="19" y="29"/>
                      <a:pt x="37" y="29"/>
                    </a:cubicBezTo>
                    <a:cubicBezTo>
                      <a:pt x="40" y="29"/>
                      <a:pt x="36" y="27"/>
                      <a:pt x="35" y="27"/>
                    </a:cubicBezTo>
                    <a:cubicBezTo>
                      <a:pt x="19" y="27"/>
                      <a:pt x="9" y="16"/>
                      <a:pt x="5" y="2"/>
                    </a:cubicBezTo>
                    <a:cubicBezTo>
                      <a:pt x="5" y="1"/>
                      <a:pt x="0" y="0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01" name="Freeform 278"/>
              <p:cNvSpPr/>
              <p:nvPr/>
            </p:nvSpPr>
            <p:spPr bwMode="auto">
              <a:xfrm>
                <a:off x="4216401" y="1087438"/>
                <a:ext cx="176213" cy="71438"/>
              </a:xfrm>
              <a:custGeom>
                <a:avLst/>
                <a:gdLst>
                  <a:gd name="T0" fmla="*/ 6 w 47"/>
                  <a:gd name="T1" fmla="*/ 18 h 19"/>
                  <a:gd name="T2" fmla="*/ 44 w 47"/>
                  <a:gd name="T3" fmla="*/ 3 h 19"/>
                  <a:gd name="T4" fmla="*/ 43 w 47"/>
                  <a:gd name="T5" fmla="*/ 1 h 19"/>
                  <a:gd name="T6" fmla="*/ 2 w 47"/>
                  <a:gd name="T7" fmla="*/ 18 h 19"/>
                  <a:gd name="T8" fmla="*/ 6 w 47"/>
                  <a:gd name="T9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19">
                    <a:moveTo>
                      <a:pt x="6" y="18"/>
                    </a:moveTo>
                    <a:cubicBezTo>
                      <a:pt x="16" y="9"/>
                      <a:pt x="31" y="4"/>
                      <a:pt x="44" y="3"/>
                    </a:cubicBezTo>
                    <a:cubicBezTo>
                      <a:pt x="47" y="3"/>
                      <a:pt x="46" y="0"/>
                      <a:pt x="43" y="1"/>
                    </a:cubicBezTo>
                    <a:cubicBezTo>
                      <a:pt x="29" y="2"/>
                      <a:pt x="12" y="8"/>
                      <a:pt x="2" y="18"/>
                    </a:cubicBezTo>
                    <a:cubicBezTo>
                      <a:pt x="0" y="19"/>
                      <a:pt x="5" y="19"/>
                      <a:pt x="6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02" name="Freeform 279"/>
              <p:cNvSpPr/>
              <p:nvPr/>
            </p:nvSpPr>
            <p:spPr bwMode="auto">
              <a:xfrm>
                <a:off x="4276726" y="1027113"/>
                <a:ext cx="71438" cy="166688"/>
              </a:xfrm>
              <a:custGeom>
                <a:avLst/>
                <a:gdLst>
                  <a:gd name="T0" fmla="*/ 6 w 19"/>
                  <a:gd name="T1" fmla="*/ 2 h 44"/>
                  <a:gd name="T2" fmla="*/ 13 w 19"/>
                  <a:gd name="T3" fmla="*/ 43 h 44"/>
                  <a:gd name="T4" fmla="*/ 18 w 19"/>
                  <a:gd name="T5" fmla="*/ 42 h 44"/>
                  <a:gd name="T6" fmla="*/ 11 w 19"/>
                  <a:gd name="T7" fmla="*/ 2 h 44"/>
                  <a:gd name="T8" fmla="*/ 6 w 19"/>
                  <a:gd name="T9" fmla="*/ 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4">
                    <a:moveTo>
                      <a:pt x="6" y="2"/>
                    </a:moveTo>
                    <a:cubicBezTo>
                      <a:pt x="0" y="16"/>
                      <a:pt x="2" y="32"/>
                      <a:pt x="13" y="43"/>
                    </a:cubicBezTo>
                    <a:cubicBezTo>
                      <a:pt x="15" y="44"/>
                      <a:pt x="19" y="43"/>
                      <a:pt x="18" y="42"/>
                    </a:cubicBezTo>
                    <a:cubicBezTo>
                      <a:pt x="7" y="32"/>
                      <a:pt x="5" y="16"/>
                      <a:pt x="11" y="2"/>
                    </a:cubicBezTo>
                    <a:cubicBezTo>
                      <a:pt x="12" y="1"/>
                      <a:pt x="7" y="0"/>
                      <a:pt x="6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03" name="Freeform 280"/>
              <p:cNvSpPr/>
              <p:nvPr/>
            </p:nvSpPr>
            <p:spPr bwMode="auto">
              <a:xfrm>
                <a:off x="3665538" y="831850"/>
                <a:ext cx="636588" cy="285750"/>
              </a:xfrm>
              <a:custGeom>
                <a:avLst/>
                <a:gdLst>
                  <a:gd name="T0" fmla="*/ 167 w 169"/>
                  <a:gd name="T1" fmla="*/ 74 h 76"/>
                  <a:gd name="T2" fmla="*/ 6 w 169"/>
                  <a:gd name="T3" fmla="*/ 0 h 76"/>
                  <a:gd name="T4" fmla="*/ 1 w 169"/>
                  <a:gd name="T5" fmla="*/ 2 h 76"/>
                  <a:gd name="T6" fmla="*/ 163 w 169"/>
                  <a:gd name="T7" fmla="*/ 75 h 76"/>
                  <a:gd name="T8" fmla="*/ 167 w 169"/>
                  <a:gd name="T9" fmla="*/ 7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9" h="76">
                    <a:moveTo>
                      <a:pt x="167" y="74"/>
                    </a:moveTo>
                    <a:cubicBezTo>
                      <a:pt x="113" y="50"/>
                      <a:pt x="59" y="27"/>
                      <a:pt x="6" y="0"/>
                    </a:cubicBezTo>
                    <a:cubicBezTo>
                      <a:pt x="5" y="0"/>
                      <a:pt x="0" y="1"/>
                      <a:pt x="1" y="2"/>
                    </a:cubicBezTo>
                    <a:cubicBezTo>
                      <a:pt x="54" y="28"/>
                      <a:pt x="109" y="51"/>
                      <a:pt x="163" y="75"/>
                    </a:cubicBezTo>
                    <a:cubicBezTo>
                      <a:pt x="164" y="76"/>
                      <a:pt x="169" y="75"/>
                      <a:pt x="167" y="7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04" name="Freeform 281"/>
              <p:cNvSpPr/>
              <p:nvPr/>
            </p:nvSpPr>
            <p:spPr bwMode="auto">
              <a:xfrm>
                <a:off x="4279901" y="1095375"/>
                <a:ext cx="38100" cy="41275"/>
              </a:xfrm>
              <a:custGeom>
                <a:avLst/>
                <a:gdLst>
                  <a:gd name="T0" fmla="*/ 3 w 10"/>
                  <a:gd name="T1" fmla="*/ 10 h 11"/>
                  <a:gd name="T2" fmla="*/ 1 w 10"/>
                  <a:gd name="T3" fmla="*/ 4 h 11"/>
                  <a:gd name="T4" fmla="*/ 7 w 10"/>
                  <a:gd name="T5" fmla="*/ 2 h 11"/>
                  <a:gd name="T6" fmla="*/ 9 w 10"/>
                  <a:gd name="T7" fmla="*/ 8 h 11"/>
                  <a:gd name="T8" fmla="*/ 3 w 10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3" y="10"/>
                    </a:moveTo>
                    <a:cubicBezTo>
                      <a:pt x="1" y="9"/>
                      <a:pt x="0" y="6"/>
                      <a:pt x="1" y="4"/>
                    </a:cubicBezTo>
                    <a:cubicBezTo>
                      <a:pt x="2" y="1"/>
                      <a:pt x="5" y="0"/>
                      <a:pt x="7" y="2"/>
                    </a:cubicBezTo>
                    <a:cubicBezTo>
                      <a:pt x="10" y="3"/>
                      <a:pt x="10" y="6"/>
                      <a:pt x="9" y="8"/>
                    </a:cubicBezTo>
                    <a:cubicBezTo>
                      <a:pt x="8" y="10"/>
                      <a:pt x="5" y="11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05" name="Freeform 282"/>
              <p:cNvSpPr/>
              <p:nvPr/>
            </p:nvSpPr>
            <p:spPr bwMode="auto">
              <a:xfrm>
                <a:off x="4103688" y="1350963"/>
                <a:ext cx="157163" cy="120650"/>
              </a:xfrm>
              <a:custGeom>
                <a:avLst/>
                <a:gdLst>
                  <a:gd name="T0" fmla="*/ 5 w 42"/>
                  <a:gd name="T1" fmla="*/ 31 h 32"/>
                  <a:gd name="T2" fmla="*/ 39 w 42"/>
                  <a:gd name="T3" fmla="*/ 3 h 32"/>
                  <a:gd name="T4" fmla="*/ 38 w 42"/>
                  <a:gd name="T5" fmla="*/ 0 h 32"/>
                  <a:gd name="T6" fmla="*/ 0 w 42"/>
                  <a:gd name="T7" fmla="*/ 30 h 32"/>
                  <a:gd name="T8" fmla="*/ 5 w 42"/>
                  <a:gd name="T9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32">
                    <a:moveTo>
                      <a:pt x="5" y="31"/>
                    </a:moveTo>
                    <a:cubicBezTo>
                      <a:pt x="9" y="14"/>
                      <a:pt x="21" y="2"/>
                      <a:pt x="39" y="3"/>
                    </a:cubicBezTo>
                    <a:cubicBezTo>
                      <a:pt x="42" y="3"/>
                      <a:pt x="40" y="1"/>
                      <a:pt x="38" y="0"/>
                    </a:cubicBezTo>
                    <a:cubicBezTo>
                      <a:pt x="18" y="0"/>
                      <a:pt x="4" y="11"/>
                      <a:pt x="0" y="30"/>
                    </a:cubicBezTo>
                    <a:cubicBezTo>
                      <a:pt x="0" y="31"/>
                      <a:pt x="4" y="32"/>
                      <a:pt x="5" y="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06" name="Freeform 283"/>
              <p:cNvSpPr/>
              <p:nvPr/>
            </p:nvSpPr>
            <p:spPr bwMode="auto">
              <a:xfrm>
                <a:off x="4129088" y="1309688"/>
                <a:ext cx="112713" cy="147638"/>
              </a:xfrm>
              <a:custGeom>
                <a:avLst/>
                <a:gdLst>
                  <a:gd name="T0" fmla="*/ 2 w 30"/>
                  <a:gd name="T1" fmla="*/ 1 h 39"/>
                  <a:gd name="T2" fmla="*/ 25 w 30"/>
                  <a:gd name="T3" fmla="*/ 39 h 39"/>
                  <a:gd name="T4" fmla="*/ 27 w 30"/>
                  <a:gd name="T5" fmla="*/ 37 h 39"/>
                  <a:gd name="T6" fmla="*/ 7 w 30"/>
                  <a:gd name="T7" fmla="*/ 2 h 39"/>
                  <a:gd name="T8" fmla="*/ 2 w 30"/>
                  <a:gd name="T9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9">
                    <a:moveTo>
                      <a:pt x="2" y="1"/>
                    </a:moveTo>
                    <a:cubicBezTo>
                      <a:pt x="0" y="18"/>
                      <a:pt x="9" y="32"/>
                      <a:pt x="25" y="39"/>
                    </a:cubicBezTo>
                    <a:cubicBezTo>
                      <a:pt x="27" y="39"/>
                      <a:pt x="30" y="38"/>
                      <a:pt x="27" y="37"/>
                    </a:cubicBezTo>
                    <a:cubicBezTo>
                      <a:pt x="12" y="31"/>
                      <a:pt x="6" y="17"/>
                      <a:pt x="7" y="2"/>
                    </a:cubicBezTo>
                    <a:cubicBezTo>
                      <a:pt x="7" y="0"/>
                      <a:pt x="2" y="0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07" name="Freeform 284"/>
              <p:cNvSpPr/>
              <p:nvPr/>
            </p:nvSpPr>
            <p:spPr bwMode="auto">
              <a:xfrm>
                <a:off x="4065588" y="1381125"/>
                <a:ext cx="195263" cy="26988"/>
              </a:xfrm>
              <a:custGeom>
                <a:avLst/>
                <a:gdLst>
                  <a:gd name="T0" fmla="*/ 6 w 52"/>
                  <a:gd name="T1" fmla="*/ 7 h 7"/>
                  <a:gd name="T2" fmla="*/ 46 w 52"/>
                  <a:gd name="T3" fmla="*/ 6 h 7"/>
                  <a:gd name="T4" fmla="*/ 49 w 52"/>
                  <a:gd name="T5" fmla="*/ 4 h 7"/>
                  <a:gd name="T6" fmla="*/ 3 w 52"/>
                  <a:gd name="T7" fmla="*/ 5 h 7"/>
                  <a:gd name="T8" fmla="*/ 6 w 52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7">
                    <a:moveTo>
                      <a:pt x="6" y="7"/>
                    </a:moveTo>
                    <a:cubicBezTo>
                      <a:pt x="18" y="2"/>
                      <a:pt x="34" y="2"/>
                      <a:pt x="46" y="6"/>
                    </a:cubicBezTo>
                    <a:cubicBezTo>
                      <a:pt x="47" y="6"/>
                      <a:pt x="52" y="5"/>
                      <a:pt x="49" y="4"/>
                    </a:cubicBezTo>
                    <a:cubicBezTo>
                      <a:pt x="35" y="0"/>
                      <a:pt x="17" y="0"/>
                      <a:pt x="3" y="5"/>
                    </a:cubicBezTo>
                    <a:cubicBezTo>
                      <a:pt x="0" y="7"/>
                      <a:pt x="5" y="7"/>
                      <a:pt x="6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08" name="Freeform 285"/>
              <p:cNvSpPr/>
              <p:nvPr/>
            </p:nvSpPr>
            <p:spPr bwMode="auto">
              <a:xfrm>
                <a:off x="4137026" y="1314450"/>
                <a:ext cx="74613" cy="165100"/>
              </a:xfrm>
              <a:custGeom>
                <a:avLst/>
                <a:gdLst>
                  <a:gd name="T0" fmla="*/ 14 w 20"/>
                  <a:gd name="T1" fmla="*/ 1 h 44"/>
                  <a:gd name="T2" fmla="*/ 6 w 20"/>
                  <a:gd name="T3" fmla="*/ 43 h 44"/>
                  <a:gd name="T4" fmla="*/ 11 w 20"/>
                  <a:gd name="T5" fmla="*/ 42 h 44"/>
                  <a:gd name="T6" fmla="*/ 19 w 20"/>
                  <a:gd name="T7" fmla="*/ 2 h 44"/>
                  <a:gd name="T8" fmla="*/ 14 w 20"/>
                  <a:gd name="T9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44">
                    <a:moveTo>
                      <a:pt x="14" y="1"/>
                    </a:moveTo>
                    <a:cubicBezTo>
                      <a:pt x="4" y="13"/>
                      <a:pt x="0" y="28"/>
                      <a:pt x="6" y="43"/>
                    </a:cubicBezTo>
                    <a:cubicBezTo>
                      <a:pt x="7" y="44"/>
                      <a:pt x="12" y="43"/>
                      <a:pt x="11" y="42"/>
                    </a:cubicBezTo>
                    <a:cubicBezTo>
                      <a:pt x="5" y="28"/>
                      <a:pt x="9" y="13"/>
                      <a:pt x="19" y="2"/>
                    </a:cubicBezTo>
                    <a:cubicBezTo>
                      <a:pt x="20" y="1"/>
                      <a:pt x="16" y="0"/>
                      <a:pt x="1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09" name="Freeform 286"/>
              <p:cNvSpPr/>
              <p:nvPr/>
            </p:nvSpPr>
            <p:spPr bwMode="auto">
              <a:xfrm>
                <a:off x="3586163" y="831850"/>
                <a:ext cx="576263" cy="557213"/>
              </a:xfrm>
              <a:custGeom>
                <a:avLst/>
                <a:gdLst>
                  <a:gd name="T0" fmla="*/ 152 w 153"/>
                  <a:gd name="T1" fmla="*/ 146 h 148"/>
                  <a:gd name="T2" fmla="*/ 6 w 153"/>
                  <a:gd name="T3" fmla="*/ 1 h 148"/>
                  <a:gd name="T4" fmla="*/ 1 w 153"/>
                  <a:gd name="T5" fmla="*/ 2 h 148"/>
                  <a:gd name="T6" fmla="*/ 148 w 153"/>
                  <a:gd name="T7" fmla="*/ 147 h 148"/>
                  <a:gd name="T8" fmla="*/ 152 w 153"/>
                  <a:gd name="T9" fmla="*/ 14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148">
                    <a:moveTo>
                      <a:pt x="152" y="146"/>
                    </a:moveTo>
                    <a:cubicBezTo>
                      <a:pt x="104" y="97"/>
                      <a:pt x="52" y="51"/>
                      <a:pt x="6" y="1"/>
                    </a:cubicBezTo>
                    <a:cubicBezTo>
                      <a:pt x="5" y="0"/>
                      <a:pt x="0" y="1"/>
                      <a:pt x="1" y="2"/>
                    </a:cubicBezTo>
                    <a:cubicBezTo>
                      <a:pt x="47" y="52"/>
                      <a:pt x="99" y="98"/>
                      <a:pt x="148" y="147"/>
                    </a:cubicBezTo>
                    <a:cubicBezTo>
                      <a:pt x="149" y="148"/>
                      <a:pt x="153" y="147"/>
                      <a:pt x="152" y="1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10" name="Freeform 287"/>
              <p:cNvSpPr/>
              <p:nvPr/>
            </p:nvSpPr>
            <p:spPr bwMode="auto">
              <a:xfrm>
                <a:off x="4140201" y="1373188"/>
                <a:ext cx="41275" cy="38100"/>
              </a:xfrm>
              <a:custGeom>
                <a:avLst/>
                <a:gdLst>
                  <a:gd name="T0" fmla="*/ 2 w 11"/>
                  <a:gd name="T1" fmla="*/ 8 h 10"/>
                  <a:gd name="T2" fmla="*/ 2 w 11"/>
                  <a:gd name="T3" fmla="*/ 2 h 10"/>
                  <a:gd name="T4" fmla="*/ 9 w 11"/>
                  <a:gd name="T5" fmla="*/ 2 h 10"/>
                  <a:gd name="T6" fmla="*/ 9 w 11"/>
                  <a:gd name="T7" fmla="*/ 9 h 10"/>
                  <a:gd name="T8" fmla="*/ 2 w 11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2" y="8"/>
                    </a:moveTo>
                    <a:cubicBezTo>
                      <a:pt x="0" y="6"/>
                      <a:pt x="0" y="3"/>
                      <a:pt x="2" y="2"/>
                    </a:cubicBezTo>
                    <a:cubicBezTo>
                      <a:pt x="4" y="0"/>
                      <a:pt x="7" y="0"/>
                      <a:pt x="9" y="2"/>
                    </a:cubicBezTo>
                    <a:cubicBezTo>
                      <a:pt x="11" y="4"/>
                      <a:pt x="11" y="7"/>
                      <a:pt x="9" y="9"/>
                    </a:cubicBezTo>
                    <a:cubicBezTo>
                      <a:pt x="7" y="10"/>
                      <a:pt x="4" y="10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11" name="Freeform 288"/>
              <p:cNvSpPr/>
              <p:nvPr/>
            </p:nvSpPr>
            <p:spPr bwMode="auto">
              <a:xfrm>
                <a:off x="2930526" y="1381125"/>
                <a:ext cx="139700" cy="136525"/>
              </a:xfrm>
              <a:custGeom>
                <a:avLst/>
                <a:gdLst>
                  <a:gd name="T0" fmla="*/ 3 w 37"/>
                  <a:gd name="T1" fmla="*/ 3 h 36"/>
                  <a:gd name="T2" fmla="*/ 32 w 37"/>
                  <a:gd name="T3" fmla="*/ 34 h 36"/>
                  <a:gd name="T4" fmla="*/ 37 w 37"/>
                  <a:gd name="T5" fmla="*/ 35 h 36"/>
                  <a:gd name="T6" fmla="*/ 3 w 37"/>
                  <a:gd name="T7" fmla="*/ 1 h 36"/>
                  <a:gd name="T8" fmla="*/ 3 w 37"/>
                  <a:gd name="T9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6">
                    <a:moveTo>
                      <a:pt x="3" y="3"/>
                    </a:moveTo>
                    <a:cubicBezTo>
                      <a:pt x="19" y="5"/>
                      <a:pt x="31" y="17"/>
                      <a:pt x="32" y="34"/>
                    </a:cubicBezTo>
                    <a:cubicBezTo>
                      <a:pt x="32" y="36"/>
                      <a:pt x="37" y="36"/>
                      <a:pt x="37" y="35"/>
                    </a:cubicBezTo>
                    <a:cubicBezTo>
                      <a:pt x="36" y="15"/>
                      <a:pt x="22" y="3"/>
                      <a:pt x="3" y="1"/>
                    </a:cubicBezTo>
                    <a:cubicBezTo>
                      <a:pt x="0" y="0"/>
                      <a:pt x="0" y="2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12" name="Freeform 289"/>
              <p:cNvSpPr/>
              <p:nvPr/>
            </p:nvSpPr>
            <p:spPr bwMode="auto">
              <a:xfrm>
                <a:off x="2952751" y="1403350"/>
                <a:ext cx="158750" cy="106363"/>
              </a:xfrm>
              <a:custGeom>
                <a:avLst/>
                <a:gdLst>
                  <a:gd name="T0" fmla="*/ 36 w 42"/>
                  <a:gd name="T1" fmla="*/ 0 h 28"/>
                  <a:gd name="T2" fmla="*/ 1 w 42"/>
                  <a:gd name="T3" fmla="*/ 25 h 28"/>
                  <a:gd name="T4" fmla="*/ 6 w 42"/>
                  <a:gd name="T5" fmla="*/ 26 h 28"/>
                  <a:gd name="T6" fmla="*/ 38 w 42"/>
                  <a:gd name="T7" fmla="*/ 2 h 28"/>
                  <a:gd name="T8" fmla="*/ 36 w 42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28">
                    <a:moveTo>
                      <a:pt x="36" y="0"/>
                    </a:moveTo>
                    <a:cubicBezTo>
                      <a:pt x="19" y="0"/>
                      <a:pt x="6" y="9"/>
                      <a:pt x="1" y="25"/>
                    </a:cubicBezTo>
                    <a:cubicBezTo>
                      <a:pt x="0" y="26"/>
                      <a:pt x="5" y="28"/>
                      <a:pt x="6" y="26"/>
                    </a:cubicBezTo>
                    <a:cubicBezTo>
                      <a:pt x="10" y="11"/>
                      <a:pt x="23" y="2"/>
                      <a:pt x="38" y="2"/>
                    </a:cubicBezTo>
                    <a:cubicBezTo>
                      <a:pt x="42" y="2"/>
                      <a:pt x="38" y="0"/>
                      <a:pt x="3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13" name="Freeform 290"/>
              <p:cNvSpPr/>
              <p:nvPr/>
            </p:nvSpPr>
            <p:spPr bwMode="auto">
              <a:xfrm>
                <a:off x="2987676" y="1347788"/>
                <a:ext cx="49213" cy="173038"/>
              </a:xfrm>
              <a:custGeom>
                <a:avLst/>
                <a:gdLst>
                  <a:gd name="T0" fmla="*/ 1 w 13"/>
                  <a:gd name="T1" fmla="*/ 2 h 46"/>
                  <a:gd name="T2" fmla="*/ 6 w 13"/>
                  <a:gd name="T3" fmla="*/ 45 h 46"/>
                  <a:gd name="T4" fmla="*/ 11 w 13"/>
                  <a:gd name="T5" fmla="*/ 44 h 46"/>
                  <a:gd name="T6" fmla="*/ 6 w 13"/>
                  <a:gd name="T7" fmla="*/ 1 h 46"/>
                  <a:gd name="T8" fmla="*/ 1 w 13"/>
                  <a:gd name="T9" fmla="*/ 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6">
                    <a:moveTo>
                      <a:pt x="1" y="2"/>
                    </a:moveTo>
                    <a:cubicBezTo>
                      <a:pt x="7" y="14"/>
                      <a:pt x="8" y="31"/>
                      <a:pt x="6" y="45"/>
                    </a:cubicBezTo>
                    <a:cubicBezTo>
                      <a:pt x="6" y="46"/>
                      <a:pt x="10" y="46"/>
                      <a:pt x="11" y="44"/>
                    </a:cubicBezTo>
                    <a:cubicBezTo>
                      <a:pt x="13" y="30"/>
                      <a:pt x="12" y="14"/>
                      <a:pt x="6" y="1"/>
                    </a:cubicBezTo>
                    <a:cubicBezTo>
                      <a:pt x="5" y="0"/>
                      <a:pt x="0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14" name="Freeform 291"/>
              <p:cNvSpPr/>
              <p:nvPr/>
            </p:nvSpPr>
            <p:spPr bwMode="auto">
              <a:xfrm>
                <a:off x="2927351" y="1411288"/>
                <a:ext cx="180975" cy="57150"/>
              </a:xfrm>
              <a:custGeom>
                <a:avLst/>
                <a:gdLst>
                  <a:gd name="T0" fmla="*/ 47 w 48"/>
                  <a:gd name="T1" fmla="*/ 13 h 15"/>
                  <a:gd name="T2" fmla="*/ 1 w 48"/>
                  <a:gd name="T3" fmla="*/ 9 h 15"/>
                  <a:gd name="T4" fmla="*/ 5 w 48"/>
                  <a:gd name="T5" fmla="*/ 10 h 15"/>
                  <a:gd name="T6" fmla="*/ 43 w 48"/>
                  <a:gd name="T7" fmla="*/ 14 h 15"/>
                  <a:gd name="T8" fmla="*/ 47 w 48"/>
                  <a:gd name="T9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15">
                    <a:moveTo>
                      <a:pt x="47" y="13"/>
                    </a:moveTo>
                    <a:cubicBezTo>
                      <a:pt x="33" y="3"/>
                      <a:pt x="16" y="0"/>
                      <a:pt x="1" y="9"/>
                    </a:cubicBezTo>
                    <a:cubicBezTo>
                      <a:pt x="0" y="10"/>
                      <a:pt x="4" y="10"/>
                      <a:pt x="5" y="10"/>
                    </a:cubicBezTo>
                    <a:cubicBezTo>
                      <a:pt x="18" y="2"/>
                      <a:pt x="32" y="6"/>
                      <a:pt x="43" y="14"/>
                    </a:cubicBezTo>
                    <a:cubicBezTo>
                      <a:pt x="44" y="15"/>
                      <a:pt x="48" y="14"/>
                      <a:pt x="47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15" name="Freeform 292"/>
              <p:cNvSpPr/>
              <p:nvPr/>
            </p:nvSpPr>
            <p:spPr bwMode="auto">
              <a:xfrm>
                <a:off x="3013076" y="790575"/>
                <a:ext cx="561975" cy="631825"/>
              </a:xfrm>
              <a:custGeom>
                <a:avLst/>
                <a:gdLst>
                  <a:gd name="T0" fmla="*/ 6 w 149"/>
                  <a:gd name="T1" fmla="*/ 167 h 168"/>
                  <a:gd name="T2" fmla="*/ 148 w 149"/>
                  <a:gd name="T3" fmla="*/ 1 h 168"/>
                  <a:gd name="T4" fmla="*/ 143 w 149"/>
                  <a:gd name="T5" fmla="*/ 1 h 168"/>
                  <a:gd name="T6" fmla="*/ 1 w 149"/>
                  <a:gd name="T7" fmla="*/ 167 h 168"/>
                  <a:gd name="T8" fmla="*/ 6 w 149"/>
                  <a:gd name="T9" fmla="*/ 167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68">
                    <a:moveTo>
                      <a:pt x="6" y="167"/>
                    </a:moveTo>
                    <a:cubicBezTo>
                      <a:pt x="52" y="111"/>
                      <a:pt x="99" y="55"/>
                      <a:pt x="148" y="1"/>
                    </a:cubicBezTo>
                    <a:cubicBezTo>
                      <a:pt x="149" y="0"/>
                      <a:pt x="144" y="0"/>
                      <a:pt x="143" y="1"/>
                    </a:cubicBezTo>
                    <a:cubicBezTo>
                      <a:pt x="94" y="55"/>
                      <a:pt x="47" y="111"/>
                      <a:pt x="1" y="167"/>
                    </a:cubicBezTo>
                    <a:cubicBezTo>
                      <a:pt x="0" y="168"/>
                      <a:pt x="5" y="168"/>
                      <a:pt x="6" y="16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16" name="Freeform 293"/>
              <p:cNvSpPr/>
              <p:nvPr/>
            </p:nvSpPr>
            <p:spPr bwMode="auto">
              <a:xfrm>
                <a:off x="2998788" y="1411288"/>
                <a:ext cx="38100" cy="38100"/>
              </a:xfrm>
              <a:custGeom>
                <a:avLst/>
                <a:gdLst>
                  <a:gd name="T0" fmla="*/ 2 w 10"/>
                  <a:gd name="T1" fmla="*/ 2 h 10"/>
                  <a:gd name="T2" fmla="*/ 8 w 10"/>
                  <a:gd name="T3" fmla="*/ 1 h 10"/>
                  <a:gd name="T4" fmla="*/ 9 w 10"/>
                  <a:gd name="T5" fmla="*/ 8 h 10"/>
                  <a:gd name="T6" fmla="*/ 2 w 10"/>
                  <a:gd name="T7" fmla="*/ 8 h 10"/>
                  <a:gd name="T8" fmla="*/ 2 w 10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2" y="2"/>
                    </a:moveTo>
                    <a:cubicBezTo>
                      <a:pt x="3" y="0"/>
                      <a:pt x="6" y="0"/>
                      <a:pt x="8" y="1"/>
                    </a:cubicBezTo>
                    <a:cubicBezTo>
                      <a:pt x="10" y="3"/>
                      <a:pt x="10" y="6"/>
                      <a:pt x="9" y="8"/>
                    </a:cubicBezTo>
                    <a:cubicBezTo>
                      <a:pt x="7" y="10"/>
                      <a:pt x="4" y="10"/>
                      <a:pt x="2" y="8"/>
                    </a:cubicBezTo>
                    <a:cubicBezTo>
                      <a:pt x="0" y="7"/>
                      <a:pt x="0" y="4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17" name="Freeform 294"/>
              <p:cNvSpPr/>
              <p:nvPr/>
            </p:nvSpPr>
            <p:spPr bwMode="auto">
              <a:xfrm>
                <a:off x="2878138" y="1035050"/>
                <a:ext cx="112713" cy="173038"/>
              </a:xfrm>
              <a:custGeom>
                <a:avLst/>
                <a:gdLst>
                  <a:gd name="T0" fmla="*/ 2 w 30"/>
                  <a:gd name="T1" fmla="*/ 2 h 46"/>
                  <a:gd name="T2" fmla="*/ 19 w 30"/>
                  <a:gd name="T3" fmla="*/ 44 h 46"/>
                  <a:gd name="T4" fmla="*/ 24 w 30"/>
                  <a:gd name="T5" fmla="*/ 44 h 46"/>
                  <a:gd name="T6" fmla="*/ 6 w 30"/>
                  <a:gd name="T7" fmla="*/ 1 h 46"/>
                  <a:gd name="T8" fmla="*/ 2 w 30"/>
                  <a:gd name="T9" fmla="*/ 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46">
                    <a:moveTo>
                      <a:pt x="2" y="2"/>
                    </a:moveTo>
                    <a:cubicBezTo>
                      <a:pt x="18" y="11"/>
                      <a:pt x="25" y="26"/>
                      <a:pt x="19" y="44"/>
                    </a:cubicBezTo>
                    <a:cubicBezTo>
                      <a:pt x="18" y="45"/>
                      <a:pt x="23" y="46"/>
                      <a:pt x="24" y="44"/>
                    </a:cubicBezTo>
                    <a:cubicBezTo>
                      <a:pt x="30" y="26"/>
                      <a:pt x="22" y="10"/>
                      <a:pt x="6" y="1"/>
                    </a:cubicBezTo>
                    <a:cubicBezTo>
                      <a:pt x="5" y="0"/>
                      <a:pt x="0" y="0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18" name="Freeform 295"/>
              <p:cNvSpPr/>
              <p:nvPr/>
            </p:nvSpPr>
            <p:spPr bwMode="auto">
              <a:xfrm>
                <a:off x="2859088" y="1092200"/>
                <a:ext cx="184150" cy="66675"/>
              </a:xfrm>
              <a:custGeom>
                <a:avLst/>
                <a:gdLst>
                  <a:gd name="T0" fmla="*/ 46 w 49"/>
                  <a:gd name="T1" fmla="*/ 6 h 18"/>
                  <a:gd name="T2" fmla="*/ 1 w 49"/>
                  <a:gd name="T3" fmla="*/ 16 h 18"/>
                  <a:gd name="T4" fmla="*/ 6 w 49"/>
                  <a:gd name="T5" fmla="*/ 17 h 18"/>
                  <a:gd name="T6" fmla="*/ 44 w 49"/>
                  <a:gd name="T7" fmla="*/ 8 h 18"/>
                  <a:gd name="T8" fmla="*/ 46 w 49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8">
                    <a:moveTo>
                      <a:pt x="46" y="6"/>
                    </a:moveTo>
                    <a:cubicBezTo>
                      <a:pt x="29" y="0"/>
                      <a:pt x="13" y="2"/>
                      <a:pt x="1" y="16"/>
                    </a:cubicBezTo>
                    <a:cubicBezTo>
                      <a:pt x="0" y="17"/>
                      <a:pt x="5" y="18"/>
                      <a:pt x="6" y="17"/>
                    </a:cubicBezTo>
                    <a:cubicBezTo>
                      <a:pt x="16" y="6"/>
                      <a:pt x="29" y="2"/>
                      <a:pt x="44" y="8"/>
                    </a:cubicBezTo>
                    <a:cubicBezTo>
                      <a:pt x="46" y="8"/>
                      <a:pt x="49" y="7"/>
                      <a:pt x="46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19" name="Freeform 296"/>
              <p:cNvSpPr/>
              <p:nvPr/>
            </p:nvSpPr>
            <p:spPr bwMode="auto">
              <a:xfrm>
                <a:off x="2905126" y="1023938"/>
                <a:ext cx="71438" cy="165100"/>
              </a:xfrm>
              <a:custGeom>
                <a:avLst/>
                <a:gdLst>
                  <a:gd name="T0" fmla="*/ 12 w 19"/>
                  <a:gd name="T1" fmla="*/ 2 h 44"/>
                  <a:gd name="T2" fmla="*/ 1 w 19"/>
                  <a:gd name="T3" fmla="*/ 43 h 44"/>
                  <a:gd name="T4" fmla="*/ 6 w 19"/>
                  <a:gd name="T5" fmla="*/ 43 h 44"/>
                  <a:gd name="T6" fmla="*/ 17 w 19"/>
                  <a:gd name="T7" fmla="*/ 2 h 44"/>
                  <a:gd name="T8" fmla="*/ 12 w 19"/>
                  <a:gd name="T9" fmla="*/ 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4">
                    <a:moveTo>
                      <a:pt x="12" y="2"/>
                    </a:moveTo>
                    <a:cubicBezTo>
                      <a:pt x="14" y="16"/>
                      <a:pt x="8" y="32"/>
                      <a:pt x="1" y="43"/>
                    </a:cubicBezTo>
                    <a:cubicBezTo>
                      <a:pt x="0" y="44"/>
                      <a:pt x="5" y="44"/>
                      <a:pt x="6" y="43"/>
                    </a:cubicBezTo>
                    <a:cubicBezTo>
                      <a:pt x="13" y="32"/>
                      <a:pt x="19" y="16"/>
                      <a:pt x="17" y="2"/>
                    </a:cubicBezTo>
                    <a:cubicBezTo>
                      <a:pt x="17" y="0"/>
                      <a:pt x="12" y="1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0" name="Freeform 297"/>
              <p:cNvSpPr/>
              <p:nvPr/>
            </p:nvSpPr>
            <p:spPr bwMode="auto">
              <a:xfrm>
                <a:off x="2855913" y="1079500"/>
                <a:ext cx="165100" cy="95250"/>
              </a:xfrm>
              <a:custGeom>
                <a:avLst/>
                <a:gdLst>
                  <a:gd name="T0" fmla="*/ 43 w 44"/>
                  <a:gd name="T1" fmla="*/ 23 h 25"/>
                  <a:gd name="T2" fmla="*/ 3 w 44"/>
                  <a:gd name="T3" fmla="*/ 3 h 25"/>
                  <a:gd name="T4" fmla="*/ 5 w 44"/>
                  <a:gd name="T5" fmla="*/ 5 h 25"/>
                  <a:gd name="T6" fmla="*/ 38 w 44"/>
                  <a:gd name="T7" fmla="*/ 24 h 25"/>
                  <a:gd name="T8" fmla="*/ 43 w 44"/>
                  <a:gd name="T9" fmla="*/ 2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25">
                    <a:moveTo>
                      <a:pt x="43" y="23"/>
                    </a:moveTo>
                    <a:cubicBezTo>
                      <a:pt x="35" y="8"/>
                      <a:pt x="20" y="0"/>
                      <a:pt x="3" y="3"/>
                    </a:cubicBezTo>
                    <a:cubicBezTo>
                      <a:pt x="0" y="3"/>
                      <a:pt x="2" y="5"/>
                      <a:pt x="5" y="5"/>
                    </a:cubicBezTo>
                    <a:cubicBezTo>
                      <a:pt x="19" y="3"/>
                      <a:pt x="31" y="12"/>
                      <a:pt x="38" y="24"/>
                    </a:cubicBezTo>
                    <a:cubicBezTo>
                      <a:pt x="39" y="25"/>
                      <a:pt x="44" y="24"/>
                      <a:pt x="43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1" name="Freeform 298"/>
              <p:cNvSpPr/>
              <p:nvPr/>
            </p:nvSpPr>
            <p:spPr bwMode="auto">
              <a:xfrm>
                <a:off x="2941638" y="790575"/>
                <a:ext cx="625475" cy="315913"/>
              </a:xfrm>
              <a:custGeom>
                <a:avLst/>
                <a:gdLst>
                  <a:gd name="T0" fmla="*/ 6 w 166"/>
                  <a:gd name="T1" fmla="*/ 83 h 84"/>
                  <a:gd name="T2" fmla="*/ 164 w 166"/>
                  <a:gd name="T3" fmla="*/ 2 h 84"/>
                  <a:gd name="T4" fmla="*/ 160 w 166"/>
                  <a:gd name="T5" fmla="*/ 1 h 84"/>
                  <a:gd name="T6" fmla="*/ 3 w 166"/>
                  <a:gd name="T7" fmla="*/ 82 h 84"/>
                  <a:gd name="T8" fmla="*/ 6 w 166"/>
                  <a:gd name="T9" fmla="*/ 8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84">
                    <a:moveTo>
                      <a:pt x="6" y="83"/>
                    </a:moveTo>
                    <a:cubicBezTo>
                      <a:pt x="59" y="56"/>
                      <a:pt x="111" y="27"/>
                      <a:pt x="164" y="2"/>
                    </a:cubicBezTo>
                    <a:cubicBezTo>
                      <a:pt x="166" y="1"/>
                      <a:pt x="161" y="0"/>
                      <a:pt x="160" y="1"/>
                    </a:cubicBezTo>
                    <a:cubicBezTo>
                      <a:pt x="107" y="26"/>
                      <a:pt x="55" y="55"/>
                      <a:pt x="3" y="82"/>
                    </a:cubicBezTo>
                    <a:cubicBezTo>
                      <a:pt x="0" y="83"/>
                      <a:pt x="5" y="84"/>
                      <a:pt x="6" y="8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2" name="Freeform 299"/>
              <p:cNvSpPr/>
              <p:nvPr/>
            </p:nvSpPr>
            <p:spPr bwMode="auto">
              <a:xfrm>
                <a:off x="2927351" y="1087438"/>
                <a:ext cx="41275" cy="41275"/>
              </a:xfrm>
              <a:custGeom>
                <a:avLst/>
                <a:gdLst>
                  <a:gd name="T0" fmla="*/ 4 w 11"/>
                  <a:gd name="T1" fmla="*/ 1 h 11"/>
                  <a:gd name="T2" fmla="*/ 10 w 11"/>
                  <a:gd name="T3" fmla="*/ 4 h 11"/>
                  <a:gd name="T4" fmla="*/ 8 w 11"/>
                  <a:gd name="T5" fmla="*/ 10 h 11"/>
                  <a:gd name="T6" fmla="*/ 1 w 11"/>
                  <a:gd name="T7" fmla="*/ 8 h 11"/>
                  <a:gd name="T8" fmla="*/ 4 w 11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4" y="1"/>
                    </a:moveTo>
                    <a:cubicBezTo>
                      <a:pt x="6" y="0"/>
                      <a:pt x="9" y="1"/>
                      <a:pt x="10" y="4"/>
                    </a:cubicBezTo>
                    <a:cubicBezTo>
                      <a:pt x="11" y="6"/>
                      <a:pt x="10" y="9"/>
                      <a:pt x="8" y="10"/>
                    </a:cubicBezTo>
                    <a:cubicBezTo>
                      <a:pt x="5" y="11"/>
                      <a:pt x="3" y="10"/>
                      <a:pt x="1" y="8"/>
                    </a:cubicBezTo>
                    <a:cubicBezTo>
                      <a:pt x="0" y="5"/>
                      <a:pt x="1" y="2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3" name="Freeform 300"/>
              <p:cNvSpPr/>
              <p:nvPr/>
            </p:nvSpPr>
            <p:spPr bwMode="auto">
              <a:xfrm>
                <a:off x="2809876" y="741362"/>
                <a:ext cx="68263" cy="184150"/>
              </a:xfrm>
              <a:custGeom>
                <a:avLst/>
                <a:gdLst>
                  <a:gd name="T0" fmla="*/ 2 w 18"/>
                  <a:gd name="T1" fmla="*/ 1 h 49"/>
                  <a:gd name="T2" fmla="*/ 1 w 18"/>
                  <a:gd name="T3" fmla="*/ 46 h 49"/>
                  <a:gd name="T4" fmla="*/ 6 w 18"/>
                  <a:gd name="T5" fmla="*/ 48 h 49"/>
                  <a:gd name="T6" fmla="*/ 7 w 18"/>
                  <a:gd name="T7" fmla="*/ 1 h 49"/>
                  <a:gd name="T8" fmla="*/ 2 w 18"/>
                  <a:gd name="T9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9">
                    <a:moveTo>
                      <a:pt x="2" y="1"/>
                    </a:moveTo>
                    <a:cubicBezTo>
                      <a:pt x="13" y="16"/>
                      <a:pt x="13" y="32"/>
                      <a:pt x="1" y="46"/>
                    </a:cubicBezTo>
                    <a:cubicBezTo>
                      <a:pt x="0" y="47"/>
                      <a:pt x="5" y="49"/>
                      <a:pt x="6" y="48"/>
                    </a:cubicBezTo>
                    <a:cubicBezTo>
                      <a:pt x="18" y="34"/>
                      <a:pt x="18" y="16"/>
                      <a:pt x="7" y="1"/>
                    </a:cubicBezTo>
                    <a:cubicBezTo>
                      <a:pt x="6" y="0"/>
                      <a:pt x="2" y="0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4" name="Freeform 301"/>
              <p:cNvSpPr/>
              <p:nvPr/>
            </p:nvSpPr>
            <p:spPr bwMode="auto">
              <a:xfrm>
                <a:off x="2749551" y="804862"/>
                <a:ext cx="185738" cy="68263"/>
              </a:xfrm>
              <a:custGeom>
                <a:avLst/>
                <a:gdLst>
                  <a:gd name="T0" fmla="*/ 47 w 49"/>
                  <a:gd name="T1" fmla="*/ 17 h 18"/>
                  <a:gd name="T2" fmla="*/ 2 w 49"/>
                  <a:gd name="T3" fmla="*/ 9 h 18"/>
                  <a:gd name="T4" fmla="*/ 6 w 49"/>
                  <a:gd name="T5" fmla="*/ 11 h 18"/>
                  <a:gd name="T6" fmla="*/ 43 w 49"/>
                  <a:gd name="T7" fmla="*/ 17 h 18"/>
                  <a:gd name="T8" fmla="*/ 47 w 49"/>
                  <a:gd name="T9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8">
                    <a:moveTo>
                      <a:pt x="47" y="17"/>
                    </a:moveTo>
                    <a:cubicBezTo>
                      <a:pt x="35" y="4"/>
                      <a:pt x="18" y="0"/>
                      <a:pt x="2" y="9"/>
                    </a:cubicBezTo>
                    <a:cubicBezTo>
                      <a:pt x="0" y="10"/>
                      <a:pt x="5" y="11"/>
                      <a:pt x="6" y="11"/>
                    </a:cubicBezTo>
                    <a:cubicBezTo>
                      <a:pt x="19" y="4"/>
                      <a:pt x="32" y="6"/>
                      <a:pt x="43" y="17"/>
                    </a:cubicBezTo>
                    <a:cubicBezTo>
                      <a:pt x="44" y="18"/>
                      <a:pt x="49" y="18"/>
                      <a:pt x="47" y="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5" name="Freeform 302"/>
              <p:cNvSpPr/>
              <p:nvPr/>
            </p:nvSpPr>
            <p:spPr bwMode="auto">
              <a:xfrm>
                <a:off x="2776538" y="755650"/>
                <a:ext cx="128588" cy="136525"/>
              </a:xfrm>
              <a:custGeom>
                <a:avLst/>
                <a:gdLst>
                  <a:gd name="T0" fmla="*/ 29 w 34"/>
                  <a:gd name="T1" fmla="*/ 2 h 36"/>
                  <a:gd name="T2" fmla="*/ 2 w 34"/>
                  <a:gd name="T3" fmla="*/ 35 h 36"/>
                  <a:gd name="T4" fmla="*/ 6 w 34"/>
                  <a:gd name="T5" fmla="*/ 36 h 36"/>
                  <a:gd name="T6" fmla="*/ 33 w 34"/>
                  <a:gd name="T7" fmla="*/ 2 h 36"/>
                  <a:gd name="T8" fmla="*/ 29 w 34"/>
                  <a:gd name="T9" fmla="*/ 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6">
                    <a:moveTo>
                      <a:pt x="29" y="2"/>
                    </a:moveTo>
                    <a:cubicBezTo>
                      <a:pt x="25" y="15"/>
                      <a:pt x="13" y="27"/>
                      <a:pt x="2" y="35"/>
                    </a:cubicBezTo>
                    <a:cubicBezTo>
                      <a:pt x="0" y="36"/>
                      <a:pt x="5" y="36"/>
                      <a:pt x="6" y="36"/>
                    </a:cubicBezTo>
                    <a:cubicBezTo>
                      <a:pt x="18" y="28"/>
                      <a:pt x="29" y="15"/>
                      <a:pt x="33" y="2"/>
                    </a:cubicBezTo>
                    <a:cubicBezTo>
                      <a:pt x="34" y="0"/>
                      <a:pt x="29" y="1"/>
                      <a:pt x="29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6" name="Freeform 303"/>
              <p:cNvSpPr/>
              <p:nvPr/>
            </p:nvSpPr>
            <p:spPr bwMode="auto">
              <a:xfrm>
                <a:off x="2768601" y="779462"/>
                <a:ext cx="125413" cy="134938"/>
              </a:xfrm>
              <a:custGeom>
                <a:avLst/>
                <a:gdLst>
                  <a:gd name="T0" fmla="*/ 33 w 33"/>
                  <a:gd name="T1" fmla="*/ 34 h 36"/>
                  <a:gd name="T2" fmla="*/ 5 w 33"/>
                  <a:gd name="T3" fmla="*/ 1 h 36"/>
                  <a:gd name="T4" fmla="*/ 3 w 33"/>
                  <a:gd name="T5" fmla="*/ 3 h 36"/>
                  <a:gd name="T6" fmla="*/ 28 w 33"/>
                  <a:gd name="T7" fmla="*/ 34 h 36"/>
                  <a:gd name="T8" fmla="*/ 33 w 33"/>
                  <a:gd name="T9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6">
                    <a:moveTo>
                      <a:pt x="33" y="34"/>
                    </a:moveTo>
                    <a:cubicBezTo>
                      <a:pt x="31" y="18"/>
                      <a:pt x="21" y="5"/>
                      <a:pt x="5" y="1"/>
                    </a:cubicBezTo>
                    <a:cubicBezTo>
                      <a:pt x="4" y="0"/>
                      <a:pt x="0" y="2"/>
                      <a:pt x="3" y="3"/>
                    </a:cubicBezTo>
                    <a:cubicBezTo>
                      <a:pt x="18" y="6"/>
                      <a:pt x="26" y="20"/>
                      <a:pt x="28" y="34"/>
                    </a:cubicBezTo>
                    <a:cubicBezTo>
                      <a:pt x="28" y="36"/>
                      <a:pt x="33" y="35"/>
                      <a:pt x="33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7" name="Freeform 304"/>
              <p:cNvSpPr/>
              <p:nvPr/>
            </p:nvSpPr>
            <p:spPr bwMode="auto">
              <a:xfrm>
                <a:off x="2851151" y="779462"/>
                <a:ext cx="690563" cy="52388"/>
              </a:xfrm>
              <a:custGeom>
                <a:avLst/>
                <a:gdLst>
                  <a:gd name="T0" fmla="*/ 3 w 183"/>
                  <a:gd name="T1" fmla="*/ 14 h 14"/>
                  <a:gd name="T2" fmla="*/ 180 w 183"/>
                  <a:gd name="T3" fmla="*/ 2 h 14"/>
                  <a:gd name="T4" fmla="*/ 180 w 183"/>
                  <a:gd name="T5" fmla="*/ 0 h 14"/>
                  <a:gd name="T6" fmla="*/ 3 w 183"/>
                  <a:gd name="T7" fmla="*/ 12 h 14"/>
                  <a:gd name="T8" fmla="*/ 3 w 183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3" h="14">
                    <a:moveTo>
                      <a:pt x="3" y="14"/>
                    </a:moveTo>
                    <a:cubicBezTo>
                      <a:pt x="62" y="9"/>
                      <a:pt x="121" y="4"/>
                      <a:pt x="180" y="2"/>
                    </a:cubicBezTo>
                    <a:cubicBezTo>
                      <a:pt x="183" y="2"/>
                      <a:pt x="183" y="0"/>
                      <a:pt x="180" y="0"/>
                    </a:cubicBezTo>
                    <a:cubicBezTo>
                      <a:pt x="121" y="2"/>
                      <a:pt x="62" y="7"/>
                      <a:pt x="3" y="12"/>
                    </a:cubicBezTo>
                    <a:cubicBezTo>
                      <a:pt x="0" y="12"/>
                      <a:pt x="0" y="14"/>
                      <a:pt x="3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8" name="Freeform 305"/>
              <p:cNvSpPr/>
              <p:nvPr/>
            </p:nvSpPr>
            <p:spPr bwMode="auto">
              <a:xfrm>
                <a:off x="2833688" y="812800"/>
                <a:ext cx="36513" cy="33338"/>
              </a:xfrm>
              <a:custGeom>
                <a:avLst/>
                <a:gdLst>
                  <a:gd name="T0" fmla="*/ 5 w 10"/>
                  <a:gd name="T1" fmla="*/ 0 h 9"/>
                  <a:gd name="T2" fmla="*/ 10 w 10"/>
                  <a:gd name="T3" fmla="*/ 4 h 9"/>
                  <a:gd name="T4" fmla="*/ 5 w 10"/>
                  <a:gd name="T5" fmla="*/ 9 h 9"/>
                  <a:gd name="T6" fmla="*/ 0 w 10"/>
                  <a:gd name="T7" fmla="*/ 5 h 9"/>
                  <a:gd name="T8" fmla="*/ 5 w 1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5" y="0"/>
                    </a:moveTo>
                    <a:cubicBezTo>
                      <a:pt x="7" y="0"/>
                      <a:pt x="10" y="2"/>
                      <a:pt x="10" y="4"/>
                    </a:cubicBezTo>
                    <a:cubicBezTo>
                      <a:pt x="10" y="7"/>
                      <a:pt x="8" y="9"/>
                      <a:pt x="5" y="9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9" name="Freeform 306"/>
              <p:cNvSpPr/>
              <p:nvPr/>
            </p:nvSpPr>
            <p:spPr bwMode="auto">
              <a:xfrm>
                <a:off x="2809876" y="504825"/>
                <a:ext cx="106363" cy="173038"/>
              </a:xfrm>
              <a:custGeom>
                <a:avLst/>
                <a:gdLst>
                  <a:gd name="T0" fmla="*/ 18 w 28"/>
                  <a:gd name="T1" fmla="*/ 2 h 46"/>
                  <a:gd name="T2" fmla="*/ 1 w 28"/>
                  <a:gd name="T3" fmla="*/ 44 h 46"/>
                  <a:gd name="T4" fmla="*/ 5 w 28"/>
                  <a:gd name="T5" fmla="*/ 46 h 46"/>
                  <a:gd name="T6" fmla="*/ 23 w 28"/>
                  <a:gd name="T7" fmla="*/ 2 h 46"/>
                  <a:gd name="T8" fmla="*/ 18 w 28"/>
                  <a:gd name="T9" fmla="*/ 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46">
                    <a:moveTo>
                      <a:pt x="18" y="2"/>
                    </a:moveTo>
                    <a:cubicBezTo>
                      <a:pt x="23" y="19"/>
                      <a:pt x="17" y="35"/>
                      <a:pt x="1" y="44"/>
                    </a:cubicBezTo>
                    <a:cubicBezTo>
                      <a:pt x="0" y="45"/>
                      <a:pt x="4" y="46"/>
                      <a:pt x="5" y="46"/>
                    </a:cubicBezTo>
                    <a:cubicBezTo>
                      <a:pt x="22" y="37"/>
                      <a:pt x="28" y="20"/>
                      <a:pt x="23" y="2"/>
                    </a:cubicBezTo>
                    <a:cubicBezTo>
                      <a:pt x="22" y="1"/>
                      <a:pt x="17" y="0"/>
                      <a:pt x="18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0" name="Freeform 307"/>
              <p:cNvSpPr/>
              <p:nvPr/>
            </p:nvSpPr>
            <p:spPr bwMode="auto">
              <a:xfrm>
                <a:off x="2776538" y="568325"/>
                <a:ext cx="165100" cy="98425"/>
              </a:xfrm>
              <a:custGeom>
                <a:avLst/>
                <a:gdLst>
                  <a:gd name="T0" fmla="*/ 43 w 44"/>
                  <a:gd name="T1" fmla="*/ 25 h 26"/>
                  <a:gd name="T2" fmla="*/ 3 w 44"/>
                  <a:gd name="T3" fmla="*/ 2 h 26"/>
                  <a:gd name="T4" fmla="*/ 6 w 44"/>
                  <a:gd name="T5" fmla="*/ 4 h 26"/>
                  <a:gd name="T6" fmla="*/ 38 w 44"/>
                  <a:gd name="T7" fmla="*/ 24 h 26"/>
                  <a:gd name="T8" fmla="*/ 43 w 44"/>
                  <a:gd name="T9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26">
                    <a:moveTo>
                      <a:pt x="43" y="25"/>
                    </a:moveTo>
                    <a:cubicBezTo>
                      <a:pt x="36" y="8"/>
                      <a:pt x="21" y="0"/>
                      <a:pt x="3" y="2"/>
                    </a:cubicBezTo>
                    <a:cubicBezTo>
                      <a:pt x="0" y="2"/>
                      <a:pt x="5" y="4"/>
                      <a:pt x="6" y="4"/>
                    </a:cubicBezTo>
                    <a:cubicBezTo>
                      <a:pt x="21" y="2"/>
                      <a:pt x="32" y="11"/>
                      <a:pt x="38" y="24"/>
                    </a:cubicBezTo>
                    <a:cubicBezTo>
                      <a:pt x="39" y="25"/>
                      <a:pt x="44" y="26"/>
                      <a:pt x="43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1" name="Freeform 308"/>
              <p:cNvSpPr/>
              <p:nvPr/>
            </p:nvSpPr>
            <p:spPr bwMode="auto">
              <a:xfrm>
                <a:off x="2787651" y="546100"/>
                <a:ext cx="165100" cy="93663"/>
              </a:xfrm>
              <a:custGeom>
                <a:avLst/>
                <a:gdLst>
                  <a:gd name="T0" fmla="*/ 38 w 44"/>
                  <a:gd name="T1" fmla="*/ 2 h 25"/>
                  <a:gd name="T2" fmla="*/ 3 w 44"/>
                  <a:gd name="T3" fmla="*/ 23 h 25"/>
                  <a:gd name="T4" fmla="*/ 5 w 44"/>
                  <a:gd name="T5" fmla="*/ 24 h 25"/>
                  <a:gd name="T6" fmla="*/ 43 w 44"/>
                  <a:gd name="T7" fmla="*/ 2 h 25"/>
                  <a:gd name="T8" fmla="*/ 38 w 44"/>
                  <a:gd name="T9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25">
                    <a:moveTo>
                      <a:pt x="38" y="2"/>
                    </a:moveTo>
                    <a:cubicBezTo>
                      <a:pt x="30" y="12"/>
                      <a:pt x="16" y="20"/>
                      <a:pt x="3" y="23"/>
                    </a:cubicBezTo>
                    <a:cubicBezTo>
                      <a:pt x="0" y="23"/>
                      <a:pt x="3" y="25"/>
                      <a:pt x="5" y="24"/>
                    </a:cubicBezTo>
                    <a:cubicBezTo>
                      <a:pt x="19" y="21"/>
                      <a:pt x="34" y="13"/>
                      <a:pt x="43" y="2"/>
                    </a:cubicBezTo>
                    <a:cubicBezTo>
                      <a:pt x="44" y="1"/>
                      <a:pt x="39" y="0"/>
                      <a:pt x="38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2" name="Freeform 309"/>
              <p:cNvSpPr/>
              <p:nvPr/>
            </p:nvSpPr>
            <p:spPr bwMode="auto">
              <a:xfrm>
                <a:off x="2817813" y="530225"/>
                <a:ext cx="87313" cy="158750"/>
              </a:xfrm>
              <a:custGeom>
                <a:avLst/>
                <a:gdLst>
                  <a:gd name="T0" fmla="*/ 19 w 23"/>
                  <a:gd name="T1" fmla="*/ 40 h 42"/>
                  <a:gd name="T2" fmla="*/ 6 w 23"/>
                  <a:gd name="T3" fmla="*/ 0 h 42"/>
                  <a:gd name="T4" fmla="*/ 2 w 23"/>
                  <a:gd name="T5" fmla="*/ 2 h 42"/>
                  <a:gd name="T6" fmla="*/ 14 w 23"/>
                  <a:gd name="T7" fmla="*/ 41 h 42"/>
                  <a:gd name="T8" fmla="*/ 19 w 23"/>
                  <a:gd name="T9" fmla="*/ 4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2">
                    <a:moveTo>
                      <a:pt x="19" y="40"/>
                    </a:moveTo>
                    <a:cubicBezTo>
                      <a:pt x="23" y="25"/>
                      <a:pt x="19" y="10"/>
                      <a:pt x="6" y="0"/>
                    </a:cubicBezTo>
                    <a:cubicBezTo>
                      <a:pt x="5" y="0"/>
                      <a:pt x="0" y="0"/>
                      <a:pt x="2" y="2"/>
                    </a:cubicBezTo>
                    <a:cubicBezTo>
                      <a:pt x="14" y="11"/>
                      <a:pt x="18" y="26"/>
                      <a:pt x="14" y="41"/>
                    </a:cubicBezTo>
                    <a:cubicBezTo>
                      <a:pt x="14" y="42"/>
                      <a:pt x="19" y="42"/>
                      <a:pt x="19" y="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3" name="Freeform 310"/>
              <p:cNvSpPr/>
              <p:nvPr/>
            </p:nvSpPr>
            <p:spPr bwMode="auto">
              <a:xfrm>
                <a:off x="2874963" y="598487"/>
                <a:ext cx="674688" cy="195263"/>
              </a:xfrm>
              <a:custGeom>
                <a:avLst/>
                <a:gdLst>
                  <a:gd name="T0" fmla="*/ 3 w 179"/>
                  <a:gd name="T1" fmla="*/ 2 h 52"/>
                  <a:gd name="T2" fmla="*/ 173 w 179"/>
                  <a:gd name="T3" fmla="*/ 52 h 52"/>
                  <a:gd name="T4" fmla="*/ 176 w 179"/>
                  <a:gd name="T5" fmla="*/ 50 h 52"/>
                  <a:gd name="T6" fmla="*/ 6 w 179"/>
                  <a:gd name="T7" fmla="*/ 0 h 52"/>
                  <a:gd name="T8" fmla="*/ 3 w 179"/>
                  <a:gd name="T9" fmla="*/ 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" h="52">
                    <a:moveTo>
                      <a:pt x="3" y="2"/>
                    </a:moveTo>
                    <a:cubicBezTo>
                      <a:pt x="60" y="18"/>
                      <a:pt x="117" y="33"/>
                      <a:pt x="173" y="52"/>
                    </a:cubicBezTo>
                    <a:cubicBezTo>
                      <a:pt x="174" y="52"/>
                      <a:pt x="179" y="51"/>
                      <a:pt x="176" y="50"/>
                    </a:cubicBezTo>
                    <a:cubicBezTo>
                      <a:pt x="120" y="32"/>
                      <a:pt x="63" y="16"/>
                      <a:pt x="6" y="0"/>
                    </a:cubicBezTo>
                    <a:cubicBezTo>
                      <a:pt x="5" y="0"/>
                      <a:pt x="0" y="1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4" name="Freeform 311"/>
              <p:cNvSpPr/>
              <p:nvPr/>
            </p:nvSpPr>
            <p:spPr bwMode="auto">
              <a:xfrm>
                <a:off x="2859088" y="579437"/>
                <a:ext cx="41275" cy="41275"/>
              </a:xfrm>
              <a:custGeom>
                <a:avLst/>
                <a:gdLst>
                  <a:gd name="T0" fmla="*/ 7 w 11"/>
                  <a:gd name="T1" fmla="*/ 1 h 11"/>
                  <a:gd name="T2" fmla="*/ 10 w 11"/>
                  <a:gd name="T3" fmla="*/ 7 h 11"/>
                  <a:gd name="T4" fmla="*/ 4 w 11"/>
                  <a:gd name="T5" fmla="*/ 10 h 11"/>
                  <a:gd name="T6" fmla="*/ 1 w 11"/>
                  <a:gd name="T7" fmla="*/ 4 h 11"/>
                  <a:gd name="T8" fmla="*/ 7 w 11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7" y="1"/>
                    </a:moveTo>
                    <a:cubicBezTo>
                      <a:pt x="9" y="2"/>
                      <a:pt x="11" y="4"/>
                      <a:pt x="10" y="7"/>
                    </a:cubicBezTo>
                    <a:cubicBezTo>
                      <a:pt x="9" y="9"/>
                      <a:pt x="6" y="11"/>
                      <a:pt x="4" y="10"/>
                    </a:cubicBezTo>
                    <a:cubicBezTo>
                      <a:pt x="1" y="9"/>
                      <a:pt x="0" y="6"/>
                      <a:pt x="1" y="4"/>
                    </a:cubicBezTo>
                    <a:cubicBezTo>
                      <a:pt x="2" y="1"/>
                      <a:pt x="4" y="0"/>
                      <a:pt x="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5" name="Freeform 312"/>
              <p:cNvSpPr/>
              <p:nvPr/>
            </p:nvSpPr>
            <p:spPr bwMode="auto">
              <a:xfrm>
                <a:off x="2894013" y="288925"/>
                <a:ext cx="142875" cy="139700"/>
              </a:xfrm>
              <a:custGeom>
                <a:avLst/>
                <a:gdLst>
                  <a:gd name="T0" fmla="*/ 33 w 38"/>
                  <a:gd name="T1" fmla="*/ 2 h 37"/>
                  <a:gd name="T2" fmla="*/ 3 w 38"/>
                  <a:gd name="T3" fmla="*/ 35 h 37"/>
                  <a:gd name="T4" fmla="*/ 6 w 38"/>
                  <a:gd name="T5" fmla="*/ 37 h 37"/>
                  <a:gd name="T6" fmla="*/ 38 w 38"/>
                  <a:gd name="T7" fmla="*/ 2 h 37"/>
                  <a:gd name="T8" fmla="*/ 33 w 38"/>
                  <a:gd name="T9" fmla="*/ 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7">
                    <a:moveTo>
                      <a:pt x="33" y="2"/>
                    </a:moveTo>
                    <a:cubicBezTo>
                      <a:pt x="32" y="19"/>
                      <a:pt x="21" y="33"/>
                      <a:pt x="3" y="35"/>
                    </a:cubicBezTo>
                    <a:cubicBezTo>
                      <a:pt x="0" y="35"/>
                      <a:pt x="4" y="37"/>
                      <a:pt x="6" y="37"/>
                    </a:cubicBezTo>
                    <a:cubicBezTo>
                      <a:pt x="24" y="35"/>
                      <a:pt x="37" y="21"/>
                      <a:pt x="38" y="2"/>
                    </a:cubicBezTo>
                    <a:cubicBezTo>
                      <a:pt x="38" y="1"/>
                      <a:pt x="33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6" name="Freeform 313"/>
              <p:cNvSpPr/>
              <p:nvPr/>
            </p:nvSpPr>
            <p:spPr bwMode="auto">
              <a:xfrm>
                <a:off x="2905126" y="319087"/>
                <a:ext cx="120650" cy="139700"/>
              </a:xfrm>
              <a:custGeom>
                <a:avLst/>
                <a:gdLst>
                  <a:gd name="T0" fmla="*/ 32 w 32"/>
                  <a:gd name="T1" fmla="*/ 35 h 37"/>
                  <a:gd name="T2" fmla="*/ 3 w 32"/>
                  <a:gd name="T3" fmla="*/ 1 h 37"/>
                  <a:gd name="T4" fmla="*/ 3 w 32"/>
                  <a:gd name="T5" fmla="*/ 3 h 37"/>
                  <a:gd name="T6" fmla="*/ 27 w 32"/>
                  <a:gd name="T7" fmla="*/ 34 h 37"/>
                  <a:gd name="T8" fmla="*/ 32 w 32"/>
                  <a:gd name="T9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7">
                    <a:moveTo>
                      <a:pt x="32" y="35"/>
                    </a:moveTo>
                    <a:cubicBezTo>
                      <a:pt x="31" y="18"/>
                      <a:pt x="20" y="5"/>
                      <a:pt x="3" y="1"/>
                    </a:cubicBezTo>
                    <a:cubicBezTo>
                      <a:pt x="0" y="0"/>
                      <a:pt x="0" y="2"/>
                      <a:pt x="3" y="3"/>
                    </a:cubicBezTo>
                    <a:cubicBezTo>
                      <a:pt x="18" y="7"/>
                      <a:pt x="26" y="19"/>
                      <a:pt x="27" y="34"/>
                    </a:cubicBezTo>
                    <a:cubicBezTo>
                      <a:pt x="27" y="36"/>
                      <a:pt x="32" y="37"/>
                      <a:pt x="32" y="3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7" name="Freeform 314"/>
              <p:cNvSpPr/>
              <p:nvPr/>
            </p:nvSpPr>
            <p:spPr bwMode="auto">
              <a:xfrm>
                <a:off x="2889251" y="349250"/>
                <a:ext cx="192088" cy="41275"/>
              </a:xfrm>
              <a:custGeom>
                <a:avLst/>
                <a:gdLst>
                  <a:gd name="T0" fmla="*/ 45 w 51"/>
                  <a:gd name="T1" fmla="*/ 1 h 11"/>
                  <a:gd name="T2" fmla="*/ 5 w 51"/>
                  <a:gd name="T3" fmla="*/ 7 h 11"/>
                  <a:gd name="T4" fmla="*/ 3 w 51"/>
                  <a:gd name="T5" fmla="*/ 9 h 11"/>
                  <a:gd name="T6" fmla="*/ 48 w 51"/>
                  <a:gd name="T7" fmla="*/ 2 h 11"/>
                  <a:gd name="T8" fmla="*/ 45 w 51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11">
                    <a:moveTo>
                      <a:pt x="45" y="1"/>
                    </a:moveTo>
                    <a:cubicBezTo>
                      <a:pt x="33" y="7"/>
                      <a:pt x="18" y="9"/>
                      <a:pt x="5" y="7"/>
                    </a:cubicBezTo>
                    <a:cubicBezTo>
                      <a:pt x="4" y="7"/>
                      <a:pt x="0" y="9"/>
                      <a:pt x="3" y="9"/>
                    </a:cubicBezTo>
                    <a:cubicBezTo>
                      <a:pt x="18" y="11"/>
                      <a:pt x="36" y="9"/>
                      <a:pt x="48" y="2"/>
                    </a:cubicBezTo>
                    <a:cubicBezTo>
                      <a:pt x="51" y="0"/>
                      <a:pt x="46" y="0"/>
                      <a:pt x="4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8" name="Freeform 315"/>
              <p:cNvSpPr/>
              <p:nvPr/>
            </p:nvSpPr>
            <p:spPr bwMode="auto">
              <a:xfrm>
                <a:off x="2949576" y="293687"/>
                <a:ext cx="60325" cy="165100"/>
              </a:xfrm>
              <a:custGeom>
                <a:avLst/>
                <a:gdLst>
                  <a:gd name="T0" fmla="*/ 5 w 16"/>
                  <a:gd name="T1" fmla="*/ 43 h 44"/>
                  <a:gd name="T2" fmla="*/ 8 w 16"/>
                  <a:gd name="T3" fmla="*/ 1 h 44"/>
                  <a:gd name="T4" fmla="*/ 3 w 16"/>
                  <a:gd name="T5" fmla="*/ 2 h 44"/>
                  <a:gd name="T6" fmla="*/ 1 w 16"/>
                  <a:gd name="T7" fmla="*/ 43 h 44"/>
                  <a:gd name="T8" fmla="*/ 5 w 16"/>
                  <a:gd name="T9" fmla="*/ 4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4">
                    <a:moveTo>
                      <a:pt x="5" y="43"/>
                    </a:moveTo>
                    <a:cubicBezTo>
                      <a:pt x="14" y="30"/>
                      <a:pt x="16" y="14"/>
                      <a:pt x="8" y="1"/>
                    </a:cubicBezTo>
                    <a:cubicBezTo>
                      <a:pt x="7" y="0"/>
                      <a:pt x="2" y="1"/>
                      <a:pt x="3" y="2"/>
                    </a:cubicBezTo>
                    <a:cubicBezTo>
                      <a:pt x="11" y="15"/>
                      <a:pt x="9" y="30"/>
                      <a:pt x="1" y="43"/>
                    </a:cubicBezTo>
                    <a:cubicBezTo>
                      <a:pt x="0" y="44"/>
                      <a:pt x="5" y="44"/>
                      <a:pt x="5" y="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9" name="Freeform 316"/>
              <p:cNvSpPr/>
              <p:nvPr/>
            </p:nvSpPr>
            <p:spPr bwMode="auto">
              <a:xfrm>
                <a:off x="2987676" y="376237"/>
                <a:ext cx="554038" cy="422275"/>
              </a:xfrm>
              <a:custGeom>
                <a:avLst/>
                <a:gdLst>
                  <a:gd name="T0" fmla="*/ 1 w 147"/>
                  <a:gd name="T1" fmla="*/ 3 h 112"/>
                  <a:gd name="T2" fmla="*/ 141 w 147"/>
                  <a:gd name="T3" fmla="*/ 111 h 112"/>
                  <a:gd name="T4" fmla="*/ 146 w 147"/>
                  <a:gd name="T5" fmla="*/ 110 h 112"/>
                  <a:gd name="T6" fmla="*/ 5 w 147"/>
                  <a:gd name="T7" fmla="*/ 1 h 112"/>
                  <a:gd name="T8" fmla="*/ 1 w 147"/>
                  <a:gd name="T9" fmla="*/ 3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12">
                    <a:moveTo>
                      <a:pt x="1" y="3"/>
                    </a:moveTo>
                    <a:cubicBezTo>
                      <a:pt x="48" y="38"/>
                      <a:pt x="96" y="73"/>
                      <a:pt x="141" y="111"/>
                    </a:cubicBezTo>
                    <a:cubicBezTo>
                      <a:pt x="142" y="112"/>
                      <a:pt x="147" y="110"/>
                      <a:pt x="146" y="110"/>
                    </a:cubicBezTo>
                    <a:cubicBezTo>
                      <a:pt x="100" y="72"/>
                      <a:pt x="53" y="37"/>
                      <a:pt x="5" y="1"/>
                    </a:cubicBezTo>
                    <a:cubicBezTo>
                      <a:pt x="4" y="0"/>
                      <a:pt x="0" y="1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0" name="Freeform 317"/>
              <p:cNvSpPr/>
              <p:nvPr/>
            </p:nvSpPr>
            <p:spPr bwMode="auto">
              <a:xfrm>
                <a:off x="2968626" y="357187"/>
                <a:ext cx="41275" cy="38100"/>
              </a:xfrm>
              <a:custGeom>
                <a:avLst/>
                <a:gdLst>
                  <a:gd name="T0" fmla="*/ 9 w 11"/>
                  <a:gd name="T1" fmla="*/ 1 h 10"/>
                  <a:gd name="T2" fmla="*/ 9 w 11"/>
                  <a:gd name="T3" fmla="*/ 8 h 10"/>
                  <a:gd name="T4" fmla="*/ 2 w 11"/>
                  <a:gd name="T5" fmla="*/ 9 h 10"/>
                  <a:gd name="T6" fmla="*/ 2 w 11"/>
                  <a:gd name="T7" fmla="*/ 2 h 10"/>
                  <a:gd name="T8" fmla="*/ 9 w 11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9" y="1"/>
                    </a:moveTo>
                    <a:cubicBezTo>
                      <a:pt x="11" y="3"/>
                      <a:pt x="11" y="6"/>
                      <a:pt x="9" y="8"/>
                    </a:cubicBezTo>
                    <a:cubicBezTo>
                      <a:pt x="7" y="10"/>
                      <a:pt x="4" y="10"/>
                      <a:pt x="2" y="9"/>
                    </a:cubicBezTo>
                    <a:cubicBezTo>
                      <a:pt x="0" y="7"/>
                      <a:pt x="0" y="4"/>
                      <a:pt x="2" y="2"/>
                    </a:cubicBezTo>
                    <a:cubicBezTo>
                      <a:pt x="3" y="0"/>
                      <a:pt x="6" y="0"/>
                      <a:pt x="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1" name="Freeform 318"/>
              <p:cNvSpPr/>
              <p:nvPr/>
            </p:nvSpPr>
            <p:spPr bwMode="auto">
              <a:xfrm>
                <a:off x="3081338" y="138112"/>
                <a:ext cx="185738" cy="103188"/>
              </a:xfrm>
              <a:custGeom>
                <a:avLst/>
                <a:gdLst>
                  <a:gd name="T0" fmla="*/ 43 w 49"/>
                  <a:gd name="T1" fmla="*/ 1 h 27"/>
                  <a:gd name="T2" fmla="*/ 5 w 49"/>
                  <a:gd name="T3" fmla="*/ 20 h 27"/>
                  <a:gd name="T4" fmla="*/ 3 w 49"/>
                  <a:gd name="T5" fmla="*/ 21 h 27"/>
                  <a:gd name="T6" fmla="*/ 48 w 49"/>
                  <a:gd name="T7" fmla="*/ 2 h 27"/>
                  <a:gd name="T8" fmla="*/ 43 w 49"/>
                  <a:gd name="T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27">
                    <a:moveTo>
                      <a:pt x="43" y="1"/>
                    </a:moveTo>
                    <a:cubicBezTo>
                      <a:pt x="36" y="15"/>
                      <a:pt x="22" y="24"/>
                      <a:pt x="5" y="20"/>
                    </a:cubicBezTo>
                    <a:cubicBezTo>
                      <a:pt x="3" y="19"/>
                      <a:pt x="0" y="20"/>
                      <a:pt x="3" y="21"/>
                    </a:cubicBezTo>
                    <a:cubicBezTo>
                      <a:pt x="22" y="27"/>
                      <a:pt x="39" y="19"/>
                      <a:pt x="48" y="2"/>
                    </a:cubicBezTo>
                    <a:cubicBezTo>
                      <a:pt x="49" y="1"/>
                      <a:pt x="44" y="0"/>
                      <a:pt x="4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2" name="Freeform 319"/>
              <p:cNvSpPr/>
              <p:nvPr/>
            </p:nvSpPr>
            <p:spPr bwMode="auto">
              <a:xfrm>
                <a:off x="3122613" y="123825"/>
                <a:ext cx="90488" cy="165100"/>
              </a:xfrm>
              <a:custGeom>
                <a:avLst/>
                <a:gdLst>
                  <a:gd name="T0" fmla="*/ 18 w 24"/>
                  <a:gd name="T1" fmla="*/ 42 h 44"/>
                  <a:gd name="T2" fmla="*/ 6 w 24"/>
                  <a:gd name="T3" fmla="*/ 1 h 44"/>
                  <a:gd name="T4" fmla="*/ 2 w 24"/>
                  <a:gd name="T5" fmla="*/ 2 h 44"/>
                  <a:gd name="T6" fmla="*/ 13 w 24"/>
                  <a:gd name="T7" fmla="*/ 41 h 44"/>
                  <a:gd name="T8" fmla="*/ 18 w 24"/>
                  <a:gd name="T9" fmla="*/ 4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4">
                    <a:moveTo>
                      <a:pt x="18" y="42"/>
                    </a:moveTo>
                    <a:cubicBezTo>
                      <a:pt x="24" y="26"/>
                      <a:pt x="20" y="11"/>
                      <a:pt x="6" y="1"/>
                    </a:cubicBezTo>
                    <a:cubicBezTo>
                      <a:pt x="5" y="0"/>
                      <a:pt x="0" y="0"/>
                      <a:pt x="2" y="2"/>
                    </a:cubicBezTo>
                    <a:cubicBezTo>
                      <a:pt x="15" y="11"/>
                      <a:pt x="19" y="26"/>
                      <a:pt x="13" y="41"/>
                    </a:cubicBezTo>
                    <a:cubicBezTo>
                      <a:pt x="13" y="43"/>
                      <a:pt x="18" y="44"/>
                      <a:pt x="18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3" name="Freeform 320"/>
              <p:cNvSpPr/>
              <p:nvPr/>
            </p:nvSpPr>
            <p:spPr bwMode="auto">
              <a:xfrm>
                <a:off x="3092451" y="168275"/>
                <a:ext cx="185738" cy="53975"/>
              </a:xfrm>
              <a:custGeom>
                <a:avLst/>
                <a:gdLst>
                  <a:gd name="T0" fmla="*/ 46 w 49"/>
                  <a:gd name="T1" fmla="*/ 10 h 14"/>
                  <a:gd name="T2" fmla="*/ 6 w 49"/>
                  <a:gd name="T3" fmla="*/ 1 h 14"/>
                  <a:gd name="T4" fmla="*/ 2 w 49"/>
                  <a:gd name="T5" fmla="*/ 2 h 14"/>
                  <a:gd name="T6" fmla="*/ 46 w 49"/>
                  <a:gd name="T7" fmla="*/ 12 h 14"/>
                  <a:gd name="T8" fmla="*/ 46 w 49"/>
                  <a:gd name="T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4">
                    <a:moveTo>
                      <a:pt x="46" y="10"/>
                    </a:moveTo>
                    <a:cubicBezTo>
                      <a:pt x="33" y="12"/>
                      <a:pt x="17" y="7"/>
                      <a:pt x="6" y="1"/>
                    </a:cubicBezTo>
                    <a:cubicBezTo>
                      <a:pt x="5" y="0"/>
                      <a:pt x="0" y="1"/>
                      <a:pt x="2" y="2"/>
                    </a:cubicBezTo>
                    <a:cubicBezTo>
                      <a:pt x="15" y="10"/>
                      <a:pt x="31" y="14"/>
                      <a:pt x="46" y="12"/>
                    </a:cubicBezTo>
                    <a:cubicBezTo>
                      <a:pt x="49" y="12"/>
                      <a:pt x="49" y="10"/>
                      <a:pt x="46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4" name="Freeform 321"/>
              <p:cNvSpPr/>
              <p:nvPr/>
            </p:nvSpPr>
            <p:spPr bwMode="auto">
              <a:xfrm>
                <a:off x="3119438" y="115887"/>
                <a:ext cx="101600" cy="150813"/>
              </a:xfrm>
              <a:custGeom>
                <a:avLst/>
                <a:gdLst>
                  <a:gd name="T0" fmla="*/ 5 w 27"/>
                  <a:gd name="T1" fmla="*/ 40 h 40"/>
                  <a:gd name="T2" fmla="*/ 24 w 27"/>
                  <a:gd name="T3" fmla="*/ 2 h 40"/>
                  <a:gd name="T4" fmla="*/ 19 w 27"/>
                  <a:gd name="T5" fmla="*/ 2 h 40"/>
                  <a:gd name="T6" fmla="*/ 1 w 27"/>
                  <a:gd name="T7" fmla="*/ 39 h 40"/>
                  <a:gd name="T8" fmla="*/ 5 w 27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40">
                    <a:moveTo>
                      <a:pt x="5" y="40"/>
                    </a:moveTo>
                    <a:cubicBezTo>
                      <a:pt x="18" y="31"/>
                      <a:pt x="27" y="17"/>
                      <a:pt x="24" y="2"/>
                    </a:cubicBezTo>
                    <a:cubicBezTo>
                      <a:pt x="23" y="0"/>
                      <a:pt x="18" y="1"/>
                      <a:pt x="19" y="2"/>
                    </a:cubicBezTo>
                    <a:cubicBezTo>
                      <a:pt x="21" y="17"/>
                      <a:pt x="14" y="31"/>
                      <a:pt x="1" y="39"/>
                    </a:cubicBezTo>
                    <a:cubicBezTo>
                      <a:pt x="0" y="40"/>
                      <a:pt x="4" y="40"/>
                      <a:pt x="5" y="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5" name="Freeform 322"/>
              <p:cNvSpPr/>
              <p:nvPr/>
            </p:nvSpPr>
            <p:spPr bwMode="auto">
              <a:xfrm>
                <a:off x="3182938" y="206375"/>
                <a:ext cx="358775" cy="592138"/>
              </a:xfrm>
              <a:custGeom>
                <a:avLst/>
                <a:gdLst>
                  <a:gd name="T0" fmla="*/ 1 w 95"/>
                  <a:gd name="T1" fmla="*/ 2 h 157"/>
                  <a:gd name="T2" fmla="*/ 89 w 95"/>
                  <a:gd name="T3" fmla="*/ 156 h 157"/>
                  <a:gd name="T4" fmla="*/ 94 w 95"/>
                  <a:gd name="T5" fmla="*/ 155 h 157"/>
                  <a:gd name="T6" fmla="*/ 5 w 95"/>
                  <a:gd name="T7" fmla="*/ 1 h 157"/>
                  <a:gd name="T8" fmla="*/ 1 w 95"/>
                  <a:gd name="T9" fmla="*/ 2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157">
                    <a:moveTo>
                      <a:pt x="1" y="2"/>
                    </a:moveTo>
                    <a:cubicBezTo>
                      <a:pt x="31" y="53"/>
                      <a:pt x="62" y="104"/>
                      <a:pt x="89" y="156"/>
                    </a:cubicBezTo>
                    <a:cubicBezTo>
                      <a:pt x="90" y="157"/>
                      <a:pt x="95" y="156"/>
                      <a:pt x="94" y="155"/>
                    </a:cubicBezTo>
                    <a:cubicBezTo>
                      <a:pt x="66" y="103"/>
                      <a:pt x="35" y="52"/>
                      <a:pt x="5" y="1"/>
                    </a:cubicBezTo>
                    <a:cubicBezTo>
                      <a:pt x="5" y="0"/>
                      <a:pt x="0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6" name="Freeform 323"/>
              <p:cNvSpPr/>
              <p:nvPr/>
            </p:nvSpPr>
            <p:spPr bwMode="auto">
              <a:xfrm>
                <a:off x="3168651" y="180975"/>
                <a:ext cx="41275" cy="41275"/>
              </a:xfrm>
              <a:custGeom>
                <a:avLst/>
                <a:gdLst>
                  <a:gd name="T0" fmla="*/ 9 w 11"/>
                  <a:gd name="T1" fmla="*/ 4 h 11"/>
                  <a:gd name="T2" fmla="*/ 7 w 11"/>
                  <a:gd name="T3" fmla="*/ 10 h 11"/>
                  <a:gd name="T4" fmla="*/ 1 w 11"/>
                  <a:gd name="T5" fmla="*/ 8 h 11"/>
                  <a:gd name="T6" fmla="*/ 3 w 11"/>
                  <a:gd name="T7" fmla="*/ 2 h 11"/>
                  <a:gd name="T8" fmla="*/ 9 w 11"/>
                  <a:gd name="T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9" y="4"/>
                    </a:moveTo>
                    <a:cubicBezTo>
                      <a:pt x="11" y="6"/>
                      <a:pt x="10" y="9"/>
                      <a:pt x="7" y="10"/>
                    </a:cubicBezTo>
                    <a:cubicBezTo>
                      <a:pt x="5" y="11"/>
                      <a:pt x="2" y="10"/>
                      <a:pt x="1" y="8"/>
                    </a:cubicBezTo>
                    <a:cubicBezTo>
                      <a:pt x="0" y="6"/>
                      <a:pt x="1" y="3"/>
                      <a:pt x="3" y="2"/>
                    </a:cubicBezTo>
                    <a:cubicBezTo>
                      <a:pt x="5" y="0"/>
                      <a:pt x="8" y="1"/>
                      <a:pt x="9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7" name="Oval 324"/>
              <p:cNvSpPr>
                <a:spLocks noChangeArrowheads="1"/>
              </p:cNvSpPr>
              <p:nvPr/>
            </p:nvSpPr>
            <p:spPr bwMode="auto">
              <a:xfrm>
                <a:off x="3424238" y="661987"/>
                <a:ext cx="268288" cy="26828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文本框 1"/>
          <p:cNvSpPr txBox="1"/>
          <p:nvPr/>
        </p:nvSpPr>
        <p:spPr>
          <a:xfrm>
            <a:off x="2938463" y="482600"/>
            <a:ext cx="2827337" cy="5222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8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一些物体的动能</a:t>
            </a:r>
          </a:p>
        </p:txBody>
      </p:sp>
      <p:pic>
        <p:nvPicPr>
          <p:cNvPr id="17410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5" y="1435100"/>
            <a:ext cx="3094038" cy="2001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1" name="文本框 3"/>
          <p:cNvSpPr txBox="1"/>
          <p:nvPr/>
        </p:nvSpPr>
        <p:spPr>
          <a:xfrm>
            <a:off x="295275" y="3719513"/>
            <a:ext cx="42037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抛出去的篮球，约为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30J</a:t>
            </a:r>
          </a:p>
        </p:txBody>
      </p:sp>
      <p:pic>
        <p:nvPicPr>
          <p:cNvPr id="17412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950" y="1435100"/>
            <a:ext cx="3025775" cy="2001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3" name="文本框 5"/>
          <p:cNvSpPr txBox="1"/>
          <p:nvPr/>
        </p:nvSpPr>
        <p:spPr>
          <a:xfrm>
            <a:off x="4576763" y="3719513"/>
            <a:ext cx="4392612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跑百米的运动员，约为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3</a:t>
            </a:r>
            <a:r>
              <a:rPr lang="en-US" altLang="zh-CN" sz="2400" dirty="0">
                <a:latin typeface="Arial" panose="020B0604020202020204" pitchFamily="34" charset="0"/>
                <a:ea typeface="华文细黑" panose="02010600040101010101" pitchFamily="2" charset="-122"/>
              </a:rPr>
              <a:t>×10</a:t>
            </a:r>
            <a:r>
              <a:rPr lang="en-US" altLang="zh-CN" sz="2400" baseline="30000" dirty="0">
                <a:latin typeface="Arial" panose="020B0604020202020204" pitchFamily="34" charset="0"/>
                <a:ea typeface="华文细黑" panose="02010600040101010101" pitchFamily="2" charset="-122"/>
              </a:rPr>
              <a:t>3</a:t>
            </a:r>
            <a:r>
              <a:rPr lang="en-US" altLang="zh-CN" sz="2400" dirty="0">
                <a:latin typeface="Arial" panose="020B0604020202020204" pitchFamily="34" charset="0"/>
                <a:ea typeface="华文细黑" panose="02010600040101010101" pitchFamily="2" charset="-122"/>
              </a:rPr>
              <a:t>J</a:t>
            </a:r>
          </a:p>
        </p:txBody>
      </p:sp>
      <p:pic>
        <p:nvPicPr>
          <p:cNvPr id="17414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0838" y="4270375"/>
            <a:ext cx="2922587" cy="1920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415" name="文本框 8"/>
          <p:cNvSpPr txBox="1"/>
          <p:nvPr/>
        </p:nvSpPr>
        <p:spPr>
          <a:xfrm>
            <a:off x="2314575" y="6257925"/>
            <a:ext cx="45148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行驶中的小汽车，约为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2×10</a:t>
            </a:r>
            <a:r>
              <a:rPr lang="en-US" altLang="zh-CN" sz="2400" baseline="30000" dirty="0">
                <a:latin typeface="华文细黑" panose="02010600040101010101" pitchFamily="2" charset="-122"/>
                <a:ea typeface="华文细黑" panose="02010600040101010101" pitchFamily="2" charset="-122"/>
              </a:rPr>
              <a:t>5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J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50863"/>
            <a:ext cx="3743325" cy="2484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4" name="文本框 2"/>
          <p:cNvSpPr txBox="1"/>
          <p:nvPr/>
        </p:nvSpPr>
        <p:spPr>
          <a:xfrm>
            <a:off x="847725" y="3117850"/>
            <a:ext cx="315753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行走的牛，约为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60J</a:t>
            </a:r>
          </a:p>
        </p:txBody>
      </p:sp>
      <p:pic>
        <p:nvPicPr>
          <p:cNvPr id="18435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850" y="550863"/>
            <a:ext cx="3867150" cy="24907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6" name="文本框 4"/>
          <p:cNvSpPr txBox="1"/>
          <p:nvPr/>
        </p:nvSpPr>
        <p:spPr>
          <a:xfrm>
            <a:off x="4589463" y="3198813"/>
            <a:ext cx="4446587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飞行的步枪子弹，约为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5</a:t>
            </a:r>
            <a:r>
              <a:rPr lang="en-US" altLang="zh-CN" sz="2400" dirty="0">
                <a:latin typeface="Arial" panose="020B0604020202020204" pitchFamily="34" charset="0"/>
                <a:ea typeface="华文细黑" panose="02010600040101010101" pitchFamily="2" charset="-122"/>
              </a:rPr>
              <a:t>×10</a:t>
            </a:r>
            <a:r>
              <a:rPr lang="en-US" altLang="zh-CN" sz="2400" baseline="30000" dirty="0">
                <a:latin typeface="Arial" panose="020B0604020202020204" pitchFamily="34" charset="0"/>
                <a:ea typeface="华文细黑" panose="02010600040101010101" pitchFamily="2" charset="-122"/>
              </a:rPr>
              <a:t>3</a:t>
            </a:r>
            <a:r>
              <a:rPr lang="en-US" altLang="zh-CN" sz="2400" dirty="0">
                <a:latin typeface="Arial" panose="020B0604020202020204" pitchFamily="34" charset="0"/>
                <a:ea typeface="华文细黑" panose="02010600040101010101" pitchFamily="2" charset="-122"/>
              </a:rPr>
              <a:t>J</a:t>
            </a:r>
          </a:p>
        </p:txBody>
      </p:sp>
      <p:pic>
        <p:nvPicPr>
          <p:cNvPr id="18437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2700" y="3889375"/>
            <a:ext cx="3095625" cy="1935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8" name="文本框 6"/>
          <p:cNvSpPr txBox="1"/>
          <p:nvPr/>
        </p:nvSpPr>
        <p:spPr>
          <a:xfrm>
            <a:off x="1876425" y="6054725"/>
            <a:ext cx="49085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从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10m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的高处落下的砖块，约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250</a:t>
            </a:r>
            <a:r>
              <a:rPr lang="en-US" altLang="zh-CN" sz="2400" dirty="0">
                <a:latin typeface="Arial" panose="020B0604020202020204" pitchFamily="34" charset="0"/>
                <a:ea typeface="华文细黑" panose="02010600040101010101" pitchFamily="2" charset="-122"/>
              </a:rPr>
              <a:t>J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3"/>
          <p:cNvSpPr/>
          <p:nvPr/>
        </p:nvSpPr>
        <p:spPr>
          <a:xfrm>
            <a:off x="225425" y="1308100"/>
            <a:ext cx="8721725" cy="24542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>
              <a:lnSpc>
                <a:spcPct val="160000"/>
              </a:lnSpc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①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一辆汽车加速运动，它的动能</a:t>
            </a:r>
            <a:r>
              <a:rPr lang="zh-CN" altLang="en-US" sz="2400" u="sng" dirty="0">
                <a:latin typeface="华文细黑" panose="02010600040101010101" pitchFamily="2" charset="-122"/>
                <a:ea typeface="华文细黑" panose="02010600040101010101" pitchFamily="2" charset="-122"/>
              </a:rPr>
              <a:t>           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.</a:t>
            </a:r>
          </a:p>
          <a:p>
            <a:pPr marL="342900" indent="-342900">
              <a:lnSpc>
                <a:spcPct val="160000"/>
              </a:lnSpc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②火车进站时做减速运动，它的动能</a:t>
            </a:r>
            <a:r>
              <a:rPr lang="zh-CN" altLang="en-US" sz="2400" u="sng" dirty="0">
                <a:latin typeface="华文细黑" panose="02010600040101010101" pitchFamily="2" charset="-122"/>
                <a:ea typeface="华文细黑" panose="02010600040101010101" pitchFamily="2" charset="-122"/>
              </a:rPr>
              <a:t>          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；停止后，它的动能等于</a:t>
            </a:r>
            <a:r>
              <a:rPr lang="zh-CN" altLang="en-US" sz="2400" u="sng" dirty="0">
                <a:latin typeface="华文细黑" panose="02010600040101010101" pitchFamily="2" charset="-122"/>
                <a:ea typeface="华文细黑" panose="02010600040101010101" pitchFamily="2" charset="-122"/>
              </a:rPr>
              <a:t>         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.</a:t>
            </a:r>
          </a:p>
          <a:p>
            <a:pPr marL="342900" indent="-342900">
              <a:lnSpc>
                <a:spcPct val="160000"/>
              </a:lnSpc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③一辆洒水车在马路上匀速前进并洒水，它的动能</a:t>
            </a:r>
            <a:r>
              <a:rPr lang="zh-CN" altLang="en-US" sz="2400" u="sng" dirty="0">
                <a:latin typeface="华文细黑" panose="02010600040101010101" pitchFamily="2" charset="-122"/>
                <a:ea typeface="华文细黑" panose="02010600040101010101" pitchFamily="2" charset="-122"/>
              </a:rPr>
              <a:t>                  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.</a:t>
            </a:r>
          </a:p>
        </p:txBody>
      </p:sp>
      <p:sp>
        <p:nvSpPr>
          <p:cNvPr id="19459" name="Rectangle 12"/>
          <p:cNvSpPr/>
          <p:nvPr/>
        </p:nvSpPr>
        <p:spPr>
          <a:xfrm>
            <a:off x="225425" y="3652838"/>
            <a:ext cx="7816850" cy="12731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④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汽车空载和满载时以相同速度前进：</a:t>
            </a:r>
            <a:r>
              <a:rPr lang="zh-CN" altLang="en-US" sz="2400" u="sng" dirty="0">
                <a:latin typeface="华文细黑" panose="02010600040101010101" pitchFamily="2" charset="-122"/>
                <a:ea typeface="华文细黑" panose="02010600040101010101" pitchFamily="2" charset="-122"/>
              </a:rPr>
              <a:t>          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时动能大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.</a:t>
            </a:r>
            <a:endParaRPr lang="zh-CN" altLang="en-US" sz="24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marL="342900" indent="-342900">
              <a:lnSpc>
                <a:spcPct val="15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⑤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某同学慢跑和快跑：</a:t>
            </a:r>
            <a:r>
              <a:rPr lang="zh-CN" altLang="en-US" sz="2400" u="sng" dirty="0">
                <a:latin typeface="华文细黑" panose="02010600040101010101" pitchFamily="2" charset="-122"/>
                <a:ea typeface="华文细黑" panose="02010600040101010101" pitchFamily="2" charset="-122"/>
              </a:rPr>
              <a:t>            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时动能大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.</a:t>
            </a:r>
          </a:p>
        </p:txBody>
      </p:sp>
      <p:sp>
        <p:nvSpPr>
          <p:cNvPr id="229389" name="Text Box 13"/>
          <p:cNvSpPr txBox="1"/>
          <p:nvPr/>
        </p:nvSpPr>
        <p:spPr>
          <a:xfrm>
            <a:off x="5478463" y="3762375"/>
            <a:ext cx="792162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满载</a:t>
            </a:r>
          </a:p>
        </p:txBody>
      </p:sp>
      <p:sp>
        <p:nvSpPr>
          <p:cNvPr id="229390" name="Text Box 14"/>
          <p:cNvSpPr txBox="1"/>
          <p:nvPr/>
        </p:nvSpPr>
        <p:spPr>
          <a:xfrm>
            <a:off x="3478213" y="4341813"/>
            <a:ext cx="792162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快跑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4638675" y="1466850"/>
            <a:ext cx="83978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变大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5089525" y="2028825"/>
            <a:ext cx="8382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减小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355725" y="2670175"/>
            <a:ext cx="55245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202488" y="3192463"/>
            <a:ext cx="839787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减小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9389" grpId="0" bldLvl="0" animBg="1"/>
      <p:bldP spid="229390" grpId="0" bldLvl="0" animBg="1"/>
      <p:bldP spid="3" grpId="0"/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矩形 34819"/>
          <p:cNvSpPr/>
          <p:nvPr/>
        </p:nvSpPr>
        <p:spPr>
          <a:xfrm>
            <a:off x="357188" y="1720850"/>
            <a:ext cx="5473700" cy="34163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        运动的物体具有动能.生活中也有很多物体并没有运动，但是它们也能做功，也具有能.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打桩机工作时，先把重锤高高举起，重锤落下，可以把桩打入地里，重锤对木桩做了功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.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这说明高处的重锤具有能量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.</a:t>
            </a:r>
          </a:p>
        </p:txBody>
      </p:sp>
      <p:pic>
        <p:nvPicPr>
          <p:cNvPr id="34821" name="图片 34820" descr="打桩机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0888" y="2062163"/>
            <a:ext cx="3054350" cy="4149725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</p:pic>
      <p:grpSp>
        <p:nvGrpSpPr>
          <p:cNvPr id="20484" name="组合 6147"/>
          <p:cNvGrpSpPr/>
          <p:nvPr/>
        </p:nvGrpSpPr>
        <p:grpSpPr>
          <a:xfrm>
            <a:off x="820579" y="298450"/>
            <a:ext cx="2214894" cy="981369"/>
            <a:chOff x="878" y="0"/>
            <a:chExt cx="3491" cy="1543"/>
          </a:xfrm>
        </p:grpSpPr>
        <p:sp>
          <p:nvSpPr>
            <p:cNvPr id="20485" name="矩形 7"/>
            <p:cNvSpPr/>
            <p:nvPr/>
          </p:nvSpPr>
          <p:spPr>
            <a:xfrm>
              <a:off x="882" y="0"/>
              <a:ext cx="2634" cy="1200"/>
            </a:xfrm>
            <a:custGeom>
              <a:avLst/>
              <a:gdLst/>
              <a:ahLst/>
              <a:cxnLst>
                <a:cxn ang="0">
                  <a:pos x="0" y="762000"/>
                </a:cxn>
                <a:cxn ang="0">
                  <a:pos x="4303712" y="762000"/>
                </a:cxn>
                <a:cxn ang="0">
                  <a:pos x="0" y="762000"/>
                </a:cxn>
                <a:cxn ang="0">
                  <a:pos x="0" y="0"/>
                </a:cxn>
                <a:cxn ang="0">
                  <a:pos x="1564" y="0"/>
                </a:cxn>
                <a:cxn ang="0">
                  <a:pos x="0" y="0"/>
                </a:cxn>
              </a:cxnLst>
              <a:rect l="0" t="0" r="0" b="0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sq" cmpd="sng">
              <a:solidFill>
                <a:srgbClr val="DDDDDD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88" name="文本框 6151"/>
            <p:cNvSpPr txBox="1"/>
            <p:nvPr/>
          </p:nvSpPr>
          <p:spPr>
            <a:xfrm>
              <a:off x="878" y="432"/>
              <a:ext cx="3491" cy="111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zh-CN" sz="4000" b="1" dirty="0">
                  <a:solidFill>
                    <a:srgbClr val="FF0000"/>
                  </a:solidFill>
                  <a:latin typeface="微软雅黑" panose="020B0503020204020204" charset="-122"/>
                  <a:ea typeface="华文细黑" panose="02010600040101010101" pitchFamily="2" charset="-122"/>
                  <a:sym typeface="宋体" panose="02010600030101010101" pitchFamily="2" charset="-122"/>
                </a:rPr>
                <a:t>三、势能</a:t>
              </a:r>
            </a:p>
          </p:txBody>
        </p:sp>
      </p:grpSp>
      <p:sp>
        <p:nvSpPr>
          <p:cNvPr id="20490" name="文本框 2"/>
          <p:cNvSpPr txBox="1"/>
          <p:nvPr/>
        </p:nvSpPr>
        <p:spPr>
          <a:xfrm>
            <a:off x="354013" y="5033963"/>
            <a:ext cx="5292725" cy="17526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       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在地球表面附近，</a:t>
            </a:r>
            <a:r>
              <a:rPr lang="zh-CN" altLang="en-US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物体由于受到重力并处在一定高度时所具有的能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，叫做</a:t>
            </a:r>
            <a:r>
              <a:rPr lang="zh-CN" altLang="en-US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重力势能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.</a:t>
            </a:r>
          </a:p>
        </p:txBody>
      </p:sp>
      <p:sp>
        <p:nvSpPr>
          <p:cNvPr id="20491" name="文本框 1"/>
          <p:cNvSpPr txBox="1"/>
          <p:nvPr/>
        </p:nvSpPr>
        <p:spPr>
          <a:xfrm>
            <a:off x="263525" y="1250950"/>
            <a:ext cx="4732338" cy="522288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28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1.</a:t>
            </a:r>
            <a:r>
              <a:rPr lang="zh-CN" altLang="en-US" sz="28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重力势能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文本框 1"/>
          <p:cNvSpPr txBox="1"/>
          <p:nvPr/>
        </p:nvSpPr>
        <p:spPr>
          <a:xfrm>
            <a:off x="516573" y="635000"/>
            <a:ext cx="8110537" cy="8302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（</a:t>
            </a:r>
            <a:r>
              <a:rPr lang="en-US" altLang="zh-CN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1</a:t>
            </a:r>
            <a:r>
              <a:rPr lang="zh-CN" altLang="en-US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）观察下面的小实验，思考重力势能的大小与什么因素有关呢？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42950" y="5821363"/>
            <a:ext cx="806608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物体的质量一定，所处的位置越高，具有的重力势能越大</a:t>
            </a:r>
            <a:r>
              <a:rPr lang="en-US" altLang="zh-CN" sz="2400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.</a:t>
            </a:r>
          </a:p>
        </p:txBody>
      </p:sp>
      <p:pic>
        <p:nvPicPr>
          <p:cNvPr id="2" name="12-视频-5探究重力势能的大小与高度的关系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4540" y="1465580"/>
            <a:ext cx="4853940" cy="3971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9425" y="5873433"/>
            <a:ext cx="818515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物体所处位置一定，质量越大，所具有的重力势能越大</a:t>
            </a:r>
            <a:r>
              <a:rPr lang="en-US" altLang="zh-CN" sz="2400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.</a:t>
            </a:r>
          </a:p>
        </p:txBody>
      </p:sp>
      <p:pic>
        <p:nvPicPr>
          <p:cNvPr id="4" name="12-视频-6探究重力势能大小与重力的关系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30705" y="1362075"/>
            <a:ext cx="4666615" cy="3818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图片 35842" descr="1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875" y="3592513"/>
            <a:ext cx="3838575" cy="2603500"/>
          </a:xfrm>
          <a:prstGeom prst="rect">
            <a:avLst/>
          </a:prstGeom>
          <a:noFill/>
          <a:ln w="38100" cap="flat" cmpd="sng">
            <a:solidFill>
              <a:srgbClr val="F9B277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35844" name="图片 358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0" y="3598863"/>
            <a:ext cx="3925888" cy="2597150"/>
          </a:xfrm>
          <a:prstGeom prst="rect">
            <a:avLst/>
          </a:prstGeom>
          <a:noFill/>
          <a:ln w="38100" cap="flat" cmpd="sng">
            <a:solidFill>
              <a:srgbClr val="F9B277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3555" name="文本框 1"/>
          <p:cNvSpPr txBox="1"/>
          <p:nvPr/>
        </p:nvSpPr>
        <p:spPr>
          <a:xfrm>
            <a:off x="250825" y="1350963"/>
            <a:ext cx="8469313" cy="11985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   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水力发电站要想发出更多的电来，就要想办法储存更多的水，将水位提得更高，即尽量使水的重力势能更大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.</a:t>
            </a:r>
          </a:p>
        </p:txBody>
      </p:sp>
      <p:sp>
        <p:nvSpPr>
          <p:cNvPr id="23556" name="文本框 1"/>
          <p:cNvSpPr txBox="1"/>
          <p:nvPr/>
        </p:nvSpPr>
        <p:spPr>
          <a:xfrm>
            <a:off x="396875" y="633413"/>
            <a:ext cx="7747000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（</a:t>
            </a:r>
            <a:r>
              <a:rPr lang="en-US" altLang="zh-CN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2</a:t>
            </a:r>
            <a:r>
              <a:rPr lang="zh-CN" altLang="en-US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）重力势能的利用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文本框 99"/>
          <p:cNvSpPr txBox="1"/>
          <p:nvPr/>
        </p:nvSpPr>
        <p:spPr>
          <a:xfrm>
            <a:off x="266700" y="1436688"/>
            <a:ext cx="8610600" cy="45212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indent="266700">
              <a:lnSpc>
                <a:spcPct val="120000"/>
              </a:lnSpc>
            </a:pPr>
            <a:r>
              <a:rPr lang="en-US" altLang="zh-CN" sz="2400">
                <a:latin typeface="华文细黑" panose="02010600040101010101" pitchFamily="2" charset="-122"/>
                <a:ea typeface="华文细黑" panose="02010600040101010101" pitchFamily="2" charset="-122"/>
              </a:rPr>
              <a:t>    </a:t>
            </a:r>
            <a:r>
              <a:rPr lang="zh-CN" altLang="zh-CN" sz="2400">
                <a:latin typeface="华文细黑" panose="02010600040101010101" pitchFamily="2" charset="-122"/>
                <a:ea typeface="华文细黑" panose="02010600040101010101" pitchFamily="2" charset="-122"/>
              </a:rPr>
              <a:t>随着高层建筑的增多，高空坠落物伤人的事件时有发生，造成的伤害十分严重.防范高空坠物应注意：</a:t>
            </a:r>
            <a:endParaRPr lang="en-US" altLang="zh-CN" sz="240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indent="266700">
              <a:lnSpc>
                <a:spcPct val="120000"/>
              </a:lnSpc>
            </a:pPr>
            <a:r>
              <a:rPr lang="en-US" altLang="zh-CN" sz="2400">
                <a:latin typeface="华文细黑" panose="02010600040101010101" pitchFamily="2" charset="-122"/>
                <a:ea typeface="华文细黑" panose="02010600040101010101" pitchFamily="2" charset="-122"/>
              </a:rPr>
              <a:t>1</a:t>
            </a:r>
            <a:r>
              <a:rPr lang="zh-CN" altLang="zh-CN" sz="2400">
                <a:latin typeface="华文细黑" panose="02010600040101010101" pitchFamily="2" charset="-122"/>
                <a:ea typeface="华文细黑" panose="02010600040101010101" pitchFamily="2" charset="-122"/>
              </a:rPr>
              <a:t>．警惕高架的广告牌.由于大风或自然松动，容易导致广告牌瞬间倒塌坠落.</a:t>
            </a:r>
            <a:endParaRPr lang="en-US" altLang="zh-CN" sz="240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indent="266700">
              <a:lnSpc>
                <a:spcPct val="120000"/>
              </a:lnSpc>
            </a:pPr>
            <a:r>
              <a:rPr lang="en-US" altLang="zh-CN" sz="2400">
                <a:latin typeface="华文细黑" panose="02010600040101010101" pitchFamily="2" charset="-122"/>
                <a:ea typeface="华文细黑" panose="02010600040101010101" pitchFamily="2" charset="-122"/>
              </a:rPr>
              <a:t>2</a:t>
            </a:r>
            <a:r>
              <a:rPr lang="zh-CN" altLang="zh-CN" sz="2400">
                <a:latin typeface="华文细黑" panose="02010600040101010101" pitchFamily="2" charset="-122"/>
                <a:ea typeface="华文细黑" panose="02010600040101010101" pitchFamily="2" charset="-122"/>
              </a:rPr>
              <a:t>．注意居民楼房坠物.阳台上的花盆等摆放物会由于主人浇花操作不当或大风而引起坠落.</a:t>
            </a:r>
            <a:endParaRPr lang="en-US" altLang="zh-CN" sz="240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indent="266700">
              <a:lnSpc>
                <a:spcPct val="120000"/>
              </a:lnSpc>
            </a:pPr>
            <a:r>
              <a:rPr lang="en-US" altLang="zh-CN" sz="2400">
                <a:latin typeface="华文细黑" panose="02010600040101010101" pitchFamily="2" charset="-122"/>
                <a:ea typeface="华文细黑" panose="02010600040101010101" pitchFamily="2" charset="-122"/>
              </a:rPr>
              <a:t>3</a:t>
            </a:r>
            <a:r>
              <a:rPr lang="zh-CN" altLang="zh-CN" sz="2400">
                <a:latin typeface="华文细黑" panose="02010600040101010101" pitchFamily="2" charset="-122"/>
                <a:ea typeface="华文细黑" panose="02010600040101010101" pitchFamily="2" charset="-122"/>
              </a:rPr>
              <a:t>．要小心高楼的墙面装饰物和窗户玻璃碎片.刮风时，高层楼房墙面的装饰物或松动的表层可能发生脱落，窗户上的玻璃、碎片也可能坠落.</a:t>
            </a:r>
            <a:endParaRPr lang="en-US" altLang="zh-CN" sz="240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indent="266700">
              <a:lnSpc>
                <a:spcPct val="120000"/>
              </a:lnSpc>
            </a:pPr>
            <a:r>
              <a:rPr lang="en-US" altLang="zh-CN" sz="2400">
                <a:latin typeface="华文细黑" panose="02010600040101010101" pitchFamily="2" charset="-122"/>
                <a:ea typeface="华文细黑" panose="02010600040101010101" pitchFamily="2" charset="-122"/>
              </a:rPr>
              <a:t>4</a:t>
            </a:r>
            <a:r>
              <a:rPr lang="zh-CN" altLang="zh-CN" sz="2400">
                <a:latin typeface="华文细黑" panose="02010600040101010101" pitchFamily="2" charset="-122"/>
                <a:ea typeface="华文细黑" panose="02010600040101010101" pitchFamily="2" charset="-122"/>
              </a:rPr>
              <a:t>．注意建筑施工工地的坠落物</a:t>
            </a:r>
            <a:r>
              <a:rPr lang="en-US" altLang="zh-CN" sz="2400">
                <a:latin typeface="华文细黑" panose="02010600040101010101" pitchFamily="2" charset="-122"/>
                <a:ea typeface="华文细黑" panose="02010600040101010101" pitchFamily="2" charset="-122"/>
              </a:rPr>
              <a:t>.</a:t>
            </a:r>
          </a:p>
        </p:txBody>
      </p:sp>
      <p:sp>
        <p:nvSpPr>
          <p:cNvPr id="24578" name="文本框 1"/>
          <p:cNvSpPr txBox="1"/>
          <p:nvPr/>
        </p:nvSpPr>
        <p:spPr>
          <a:xfrm>
            <a:off x="434975" y="633413"/>
            <a:ext cx="7737475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（</a:t>
            </a:r>
            <a:r>
              <a:rPr lang="en-US" altLang="zh-CN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3</a:t>
            </a:r>
            <a:r>
              <a:rPr lang="zh-CN" altLang="en-US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）防止生活中重力势能的危害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矩形 36866"/>
          <p:cNvSpPr/>
          <p:nvPr/>
        </p:nvSpPr>
        <p:spPr>
          <a:xfrm>
            <a:off x="506413" y="747713"/>
            <a:ext cx="1905000" cy="522287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800" b="1">
                <a:latin typeface="华文细黑" panose="02010600040101010101" pitchFamily="2" charset="-122"/>
                <a:ea typeface="华文细黑" panose="02010600040101010101" pitchFamily="2" charset="-122"/>
              </a:rPr>
              <a:t>2.</a:t>
            </a:r>
            <a:r>
              <a:rPr lang="zh-CN" altLang="en-US" sz="2800" b="1">
                <a:latin typeface="华文细黑" panose="02010600040101010101" pitchFamily="2" charset="-122"/>
                <a:ea typeface="华文细黑" panose="02010600040101010101" pitchFamily="2" charset="-122"/>
              </a:rPr>
              <a:t>弹性势能</a:t>
            </a:r>
          </a:p>
        </p:txBody>
      </p:sp>
      <p:sp>
        <p:nvSpPr>
          <p:cNvPr id="25602" name="文本框 1"/>
          <p:cNvSpPr txBox="1"/>
          <p:nvPr/>
        </p:nvSpPr>
        <p:spPr>
          <a:xfrm>
            <a:off x="547688" y="1533525"/>
            <a:ext cx="8129587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603" name="文本框 2"/>
          <p:cNvSpPr txBox="1"/>
          <p:nvPr/>
        </p:nvSpPr>
        <p:spPr>
          <a:xfrm>
            <a:off x="584200" y="1349375"/>
            <a:ext cx="8308975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5604" name="文本框 3"/>
          <p:cNvSpPr txBox="1"/>
          <p:nvPr/>
        </p:nvSpPr>
        <p:spPr>
          <a:xfrm>
            <a:off x="565150" y="1590675"/>
            <a:ext cx="8328025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发生形变的物体在恢复形变时可以做功，因此其具有能量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.</a:t>
            </a:r>
          </a:p>
        </p:txBody>
      </p:sp>
      <p:pic>
        <p:nvPicPr>
          <p:cNvPr id="25605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5213" y="2574925"/>
            <a:ext cx="2085975" cy="2867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606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388" y="3111500"/>
            <a:ext cx="3425825" cy="212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7" name="文本框 7"/>
          <p:cNvSpPr txBox="1"/>
          <p:nvPr/>
        </p:nvSpPr>
        <p:spPr>
          <a:xfrm>
            <a:off x="547688" y="5632450"/>
            <a:ext cx="3729037" cy="8302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发生形变的网球拍能将网球弹出，具有能量</a:t>
            </a:r>
          </a:p>
        </p:txBody>
      </p:sp>
      <p:sp>
        <p:nvSpPr>
          <p:cNvPr id="25608" name="文本框 8"/>
          <p:cNvSpPr txBox="1"/>
          <p:nvPr/>
        </p:nvSpPr>
        <p:spPr>
          <a:xfrm>
            <a:off x="5353050" y="5799138"/>
            <a:ext cx="3251200" cy="8302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algn="ctr"/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被压弯的跳板能将运动员弹起，具有能量</a:t>
            </a:r>
            <a:endParaRPr lang="en-US" altLang="zh-CN" sz="24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3"/>
          <p:cNvSpPr txBox="1"/>
          <p:nvPr/>
        </p:nvSpPr>
        <p:spPr>
          <a:xfrm>
            <a:off x="484188" y="695325"/>
            <a:ext cx="8380412" cy="1200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射箭时弓的形变越大，箭射得越远，</a:t>
            </a:r>
            <a:r>
              <a:rPr lang="zh-CN" altLang="en-US" sz="2400" dirty="0">
                <a:latin typeface="楷体_GB2312" panose="02010609030101010101" pitchFamily="49" charset="-122"/>
                <a:ea typeface="华文细黑" panose="02010600040101010101" pitchFamily="2" charset="-122"/>
              </a:rPr>
              <a:t>物体的弹性形变越大，弹性势能越大</a:t>
            </a:r>
          </a:p>
        </p:txBody>
      </p:sp>
      <p:pic>
        <p:nvPicPr>
          <p:cNvPr id="26626" name="图片 36868" descr="射箭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413" y="2641600"/>
            <a:ext cx="4932362" cy="29987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圆角矩形 7"/>
          <p:cNvSpPr/>
          <p:nvPr/>
        </p:nvSpPr>
        <p:spPr>
          <a:xfrm>
            <a:off x="365125" y="2376488"/>
            <a:ext cx="7796213" cy="1611312"/>
          </a:xfrm>
          <a:prstGeom prst="roundRect">
            <a:avLst>
              <a:gd name="adj" fmla="val 16667"/>
            </a:avLst>
          </a:prstGeom>
          <a:noFill/>
          <a:ln w="25400">
            <a:noFill/>
          </a:ln>
        </p:spPr>
        <p:txBody>
          <a:bodyPr anchor="ctr"/>
          <a:lstStyle/>
          <a:p>
            <a:pPr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物体能够对外做功，表示这个物体具有能量.</a:t>
            </a:r>
          </a:p>
          <a:p>
            <a:pPr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能量的单位与功的单位相同，也是焦耳（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J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）.</a:t>
            </a:r>
          </a:p>
          <a:p>
            <a:pPr>
              <a:lnSpc>
                <a:spcPct val="150000"/>
              </a:lnSpc>
              <a:buFont typeface="Wingdings" panose="05000000000000000000" charset="0"/>
              <a:buNone/>
            </a:pP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一个物体能够做的功越多，表示这个物体的能量越大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.</a:t>
            </a:r>
          </a:p>
        </p:txBody>
      </p:sp>
      <p:grpSp>
        <p:nvGrpSpPr>
          <p:cNvPr id="9219" name="组合 6147"/>
          <p:cNvGrpSpPr/>
          <p:nvPr/>
        </p:nvGrpSpPr>
        <p:grpSpPr>
          <a:xfrm>
            <a:off x="788671" y="817880"/>
            <a:ext cx="2417866" cy="1043062"/>
            <a:chOff x="878" y="0"/>
            <a:chExt cx="3812" cy="1640"/>
          </a:xfrm>
        </p:grpSpPr>
        <p:sp>
          <p:nvSpPr>
            <p:cNvPr id="9220" name="矩形 7"/>
            <p:cNvSpPr/>
            <p:nvPr/>
          </p:nvSpPr>
          <p:spPr>
            <a:xfrm>
              <a:off x="882" y="0"/>
              <a:ext cx="2634" cy="1200"/>
            </a:xfrm>
            <a:custGeom>
              <a:avLst/>
              <a:gdLst/>
              <a:ahLst/>
              <a:cxnLst>
                <a:cxn ang="0">
                  <a:pos x="0" y="762000"/>
                </a:cxn>
                <a:cxn ang="0">
                  <a:pos x="4303712" y="762000"/>
                </a:cxn>
                <a:cxn ang="0">
                  <a:pos x="0" y="762000"/>
                </a:cxn>
                <a:cxn ang="0">
                  <a:pos x="0" y="0"/>
                </a:cxn>
                <a:cxn ang="0">
                  <a:pos x="1564" y="0"/>
                </a:cxn>
                <a:cxn ang="0">
                  <a:pos x="0" y="0"/>
                </a:cxn>
              </a:cxnLst>
              <a:rect l="0" t="0" r="0" b="0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sq" cmpd="sng">
              <a:solidFill>
                <a:srgbClr val="DDDDDD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23" name="文本框 6151"/>
            <p:cNvSpPr txBox="1"/>
            <p:nvPr/>
          </p:nvSpPr>
          <p:spPr>
            <a:xfrm>
              <a:off x="878" y="432"/>
              <a:ext cx="3812" cy="120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zh-CN" sz="4400" b="1" dirty="0">
                  <a:gradFill>
                    <a:gsLst>
                      <a:gs pos="0">
                        <a:srgbClr val="E30000"/>
                      </a:gs>
                      <a:gs pos="100000">
                        <a:srgbClr val="760303"/>
                      </a:gs>
                    </a:gsLst>
                    <a:lin scaled="0"/>
                  </a:gradFill>
                  <a:latin typeface="微软雅黑" panose="020B0503020204020204" charset="-122"/>
                  <a:ea typeface="华文细黑" panose="02010600040101010101" pitchFamily="2" charset="-122"/>
                  <a:sym typeface="宋体" panose="02010600030101010101" pitchFamily="2" charset="-122"/>
                </a:rPr>
                <a:t>一、能量</a:t>
              </a:r>
            </a:p>
          </p:txBody>
        </p:sp>
      </p:grpSp>
      <p:pic>
        <p:nvPicPr>
          <p:cNvPr id="9229" name="图片 2560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050" y="4341813"/>
            <a:ext cx="2473325" cy="19018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文本框 38916"/>
          <p:cNvSpPr txBox="1"/>
          <p:nvPr/>
        </p:nvSpPr>
        <p:spPr>
          <a:xfrm>
            <a:off x="695325" y="1758950"/>
            <a:ext cx="7667625" cy="17526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　  </a:t>
            </a:r>
            <a:r>
              <a:rPr lang="zh-CN" altLang="en-US" sz="2400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重力势能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的大小与</a:t>
            </a:r>
            <a:r>
              <a:rPr lang="zh-CN" altLang="en-US" sz="2400" dirty="0">
                <a:solidFill>
                  <a:srgbClr val="0000F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高度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、</a:t>
            </a:r>
            <a:r>
              <a:rPr lang="zh-CN" altLang="en-US" sz="2400" dirty="0">
                <a:solidFill>
                  <a:srgbClr val="0000F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质量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有关，质量相同的物体，高度越大，重力势能越大；高度相同的物体，质量越大，它的重力势能也越大.</a:t>
            </a:r>
          </a:p>
        </p:txBody>
      </p:sp>
      <p:sp>
        <p:nvSpPr>
          <p:cNvPr id="27650" name="文本框 38919"/>
          <p:cNvSpPr txBox="1"/>
          <p:nvPr/>
        </p:nvSpPr>
        <p:spPr>
          <a:xfrm>
            <a:off x="693738" y="3781425"/>
            <a:ext cx="7667625" cy="119856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　 </a:t>
            </a:r>
            <a:r>
              <a:rPr lang="zh-CN" altLang="en-US" sz="2400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弹性势能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大小与</a:t>
            </a:r>
            <a:r>
              <a:rPr lang="zh-CN" altLang="en-US" sz="2400" dirty="0">
                <a:solidFill>
                  <a:srgbClr val="0000F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形变大小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有关，物体的弹性形变越大，弹性势能越大.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文本框 1"/>
          <p:cNvSpPr txBox="1"/>
          <p:nvPr/>
        </p:nvSpPr>
        <p:spPr>
          <a:xfrm>
            <a:off x="590550" y="2405063"/>
            <a:ext cx="552450" cy="19367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动能和势能</a:t>
            </a:r>
          </a:p>
        </p:txBody>
      </p:sp>
      <p:sp>
        <p:nvSpPr>
          <p:cNvPr id="28674" name="文本框 2"/>
          <p:cNvSpPr txBox="1"/>
          <p:nvPr/>
        </p:nvSpPr>
        <p:spPr>
          <a:xfrm>
            <a:off x="1382713" y="1820863"/>
            <a:ext cx="9461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能量</a:t>
            </a:r>
          </a:p>
        </p:txBody>
      </p:sp>
      <p:sp>
        <p:nvSpPr>
          <p:cNvPr id="28675" name="文本框 4"/>
          <p:cNvSpPr txBox="1"/>
          <p:nvPr/>
        </p:nvSpPr>
        <p:spPr>
          <a:xfrm>
            <a:off x="2654300" y="1806575"/>
            <a:ext cx="59737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物体能够对外做功，表示这个物体具有能量</a:t>
            </a:r>
          </a:p>
        </p:txBody>
      </p:sp>
      <p:sp>
        <p:nvSpPr>
          <p:cNvPr id="28676" name="文本框 5"/>
          <p:cNvSpPr txBox="1"/>
          <p:nvPr/>
        </p:nvSpPr>
        <p:spPr>
          <a:xfrm>
            <a:off x="1371600" y="2981325"/>
            <a:ext cx="9461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动能</a:t>
            </a:r>
          </a:p>
        </p:txBody>
      </p:sp>
      <p:sp>
        <p:nvSpPr>
          <p:cNvPr id="28677" name="文本框 6"/>
          <p:cNvSpPr txBox="1"/>
          <p:nvPr/>
        </p:nvSpPr>
        <p:spPr>
          <a:xfrm>
            <a:off x="2803525" y="2632075"/>
            <a:ext cx="35353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物体由于运动而具有的能</a:t>
            </a:r>
          </a:p>
        </p:txBody>
      </p:sp>
      <p:sp>
        <p:nvSpPr>
          <p:cNvPr id="28678" name="文本框 7"/>
          <p:cNvSpPr txBox="1"/>
          <p:nvPr/>
        </p:nvSpPr>
        <p:spPr>
          <a:xfrm>
            <a:off x="2803525" y="3387725"/>
            <a:ext cx="32305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影响因素：质量、速度</a:t>
            </a:r>
          </a:p>
        </p:txBody>
      </p:sp>
      <p:sp>
        <p:nvSpPr>
          <p:cNvPr id="28679" name="文本框 8"/>
          <p:cNvSpPr txBox="1"/>
          <p:nvPr/>
        </p:nvSpPr>
        <p:spPr>
          <a:xfrm>
            <a:off x="1430338" y="4686300"/>
            <a:ext cx="94615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势能</a:t>
            </a:r>
          </a:p>
        </p:txBody>
      </p:sp>
      <p:sp>
        <p:nvSpPr>
          <p:cNvPr id="28680" name="文本框 9"/>
          <p:cNvSpPr txBox="1"/>
          <p:nvPr/>
        </p:nvSpPr>
        <p:spPr>
          <a:xfrm>
            <a:off x="2405063" y="4225925"/>
            <a:ext cx="15144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重力势能</a:t>
            </a:r>
          </a:p>
        </p:txBody>
      </p:sp>
      <p:sp>
        <p:nvSpPr>
          <p:cNvPr id="28681" name="文本框 10"/>
          <p:cNvSpPr txBox="1"/>
          <p:nvPr/>
        </p:nvSpPr>
        <p:spPr>
          <a:xfrm>
            <a:off x="2406650" y="5360988"/>
            <a:ext cx="151447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弹性势能</a:t>
            </a:r>
          </a:p>
        </p:txBody>
      </p:sp>
      <p:sp>
        <p:nvSpPr>
          <p:cNvPr id="28682" name="文本框 11"/>
          <p:cNvSpPr txBox="1"/>
          <p:nvPr/>
        </p:nvSpPr>
        <p:spPr>
          <a:xfrm>
            <a:off x="4386263" y="3856038"/>
            <a:ext cx="4144962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>
                <a:latin typeface="华文细黑" panose="02010600040101010101" pitchFamily="2" charset="-122"/>
                <a:ea typeface="华文细黑" panose="02010600040101010101" pitchFamily="2" charset="-122"/>
                <a:sym typeface="宋体" panose="02010600030101010101" pitchFamily="2" charset="-122"/>
              </a:rPr>
              <a:t>物体由于被举高而具有的能量</a:t>
            </a:r>
            <a:endParaRPr lang="en-US" altLang="zh-CN" sz="2400" dirty="0">
              <a:latin typeface="华文细黑" panose="02010600040101010101" pitchFamily="2" charset="-122"/>
              <a:ea typeface="华文细黑" panose="0201060004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28683" name="文本框 12"/>
          <p:cNvSpPr txBox="1"/>
          <p:nvPr/>
        </p:nvSpPr>
        <p:spPr>
          <a:xfrm>
            <a:off x="4368800" y="4651375"/>
            <a:ext cx="32305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影响因素：质量、高度</a:t>
            </a:r>
          </a:p>
        </p:txBody>
      </p:sp>
      <p:sp>
        <p:nvSpPr>
          <p:cNvPr id="28684" name="文本框 13"/>
          <p:cNvSpPr txBox="1"/>
          <p:nvPr/>
        </p:nvSpPr>
        <p:spPr>
          <a:xfrm>
            <a:off x="4156075" y="5373688"/>
            <a:ext cx="44497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>
                <a:latin typeface="华文细黑" panose="02010600040101010101" pitchFamily="2" charset="-122"/>
                <a:ea typeface="华文细黑" panose="02010600040101010101" pitchFamily="2" charset="-122"/>
                <a:sym typeface="宋体" panose="02010600030101010101" pitchFamily="2" charset="-122"/>
              </a:rPr>
              <a:t>物体由于弹性形变而具有的能量</a:t>
            </a:r>
            <a:endParaRPr lang="en-US" altLang="zh-CN" sz="2400" dirty="0">
              <a:latin typeface="华文细黑" panose="02010600040101010101" pitchFamily="2" charset="-122"/>
              <a:ea typeface="华文细黑" panose="0201060004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15" name="左箭头 14"/>
          <p:cNvSpPr/>
          <p:nvPr/>
        </p:nvSpPr>
        <p:spPr>
          <a:xfrm flipH="1">
            <a:off x="2214563" y="1893888"/>
            <a:ext cx="360363" cy="287338"/>
          </a:xfrm>
          <a:prstGeom prst="leftArrow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400" strike="noStrike" noProof="1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8686" name="AutoShape 14"/>
          <p:cNvSpPr/>
          <p:nvPr/>
        </p:nvSpPr>
        <p:spPr>
          <a:xfrm>
            <a:off x="1249363" y="2003425"/>
            <a:ext cx="196850" cy="2817813"/>
          </a:xfrm>
          <a:prstGeom prst="leftBrace">
            <a:avLst>
              <a:gd name="adj1" fmla="val 69584"/>
              <a:gd name="adj2" fmla="val 50000"/>
            </a:avLst>
          </a:prstGeom>
          <a:noFill/>
          <a:ln w="19050" cap="flat" cmpd="sng">
            <a:solidFill>
              <a:srgbClr val="0D0D0D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4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6" name="左箭头 15"/>
          <p:cNvSpPr/>
          <p:nvPr/>
        </p:nvSpPr>
        <p:spPr>
          <a:xfrm flipH="1">
            <a:off x="2178050" y="3097213"/>
            <a:ext cx="360363" cy="287338"/>
          </a:xfrm>
          <a:prstGeom prst="leftArrow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400" strike="noStrike" noProof="1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8688" name="AutoShape 14"/>
          <p:cNvSpPr/>
          <p:nvPr/>
        </p:nvSpPr>
        <p:spPr>
          <a:xfrm>
            <a:off x="2686050" y="2743200"/>
            <a:ext cx="109538" cy="973138"/>
          </a:xfrm>
          <a:prstGeom prst="leftBrace">
            <a:avLst>
              <a:gd name="adj1" fmla="val 70085"/>
              <a:gd name="adj2" fmla="val 50000"/>
            </a:avLst>
          </a:prstGeom>
          <a:noFill/>
          <a:ln w="19050" cap="flat" cmpd="sng">
            <a:solidFill>
              <a:srgbClr val="0D0D0D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4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8" name="左箭头 17"/>
          <p:cNvSpPr/>
          <p:nvPr/>
        </p:nvSpPr>
        <p:spPr>
          <a:xfrm flipH="1">
            <a:off x="3743325" y="4370388"/>
            <a:ext cx="360363" cy="287338"/>
          </a:xfrm>
          <a:prstGeom prst="leftArrow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400" strike="noStrike" noProof="1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8690" name="AutoShape 14"/>
          <p:cNvSpPr/>
          <p:nvPr/>
        </p:nvSpPr>
        <p:spPr>
          <a:xfrm>
            <a:off x="4243388" y="4016375"/>
            <a:ext cx="109537" cy="973138"/>
          </a:xfrm>
          <a:prstGeom prst="leftBrace">
            <a:avLst>
              <a:gd name="adj1" fmla="val 70085"/>
              <a:gd name="adj2" fmla="val 50000"/>
            </a:avLst>
          </a:prstGeom>
          <a:noFill/>
          <a:ln w="19050" cap="flat" cmpd="sng">
            <a:solidFill>
              <a:srgbClr val="0D0D0D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4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0" name="左箭头 19"/>
          <p:cNvSpPr/>
          <p:nvPr/>
        </p:nvSpPr>
        <p:spPr>
          <a:xfrm flipH="1">
            <a:off x="3757613" y="5453063"/>
            <a:ext cx="360363" cy="287338"/>
          </a:xfrm>
          <a:prstGeom prst="leftArrow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400" strike="noStrike" noProof="1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8692" name="AutoShape 14"/>
          <p:cNvSpPr/>
          <p:nvPr/>
        </p:nvSpPr>
        <p:spPr>
          <a:xfrm>
            <a:off x="2260600" y="4421188"/>
            <a:ext cx="144463" cy="1189037"/>
          </a:xfrm>
          <a:prstGeom prst="leftBrace">
            <a:avLst>
              <a:gd name="adj1" fmla="val 69808"/>
              <a:gd name="adj2" fmla="val 50000"/>
            </a:avLst>
          </a:prstGeom>
          <a:noFill/>
          <a:ln w="19050" cap="flat" cmpd="sng">
            <a:solidFill>
              <a:srgbClr val="0D0D0D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 sz="24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28695" name="Text Box 6"/>
          <p:cNvSpPr txBox="1"/>
          <p:nvPr/>
        </p:nvSpPr>
        <p:spPr>
          <a:xfrm>
            <a:off x="968375" y="609600"/>
            <a:ext cx="2232025" cy="7683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zh-CN" sz="4400" b="1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小结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6"/>
          <p:cNvSpPr txBox="1"/>
          <p:nvPr/>
        </p:nvSpPr>
        <p:spPr>
          <a:xfrm>
            <a:off x="1065530" y="573405"/>
            <a:ext cx="2232025" cy="92202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训练</a:t>
            </a:r>
          </a:p>
        </p:txBody>
      </p:sp>
      <p:sp>
        <p:nvSpPr>
          <p:cNvPr id="29701" name="Text Box 15"/>
          <p:cNvSpPr txBox="1"/>
          <p:nvPr/>
        </p:nvSpPr>
        <p:spPr>
          <a:xfrm>
            <a:off x="458788" y="1892300"/>
            <a:ext cx="7799387" cy="359886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9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1.</a:t>
            </a:r>
            <a:r>
              <a:rPr lang="zh-CN" altLang="en-US" sz="2400" dirty="0">
                <a:solidFill>
                  <a:srgbClr val="0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一架匀速上升的直升飞机，它的（          ） </a:t>
            </a:r>
          </a:p>
          <a:p>
            <a:pPr>
              <a:lnSpc>
                <a:spcPct val="19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A</a:t>
            </a:r>
            <a:r>
              <a:rPr lang="zh-CN" altLang="en-US" sz="2400" dirty="0">
                <a:solidFill>
                  <a:srgbClr val="0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、动能增加，重力势能不变</a:t>
            </a:r>
          </a:p>
          <a:p>
            <a:pPr>
              <a:lnSpc>
                <a:spcPct val="19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B</a:t>
            </a:r>
            <a:r>
              <a:rPr lang="zh-CN" altLang="en-US" sz="2400" dirty="0">
                <a:solidFill>
                  <a:srgbClr val="0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、动能不变，重力势能增加</a:t>
            </a:r>
          </a:p>
          <a:p>
            <a:pPr>
              <a:lnSpc>
                <a:spcPct val="19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</a:t>
            </a:r>
            <a:r>
              <a:rPr lang="zh-CN" altLang="en-US" sz="2400" dirty="0">
                <a:solidFill>
                  <a:srgbClr val="0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、动能和重力势能都增加</a:t>
            </a:r>
          </a:p>
          <a:p>
            <a:pPr>
              <a:lnSpc>
                <a:spcPct val="19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D</a:t>
            </a:r>
            <a:r>
              <a:rPr lang="zh-CN" altLang="en-US" sz="2400" dirty="0">
                <a:solidFill>
                  <a:srgbClr val="00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、动能和重力势能都不变 </a:t>
            </a:r>
          </a:p>
        </p:txBody>
      </p:sp>
      <p:sp>
        <p:nvSpPr>
          <p:cNvPr id="221200" name="Text Box 16"/>
          <p:cNvSpPr txBox="1"/>
          <p:nvPr/>
        </p:nvSpPr>
        <p:spPr>
          <a:xfrm>
            <a:off x="5546725" y="2179638"/>
            <a:ext cx="358775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2400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200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6860" y="1559560"/>
            <a:ext cx="6880860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2.  </a:t>
            </a:r>
            <a:r>
              <a:rPr lang="zh-CN" altLang="en-US" sz="24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下列物体具有动能的是</a:t>
            </a:r>
            <a:r>
              <a:rPr lang="en-US" altLang="en-US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  </a:t>
            </a:r>
            <a:r>
              <a:rPr lang="zh-CN" altLang="en-US" sz="24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（</a:t>
            </a:r>
            <a:r>
              <a:rPr lang="en-US" altLang="en-US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         </a:t>
            </a:r>
            <a:r>
              <a:rPr lang="zh-CN" altLang="en-US" sz="24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）</a:t>
            </a:r>
          </a:p>
          <a:p>
            <a:pPr>
              <a:lnSpc>
                <a:spcPct val="150000"/>
              </a:lnSpc>
            </a:pPr>
            <a:r>
              <a:rPr lang="en-US" altLang="en-US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A.</a:t>
            </a:r>
            <a:r>
              <a:rPr lang="zh-CN" altLang="en-US" sz="24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静止在海面的轮船</a:t>
            </a:r>
            <a:r>
              <a:rPr lang="en-US" altLang="en-US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               </a:t>
            </a:r>
          </a:p>
          <a:p>
            <a:pPr>
              <a:lnSpc>
                <a:spcPct val="150000"/>
              </a:lnSpc>
            </a:pPr>
            <a:r>
              <a:rPr lang="en-US" altLang="en-US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B.</a:t>
            </a:r>
            <a:r>
              <a:rPr lang="zh-CN" altLang="en-US" sz="24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行驶的小汽车</a:t>
            </a:r>
          </a:p>
          <a:p>
            <a:pPr>
              <a:lnSpc>
                <a:spcPct val="150000"/>
              </a:lnSpc>
            </a:pPr>
            <a:r>
              <a:rPr lang="en-US" altLang="en-US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C.</a:t>
            </a:r>
            <a:r>
              <a:rPr lang="zh-CN" altLang="en-US" sz="24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静止山坡上的石头</a:t>
            </a:r>
            <a:r>
              <a:rPr lang="en-US" altLang="en-US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               </a:t>
            </a:r>
          </a:p>
          <a:p>
            <a:pPr>
              <a:lnSpc>
                <a:spcPct val="150000"/>
              </a:lnSpc>
            </a:pPr>
            <a:r>
              <a:rPr lang="en-US" altLang="en-US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D.</a:t>
            </a:r>
            <a:r>
              <a:rPr lang="zh-CN" altLang="en-US" sz="24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被压缩的皮球</a:t>
            </a:r>
          </a:p>
        </p:txBody>
      </p:sp>
      <p:sp>
        <p:nvSpPr>
          <p:cNvPr id="5" name="Text Box 7"/>
          <p:cNvSpPr txBox="1"/>
          <p:nvPr/>
        </p:nvSpPr>
        <p:spPr>
          <a:xfrm>
            <a:off x="4391660" y="1645920"/>
            <a:ext cx="360680" cy="56070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B</a:t>
            </a:r>
            <a:r>
              <a:rPr lang="en-US" altLang="zh-CN" sz="32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zh-CN" sz="32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50" y="1357313"/>
            <a:ext cx="8572500" cy="286131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3.</a:t>
            </a:r>
            <a:r>
              <a:rPr lang="zh-CN" altLang="en-US" sz="24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下列物体具有重力势能的是</a:t>
            </a:r>
            <a:r>
              <a:rPr lang="en-US" altLang="en-US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  </a:t>
            </a:r>
            <a:r>
              <a:rPr lang="zh-CN" altLang="en-US" sz="24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（</a:t>
            </a:r>
            <a:r>
              <a:rPr lang="en-US" altLang="en-US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        </a:t>
            </a:r>
            <a:r>
              <a:rPr lang="zh-CN" altLang="en-US" sz="24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）</a:t>
            </a:r>
          </a:p>
          <a:p>
            <a:pPr>
              <a:lnSpc>
                <a:spcPct val="150000"/>
              </a:lnSpc>
            </a:pPr>
            <a:r>
              <a:rPr lang="en-US" altLang="en-US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A.</a:t>
            </a:r>
            <a:r>
              <a:rPr lang="zh-CN" altLang="en-US" sz="24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停在水平路面的汽车</a:t>
            </a:r>
            <a:r>
              <a:rPr lang="en-US" altLang="en-US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    </a:t>
            </a:r>
            <a:endParaRPr lang="zh-CN" altLang="en-US" sz="2400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华文细黑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en-US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B.</a:t>
            </a:r>
            <a:r>
              <a:rPr lang="zh-CN" altLang="en-US" sz="24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被捏成娃娃的橡皮泥</a:t>
            </a:r>
          </a:p>
          <a:p>
            <a:pPr>
              <a:lnSpc>
                <a:spcPct val="150000"/>
              </a:lnSpc>
            </a:pPr>
            <a:r>
              <a:rPr lang="en-US" altLang="en-US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C.</a:t>
            </a:r>
            <a:r>
              <a:rPr lang="zh-CN" altLang="en-US" sz="24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腾空的跳高运动员</a:t>
            </a:r>
            <a:r>
              <a:rPr lang="en-US" altLang="en-US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      </a:t>
            </a:r>
            <a:endParaRPr lang="zh-CN" altLang="en-US" sz="2400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华文细黑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en-US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D.</a:t>
            </a:r>
            <a:r>
              <a:rPr lang="zh-CN" altLang="en-US" sz="24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被压缩的弹簧</a:t>
            </a:r>
          </a:p>
        </p:txBody>
      </p:sp>
      <p:sp>
        <p:nvSpPr>
          <p:cNvPr id="5" name="Text Box 7"/>
          <p:cNvSpPr txBox="1"/>
          <p:nvPr/>
        </p:nvSpPr>
        <p:spPr>
          <a:xfrm>
            <a:off x="4803140" y="1546860"/>
            <a:ext cx="513080" cy="43751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</a:t>
            </a:r>
            <a:r>
              <a:rPr lang="en-US" altLang="zh-CN" sz="2400" b="1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en-US" altLang="zh-CN" sz="2400" b="1" dirty="0">
              <a:solidFill>
                <a:srgbClr val="FF0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9" descr="E:\李燃\教师教学用书\2012人教教师用书项目\ppt\物理\图标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75" y="106363"/>
            <a:ext cx="882650" cy="549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Text Box 3"/>
          <p:cNvSpPr txBox="1"/>
          <p:nvPr/>
        </p:nvSpPr>
        <p:spPr>
          <a:xfrm>
            <a:off x="503238" y="1303338"/>
            <a:ext cx="8280400" cy="339217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4.</a:t>
            </a:r>
            <a:r>
              <a:rPr lang="zh-CN" altLang="en-US" sz="24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　判断下列说法正确的是</a:t>
            </a:r>
            <a:r>
              <a:rPr lang="en-US" altLang="zh-CN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(         )</a:t>
            </a:r>
            <a:endParaRPr lang="zh-CN" altLang="en-US" sz="2400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华文细黑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A</a:t>
            </a:r>
            <a:r>
              <a:rPr lang="zh-CN" altLang="en-US" sz="24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．速度大的球一定比速度小的球动能大</a:t>
            </a:r>
          </a:p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B</a:t>
            </a:r>
            <a:r>
              <a:rPr lang="zh-CN" altLang="en-US" sz="24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．同一辆车运动速度越大动能就越大</a:t>
            </a:r>
            <a:endParaRPr lang="en-US" altLang="en-US" sz="240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华文细黑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C</a:t>
            </a:r>
            <a:r>
              <a:rPr lang="zh-CN" altLang="en-US" sz="24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．子弹的速度比火车的速度大，所以子弹动能就</a:t>
            </a: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       比火车动能大</a:t>
            </a:r>
            <a:endParaRPr lang="en-US" altLang="en-US" sz="240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华文细黑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D</a:t>
            </a:r>
            <a:r>
              <a:rPr lang="zh-CN" altLang="en-US" sz="24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．平直公路上匀速行驶洒水的洒水车动能不变</a:t>
            </a:r>
          </a:p>
        </p:txBody>
      </p:sp>
      <p:sp>
        <p:nvSpPr>
          <p:cNvPr id="21511" name="Text Box 7"/>
          <p:cNvSpPr txBox="1"/>
          <p:nvPr/>
        </p:nvSpPr>
        <p:spPr>
          <a:xfrm>
            <a:off x="4487545" y="1473835"/>
            <a:ext cx="312420" cy="437515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40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520" y="1576705"/>
            <a:ext cx="6736080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5.</a:t>
            </a:r>
            <a:r>
              <a:rPr lang="zh-CN" altLang="en-US" sz="24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下列物体具有重力势能的是</a:t>
            </a:r>
            <a:r>
              <a:rPr lang="en-US" altLang="en-US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  </a:t>
            </a:r>
            <a:r>
              <a:rPr lang="zh-CN" altLang="en-US" sz="24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（</a:t>
            </a:r>
            <a:r>
              <a:rPr lang="en-US" altLang="en-US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      </a:t>
            </a:r>
            <a:r>
              <a:rPr lang="zh-CN" altLang="en-US" sz="24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）</a:t>
            </a:r>
          </a:p>
          <a:p>
            <a:pPr>
              <a:lnSpc>
                <a:spcPct val="150000"/>
              </a:lnSpc>
            </a:pPr>
            <a:r>
              <a:rPr lang="en-US" altLang="en-US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A.</a:t>
            </a:r>
            <a:r>
              <a:rPr lang="zh-CN" altLang="en-US" sz="24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停在水平路面的汽车</a:t>
            </a:r>
            <a:r>
              <a:rPr lang="en-US" altLang="en-US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    </a:t>
            </a:r>
            <a:endParaRPr lang="zh-CN" altLang="en-US" sz="2400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华文细黑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en-US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B.</a:t>
            </a:r>
            <a:r>
              <a:rPr lang="zh-CN" altLang="en-US" sz="24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被捏成娃娃的橡皮泥</a:t>
            </a:r>
          </a:p>
          <a:p>
            <a:pPr>
              <a:lnSpc>
                <a:spcPct val="150000"/>
              </a:lnSpc>
            </a:pPr>
            <a:r>
              <a:rPr lang="en-US" altLang="en-US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C.</a:t>
            </a:r>
            <a:r>
              <a:rPr lang="zh-CN" altLang="en-US" sz="24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腾空的跳高运动员</a:t>
            </a:r>
            <a:r>
              <a:rPr lang="en-US" altLang="en-US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      </a:t>
            </a:r>
            <a:endParaRPr lang="zh-CN" altLang="en-US" sz="2400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  <a:cs typeface="华文细黑" panose="02010600040101010101" pitchFamily="2" charset="-122"/>
            </a:endParaRPr>
          </a:p>
          <a:p>
            <a:pPr>
              <a:lnSpc>
                <a:spcPct val="150000"/>
              </a:lnSpc>
            </a:pPr>
            <a:r>
              <a:rPr lang="en-US" altLang="en-US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D.</a:t>
            </a:r>
            <a:r>
              <a:rPr lang="zh-CN" altLang="en-US" sz="24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被压缩的弹簧</a:t>
            </a:r>
          </a:p>
        </p:txBody>
      </p:sp>
      <p:sp>
        <p:nvSpPr>
          <p:cNvPr id="5" name="Text Box 7"/>
          <p:cNvSpPr txBox="1"/>
          <p:nvPr/>
        </p:nvSpPr>
        <p:spPr>
          <a:xfrm>
            <a:off x="4981258" y="1576388"/>
            <a:ext cx="857250" cy="622300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zh-CN" sz="240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C</a:t>
            </a:r>
            <a:r>
              <a:rPr lang="en-US" altLang="zh-CN" sz="2400" b="1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</a:t>
            </a:r>
            <a:endParaRPr lang="en-US" altLang="zh-CN" sz="2400" b="1" dirty="0">
              <a:solidFill>
                <a:schemeClr val="tx1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9" descr="E:\李燃\教师教学用书\2012人教教师用书项目\ppt\物理\图标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3875" y="106363"/>
            <a:ext cx="882650" cy="549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2" name="Rectangle 2"/>
          <p:cNvSpPr/>
          <p:nvPr/>
        </p:nvSpPr>
        <p:spPr>
          <a:xfrm>
            <a:off x="398780" y="1629410"/>
            <a:ext cx="8518525" cy="2593975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/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6.</a:t>
            </a:r>
            <a:r>
              <a:rPr lang="zh-CN" altLang="en-US" sz="24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某同学骑自行车上坡时，速度越来越慢，则车和人的（          ）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A</a:t>
            </a:r>
            <a:r>
              <a:rPr lang="zh-CN" altLang="en-US" sz="24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．动能变大，重力势能变大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B</a:t>
            </a:r>
            <a:r>
              <a:rPr lang="zh-CN" altLang="en-US" sz="24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．动能变小，重力势能变小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C</a:t>
            </a:r>
            <a:r>
              <a:rPr lang="zh-CN" altLang="en-US" sz="24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．动能不变，重力势能不变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24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D</a:t>
            </a:r>
            <a:r>
              <a:rPr lang="zh-CN" altLang="en-US" sz="2400" dirty="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  <a:cs typeface="华文细黑" panose="02010600040101010101" pitchFamily="2" charset="-122"/>
              </a:rPr>
              <a:t>．动能变小，重力势能变大</a:t>
            </a:r>
          </a:p>
        </p:txBody>
      </p:sp>
      <p:sp>
        <p:nvSpPr>
          <p:cNvPr id="22533" name="Text Box 5"/>
          <p:cNvSpPr txBox="1"/>
          <p:nvPr/>
        </p:nvSpPr>
        <p:spPr>
          <a:xfrm>
            <a:off x="8256270" y="1629093"/>
            <a:ext cx="363855" cy="622300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6" name="Picture 8" descr="谢谢观看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008" y="2734945"/>
            <a:ext cx="4464050" cy="106521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" name="组合 392"/>
          <p:cNvGrpSpPr/>
          <p:nvPr/>
        </p:nvGrpSpPr>
        <p:grpSpPr>
          <a:xfrm rot="871781">
            <a:off x="7280910" y="4021455"/>
            <a:ext cx="1686560" cy="2780665"/>
            <a:chOff x="6798621" y="1128235"/>
            <a:chExt cx="925471" cy="1878160"/>
          </a:xfrm>
          <a:solidFill>
            <a:srgbClr val="00B0F0"/>
          </a:solidFill>
        </p:grpSpPr>
        <p:sp>
          <p:nvSpPr>
            <p:cNvPr id="3" name="任意多边形 2"/>
            <p:cNvSpPr/>
            <p:nvPr/>
          </p:nvSpPr>
          <p:spPr>
            <a:xfrm rot="20684992">
              <a:off x="6853737" y="1621627"/>
              <a:ext cx="611936" cy="1384768"/>
            </a:xfrm>
            <a:custGeom>
              <a:avLst/>
              <a:gdLst>
                <a:gd name="connsiteX0" fmla="*/ 711760 w 711760"/>
                <a:gd name="connsiteY0" fmla="*/ 0 h 1358900"/>
                <a:gd name="connsiteX1" fmla="*/ 114860 w 711760"/>
                <a:gd name="connsiteY1" fmla="*/ 635000 h 1358900"/>
                <a:gd name="connsiteX2" fmla="*/ 560 w 711760"/>
                <a:gd name="connsiteY2" fmla="*/ 1358900 h 1358900"/>
                <a:gd name="connsiteX0-1" fmla="*/ 711760 w 711760"/>
                <a:gd name="connsiteY0-2" fmla="*/ 0 h 1358900"/>
                <a:gd name="connsiteX1-3" fmla="*/ 114860 w 711760"/>
                <a:gd name="connsiteY1-4" fmla="*/ 635000 h 1358900"/>
                <a:gd name="connsiteX2-5" fmla="*/ 560 w 711760"/>
                <a:gd name="connsiteY2-6" fmla="*/ 1358900 h 1358900"/>
                <a:gd name="connsiteX0-7" fmla="*/ 711760 w 711760"/>
                <a:gd name="connsiteY0-8" fmla="*/ 0 h 1358900"/>
                <a:gd name="connsiteX1-9" fmla="*/ 114860 w 711760"/>
                <a:gd name="connsiteY1-10" fmla="*/ 635000 h 1358900"/>
                <a:gd name="connsiteX2-11" fmla="*/ 560 w 711760"/>
                <a:gd name="connsiteY2-12" fmla="*/ 1358900 h 1358900"/>
                <a:gd name="connsiteX0-13" fmla="*/ 884014 w 884014"/>
                <a:gd name="connsiteY0-14" fmla="*/ 0 h 1368888"/>
                <a:gd name="connsiteX1-15" fmla="*/ 287114 w 884014"/>
                <a:gd name="connsiteY1-16" fmla="*/ 635000 h 1368888"/>
                <a:gd name="connsiteX2-17" fmla="*/ 22 w 884014"/>
                <a:gd name="connsiteY2-18" fmla="*/ 1368888 h 1368888"/>
                <a:gd name="connsiteX0-19" fmla="*/ 883991 w 883991"/>
                <a:gd name="connsiteY0-20" fmla="*/ 0 h 1368888"/>
                <a:gd name="connsiteX1-21" fmla="*/ 287091 w 883991"/>
                <a:gd name="connsiteY1-22" fmla="*/ 635000 h 1368888"/>
                <a:gd name="connsiteX2-23" fmla="*/ -1 w 883991"/>
                <a:gd name="connsiteY2-24" fmla="*/ 1368888 h 1368888"/>
                <a:gd name="connsiteX0-25" fmla="*/ 883992 w 883992"/>
                <a:gd name="connsiteY0-26" fmla="*/ 0 h 1368888"/>
                <a:gd name="connsiteX1-27" fmla="*/ 0 w 883992"/>
                <a:gd name="connsiteY1-28" fmla="*/ 1368888 h 1368888"/>
                <a:gd name="connsiteX0-29" fmla="*/ 883992 w 883992"/>
                <a:gd name="connsiteY0-30" fmla="*/ 0 h 1368888"/>
                <a:gd name="connsiteX1-31" fmla="*/ 0 w 883992"/>
                <a:gd name="connsiteY1-32" fmla="*/ 1368888 h 1368888"/>
                <a:gd name="connsiteX0-33" fmla="*/ 928344 w 928343"/>
                <a:gd name="connsiteY0-34" fmla="*/ 0 h 1390417"/>
                <a:gd name="connsiteX1-35" fmla="*/ 0 w 928343"/>
                <a:gd name="connsiteY1-36" fmla="*/ 1390417 h 1390417"/>
                <a:gd name="connsiteX0-37" fmla="*/ 863431 w 863431"/>
                <a:gd name="connsiteY0-38" fmla="*/ 0 h 1384768"/>
                <a:gd name="connsiteX1-39" fmla="*/ 0 w 863431"/>
                <a:gd name="connsiteY1-40" fmla="*/ 1384768 h 1384768"/>
                <a:gd name="connsiteX0-41" fmla="*/ 863431 w 863431"/>
                <a:gd name="connsiteY0-42" fmla="*/ 0 h 1384768"/>
                <a:gd name="connsiteX1-43" fmla="*/ 0 w 863431"/>
                <a:gd name="connsiteY1-44" fmla="*/ 1384768 h 1384768"/>
                <a:gd name="connsiteX0-45" fmla="*/ 863431 w 863431"/>
                <a:gd name="connsiteY0-46" fmla="*/ 0 h 1384768"/>
                <a:gd name="connsiteX1-47" fmla="*/ 282647 w 863431"/>
                <a:gd name="connsiteY1-48" fmla="*/ 606889 h 1384768"/>
                <a:gd name="connsiteX2-49" fmla="*/ 0 w 863431"/>
                <a:gd name="connsiteY2-50" fmla="*/ 1384768 h 1384768"/>
                <a:gd name="connsiteX0-51" fmla="*/ 863431 w 863431"/>
                <a:gd name="connsiteY0-52" fmla="*/ 0 h 1384768"/>
                <a:gd name="connsiteX1-53" fmla="*/ 0 w 863431"/>
                <a:gd name="connsiteY1-54" fmla="*/ 1384768 h 1384768"/>
                <a:gd name="connsiteX0-55" fmla="*/ 863431 w 863431"/>
                <a:gd name="connsiteY0-56" fmla="*/ 0 h 1384768"/>
                <a:gd name="connsiteX1-57" fmla="*/ 0 w 863431"/>
                <a:gd name="connsiteY1-58" fmla="*/ 1384768 h 1384768"/>
                <a:gd name="connsiteX0-59" fmla="*/ 863431 w 863431"/>
                <a:gd name="connsiteY0-60" fmla="*/ 0 h 1384768"/>
                <a:gd name="connsiteX1-61" fmla="*/ 0 w 863431"/>
                <a:gd name="connsiteY1-62" fmla="*/ 1384768 h 1384768"/>
                <a:gd name="connsiteX0-63" fmla="*/ 863431 w 863431"/>
                <a:gd name="connsiteY0-64" fmla="*/ 0 h 1384768"/>
                <a:gd name="connsiteX1-65" fmla="*/ 0 w 863431"/>
                <a:gd name="connsiteY1-66" fmla="*/ 1384768 h 1384768"/>
                <a:gd name="connsiteX0-67" fmla="*/ 863431 w 863431"/>
                <a:gd name="connsiteY0-68" fmla="*/ 0 h 1384768"/>
                <a:gd name="connsiteX1-69" fmla="*/ 0 w 863431"/>
                <a:gd name="connsiteY1-70" fmla="*/ 1384768 h 1384768"/>
                <a:gd name="connsiteX0-71" fmla="*/ 863431 w 863431"/>
                <a:gd name="connsiteY0-72" fmla="*/ 0 h 1384768"/>
                <a:gd name="connsiteX1-73" fmla="*/ 0 w 863431"/>
                <a:gd name="connsiteY1-74" fmla="*/ 1384768 h 138476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</a:cxnLst>
              <a:rect l="l" t="t" r="r" b="b"/>
              <a:pathLst>
                <a:path w="863431" h="1384768">
                  <a:moveTo>
                    <a:pt x="863431" y="0"/>
                  </a:moveTo>
                  <a:cubicBezTo>
                    <a:pt x="615118" y="165338"/>
                    <a:pt x="20070" y="724344"/>
                    <a:pt x="0" y="1384768"/>
                  </a:cubicBezTo>
                </a:path>
              </a:pathLst>
            </a:custGeom>
            <a:noFill/>
            <a:ln w="190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4" name="组合 390"/>
            <p:cNvGrpSpPr/>
            <p:nvPr/>
          </p:nvGrpSpPr>
          <p:grpSpPr>
            <a:xfrm rot="2537975" flipH="1">
              <a:off x="6798621" y="1128235"/>
              <a:ext cx="925471" cy="911449"/>
              <a:chOff x="2286001" y="-455613"/>
              <a:chExt cx="2514600" cy="2476501"/>
            </a:xfrm>
            <a:grpFill/>
          </p:grpSpPr>
          <p:grpSp>
            <p:nvGrpSpPr>
              <p:cNvPr id="5" name="Group 205"/>
              <p:cNvGrpSpPr/>
              <p:nvPr/>
            </p:nvGrpSpPr>
            <p:grpSpPr bwMode="auto">
              <a:xfrm>
                <a:off x="2286001" y="-455613"/>
                <a:ext cx="2514600" cy="2476501"/>
                <a:chOff x="1440" y="-287"/>
                <a:chExt cx="1584" cy="1560"/>
              </a:xfrm>
              <a:grpFill/>
            </p:grpSpPr>
            <p:sp>
              <p:nvSpPr>
                <p:cNvPr id="6" name="Freeform 5"/>
                <p:cNvSpPr/>
                <p:nvPr/>
              </p:nvSpPr>
              <p:spPr bwMode="auto">
                <a:xfrm>
                  <a:off x="2119" y="-230"/>
                  <a:ext cx="193" cy="57"/>
                </a:xfrm>
                <a:custGeom>
                  <a:avLst/>
                  <a:gdLst>
                    <a:gd name="T0" fmla="*/ 75 w 81"/>
                    <a:gd name="T1" fmla="*/ 5 h 24"/>
                    <a:gd name="T2" fmla="*/ 6 w 81"/>
                    <a:gd name="T3" fmla="*/ 1 h 24"/>
                    <a:gd name="T4" fmla="*/ 1 w 81"/>
                    <a:gd name="T5" fmla="*/ 1 h 24"/>
                    <a:gd name="T6" fmla="*/ 79 w 81"/>
                    <a:gd name="T7" fmla="*/ 6 h 24"/>
                    <a:gd name="T8" fmla="*/ 75 w 81"/>
                    <a:gd name="T9" fmla="*/ 5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24">
                      <a:moveTo>
                        <a:pt x="75" y="5"/>
                      </a:moveTo>
                      <a:cubicBezTo>
                        <a:pt x="52" y="20"/>
                        <a:pt x="26" y="21"/>
                        <a:pt x="6" y="1"/>
                      </a:cubicBezTo>
                      <a:cubicBezTo>
                        <a:pt x="5" y="0"/>
                        <a:pt x="0" y="0"/>
                        <a:pt x="1" y="1"/>
                      </a:cubicBezTo>
                      <a:cubicBezTo>
                        <a:pt x="24" y="23"/>
                        <a:pt x="54" y="24"/>
                        <a:pt x="79" y="6"/>
                      </a:cubicBezTo>
                      <a:cubicBezTo>
                        <a:pt x="81" y="5"/>
                        <a:pt x="76" y="4"/>
                        <a:pt x="75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8" name="Freeform 6"/>
                <p:cNvSpPr/>
                <p:nvPr/>
              </p:nvSpPr>
              <p:spPr bwMode="auto">
                <a:xfrm>
                  <a:off x="2167" y="-287"/>
                  <a:ext cx="73" cy="163"/>
                </a:xfrm>
                <a:custGeom>
                  <a:avLst/>
                  <a:gdLst>
                    <a:gd name="T0" fmla="*/ 6 w 31"/>
                    <a:gd name="T1" fmla="*/ 68 h 69"/>
                    <a:gd name="T2" fmla="*/ 20 w 31"/>
                    <a:gd name="T3" fmla="*/ 1 h 69"/>
                    <a:gd name="T4" fmla="*/ 15 w 31"/>
                    <a:gd name="T5" fmla="*/ 1 h 69"/>
                    <a:gd name="T6" fmla="*/ 1 w 31"/>
                    <a:gd name="T7" fmla="*/ 66 h 69"/>
                    <a:gd name="T8" fmla="*/ 6 w 31"/>
                    <a:gd name="T9" fmla="*/ 68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69">
                      <a:moveTo>
                        <a:pt x="6" y="68"/>
                      </a:moveTo>
                      <a:cubicBezTo>
                        <a:pt x="25" y="50"/>
                        <a:pt x="31" y="26"/>
                        <a:pt x="20" y="1"/>
                      </a:cubicBezTo>
                      <a:cubicBezTo>
                        <a:pt x="19" y="0"/>
                        <a:pt x="14" y="0"/>
                        <a:pt x="15" y="1"/>
                      </a:cubicBezTo>
                      <a:cubicBezTo>
                        <a:pt x="26" y="25"/>
                        <a:pt x="20" y="49"/>
                        <a:pt x="1" y="66"/>
                      </a:cubicBezTo>
                      <a:cubicBezTo>
                        <a:pt x="0" y="67"/>
                        <a:pt x="4" y="69"/>
                        <a:pt x="6" y="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9" name="Freeform 7"/>
                <p:cNvSpPr/>
                <p:nvPr/>
              </p:nvSpPr>
              <p:spPr bwMode="auto">
                <a:xfrm>
                  <a:off x="2150" y="-264"/>
                  <a:ext cx="143" cy="117"/>
                </a:xfrm>
                <a:custGeom>
                  <a:avLst/>
                  <a:gdLst>
                    <a:gd name="T0" fmla="*/ 57 w 60"/>
                    <a:gd name="T1" fmla="*/ 46 h 49"/>
                    <a:gd name="T2" fmla="*/ 6 w 60"/>
                    <a:gd name="T3" fmla="*/ 1 h 49"/>
                    <a:gd name="T4" fmla="*/ 1 w 60"/>
                    <a:gd name="T5" fmla="*/ 2 h 49"/>
                    <a:gd name="T6" fmla="*/ 54 w 60"/>
                    <a:gd name="T7" fmla="*/ 48 h 49"/>
                    <a:gd name="T8" fmla="*/ 57 w 60"/>
                    <a:gd name="T9" fmla="*/ 46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" h="49">
                      <a:moveTo>
                        <a:pt x="57" y="46"/>
                      </a:moveTo>
                      <a:cubicBezTo>
                        <a:pt x="37" y="39"/>
                        <a:pt x="17" y="20"/>
                        <a:pt x="6" y="1"/>
                      </a:cubicBezTo>
                      <a:cubicBezTo>
                        <a:pt x="5" y="0"/>
                        <a:pt x="0" y="1"/>
                        <a:pt x="1" y="2"/>
                      </a:cubicBezTo>
                      <a:cubicBezTo>
                        <a:pt x="13" y="22"/>
                        <a:pt x="33" y="41"/>
                        <a:pt x="54" y="48"/>
                      </a:cubicBezTo>
                      <a:cubicBezTo>
                        <a:pt x="55" y="49"/>
                        <a:pt x="60" y="47"/>
                        <a:pt x="5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4" name="Freeform 8"/>
                <p:cNvSpPr/>
                <p:nvPr/>
              </p:nvSpPr>
              <p:spPr bwMode="auto">
                <a:xfrm>
                  <a:off x="2129" y="-266"/>
                  <a:ext cx="142" cy="102"/>
                </a:xfrm>
                <a:custGeom>
                  <a:avLst/>
                  <a:gdLst>
                    <a:gd name="T0" fmla="*/ 3 w 60"/>
                    <a:gd name="T1" fmla="*/ 43 h 43"/>
                    <a:gd name="T2" fmla="*/ 59 w 60"/>
                    <a:gd name="T3" fmla="*/ 2 h 43"/>
                    <a:gd name="T4" fmla="*/ 54 w 60"/>
                    <a:gd name="T5" fmla="*/ 1 h 43"/>
                    <a:gd name="T6" fmla="*/ 3 w 60"/>
                    <a:gd name="T7" fmla="*/ 41 h 43"/>
                    <a:gd name="T8" fmla="*/ 3 w 60"/>
                    <a:gd name="T9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" h="43">
                      <a:moveTo>
                        <a:pt x="3" y="43"/>
                      </a:moveTo>
                      <a:cubicBezTo>
                        <a:pt x="28" y="41"/>
                        <a:pt x="52" y="27"/>
                        <a:pt x="59" y="2"/>
                      </a:cubicBezTo>
                      <a:cubicBezTo>
                        <a:pt x="60" y="0"/>
                        <a:pt x="55" y="0"/>
                        <a:pt x="54" y="1"/>
                      </a:cubicBezTo>
                      <a:cubicBezTo>
                        <a:pt x="47" y="24"/>
                        <a:pt x="27" y="39"/>
                        <a:pt x="3" y="41"/>
                      </a:cubicBezTo>
                      <a:cubicBezTo>
                        <a:pt x="0" y="41"/>
                        <a:pt x="0" y="43"/>
                        <a:pt x="3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5" name="Freeform 9"/>
                <p:cNvSpPr/>
                <p:nvPr/>
              </p:nvSpPr>
              <p:spPr bwMode="auto">
                <a:xfrm>
                  <a:off x="2212" y="-188"/>
                  <a:ext cx="35" cy="683"/>
                </a:xfrm>
                <a:custGeom>
                  <a:avLst/>
                  <a:gdLst>
                    <a:gd name="T0" fmla="*/ 0 w 15"/>
                    <a:gd name="T1" fmla="*/ 2 h 288"/>
                    <a:gd name="T2" fmla="*/ 10 w 15"/>
                    <a:gd name="T3" fmla="*/ 287 h 288"/>
                    <a:gd name="T4" fmla="*/ 15 w 15"/>
                    <a:gd name="T5" fmla="*/ 287 h 288"/>
                    <a:gd name="T6" fmla="*/ 5 w 15"/>
                    <a:gd name="T7" fmla="*/ 2 h 288"/>
                    <a:gd name="T8" fmla="*/ 0 w 15"/>
                    <a:gd name="T9" fmla="*/ 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288">
                      <a:moveTo>
                        <a:pt x="0" y="2"/>
                      </a:moveTo>
                      <a:cubicBezTo>
                        <a:pt x="4" y="97"/>
                        <a:pt x="10" y="192"/>
                        <a:pt x="10" y="287"/>
                      </a:cubicBezTo>
                      <a:cubicBezTo>
                        <a:pt x="10" y="288"/>
                        <a:pt x="15" y="288"/>
                        <a:pt x="15" y="287"/>
                      </a:cubicBezTo>
                      <a:cubicBezTo>
                        <a:pt x="15" y="192"/>
                        <a:pt x="9" y="96"/>
                        <a:pt x="5" y="2"/>
                      </a:cubicBezTo>
                      <a:cubicBezTo>
                        <a:pt x="5" y="0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6" name="Oval 10"/>
                <p:cNvSpPr>
                  <a:spLocks noChangeArrowheads="1"/>
                </p:cNvSpPr>
                <p:nvPr/>
              </p:nvSpPr>
              <p:spPr bwMode="auto">
                <a:xfrm>
                  <a:off x="2198" y="-214"/>
                  <a:ext cx="35" cy="3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7" name="Freeform 11"/>
                <p:cNvSpPr/>
                <p:nvPr/>
              </p:nvSpPr>
              <p:spPr bwMode="auto">
                <a:xfrm>
                  <a:off x="2371" y="-223"/>
                  <a:ext cx="176" cy="92"/>
                </a:xfrm>
                <a:custGeom>
                  <a:avLst/>
                  <a:gdLst>
                    <a:gd name="T0" fmla="*/ 69 w 74"/>
                    <a:gd name="T1" fmla="*/ 30 h 39"/>
                    <a:gd name="T2" fmla="*/ 5 w 74"/>
                    <a:gd name="T3" fmla="*/ 2 h 39"/>
                    <a:gd name="T4" fmla="*/ 0 w 74"/>
                    <a:gd name="T5" fmla="*/ 1 h 39"/>
                    <a:gd name="T6" fmla="*/ 72 w 74"/>
                    <a:gd name="T7" fmla="*/ 32 h 39"/>
                    <a:gd name="T8" fmla="*/ 69 w 74"/>
                    <a:gd name="T9" fmla="*/ 3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39">
                      <a:moveTo>
                        <a:pt x="69" y="30"/>
                      </a:moveTo>
                      <a:cubicBezTo>
                        <a:pt x="41" y="37"/>
                        <a:pt x="17" y="27"/>
                        <a:pt x="5" y="2"/>
                      </a:cubicBezTo>
                      <a:cubicBezTo>
                        <a:pt x="4" y="0"/>
                        <a:pt x="0" y="0"/>
                        <a:pt x="0" y="1"/>
                      </a:cubicBezTo>
                      <a:cubicBezTo>
                        <a:pt x="14" y="30"/>
                        <a:pt x="42" y="39"/>
                        <a:pt x="72" y="32"/>
                      </a:cubicBezTo>
                      <a:cubicBezTo>
                        <a:pt x="74" y="32"/>
                        <a:pt x="70" y="30"/>
                        <a:pt x="69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Freeform 12"/>
                <p:cNvSpPr/>
                <p:nvPr/>
              </p:nvSpPr>
              <p:spPr bwMode="auto">
                <a:xfrm>
                  <a:off x="2378" y="-249"/>
                  <a:ext cx="104" cy="142"/>
                </a:xfrm>
                <a:custGeom>
                  <a:avLst/>
                  <a:gdLst>
                    <a:gd name="T0" fmla="*/ 5 w 44"/>
                    <a:gd name="T1" fmla="*/ 60 h 60"/>
                    <a:gd name="T2" fmla="*/ 42 w 44"/>
                    <a:gd name="T3" fmla="*/ 2 h 60"/>
                    <a:gd name="T4" fmla="*/ 37 w 44"/>
                    <a:gd name="T5" fmla="*/ 1 h 60"/>
                    <a:gd name="T6" fmla="*/ 1 w 44"/>
                    <a:gd name="T7" fmla="*/ 58 h 60"/>
                    <a:gd name="T8" fmla="*/ 5 w 44"/>
                    <a:gd name="T9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60">
                      <a:moveTo>
                        <a:pt x="5" y="60"/>
                      </a:moveTo>
                      <a:cubicBezTo>
                        <a:pt x="30" y="50"/>
                        <a:pt x="44" y="29"/>
                        <a:pt x="42" y="2"/>
                      </a:cubicBezTo>
                      <a:cubicBezTo>
                        <a:pt x="42" y="0"/>
                        <a:pt x="37" y="0"/>
                        <a:pt x="37" y="1"/>
                      </a:cubicBezTo>
                      <a:cubicBezTo>
                        <a:pt x="39" y="27"/>
                        <a:pt x="26" y="48"/>
                        <a:pt x="1" y="58"/>
                      </a:cubicBezTo>
                      <a:cubicBezTo>
                        <a:pt x="0" y="58"/>
                        <a:pt x="4" y="60"/>
                        <a:pt x="5" y="6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" name="Freeform 13"/>
                <p:cNvSpPr/>
                <p:nvPr/>
              </p:nvSpPr>
              <p:spPr bwMode="auto">
                <a:xfrm>
                  <a:off x="2411" y="-242"/>
                  <a:ext cx="93" cy="152"/>
                </a:xfrm>
                <a:custGeom>
                  <a:avLst/>
                  <a:gdLst>
                    <a:gd name="T0" fmla="*/ 38 w 39"/>
                    <a:gd name="T1" fmla="*/ 62 h 64"/>
                    <a:gd name="T2" fmla="*/ 5 w 39"/>
                    <a:gd name="T3" fmla="*/ 1 h 64"/>
                    <a:gd name="T4" fmla="*/ 0 w 39"/>
                    <a:gd name="T5" fmla="*/ 2 h 64"/>
                    <a:gd name="T6" fmla="*/ 33 w 39"/>
                    <a:gd name="T7" fmla="*/ 63 h 64"/>
                    <a:gd name="T8" fmla="*/ 38 w 39"/>
                    <a:gd name="T9" fmla="*/ 62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64">
                      <a:moveTo>
                        <a:pt x="38" y="62"/>
                      </a:moveTo>
                      <a:cubicBezTo>
                        <a:pt x="21" y="47"/>
                        <a:pt x="9" y="23"/>
                        <a:pt x="5" y="1"/>
                      </a:cubicBezTo>
                      <a:cubicBezTo>
                        <a:pt x="5" y="0"/>
                        <a:pt x="0" y="0"/>
                        <a:pt x="0" y="2"/>
                      </a:cubicBezTo>
                      <a:cubicBezTo>
                        <a:pt x="4" y="24"/>
                        <a:pt x="16" y="48"/>
                        <a:pt x="33" y="63"/>
                      </a:cubicBezTo>
                      <a:cubicBezTo>
                        <a:pt x="34" y="64"/>
                        <a:pt x="39" y="62"/>
                        <a:pt x="38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Freeform 14"/>
                <p:cNvSpPr/>
                <p:nvPr/>
              </p:nvSpPr>
              <p:spPr bwMode="auto">
                <a:xfrm>
                  <a:off x="2354" y="-209"/>
                  <a:ext cx="171" cy="66"/>
                </a:xfrm>
                <a:custGeom>
                  <a:avLst/>
                  <a:gdLst>
                    <a:gd name="T0" fmla="*/ 2 w 72"/>
                    <a:gd name="T1" fmla="*/ 21 h 28"/>
                    <a:gd name="T2" fmla="*/ 71 w 72"/>
                    <a:gd name="T3" fmla="*/ 2 h 28"/>
                    <a:gd name="T4" fmla="*/ 66 w 72"/>
                    <a:gd name="T5" fmla="*/ 2 h 28"/>
                    <a:gd name="T6" fmla="*/ 6 w 72"/>
                    <a:gd name="T7" fmla="*/ 20 h 28"/>
                    <a:gd name="T8" fmla="*/ 2 w 72"/>
                    <a:gd name="T9" fmla="*/ 2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28">
                      <a:moveTo>
                        <a:pt x="2" y="21"/>
                      </a:moveTo>
                      <a:cubicBezTo>
                        <a:pt x="27" y="28"/>
                        <a:pt x="54" y="23"/>
                        <a:pt x="71" y="2"/>
                      </a:cubicBezTo>
                      <a:cubicBezTo>
                        <a:pt x="72" y="1"/>
                        <a:pt x="67" y="0"/>
                        <a:pt x="66" y="2"/>
                      </a:cubicBezTo>
                      <a:cubicBezTo>
                        <a:pt x="52" y="20"/>
                        <a:pt x="28" y="26"/>
                        <a:pt x="6" y="20"/>
                      </a:cubicBezTo>
                      <a:cubicBezTo>
                        <a:pt x="5" y="19"/>
                        <a:pt x="0" y="20"/>
                        <a:pt x="2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1" name="Freeform 15"/>
                <p:cNvSpPr/>
                <p:nvPr/>
              </p:nvSpPr>
              <p:spPr bwMode="auto">
                <a:xfrm>
                  <a:off x="2226" y="-150"/>
                  <a:ext cx="228" cy="648"/>
                </a:xfrm>
                <a:custGeom>
                  <a:avLst/>
                  <a:gdLst>
                    <a:gd name="T0" fmla="*/ 90 w 96"/>
                    <a:gd name="T1" fmla="*/ 1 h 273"/>
                    <a:gd name="T2" fmla="*/ 0 w 96"/>
                    <a:gd name="T3" fmla="*/ 271 h 273"/>
                    <a:gd name="T4" fmla="*/ 5 w 96"/>
                    <a:gd name="T5" fmla="*/ 272 h 273"/>
                    <a:gd name="T6" fmla="*/ 95 w 96"/>
                    <a:gd name="T7" fmla="*/ 1 h 273"/>
                    <a:gd name="T8" fmla="*/ 90 w 96"/>
                    <a:gd name="T9" fmla="*/ 1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273">
                      <a:moveTo>
                        <a:pt x="90" y="1"/>
                      </a:moveTo>
                      <a:cubicBezTo>
                        <a:pt x="61" y="91"/>
                        <a:pt x="33" y="182"/>
                        <a:pt x="0" y="271"/>
                      </a:cubicBezTo>
                      <a:cubicBezTo>
                        <a:pt x="0" y="273"/>
                        <a:pt x="4" y="273"/>
                        <a:pt x="5" y="272"/>
                      </a:cubicBezTo>
                      <a:cubicBezTo>
                        <a:pt x="38" y="183"/>
                        <a:pt x="66" y="91"/>
                        <a:pt x="95" y="1"/>
                      </a:cubicBezTo>
                      <a:cubicBezTo>
                        <a:pt x="96" y="0"/>
                        <a:pt x="91" y="0"/>
                        <a:pt x="9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Freeform 16"/>
                <p:cNvSpPr/>
                <p:nvPr/>
              </p:nvSpPr>
              <p:spPr bwMode="auto">
                <a:xfrm>
                  <a:off x="2428" y="-181"/>
                  <a:ext cx="43" cy="41"/>
                </a:xfrm>
                <a:custGeom>
                  <a:avLst/>
                  <a:gdLst>
                    <a:gd name="T0" fmla="*/ 16 w 18"/>
                    <a:gd name="T1" fmla="*/ 11 h 17"/>
                    <a:gd name="T2" fmla="*/ 6 w 18"/>
                    <a:gd name="T3" fmla="*/ 16 h 17"/>
                    <a:gd name="T4" fmla="*/ 2 w 18"/>
                    <a:gd name="T5" fmla="*/ 6 h 17"/>
                    <a:gd name="T6" fmla="*/ 12 w 18"/>
                    <a:gd name="T7" fmla="*/ 1 h 17"/>
                    <a:gd name="T8" fmla="*/ 16 w 18"/>
                    <a:gd name="T9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7">
                      <a:moveTo>
                        <a:pt x="16" y="11"/>
                      </a:moveTo>
                      <a:cubicBezTo>
                        <a:pt x="15" y="15"/>
                        <a:pt x="10" y="17"/>
                        <a:pt x="6" y="16"/>
                      </a:cubicBezTo>
                      <a:cubicBezTo>
                        <a:pt x="2" y="14"/>
                        <a:pt x="0" y="10"/>
                        <a:pt x="2" y="6"/>
                      </a:cubicBezTo>
                      <a:cubicBezTo>
                        <a:pt x="3" y="2"/>
                        <a:pt x="8" y="0"/>
                        <a:pt x="12" y="1"/>
                      </a:cubicBezTo>
                      <a:cubicBezTo>
                        <a:pt x="16" y="3"/>
                        <a:pt x="18" y="7"/>
                        <a:pt x="16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3" name="Freeform 17"/>
                <p:cNvSpPr/>
                <p:nvPr/>
              </p:nvSpPr>
              <p:spPr bwMode="auto">
                <a:xfrm>
                  <a:off x="2620" y="-126"/>
                  <a:ext cx="138" cy="130"/>
                </a:xfrm>
                <a:custGeom>
                  <a:avLst/>
                  <a:gdLst>
                    <a:gd name="T0" fmla="*/ 55 w 58"/>
                    <a:gd name="T1" fmla="*/ 53 h 55"/>
                    <a:gd name="T2" fmla="*/ 5 w 58"/>
                    <a:gd name="T3" fmla="*/ 2 h 55"/>
                    <a:gd name="T4" fmla="*/ 0 w 58"/>
                    <a:gd name="T5" fmla="*/ 1 h 55"/>
                    <a:gd name="T6" fmla="*/ 55 w 58"/>
                    <a:gd name="T7" fmla="*/ 55 h 55"/>
                    <a:gd name="T8" fmla="*/ 55 w 58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55">
                      <a:moveTo>
                        <a:pt x="55" y="53"/>
                      </a:moveTo>
                      <a:cubicBezTo>
                        <a:pt x="27" y="49"/>
                        <a:pt x="7" y="30"/>
                        <a:pt x="5" y="2"/>
                      </a:cubicBezTo>
                      <a:cubicBezTo>
                        <a:pt x="5" y="0"/>
                        <a:pt x="0" y="0"/>
                        <a:pt x="0" y="1"/>
                      </a:cubicBezTo>
                      <a:cubicBezTo>
                        <a:pt x="2" y="32"/>
                        <a:pt x="25" y="51"/>
                        <a:pt x="55" y="55"/>
                      </a:cubicBezTo>
                      <a:cubicBezTo>
                        <a:pt x="57" y="55"/>
                        <a:pt x="58" y="53"/>
                        <a:pt x="55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4" name="Freeform 18"/>
                <p:cNvSpPr/>
                <p:nvPr/>
              </p:nvSpPr>
              <p:spPr bwMode="auto">
                <a:xfrm>
                  <a:off x="2585" y="-116"/>
                  <a:ext cx="144" cy="102"/>
                </a:xfrm>
                <a:custGeom>
                  <a:avLst/>
                  <a:gdLst>
                    <a:gd name="T0" fmla="*/ 5 w 61"/>
                    <a:gd name="T1" fmla="*/ 43 h 43"/>
                    <a:gd name="T2" fmla="*/ 61 w 61"/>
                    <a:gd name="T3" fmla="*/ 2 h 43"/>
                    <a:gd name="T4" fmla="*/ 56 w 61"/>
                    <a:gd name="T5" fmla="*/ 1 h 43"/>
                    <a:gd name="T6" fmla="*/ 3 w 61"/>
                    <a:gd name="T7" fmla="*/ 41 h 43"/>
                    <a:gd name="T8" fmla="*/ 5 w 61"/>
                    <a:gd name="T9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43">
                      <a:moveTo>
                        <a:pt x="5" y="43"/>
                      </a:moveTo>
                      <a:cubicBezTo>
                        <a:pt x="32" y="43"/>
                        <a:pt x="54" y="28"/>
                        <a:pt x="61" y="2"/>
                      </a:cubicBezTo>
                      <a:cubicBezTo>
                        <a:pt x="61" y="1"/>
                        <a:pt x="57" y="0"/>
                        <a:pt x="56" y="1"/>
                      </a:cubicBezTo>
                      <a:cubicBezTo>
                        <a:pt x="49" y="26"/>
                        <a:pt x="29" y="40"/>
                        <a:pt x="3" y="41"/>
                      </a:cubicBezTo>
                      <a:cubicBezTo>
                        <a:pt x="0" y="41"/>
                        <a:pt x="4" y="43"/>
                        <a:pt x="5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Freeform 19"/>
                <p:cNvSpPr/>
                <p:nvPr/>
              </p:nvSpPr>
              <p:spPr bwMode="auto">
                <a:xfrm>
                  <a:off x="2653" y="-128"/>
                  <a:ext cx="45" cy="168"/>
                </a:xfrm>
                <a:custGeom>
                  <a:avLst/>
                  <a:gdLst>
                    <a:gd name="T0" fmla="*/ 18 w 19"/>
                    <a:gd name="T1" fmla="*/ 69 h 71"/>
                    <a:gd name="T2" fmla="*/ 10 w 19"/>
                    <a:gd name="T3" fmla="*/ 1 h 71"/>
                    <a:gd name="T4" fmla="*/ 4 w 19"/>
                    <a:gd name="T5" fmla="*/ 1 h 71"/>
                    <a:gd name="T6" fmla="*/ 14 w 19"/>
                    <a:gd name="T7" fmla="*/ 70 h 71"/>
                    <a:gd name="T8" fmla="*/ 18 w 19"/>
                    <a:gd name="T9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1">
                      <a:moveTo>
                        <a:pt x="18" y="69"/>
                      </a:moveTo>
                      <a:cubicBezTo>
                        <a:pt x="7" y="49"/>
                        <a:pt x="6" y="22"/>
                        <a:pt x="10" y="1"/>
                      </a:cubicBezTo>
                      <a:cubicBezTo>
                        <a:pt x="10" y="0"/>
                        <a:pt x="5" y="0"/>
                        <a:pt x="4" y="1"/>
                      </a:cubicBezTo>
                      <a:cubicBezTo>
                        <a:pt x="0" y="23"/>
                        <a:pt x="3" y="50"/>
                        <a:pt x="14" y="70"/>
                      </a:cubicBezTo>
                      <a:cubicBezTo>
                        <a:pt x="14" y="71"/>
                        <a:pt x="19" y="70"/>
                        <a:pt x="18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Freeform 20"/>
                <p:cNvSpPr/>
                <p:nvPr/>
              </p:nvSpPr>
              <p:spPr bwMode="auto">
                <a:xfrm>
                  <a:off x="2585" y="-76"/>
                  <a:ext cx="175" cy="52"/>
                </a:xfrm>
                <a:custGeom>
                  <a:avLst/>
                  <a:gdLst>
                    <a:gd name="T0" fmla="*/ 1 w 74"/>
                    <a:gd name="T1" fmla="*/ 2 h 22"/>
                    <a:gd name="T2" fmla="*/ 72 w 74"/>
                    <a:gd name="T3" fmla="*/ 8 h 22"/>
                    <a:gd name="T4" fmla="*/ 68 w 74"/>
                    <a:gd name="T5" fmla="*/ 7 h 22"/>
                    <a:gd name="T6" fmla="*/ 6 w 74"/>
                    <a:gd name="T7" fmla="*/ 1 h 22"/>
                    <a:gd name="T8" fmla="*/ 1 w 74"/>
                    <a:gd name="T9" fmla="*/ 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22">
                      <a:moveTo>
                        <a:pt x="1" y="2"/>
                      </a:moveTo>
                      <a:cubicBezTo>
                        <a:pt x="22" y="18"/>
                        <a:pt x="49" y="22"/>
                        <a:pt x="72" y="8"/>
                      </a:cubicBezTo>
                      <a:cubicBezTo>
                        <a:pt x="74" y="7"/>
                        <a:pt x="69" y="7"/>
                        <a:pt x="68" y="7"/>
                      </a:cubicBezTo>
                      <a:cubicBezTo>
                        <a:pt x="47" y="20"/>
                        <a:pt x="24" y="15"/>
                        <a:pt x="6" y="1"/>
                      </a:cubicBezTo>
                      <a:cubicBezTo>
                        <a:pt x="4" y="0"/>
                        <a:pt x="0" y="1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 21"/>
                <p:cNvSpPr/>
                <p:nvPr/>
              </p:nvSpPr>
              <p:spPr bwMode="auto">
                <a:xfrm>
                  <a:off x="2224" y="-33"/>
                  <a:ext cx="448" cy="526"/>
                </a:xfrm>
                <a:custGeom>
                  <a:avLst/>
                  <a:gdLst>
                    <a:gd name="T0" fmla="*/ 183 w 189"/>
                    <a:gd name="T1" fmla="*/ 1 h 222"/>
                    <a:gd name="T2" fmla="*/ 1 w 189"/>
                    <a:gd name="T3" fmla="*/ 221 h 222"/>
                    <a:gd name="T4" fmla="*/ 6 w 189"/>
                    <a:gd name="T5" fmla="*/ 221 h 222"/>
                    <a:gd name="T6" fmla="*/ 188 w 189"/>
                    <a:gd name="T7" fmla="*/ 2 h 222"/>
                    <a:gd name="T8" fmla="*/ 183 w 189"/>
                    <a:gd name="T9" fmla="*/ 1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9" h="222">
                      <a:moveTo>
                        <a:pt x="183" y="1"/>
                      </a:moveTo>
                      <a:cubicBezTo>
                        <a:pt x="123" y="75"/>
                        <a:pt x="64" y="150"/>
                        <a:pt x="1" y="221"/>
                      </a:cubicBezTo>
                      <a:cubicBezTo>
                        <a:pt x="0" y="222"/>
                        <a:pt x="5" y="222"/>
                        <a:pt x="6" y="221"/>
                      </a:cubicBezTo>
                      <a:cubicBezTo>
                        <a:pt x="69" y="150"/>
                        <a:pt x="128" y="75"/>
                        <a:pt x="188" y="2"/>
                      </a:cubicBezTo>
                      <a:cubicBezTo>
                        <a:pt x="189" y="1"/>
                        <a:pt x="184" y="0"/>
                        <a:pt x="18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Freeform 22"/>
                <p:cNvSpPr/>
                <p:nvPr/>
              </p:nvSpPr>
              <p:spPr bwMode="auto">
                <a:xfrm>
                  <a:off x="2651" y="-62"/>
                  <a:ext cx="40" cy="40"/>
                </a:xfrm>
                <a:custGeom>
                  <a:avLst/>
                  <a:gdLst>
                    <a:gd name="T0" fmla="*/ 14 w 17"/>
                    <a:gd name="T1" fmla="*/ 14 h 17"/>
                    <a:gd name="T2" fmla="*/ 3 w 17"/>
                    <a:gd name="T3" fmla="*/ 15 h 17"/>
                    <a:gd name="T4" fmla="*/ 3 w 17"/>
                    <a:gd name="T5" fmla="*/ 4 h 17"/>
                    <a:gd name="T6" fmla="*/ 14 w 17"/>
                    <a:gd name="T7" fmla="*/ 3 h 17"/>
                    <a:gd name="T8" fmla="*/ 14 w 17"/>
                    <a:gd name="T9" fmla="*/ 1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4" y="14"/>
                      </a:moveTo>
                      <a:cubicBezTo>
                        <a:pt x="11" y="17"/>
                        <a:pt x="7" y="17"/>
                        <a:pt x="3" y="15"/>
                      </a:cubicBezTo>
                      <a:cubicBezTo>
                        <a:pt x="0" y="12"/>
                        <a:pt x="0" y="7"/>
                        <a:pt x="3" y="4"/>
                      </a:cubicBezTo>
                      <a:cubicBezTo>
                        <a:pt x="6" y="1"/>
                        <a:pt x="10" y="0"/>
                        <a:pt x="14" y="3"/>
                      </a:cubicBezTo>
                      <a:cubicBezTo>
                        <a:pt x="17" y="6"/>
                        <a:pt x="17" y="11"/>
                        <a:pt x="14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 23"/>
                <p:cNvSpPr/>
                <p:nvPr/>
              </p:nvSpPr>
              <p:spPr bwMode="auto">
                <a:xfrm>
                  <a:off x="2801" y="69"/>
                  <a:ext cx="106" cy="168"/>
                </a:xfrm>
                <a:custGeom>
                  <a:avLst/>
                  <a:gdLst>
                    <a:gd name="T0" fmla="*/ 43 w 45"/>
                    <a:gd name="T1" fmla="*/ 70 h 71"/>
                    <a:gd name="T2" fmla="*/ 15 w 45"/>
                    <a:gd name="T3" fmla="*/ 2 h 71"/>
                    <a:gd name="T4" fmla="*/ 10 w 45"/>
                    <a:gd name="T5" fmla="*/ 2 h 71"/>
                    <a:gd name="T6" fmla="*/ 39 w 45"/>
                    <a:gd name="T7" fmla="*/ 71 h 71"/>
                    <a:gd name="T8" fmla="*/ 43 w 45"/>
                    <a:gd name="T9" fmla="*/ 7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71">
                      <a:moveTo>
                        <a:pt x="43" y="70"/>
                      </a:moveTo>
                      <a:cubicBezTo>
                        <a:pt x="18" y="55"/>
                        <a:pt x="6" y="30"/>
                        <a:pt x="15" y="2"/>
                      </a:cubicBezTo>
                      <a:cubicBezTo>
                        <a:pt x="15" y="1"/>
                        <a:pt x="10" y="0"/>
                        <a:pt x="10" y="2"/>
                      </a:cubicBezTo>
                      <a:cubicBezTo>
                        <a:pt x="0" y="30"/>
                        <a:pt x="13" y="56"/>
                        <a:pt x="39" y="71"/>
                      </a:cubicBezTo>
                      <a:cubicBezTo>
                        <a:pt x="40" y="71"/>
                        <a:pt x="45" y="71"/>
                        <a:pt x="43" y="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 24"/>
                <p:cNvSpPr/>
                <p:nvPr/>
              </p:nvSpPr>
              <p:spPr bwMode="auto">
                <a:xfrm>
                  <a:off x="2751" y="116"/>
                  <a:ext cx="173" cy="69"/>
                </a:xfrm>
                <a:custGeom>
                  <a:avLst/>
                  <a:gdLst>
                    <a:gd name="T0" fmla="*/ 3 w 73"/>
                    <a:gd name="T1" fmla="*/ 19 h 29"/>
                    <a:gd name="T2" fmla="*/ 72 w 73"/>
                    <a:gd name="T3" fmla="*/ 2 h 29"/>
                    <a:gd name="T4" fmla="*/ 68 w 73"/>
                    <a:gd name="T5" fmla="*/ 1 h 29"/>
                    <a:gd name="T6" fmla="*/ 5 w 73"/>
                    <a:gd name="T7" fmla="*/ 17 h 29"/>
                    <a:gd name="T8" fmla="*/ 3 w 73"/>
                    <a:gd name="T9" fmla="*/ 1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" h="29">
                      <a:moveTo>
                        <a:pt x="3" y="19"/>
                      </a:moveTo>
                      <a:cubicBezTo>
                        <a:pt x="29" y="29"/>
                        <a:pt x="55" y="24"/>
                        <a:pt x="72" y="2"/>
                      </a:cubicBezTo>
                      <a:cubicBezTo>
                        <a:pt x="73" y="1"/>
                        <a:pt x="68" y="0"/>
                        <a:pt x="68" y="1"/>
                      </a:cubicBezTo>
                      <a:cubicBezTo>
                        <a:pt x="52" y="21"/>
                        <a:pt x="29" y="27"/>
                        <a:pt x="5" y="17"/>
                      </a:cubicBezTo>
                      <a:cubicBezTo>
                        <a:pt x="3" y="16"/>
                        <a:pt x="0" y="18"/>
                        <a:pt x="3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1" name="Freeform 25"/>
                <p:cNvSpPr/>
                <p:nvPr/>
              </p:nvSpPr>
              <p:spPr bwMode="auto">
                <a:xfrm>
                  <a:off x="2817" y="85"/>
                  <a:ext cx="62" cy="164"/>
                </a:xfrm>
                <a:custGeom>
                  <a:avLst/>
                  <a:gdLst>
                    <a:gd name="T0" fmla="*/ 8 w 26"/>
                    <a:gd name="T1" fmla="*/ 67 h 69"/>
                    <a:gd name="T2" fmla="*/ 25 w 26"/>
                    <a:gd name="T3" fmla="*/ 1 h 69"/>
                    <a:gd name="T4" fmla="*/ 21 w 26"/>
                    <a:gd name="T5" fmla="*/ 1 h 69"/>
                    <a:gd name="T6" fmla="*/ 3 w 26"/>
                    <a:gd name="T7" fmla="*/ 68 h 69"/>
                    <a:gd name="T8" fmla="*/ 8 w 26"/>
                    <a:gd name="T9" fmla="*/ 67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69">
                      <a:moveTo>
                        <a:pt x="8" y="67"/>
                      </a:moveTo>
                      <a:cubicBezTo>
                        <a:pt x="5" y="45"/>
                        <a:pt x="13" y="19"/>
                        <a:pt x="25" y="1"/>
                      </a:cubicBezTo>
                      <a:cubicBezTo>
                        <a:pt x="26" y="0"/>
                        <a:pt x="21" y="0"/>
                        <a:pt x="21" y="1"/>
                      </a:cubicBezTo>
                      <a:cubicBezTo>
                        <a:pt x="9" y="19"/>
                        <a:pt x="0" y="45"/>
                        <a:pt x="3" y="68"/>
                      </a:cubicBezTo>
                      <a:cubicBezTo>
                        <a:pt x="3" y="69"/>
                        <a:pt x="8" y="69"/>
                        <a:pt x="8" y="6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Freeform 26"/>
                <p:cNvSpPr/>
                <p:nvPr/>
              </p:nvSpPr>
              <p:spPr bwMode="auto">
                <a:xfrm>
                  <a:off x="2772" y="104"/>
                  <a:ext cx="159" cy="88"/>
                </a:xfrm>
                <a:custGeom>
                  <a:avLst/>
                  <a:gdLst>
                    <a:gd name="T0" fmla="*/ 1 w 67"/>
                    <a:gd name="T1" fmla="*/ 2 h 37"/>
                    <a:gd name="T2" fmla="*/ 63 w 67"/>
                    <a:gd name="T3" fmla="*/ 33 h 37"/>
                    <a:gd name="T4" fmla="*/ 62 w 67"/>
                    <a:gd name="T5" fmla="*/ 31 h 37"/>
                    <a:gd name="T6" fmla="*/ 6 w 67"/>
                    <a:gd name="T7" fmla="*/ 1 h 37"/>
                    <a:gd name="T8" fmla="*/ 1 w 67"/>
                    <a:gd name="T9" fmla="*/ 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37">
                      <a:moveTo>
                        <a:pt x="1" y="2"/>
                      </a:moveTo>
                      <a:cubicBezTo>
                        <a:pt x="14" y="24"/>
                        <a:pt x="37" y="37"/>
                        <a:pt x="63" y="33"/>
                      </a:cubicBezTo>
                      <a:cubicBezTo>
                        <a:pt x="67" y="33"/>
                        <a:pt x="64" y="31"/>
                        <a:pt x="62" y="31"/>
                      </a:cubicBezTo>
                      <a:cubicBezTo>
                        <a:pt x="38" y="35"/>
                        <a:pt x="17" y="21"/>
                        <a:pt x="6" y="1"/>
                      </a:cubicBezTo>
                      <a:cubicBezTo>
                        <a:pt x="5" y="0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3" name="Freeform 27"/>
                <p:cNvSpPr/>
                <p:nvPr/>
              </p:nvSpPr>
              <p:spPr bwMode="auto">
                <a:xfrm>
                  <a:off x="2221" y="171"/>
                  <a:ext cx="617" cy="322"/>
                </a:xfrm>
                <a:custGeom>
                  <a:avLst/>
                  <a:gdLst>
                    <a:gd name="T0" fmla="*/ 254 w 260"/>
                    <a:gd name="T1" fmla="*/ 1 h 136"/>
                    <a:gd name="T2" fmla="*/ 3 w 260"/>
                    <a:gd name="T3" fmla="*/ 134 h 136"/>
                    <a:gd name="T4" fmla="*/ 6 w 260"/>
                    <a:gd name="T5" fmla="*/ 136 h 136"/>
                    <a:gd name="T6" fmla="*/ 258 w 260"/>
                    <a:gd name="T7" fmla="*/ 2 h 136"/>
                    <a:gd name="T8" fmla="*/ 254 w 260"/>
                    <a:gd name="T9" fmla="*/ 1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0" h="136">
                      <a:moveTo>
                        <a:pt x="254" y="1"/>
                      </a:moveTo>
                      <a:cubicBezTo>
                        <a:pt x="171" y="46"/>
                        <a:pt x="88" y="93"/>
                        <a:pt x="3" y="134"/>
                      </a:cubicBezTo>
                      <a:cubicBezTo>
                        <a:pt x="0" y="136"/>
                        <a:pt x="5" y="136"/>
                        <a:pt x="6" y="136"/>
                      </a:cubicBezTo>
                      <a:cubicBezTo>
                        <a:pt x="92" y="94"/>
                        <a:pt x="175" y="47"/>
                        <a:pt x="258" y="2"/>
                      </a:cubicBezTo>
                      <a:cubicBezTo>
                        <a:pt x="260" y="0"/>
                        <a:pt x="256" y="0"/>
                        <a:pt x="25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4" name="Freeform 28"/>
                <p:cNvSpPr/>
                <p:nvPr/>
              </p:nvSpPr>
              <p:spPr bwMode="auto">
                <a:xfrm>
                  <a:off x="2820" y="144"/>
                  <a:ext cx="42" cy="43"/>
                </a:xfrm>
                <a:custGeom>
                  <a:avLst/>
                  <a:gdLst>
                    <a:gd name="T0" fmla="*/ 12 w 18"/>
                    <a:gd name="T1" fmla="*/ 16 h 18"/>
                    <a:gd name="T2" fmla="*/ 2 w 18"/>
                    <a:gd name="T3" fmla="*/ 12 h 18"/>
                    <a:gd name="T4" fmla="*/ 6 w 18"/>
                    <a:gd name="T5" fmla="*/ 2 h 18"/>
                    <a:gd name="T6" fmla="*/ 16 w 18"/>
                    <a:gd name="T7" fmla="*/ 6 h 18"/>
                    <a:gd name="T8" fmla="*/ 12 w 1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2" y="16"/>
                      </a:moveTo>
                      <a:cubicBezTo>
                        <a:pt x="8" y="18"/>
                        <a:pt x="4" y="16"/>
                        <a:pt x="2" y="12"/>
                      </a:cubicBezTo>
                      <a:cubicBezTo>
                        <a:pt x="0" y="9"/>
                        <a:pt x="2" y="4"/>
                        <a:pt x="6" y="2"/>
                      </a:cubicBezTo>
                      <a:cubicBezTo>
                        <a:pt x="9" y="0"/>
                        <a:pt x="14" y="2"/>
                        <a:pt x="16" y="6"/>
                      </a:cubicBezTo>
                      <a:cubicBezTo>
                        <a:pt x="18" y="10"/>
                        <a:pt x="16" y="14"/>
                        <a:pt x="12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5" name="Freeform 29"/>
                <p:cNvSpPr/>
                <p:nvPr/>
              </p:nvSpPr>
              <p:spPr bwMode="auto">
                <a:xfrm>
                  <a:off x="2900" y="322"/>
                  <a:ext cx="62" cy="183"/>
                </a:xfrm>
                <a:custGeom>
                  <a:avLst/>
                  <a:gdLst>
                    <a:gd name="T0" fmla="*/ 25 w 26"/>
                    <a:gd name="T1" fmla="*/ 75 h 77"/>
                    <a:gd name="T2" fmla="*/ 24 w 26"/>
                    <a:gd name="T3" fmla="*/ 2 h 77"/>
                    <a:gd name="T4" fmla="*/ 19 w 26"/>
                    <a:gd name="T5" fmla="*/ 1 h 77"/>
                    <a:gd name="T6" fmla="*/ 21 w 26"/>
                    <a:gd name="T7" fmla="*/ 76 h 77"/>
                    <a:gd name="T8" fmla="*/ 25 w 26"/>
                    <a:gd name="T9" fmla="*/ 75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77">
                      <a:moveTo>
                        <a:pt x="25" y="75"/>
                      </a:moveTo>
                      <a:cubicBezTo>
                        <a:pt x="7" y="53"/>
                        <a:pt x="5" y="25"/>
                        <a:pt x="24" y="2"/>
                      </a:cubicBezTo>
                      <a:cubicBezTo>
                        <a:pt x="25" y="1"/>
                        <a:pt x="20" y="0"/>
                        <a:pt x="19" y="1"/>
                      </a:cubicBezTo>
                      <a:cubicBezTo>
                        <a:pt x="0" y="24"/>
                        <a:pt x="2" y="53"/>
                        <a:pt x="21" y="76"/>
                      </a:cubicBezTo>
                      <a:cubicBezTo>
                        <a:pt x="21" y="77"/>
                        <a:pt x="26" y="77"/>
                        <a:pt x="25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Freeform 30"/>
                <p:cNvSpPr/>
                <p:nvPr/>
              </p:nvSpPr>
              <p:spPr bwMode="auto">
                <a:xfrm>
                  <a:off x="2848" y="377"/>
                  <a:ext cx="176" cy="59"/>
                </a:xfrm>
                <a:custGeom>
                  <a:avLst/>
                  <a:gdLst>
                    <a:gd name="T0" fmla="*/ 1 w 74"/>
                    <a:gd name="T1" fmla="*/ 1 h 25"/>
                    <a:gd name="T2" fmla="*/ 72 w 74"/>
                    <a:gd name="T3" fmla="*/ 11 h 25"/>
                    <a:gd name="T4" fmla="*/ 68 w 74"/>
                    <a:gd name="T5" fmla="*/ 9 h 25"/>
                    <a:gd name="T6" fmla="*/ 6 w 74"/>
                    <a:gd name="T7" fmla="*/ 1 h 25"/>
                    <a:gd name="T8" fmla="*/ 1 w 74"/>
                    <a:gd name="T9" fmla="*/ 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25">
                      <a:moveTo>
                        <a:pt x="1" y="1"/>
                      </a:moveTo>
                      <a:cubicBezTo>
                        <a:pt x="21" y="20"/>
                        <a:pt x="48" y="25"/>
                        <a:pt x="72" y="11"/>
                      </a:cubicBezTo>
                      <a:cubicBezTo>
                        <a:pt x="74" y="10"/>
                        <a:pt x="69" y="9"/>
                        <a:pt x="68" y="9"/>
                      </a:cubicBezTo>
                      <a:cubicBezTo>
                        <a:pt x="47" y="22"/>
                        <a:pt x="24" y="18"/>
                        <a:pt x="6" y="1"/>
                      </a:cubicBezTo>
                      <a:cubicBezTo>
                        <a:pt x="5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7" name="Freeform 31"/>
                <p:cNvSpPr/>
                <p:nvPr/>
              </p:nvSpPr>
              <p:spPr bwMode="auto">
                <a:xfrm>
                  <a:off x="2881" y="353"/>
                  <a:ext cx="114" cy="138"/>
                </a:xfrm>
                <a:custGeom>
                  <a:avLst/>
                  <a:gdLst>
                    <a:gd name="T0" fmla="*/ 5 w 48"/>
                    <a:gd name="T1" fmla="*/ 56 h 58"/>
                    <a:gd name="T2" fmla="*/ 46 w 48"/>
                    <a:gd name="T3" fmla="*/ 1 h 58"/>
                    <a:gd name="T4" fmla="*/ 42 w 48"/>
                    <a:gd name="T5" fmla="*/ 0 h 58"/>
                    <a:gd name="T6" fmla="*/ 0 w 48"/>
                    <a:gd name="T7" fmla="*/ 56 h 58"/>
                    <a:gd name="T8" fmla="*/ 5 w 48"/>
                    <a:gd name="T9" fmla="*/ 56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58">
                      <a:moveTo>
                        <a:pt x="5" y="56"/>
                      </a:moveTo>
                      <a:cubicBezTo>
                        <a:pt x="11" y="34"/>
                        <a:pt x="28" y="14"/>
                        <a:pt x="46" y="1"/>
                      </a:cubicBezTo>
                      <a:cubicBezTo>
                        <a:pt x="48" y="0"/>
                        <a:pt x="43" y="0"/>
                        <a:pt x="42" y="0"/>
                      </a:cubicBezTo>
                      <a:cubicBezTo>
                        <a:pt x="24" y="13"/>
                        <a:pt x="6" y="34"/>
                        <a:pt x="0" y="56"/>
                      </a:cubicBezTo>
                      <a:cubicBezTo>
                        <a:pt x="0" y="58"/>
                        <a:pt x="5" y="57"/>
                        <a:pt x="5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Freeform 32"/>
                <p:cNvSpPr/>
                <p:nvPr/>
              </p:nvSpPr>
              <p:spPr bwMode="auto">
                <a:xfrm>
                  <a:off x="2886" y="337"/>
                  <a:ext cx="121" cy="125"/>
                </a:xfrm>
                <a:custGeom>
                  <a:avLst/>
                  <a:gdLst>
                    <a:gd name="T0" fmla="*/ 0 w 51"/>
                    <a:gd name="T1" fmla="*/ 1 h 53"/>
                    <a:gd name="T2" fmla="*/ 45 w 51"/>
                    <a:gd name="T3" fmla="*/ 53 h 53"/>
                    <a:gd name="T4" fmla="*/ 48 w 51"/>
                    <a:gd name="T5" fmla="*/ 51 h 53"/>
                    <a:gd name="T6" fmla="*/ 5 w 51"/>
                    <a:gd name="T7" fmla="*/ 1 h 53"/>
                    <a:gd name="T8" fmla="*/ 0 w 51"/>
                    <a:gd name="T9" fmla="*/ 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53">
                      <a:moveTo>
                        <a:pt x="0" y="1"/>
                      </a:moveTo>
                      <a:cubicBezTo>
                        <a:pt x="4" y="26"/>
                        <a:pt x="20" y="47"/>
                        <a:pt x="45" y="53"/>
                      </a:cubicBezTo>
                      <a:cubicBezTo>
                        <a:pt x="47" y="53"/>
                        <a:pt x="51" y="52"/>
                        <a:pt x="48" y="51"/>
                      </a:cubicBezTo>
                      <a:cubicBezTo>
                        <a:pt x="24" y="46"/>
                        <a:pt x="9" y="24"/>
                        <a:pt x="5" y="1"/>
                      </a:cubicBezTo>
                      <a:cubicBezTo>
                        <a:pt x="5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9" name="Freeform 33"/>
                <p:cNvSpPr/>
                <p:nvPr/>
              </p:nvSpPr>
              <p:spPr bwMode="auto">
                <a:xfrm>
                  <a:off x="2233" y="417"/>
                  <a:ext cx="689" cy="78"/>
                </a:xfrm>
                <a:custGeom>
                  <a:avLst/>
                  <a:gdLst>
                    <a:gd name="T0" fmla="*/ 287 w 290"/>
                    <a:gd name="T1" fmla="*/ 0 h 33"/>
                    <a:gd name="T2" fmla="*/ 3 w 290"/>
                    <a:gd name="T3" fmla="*/ 31 h 33"/>
                    <a:gd name="T4" fmla="*/ 4 w 290"/>
                    <a:gd name="T5" fmla="*/ 33 h 33"/>
                    <a:gd name="T6" fmla="*/ 287 w 290"/>
                    <a:gd name="T7" fmla="*/ 2 h 33"/>
                    <a:gd name="T8" fmla="*/ 287 w 290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0" h="33">
                      <a:moveTo>
                        <a:pt x="287" y="0"/>
                      </a:moveTo>
                      <a:cubicBezTo>
                        <a:pt x="193" y="11"/>
                        <a:pt x="98" y="24"/>
                        <a:pt x="3" y="31"/>
                      </a:cubicBezTo>
                      <a:cubicBezTo>
                        <a:pt x="0" y="31"/>
                        <a:pt x="1" y="33"/>
                        <a:pt x="4" y="33"/>
                      </a:cubicBezTo>
                      <a:cubicBezTo>
                        <a:pt x="98" y="26"/>
                        <a:pt x="193" y="13"/>
                        <a:pt x="287" y="2"/>
                      </a:cubicBezTo>
                      <a:cubicBezTo>
                        <a:pt x="290" y="2"/>
                        <a:pt x="290" y="0"/>
                        <a:pt x="28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" name="Freeform 34"/>
                <p:cNvSpPr/>
                <p:nvPr/>
              </p:nvSpPr>
              <p:spPr bwMode="auto">
                <a:xfrm>
                  <a:off x="2907" y="398"/>
                  <a:ext cx="38" cy="38"/>
                </a:xfrm>
                <a:custGeom>
                  <a:avLst/>
                  <a:gdLst>
                    <a:gd name="T0" fmla="*/ 9 w 16"/>
                    <a:gd name="T1" fmla="*/ 15 h 16"/>
                    <a:gd name="T2" fmla="*/ 1 w 16"/>
                    <a:gd name="T3" fmla="*/ 8 h 16"/>
                    <a:gd name="T4" fmla="*/ 8 w 16"/>
                    <a:gd name="T5" fmla="*/ 0 h 16"/>
                    <a:gd name="T6" fmla="*/ 16 w 16"/>
                    <a:gd name="T7" fmla="*/ 7 h 16"/>
                    <a:gd name="T8" fmla="*/ 9 w 16"/>
                    <a:gd name="T9" fmla="*/ 15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6">
                      <a:moveTo>
                        <a:pt x="9" y="15"/>
                      </a:moveTo>
                      <a:cubicBezTo>
                        <a:pt x="5" y="16"/>
                        <a:pt x="1" y="13"/>
                        <a:pt x="1" y="8"/>
                      </a:cubicBezTo>
                      <a:cubicBezTo>
                        <a:pt x="0" y="4"/>
                        <a:pt x="4" y="0"/>
                        <a:pt x="8" y="0"/>
                      </a:cubicBezTo>
                      <a:cubicBezTo>
                        <a:pt x="12" y="0"/>
                        <a:pt x="16" y="3"/>
                        <a:pt x="16" y="7"/>
                      </a:cubicBezTo>
                      <a:cubicBezTo>
                        <a:pt x="16" y="11"/>
                        <a:pt x="13" y="15"/>
                        <a:pt x="9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" name="Freeform 35"/>
                <p:cNvSpPr/>
                <p:nvPr/>
              </p:nvSpPr>
              <p:spPr bwMode="auto">
                <a:xfrm>
                  <a:off x="2876" y="571"/>
                  <a:ext cx="95" cy="174"/>
                </a:xfrm>
                <a:custGeom>
                  <a:avLst/>
                  <a:gdLst>
                    <a:gd name="T0" fmla="*/ 14 w 40"/>
                    <a:gd name="T1" fmla="*/ 71 h 73"/>
                    <a:gd name="T2" fmla="*/ 38 w 40"/>
                    <a:gd name="T3" fmla="*/ 3 h 73"/>
                    <a:gd name="T4" fmla="*/ 34 w 40"/>
                    <a:gd name="T5" fmla="*/ 1 h 73"/>
                    <a:gd name="T6" fmla="*/ 9 w 40"/>
                    <a:gd name="T7" fmla="*/ 71 h 73"/>
                    <a:gd name="T8" fmla="*/ 14 w 40"/>
                    <a:gd name="T9" fmla="*/ 71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3">
                      <a:moveTo>
                        <a:pt x="14" y="71"/>
                      </a:moveTo>
                      <a:cubicBezTo>
                        <a:pt x="5" y="44"/>
                        <a:pt x="13" y="17"/>
                        <a:pt x="38" y="3"/>
                      </a:cubicBezTo>
                      <a:cubicBezTo>
                        <a:pt x="40" y="2"/>
                        <a:pt x="35" y="0"/>
                        <a:pt x="34" y="1"/>
                      </a:cubicBezTo>
                      <a:cubicBezTo>
                        <a:pt x="8" y="16"/>
                        <a:pt x="0" y="43"/>
                        <a:pt x="9" y="71"/>
                      </a:cubicBezTo>
                      <a:cubicBezTo>
                        <a:pt x="10" y="73"/>
                        <a:pt x="14" y="73"/>
                        <a:pt x="14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" name="Freeform 36"/>
                <p:cNvSpPr/>
                <p:nvPr/>
              </p:nvSpPr>
              <p:spPr bwMode="auto">
                <a:xfrm>
                  <a:off x="2848" y="588"/>
                  <a:ext cx="157" cy="92"/>
                </a:xfrm>
                <a:custGeom>
                  <a:avLst/>
                  <a:gdLst>
                    <a:gd name="T0" fmla="*/ 0 w 66"/>
                    <a:gd name="T1" fmla="*/ 2 h 39"/>
                    <a:gd name="T2" fmla="*/ 64 w 66"/>
                    <a:gd name="T3" fmla="*/ 35 h 39"/>
                    <a:gd name="T4" fmla="*/ 61 w 66"/>
                    <a:gd name="T5" fmla="*/ 33 h 39"/>
                    <a:gd name="T6" fmla="*/ 5 w 66"/>
                    <a:gd name="T7" fmla="*/ 2 h 39"/>
                    <a:gd name="T8" fmla="*/ 0 w 66"/>
                    <a:gd name="T9" fmla="*/ 2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9">
                      <a:moveTo>
                        <a:pt x="0" y="2"/>
                      </a:moveTo>
                      <a:cubicBezTo>
                        <a:pt x="12" y="27"/>
                        <a:pt x="36" y="39"/>
                        <a:pt x="64" y="35"/>
                      </a:cubicBezTo>
                      <a:cubicBezTo>
                        <a:pt x="66" y="34"/>
                        <a:pt x="62" y="32"/>
                        <a:pt x="61" y="33"/>
                      </a:cubicBezTo>
                      <a:cubicBezTo>
                        <a:pt x="36" y="37"/>
                        <a:pt x="16" y="24"/>
                        <a:pt x="5" y="2"/>
                      </a:cubicBezTo>
                      <a:cubicBezTo>
                        <a:pt x="4" y="1"/>
                        <a:pt x="0" y="0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Freeform 37"/>
                <p:cNvSpPr/>
                <p:nvPr/>
              </p:nvSpPr>
              <p:spPr bwMode="auto">
                <a:xfrm>
                  <a:off x="2838" y="609"/>
                  <a:ext cx="157" cy="98"/>
                </a:xfrm>
                <a:custGeom>
                  <a:avLst/>
                  <a:gdLst>
                    <a:gd name="T0" fmla="*/ 6 w 66"/>
                    <a:gd name="T1" fmla="*/ 39 h 41"/>
                    <a:gd name="T2" fmla="*/ 62 w 66"/>
                    <a:gd name="T3" fmla="*/ 3 h 41"/>
                    <a:gd name="T4" fmla="*/ 61 w 66"/>
                    <a:gd name="T5" fmla="*/ 1 h 41"/>
                    <a:gd name="T6" fmla="*/ 1 w 66"/>
                    <a:gd name="T7" fmla="*/ 39 h 41"/>
                    <a:gd name="T8" fmla="*/ 6 w 66"/>
                    <a:gd name="T9" fmla="*/ 3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41">
                      <a:moveTo>
                        <a:pt x="6" y="39"/>
                      </a:moveTo>
                      <a:cubicBezTo>
                        <a:pt x="19" y="22"/>
                        <a:pt x="42" y="8"/>
                        <a:pt x="62" y="3"/>
                      </a:cubicBezTo>
                      <a:cubicBezTo>
                        <a:pt x="66" y="2"/>
                        <a:pt x="63" y="0"/>
                        <a:pt x="61" y="1"/>
                      </a:cubicBezTo>
                      <a:cubicBezTo>
                        <a:pt x="39" y="7"/>
                        <a:pt x="14" y="20"/>
                        <a:pt x="1" y="39"/>
                      </a:cubicBezTo>
                      <a:cubicBezTo>
                        <a:pt x="0" y="40"/>
                        <a:pt x="5" y="41"/>
                        <a:pt x="6" y="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Freeform 38"/>
                <p:cNvSpPr/>
                <p:nvPr/>
              </p:nvSpPr>
              <p:spPr bwMode="auto">
                <a:xfrm>
                  <a:off x="2886" y="564"/>
                  <a:ext cx="81" cy="154"/>
                </a:xfrm>
                <a:custGeom>
                  <a:avLst/>
                  <a:gdLst>
                    <a:gd name="T0" fmla="*/ 5 w 34"/>
                    <a:gd name="T1" fmla="*/ 1 h 65"/>
                    <a:gd name="T2" fmla="*/ 28 w 34"/>
                    <a:gd name="T3" fmla="*/ 64 h 65"/>
                    <a:gd name="T4" fmla="*/ 32 w 34"/>
                    <a:gd name="T5" fmla="*/ 63 h 65"/>
                    <a:gd name="T6" fmla="*/ 10 w 34"/>
                    <a:gd name="T7" fmla="*/ 1 h 65"/>
                    <a:gd name="T8" fmla="*/ 5 w 34"/>
                    <a:gd name="T9" fmla="*/ 1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65">
                      <a:moveTo>
                        <a:pt x="5" y="1"/>
                      </a:moveTo>
                      <a:cubicBezTo>
                        <a:pt x="0" y="26"/>
                        <a:pt x="7" y="50"/>
                        <a:pt x="28" y="64"/>
                      </a:cubicBezTo>
                      <a:cubicBezTo>
                        <a:pt x="29" y="65"/>
                        <a:pt x="34" y="64"/>
                        <a:pt x="32" y="63"/>
                      </a:cubicBezTo>
                      <a:cubicBezTo>
                        <a:pt x="12" y="49"/>
                        <a:pt x="5" y="25"/>
                        <a:pt x="10" y="1"/>
                      </a:cubicBezTo>
                      <a:cubicBezTo>
                        <a:pt x="10" y="0"/>
                        <a:pt x="5" y="0"/>
                        <a:pt x="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Freeform 39"/>
                <p:cNvSpPr/>
                <p:nvPr/>
              </p:nvSpPr>
              <p:spPr bwMode="auto">
                <a:xfrm>
                  <a:off x="2228" y="481"/>
                  <a:ext cx="677" cy="171"/>
                </a:xfrm>
                <a:custGeom>
                  <a:avLst/>
                  <a:gdLst>
                    <a:gd name="T0" fmla="*/ 283 w 285"/>
                    <a:gd name="T1" fmla="*/ 70 h 72"/>
                    <a:gd name="T2" fmla="*/ 6 w 285"/>
                    <a:gd name="T3" fmla="*/ 0 h 72"/>
                    <a:gd name="T4" fmla="*/ 3 w 285"/>
                    <a:gd name="T5" fmla="*/ 2 h 72"/>
                    <a:gd name="T6" fmla="*/ 279 w 285"/>
                    <a:gd name="T7" fmla="*/ 72 h 72"/>
                    <a:gd name="T8" fmla="*/ 283 w 285"/>
                    <a:gd name="T9" fmla="*/ 7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5" h="72">
                      <a:moveTo>
                        <a:pt x="283" y="70"/>
                      </a:moveTo>
                      <a:cubicBezTo>
                        <a:pt x="190" y="47"/>
                        <a:pt x="97" y="26"/>
                        <a:pt x="6" y="0"/>
                      </a:cubicBezTo>
                      <a:cubicBezTo>
                        <a:pt x="5" y="0"/>
                        <a:pt x="0" y="1"/>
                        <a:pt x="3" y="2"/>
                      </a:cubicBezTo>
                      <a:cubicBezTo>
                        <a:pt x="94" y="28"/>
                        <a:pt x="187" y="49"/>
                        <a:pt x="279" y="72"/>
                      </a:cubicBezTo>
                      <a:cubicBezTo>
                        <a:pt x="280" y="72"/>
                        <a:pt x="285" y="71"/>
                        <a:pt x="283" y="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6" name="Freeform 40"/>
                <p:cNvSpPr/>
                <p:nvPr/>
              </p:nvSpPr>
              <p:spPr bwMode="auto">
                <a:xfrm>
                  <a:off x="2888" y="631"/>
                  <a:ext cx="41" cy="40"/>
                </a:xfrm>
                <a:custGeom>
                  <a:avLst/>
                  <a:gdLst>
                    <a:gd name="T0" fmla="*/ 6 w 17"/>
                    <a:gd name="T1" fmla="*/ 16 h 17"/>
                    <a:gd name="T2" fmla="*/ 1 w 17"/>
                    <a:gd name="T3" fmla="*/ 7 h 17"/>
                    <a:gd name="T4" fmla="*/ 10 w 17"/>
                    <a:gd name="T5" fmla="*/ 1 h 17"/>
                    <a:gd name="T6" fmla="*/ 16 w 17"/>
                    <a:gd name="T7" fmla="*/ 11 h 17"/>
                    <a:gd name="T8" fmla="*/ 6 w 17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6" y="16"/>
                      </a:moveTo>
                      <a:cubicBezTo>
                        <a:pt x="2" y="15"/>
                        <a:pt x="0" y="11"/>
                        <a:pt x="1" y="7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3"/>
                        <a:pt x="17" y="7"/>
                        <a:pt x="16" y="11"/>
                      </a:cubicBezTo>
                      <a:cubicBezTo>
                        <a:pt x="15" y="15"/>
                        <a:pt x="10" y="17"/>
                        <a:pt x="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7" name="Freeform 41"/>
                <p:cNvSpPr/>
                <p:nvPr/>
              </p:nvSpPr>
              <p:spPr bwMode="auto">
                <a:xfrm>
                  <a:off x="2763" y="828"/>
                  <a:ext cx="130" cy="139"/>
                </a:xfrm>
                <a:custGeom>
                  <a:avLst/>
                  <a:gdLst>
                    <a:gd name="T0" fmla="*/ 5 w 55"/>
                    <a:gd name="T1" fmla="*/ 58 h 59"/>
                    <a:gd name="T2" fmla="*/ 53 w 55"/>
                    <a:gd name="T3" fmla="*/ 2 h 59"/>
                    <a:gd name="T4" fmla="*/ 49 w 55"/>
                    <a:gd name="T5" fmla="*/ 0 h 59"/>
                    <a:gd name="T6" fmla="*/ 0 w 55"/>
                    <a:gd name="T7" fmla="*/ 57 h 59"/>
                    <a:gd name="T8" fmla="*/ 5 w 55"/>
                    <a:gd name="T9" fmla="*/ 58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59">
                      <a:moveTo>
                        <a:pt x="5" y="58"/>
                      </a:moveTo>
                      <a:cubicBezTo>
                        <a:pt x="7" y="29"/>
                        <a:pt x="24" y="6"/>
                        <a:pt x="53" y="2"/>
                      </a:cubicBezTo>
                      <a:cubicBezTo>
                        <a:pt x="55" y="2"/>
                        <a:pt x="51" y="0"/>
                        <a:pt x="49" y="0"/>
                      </a:cubicBezTo>
                      <a:cubicBezTo>
                        <a:pt x="20" y="5"/>
                        <a:pt x="2" y="27"/>
                        <a:pt x="0" y="57"/>
                      </a:cubicBezTo>
                      <a:cubicBezTo>
                        <a:pt x="0" y="58"/>
                        <a:pt x="5" y="59"/>
                        <a:pt x="5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" name="Freeform 42"/>
                <p:cNvSpPr/>
                <p:nvPr/>
              </p:nvSpPr>
              <p:spPr bwMode="auto">
                <a:xfrm>
                  <a:off x="2770" y="804"/>
                  <a:ext cx="118" cy="128"/>
                </a:xfrm>
                <a:custGeom>
                  <a:avLst/>
                  <a:gdLst>
                    <a:gd name="T0" fmla="*/ 0 w 50"/>
                    <a:gd name="T1" fmla="*/ 1 h 54"/>
                    <a:gd name="T2" fmla="*/ 47 w 50"/>
                    <a:gd name="T3" fmla="*/ 54 h 54"/>
                    <a:gd name="T4" fmla="*/ 47 w 50"/>
                    <a:gd name="T5" fmla="*/ 52 h 54"/>
                    <a:gd name="T6" fmla="*/ 5 w 50"/>
                    <a:gd name="T7" fmla="*/ 2 h 54"/>
                    <a:gd name="T8" fmla="*/ 0 w 50"/>
                    <a:gd name="T9" fmla="*/ 1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4">
                      <a:moveTo>
                        <a:pt x="0" y="1"/>
                      </a:moveTo>
                      <a:cubicBezTo>
                        <a:pt x="3" y="28"/>
                        <a:pt x="20" y="48"/>
                        <a:pt x="47" y="54"/>
                      </a:cubicBezTo>
                      <a:cubicBezTo>
                        <a:pt x="50" y="54"/>
                        <a:pt x="50" y="52"/>
                        <a:pt x="47" y="52"/>
                      </a:cubicBezTo>
                      <a:cubicBezTo>
                        <a:pt x="22" y="47"/>
                        <a:pt x="7" y="27"/>
                        <a:pt x="5" y="2"/>
                      </a:cubicBezTo>
                      <a:cubicBezTo>
                        <a:pt x="5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" name="Freeform 43"/>
                <p:cNvSpPr/>
                <p:nvPr/>
              </p:nvSpPr>
              <p:spPr bwMode="auto">
                <a:xfrm>
                  <a:off x="2720" y="865"/>
                  <a:ext cx="180" cy="46"/>
                </a:xfrm>
                <a:custGeom>
                  <a:avLst/>
                  <a:gdLst>
                    <a:gd name="T0" fmla="*/ 6 w 76"/>
                    <a:gd name="T1" fmla="*/ 18 h 19"/>
                    <a:gd name="T2" fmla="*/ 71 w 76"/>
                    <a:gd name="T3" fmla="*/ 5 h 19"/>
                    <a:gd name="T4" fmla="*/ 73 w 76"/>
                    <a:gd name="T5" fmla="*/ 3 h 19"/>
                    <a:gd name="T6" fmla="*/ 2 w 76"/>
                    <a:gd name="T7" fmla="*/ 17 h 19"/>
                    <a:gd name="T8" fmla="*/ 6 w 76"/>
                    <a:gd name="T9" fmla="*/ 18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19">
                      <a:moveTo>
                        <a:pt x="6" y="18"/>
                      </a:moveTo>
                      <a:cubicBezTo>
                        <a:pt x="24" y="6"/>
                        <a:pt x="50" y="2"/>
                        <a:pt x="71" y="5"/>
                      </a:cubicBezTo>
                      <a:cubicBezTo>
                        <a:pt x="72" y="5"/>
                        <a:pt x="76" y="3"/>
                        <a:pt x="73" y="3"/>
                      </a:cubicBezTo>
                      <a:cubicBezTo>
                        <a:pt x="50" y="0"/>
                        <a:pt x="22" y="4"/>
                        <a:pt x="2" y="17"/>
                      </a:cubicBezTo>
                      <a:cubicBezTo>
                        <a:pt x="0" y="19"/>
                        <a:pt x="5" y="19"/>
                        <a:pt x="6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Freeform 44"/>
                <p:cNvSpPr/>
                <p:nvPr/>
              </p:nvSpPr>
              <p:spPr bwMode="auto">
                <a:xfrm>
                  <a:off x="2789" y="797"/>
                  <a:ext cx="49" cy="166"/>
                </a:xfrm>
                <a:custGeom>
                  <a:avLst/>
                  <a:gdLst>
                    <a:gd name="T0" fmla="*/ 15 w 21"/>
                    <a:gd name="T1" fmla="*/ 2 h 70"/>
                    <a:gd name="T2" fmla="*/ 14 w 21"/>
                    <a:gd name="T3" fmla="*/ 69 h 70"/>
                    <a:gd name="T4" fmla="*/ 19 w 21"/>
                    <a:gd name="T5" fmla="*/ 68 h 70"/>
                    <a:gd name="T6" fmla="*/ 20 w 21"/>
                    <a:gd name="T7" fmla="*/ 2 h 70"/>
                    <a:gd name="T8" fmla="*/ 15 w 21"/>
                    <a:gd name="T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70">
                      <a:moveTo>
                        <a:pt x="15" y="2"/>
                      </a:moveTo>
                      <a:cubicBezTo>
                        <a:pt x="2" y="23"/>
                        <a:pt x="0" y="48"/>
                        <a:pt x="14" y="69"/>
                      </a:cubicBezTo>
                      <a:cubicBezTo>
                        <a:pt x="15" y="70"/>
                        <a:pt x="20" y="70"/>
                        <a:pt x="19" y="68"/>
                      </a:cubicBezTo>
                      <a:cubicBezTo>
                        <a:pt x="5" y="48"/>
                        <a:pt x="7" y="23"/>
                        <a:pt x="20" y="2"/>
                      </a:cubicBezTo>
                      <a:cubicBezTo>
                        <a:pt x="21" y="1"/>
                        <a:pt x="16" y="0"/>
                        <a:pt x="1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Freeform 45"/>
                <p:cNvSpPr/>
                <p:nvPr/>
              </p:nvSpPr>
              <p:spPr bwMode="auto">
                <a:xfrm>
                  <a:off x="2233" y="479"/>
                  <a:ext cx="570" cy="401"/>
                </a:xfrm>
                <a:custGeom>
                  <a:avLst/>
                  <a:gdLst>
                    <a:gd name="T0" fmla="*/ 238 w 240"/>
                    <a:gd name="T1" fmla="*/ 166 h 169"/>
                    <a:gd name="T2" fmla="*/ 6 w 240"/>
                    <a:gd name="T3" fmla="*/ 1 h 169"/>
                    <a:gd name="T4" fmla="*/ 2 w 240"/>
                    <a:gd name="T5" fmla="*/ 2 h 169"/>
                    <a:gd name="T6" fmla="*/ 234 w 240"/>
                    <a:gd name="T7" fmla="*/ 168 h 169"/>
                    <a:gd name="T8" fmla="*/ 238 w 240"/>
                    <a:gd name="T9" fmla="*/ 166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0" h="169">
                      <a:moveTo>
                        <a:pt x="238" y="166"/>
                      </a:moveTo>
                      <a:cubicBezTo>
                        <a:pt x="161" y="112"/>
                        <a:pt x="82" y="59"/>
                        <a:pt x="6" y="1"/>
                      </a:cubicBezTo>
                      <a:cubicBezTo>
                        <a:pt x="5" y="0"/>
                        <a:pt x="0" y="1"/>
                        <a:pt x="2" y="2"/>
                      </a:cubicBezTo>
                      <a:cubicBezTo>
                        <a:pt x="77" y="60"/>
                        <a:pt x="156" y="113"/>
                        <a:pt x="234" y="168"/>
                      </a:cubicBezTo>
                      <a:cubicBezTo>
                        <a:pt x="235" y="169"/>
                        <a:pt x="240" y="167"/>
                        <a:pt x="238" y="1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2" name="Freeform 46"/>
                <p:cNvSpPr/>
                <p:nvPr/>
              </p:nvSpPr>
              <p:spPr bwMode="auto">
                <a:xfrm>
                  <a:off x="2784" y="861"/>
                  <a:ext cx="43" cy="40"/>
                </a:xfrm>
                <a:custGeom>
                  <a:avLst/>
                  <a:gdLst>
                    <a:gd name="T0" fmla="*/ 4 w 18"/>
                    <a:gd name="T1" fmla="*/ 15 h 17"/>
                    <a:gd name="T2" fmla="*/ 3 w 18"/>
                    <a:gd name="T3" fmla="*/ 4 h 17"/>
                    <a:gd name="T4" fmla="*/ 14 w 18"/>
                    <a:gd name="T5" fmla="*/ 3 h 17"/>
                    <a:gd name="T6" fmla="*/ 15 w 18"/>
                    <a:gd name="T7" fmla="*/ 14 h 17"/>
                    <a:gd name="T8" fmla="*/ 4 w 18"/>
                    <a:gd name="T9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7">
                      <a:moveTo>
                        <a:pt x="4" y="15"/>
                      </a:moveTo>
                      <a:cubicBezTo>
                        <a:pt x="1" y="12"/>
                        <a:pt x="0" y="8"/>
                        <a:pt x="3" y="4"/>
                      </a:cubicBezTo>
                      <a:cubicBezTo>
                        <a:pt x="6" y="1"/>
                        <a:pt x="10" y="0"/>
                        <a:pt x="14" y="3"/>
                      </a:cubicBezTo>
                      <a:cubicBezTo>
                        <a:pt x="17" y="5"/>
                        <a:pt x="18" y="10"/>
                        <a:pt x="15" y="14"/>
                      </a:cubicBezTo>
                      <a:cubicBezTo>
                        <a:pt x="13" y="17"/>
                        <a:pt x="8" y="17"/>
                        <a:pt x="4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3" name="Freeform 47"/>
                <p:cNvSpPr/>
                <p:nvPr/>
              </p:nvSpPr>
              <p:spPr bwMode="auto">
                <a:xfrm>
                  <a:off x="2539" y="1029"/>
                  <a:ext cx="174" cy="102"/>
                </a:xfrm>
                <a:custGeom>
                  <a:avLst/>
                  <a:gdLst>
                    <a:gd name="T0" fmla="*/ 6 w 73"/>
                    <a:gd name="T1" fmla="*/ 42 h 43"/>
                    <a:gd name="T2" fmla="*/ 68 w 73"/>
                    <a:gd name="T3" fmla="*/ 9 h 43"/>
                    <a:gd name="T4" fmla="*/ 70 w 73"/>
                    <a:gd name="T5" fmla="*/ 7 h 43"/>
                    <a:gd name="T6" fmla="*/ 1 w 73"/>
                    <a:gd name="T7" fmla="*/ 41 h 43"/>
                    <a:gd name="T8" fmla="*/ 6 w 73"/>
                    <a:gd name="T9" fmla="*/ 4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" h="43">
                      <a:moveTo>
                        <a:pt x="6" y="42"/>
                      </a:moveTo>
                      <a:cubicBezTo>
                        <a:pt x="17" y="17"/>
                        <a:pt x="40" y="2"/>
                        <a:pt x="68" y="9"/>
                      </a:cubicBezTo>
                      <a:cubicBezTo>
                        <a:pt x="70" y="9"/>
                        <a:pt x="73" y="8"/>
                        <a:pt x="70" y="7"/>
                      </a:cubicBezTo>
                      <a:cubicBezTo>
                        <a:pt x="40" y="0"/>
                        <a:pt x="14" y="13"/>
                        <a:pt x="1" y="41"/>
                      </a:cubicBezTo>
                      <a:cubicBezTo>
                        <a:pt x="0" y="42"/>
                        <a:pt x="5" y="43"/>
                        <a:pt x="6" y="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 48"/>
                <p:cNvSpPr/>
                <p:nvPr/>
              </p:nvSpPr>
              <p:spPr bwMode="auto">
                <a:xfrm>
                  <a:off x="2589" y="982"/>
                  <a:ext cx="83" cy="159"/>
                </a:xfrm>
                <a:custGeom>
                  <a:avLst/>
                  <a:gdLst>
                    <a:gd name="T0" fmla="*/ 7 w 35"/>
                    <a:gd name="T1" fmla="*/ 1 h 67"/>
                    <a:gd name="T2" fmla="*/ 29 w 35"/>
                    <a:gd name="T3" fmla="*/ 66 h 67"/>
                    <a:gd name="T4" fmla="*/ 33 w 35"/>
                    <a:gd name="T5" fmla="*/ 66 h 67"/>
                    <a:gd name="T6" fmla="*/ 12 w 35"/>
                    <a:gd name="T7" fmla="*/ 2 h 67"/>
                    <a:gd name="T8" fmla="*/ 7 w 35"/>
                    <a:gd name="T9" fmla="*/ 1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67">
                      <a:moveTo>
                        <a:pt x="7" y="1"/>
                      </a:moveTo>
                      <a:cubicBezTo>
                        <a:pt x="0" y="27"/>
                        <a:pt x="7" y="51"/>
                        <a:pt x="29" y="66"/>
                      </a:cubicBezTo>
                      <a:cubicBezTo>
                        <a:pt x="30" y="67"/>
                        <a:pt x="35" y="67"/>
                        <a:pt x="33" y="66"/>
                      </a:cubicBezTo>
                      <a:cubicBezTo>
                        <a:pt x="11" y="51"/>
                        <a:pt x="5" y="27"/>
                        <a:pt x="12" y="2"/>
                      </a:cubicBezTo>
                      <a:cubicBezTo>
                        <a:pt x="13" y="1"/>
                        <a:pt x="8" y="0"/>
                        <a:pt x="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 49"/>
                <p:cNvSpPr/>
                <p:nvPr/>
              </p:nvSpPr>
              <p:spPr bwMode="auto">
                <a:xfrm>
                  <a:off x="2523" y="1048"/>
                  <a:ext cx="178" cy="45"/>
                </a:xfrm>
                <a:custGeom>
                  <a:avLst/>
                  <a:gdLst>
                    <a:gd name="T0" fmla="*/ 4 w 75"/>
                    <a:gd name="T1" fmla="*/ 6 h 19"/>
                    <a:gd name="T2" fmla="*/ 69 w 75"/>
                    <a:gd name="T3" fmla="*/ 19 h 19"/>
                    <a:gd name="T4" fmla="*/ 74 w 75"/>
                    <a:gd name="T5" fmla="*/ 17 h 19"/>
                    <a:gd name="T6" fmla="*/ 3 w 75"/>
                    <a:gd name="T7" fmla="*/ 4 h 19"/>
                    <a:gd name="T8" fmla="*/ 4 w 75"/>
                    <a:gd name="T9" fmla="*/ 6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19">
                      <a:moveTo>
                        <a:pt x="4" y="6"/>
                      </a:moveTo>
                      <a:cubicBezTo>
                        <a:pt x="26" y="2"/>
                        <a:pt x="51" y="9"/>
                        <a:pt x="69" y="19"/>
                      </a:cubicBezTo>
                      <a:cubicBezTo>
                        <a:pt x="71" y="19"/>
                        <a:pt x="75" y="18"/>
                        <a:pt x="74" y="17"/>
                      </a:cubicBezTo>
                      <a:cubicBezTo>
                        <a:pt x="53" y="6"/>
                        <a:pt x="26" y="0"/>
                        <a:pt x="3" y="4"/>
                      </a:cubicBezTo>
                      <a:cubicBezTo>
                        <a:pt x="0" y="5"/>
                        <a:pt x="2" y="6"/>
                        <a:pt x="4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Freeform 50"/>
                <p:cNvSpPr/>
                <p:nvPr/>
              </p:nvSpPr>
              <p:spPr bwMode="auto">
                <a:xfrm>
                  <a:off x="2585" y="998"/>
                  <a:ext cx="90" cy="152"/>
                </a:xfrm>
                <a:custGeom>
                  <a:avLst/>
                  <a:gdLst>
                    <a:gd name="T0" fmla="*/ 32 w 38"/>
                    <a:gd name="T1" fmla="*/ 1 h 64"/>
                    <a:gd name="T2" fmla="*/ 5 w 38"/>
                    <a:gd name="T3" fmla="*/ 63 h 64"/>
                    <a:gd name="T4" fmla="*/ 10 w 38"/>
                    <a:gd name="T5" fmla="*/ 62 h 64"/>
                    <a:gd name="T6" fmla="*/ 36 w 38"/>
                    <a:gd name="T7" fmla="*/ 1 h 64"/>
                    <a:gd name="T8" fmla="*/ 32 w 38"/>
                    <a:gd name="T9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64">
                      <a:moveTo>
                        <a:pt x="32" y="1"/>
                      </a:moveTo>
                      <a:cubicBezTo>
                        <a:pt x="12" y="15"/>
                        <a:pt x="0" y="38"/>
                        <a:pt x="5" y="63"/>
                      </a:cubicBezTo>
                      <a:cubicBezTo>
                        <a:pt x="6" y="64"/>
                        <a:pt x="11" y="64"/>
                        <a:pt x="10" y="62"/>
                      </a:cubicBezTo>
                      <a:cubicBezTo>
                        <a:pt x="5" y="38"/>
                        <a:pt x="16" y="15"/>
                        <a:pt x="36" y="1"/>
                      </a:cubicBezTo>
                      <a:cubicBezTo>
                        <a:pt x="38" y="0"/>
                        <a:pt x="33" y="0"/>
                        <a:pt x="3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7" name="Freeform 51"/>
                <p:cNvSpPr/>
                <p:nvPr/>
              </p:nvSpPr>
              <p:spPr bwMode="auto">
                <a:xfrm>
                  <a:off x="2236" y="479"/>
                  <a:ext cx="375" cy="581"/>
                </a:xfrm>
                <a:custGeom>
                  <a:avLst/>
                  <a:gdLst>
                    <a:gd name="T0" fmla="*/ 157 w 158"/>
                    <a:gd name="T1" fmla="*/ 243 h 245"/>
                    <a:gd name="T2" fmla="*/ 5 w 158"/>
                    <a:gd name="T3" fmla="*/ 1 h 245"/>
                    <a:gd name="T4" fmla="*/ 1 w 158"/>
                    <a:gd name="T5" fmla="*/ 2 h 245"/>
                    <a:gd name="T6" fmla="*/ 153 w 158"/>
                    <a:gd name="T7" fmla="*/ 244 h 245"/>
                    <a:gd name="T8" fmla="*/ 157 w 158"/>
                    <a:gd name="T9" fmla="*/ 243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8" h="245">
                      <a:moveTo>
                        <a:pt x="157" y="243"/>
                      </a:moveTo>
                      <a:cubicBezTo>
                        <a:pt x="106" y="163"/>
                        <a:pt x="53" y="83"/>
                        <a:pt x="5" y="1"/>
                      </a:cubicBezTo>
                      <a:cubicBezTo>
                        <a:pt x="5" y="0"/>
                        <a:pt x="0" y="1"/>
                        <a:pt x="1" y="2"/>
                      </a:cubicBezTo>
                      <a:cubicBezTo>
                        <a:pt x="48" y="84"/>
                        <a:pt x="101" y="164"/>
                        <a:pt x="153" y="244"/>
                      </a:cubicBezTo>
                      <a:cubicBezTo>
                        <a:pt x="153" y="245"/>
                        <a:pt x="158" y="244"/>
                        <a:pt x="157" y="2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Freeform 52"/>
                <p:cNvSpPr/>
                <p:nvPr/>
              </p:nvSpPr>
              <p:spPr bwMode="auto">
                <a:xfrm>
                  <a:off x="2592" y="1046"/>
                  <a:ext cx="40" cy="40"/>
                </a:xfrm>
                <a:custGeom>
                  <a:avLst/>
                  <a:gdLst>
                    <a:gd name="T0" fmla="*/ 2 w 17"/>
                    <a:gd name="T1" fmla="*/ 12 h 17"/>
                    <a:gd name="T2" fmla="*/ 4 w 17"/>
                    <a:gd name="T3" fmla="*/ 2 h 17"/>
                    <a:gd name="T4" fmla="*/ 15 w 17"/>
                    <a:gd name="T5" fmla="*/ 5 h 17"/>
                    <a:gd name="T6" fmla="*/ 12 w 17"/>
                    <a:gd name="T7" fmla="*/ 15 h 17"/>
                    <a:gd name="T8" fmla="*/ 2 w 17"/>
                    <a:gd name="T9" fmla="*/ 1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2" y="12"/>
                      </a:moveTo>
                      <a:cubicBezTo>
                        <a:pt x="0" y="9"/>
                        <a:pt x="1" y="4"/>
                        <a:pt x="4" y="2"/>
                      </a:cubicBezTo>
                      <a:cubicBezTo>
                        <a:pt x="8" y="0"/>
                        <a:pt x="13" y="1"/>
                        <a:pt x="15" y="5"/>
                      </a:cubicBezTo>
                      <a:cubicBezTo>
                        <a:pt x="17" y="8"/>
                        <a:pt x="16" y="13"/>
                        <a:pt x="12" y="15"/>
                      </a:cubicBezTo>
                      <a:cubicBezTo>
                        <a:pt x="9" y="17"/>
                        <a:pt x="4" y="16"/>
                        <a:pt x="2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9" name="Freeform 53"/>
                <p:cNvSpPr/>
                <p:nvPr/>
              </p:nvSpPr>
              <p:spPr bwMode="auto">
                <a:xfrm>
                  <a:off x="2285" y="1153"/>
                  <a:ext cx="193" cy="64"/>
                </a:xfrm>
                <a:custGeom>
                  <a:avLst/>
                  <a:gdLst>
                    <a:gd name="T0" fmla="*/ 6 w 81"/>
                    <a:gd name="T1" fmla="*/ 26 h 27"/>
                    <a:gd name="T2" fmla="*/ 75 w 81"/>
                    <a:gd name="T3" fmla="*/ 18 h 27"/>
                    <a:gd name="T4" fmla="*/ 79 w 81"/>
                    <a:gd name="T5" fmla="*/ 17 h 27"/>
                    <a:gd name="T6" fmla="*/ 1 w 81"/>
                    <a:gd name="T7" fmla="*/ 25 h 27"/>
                    <a:gd name="T8" fmla="*/ 6 w 81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27">
                      <a:moveTo>
                        <a:pt x="6" y="26"/>
                      </a:moveTo>
                      <a:cubicBezTo>
                        <a:pt x="26" y="7"/>
                        <a:pt x="51" y="2"/>
                        <a:pt x="75" y="18"/>
                      </a:cubicBezTo>
                      <a:cubicBezTo>
                        <a:pt x="76" y="19"/>
                        <a:pt x="81" y="19"/>
                        <a:pt x="79" y="17"/>
                      </a:cubicBezTo>
                      <a:cubicBezTo>
                        <a:pt x="53" y="0"/>
                        <a:pt x="23" y="4"/>
                        <a:pt x="1" y="25"/>
                      </a:cubicBezTo>
                      <a:cubicBezTo>
                        <a:pt x="0" y="26"/>
                        <a:pt x="5" y="27"/>
                        <a:pt x="6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0" name="Freeform 54"/>
                <p:cNvSpPr/>
                <p:nvPr/>
              </p:nvSpPr>
              <p:spPr bwMode="auto">
                <a:xfrm>
                  <a:off x="2357" y="1100"/>
                  <a:ext cx="57" cy="169"/>
                </a:xfrm>
                <a:custGeom>
                  <a:avLst/>
                  <a:gdLst>
                    <a:gd name="T0" fmla="*/ 18 w 24"/>
                    <a:gd name="T1" fmla="*/ 1 h 71"/>
                    <a:gd name="T2" fmla="*/ 16 w 24"/>
                    <a:gd name="T3" fmla="*/ 69 h 71"/>
                    <a:gd name="T4" fmla="*/ 20 w 24"/>
                    <a:gd name="T5" fmla="*/ 69 h 71"/>
                    <a:gd name="T6" fmla="*/ 23 w 24"/>
                    <a:gd name="T7" fmla="*/ 2 h 71"/>
                    <a:gd name="T8" fmla="*/ 18 w 24"/>
                    <a:gd name="T9" fmla="*/ 1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71">
                      <a:moveTo>
                        <a:pt x="18" y="1"/>
                      </a:moveTo>
                      <a:cubicBezTo>
                        <a:pt x="2" y="22"/>
                        <a:pt x="0" y="47"/>
                        <a:pt x="16" y="69"/>
                      </a:cubicBezTo>
                      <a:cubicBezTo>
                        <a:pt x="16" y="70"/>
                        <a:pt x="21" y="71"/>
                        <a:pt x="20" y="69"/>
                      </a:cubicBezTo>
                      <a:cubicBezTo>
                        <a:pt x="5" y="47"/>
                        <a:pt x="7" y="23"/>
                        <a:pt x="23" y="2"/>
                      </a:cubicBezTo>
                      <a:cubicBezTo>
                        <a:pt x="24" y="1"/>
                        <a:pt x="19" y="0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1" name="Freeform 55"/>
                <p:cNvSpPr/>
                <p:nvPr/>
              </p:nvSpPr>
              <p:spPr bwMode="auto">
                <a:xfrm>
                  <a:off x="2293" y="1143"/>
                  <a:ext cx="159" cy="93"/>
                </a:xfrm>
                <a:custGeom>
                  <a:avLst/>
                  <a:gdLst>
                    <a:gd name="T0" fmla="*/ 3 w 67"/>
                    <a:gd name="T1" fmla="*/ 2 h 39"/>
                    <a:gd name="T2" fmla="*/ 61 w 67"/>
                    <a:gd name="T3" fmla="*/ 37 h 39"/>
                    <a:gd name="T4" fmla="*/ 66 w 67"/>
                    <a:gd name="T5" fmla="*/ 36 h 39"/>
                    <a:gd name="T6" fmla="*/ 5 w 67"/>
                    <a:gd name="T7" fmla="*/ 0 h 39"/>
                    <a:gd name="T8" fmla="*/ 3 w 67"/>
                    <a:gd name="T9" fmla="*/ 2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39">
                      <a:moveTo>
                        <a:pt x="3" y="2"/>
                      </a:moveTo>
                      <a:cubicBezTo>
                        <a:pt x="25" y="6"/>
                        <a:pt x="47" y="21"/>
                        <a:pt x="61" y="37"/>
                      </a:cubicBezTo>
                      <a:cubicBezTo>
                        <a:pt x="62" y="39"/>
                        <a:pt x="67" y="37"/>
                        <a:pt x="66" y="36"/>
                      </a:cubicBezTo>
                      <a:cubicBezTo>
                        <a:pt x="51" y="19"/>
                        <a:pt x="28" y="4"/>
                        <a:pt x="5" y="0"/>
                      </a:cubicBezTo>
                      <a:cubicBezTo>
                        <a:pt x="4" y="0"/>
                        <a:pt x="0" y="2"/>
                        <a:pt x="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Freeform 56"/>
                <p:cNvSpPr/>
                <p:nvPr/>
              </p:nvSpPr>
              <p:spPr bwMode="auto">
                <a:xfrm>
                  <a:off x="2333" y="1134"/>
                  <a:ext cx="128" cy="120"/>
                </a:xfrm>
                <a:custGeom>
                  <a:avLst/>
                  <a:gdLst>
                    <a:gd name="T0" fmla="*/ 48 w 54"/>
                    <a:gd name="T1" fmla="*/ 1 h 51"/>
                    <a:gd name="T2" fmla="*/ 0 w 54"/>
                    <a:gd name="T3" fmla="*/ 50 h 51"/>
                    <a:gd name="T4" fmla="*/ 5 w 54"/>
                    <a:gd name="T5" fmla="*/ 50 h 51"/>
                    <a:gd name="T6" fmla="*/ 50 w 54"/>
                    <a:gd name="T7" fmla="*/ 2 h 51"/>
                    <a:gd name="T8" fmla="*/ 48 w 54"/>
                    <a:gd name="T9" fmla="*/ 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51">
                      <a:moveTo>
                        <a:pt x="48" y="1"/>
                      </a:moveTo>
                      <a:cubicBezTo>
                        <a:pt x="24" y="7"/>
                        <a:pt x="3" y="24"/>
                        <a:pt x="0" y="50"/>
                      </a:cubicBezTo>
                      <a:cubicBezTo>
                        <a:pt x="0" y="51"/>
                        <a:pt x="5" y="51"/>
                        <a:pt x="5" y="50"/>
                      </a:cubicBezTo>
                      <a:cubicBezTo>
                        <a:pt x="8" y="25"/>
                        <a:pt x="27" y="8"/>
                        <a:pt x="50" y="2"/>
                      </a:cubicBezTo>
                      <a:cubicBezTo>
                        <a:pt x="54" y="1"/>
                        <a:pt x="49" y="0"/>
                        <a:pt x="4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3" name="Freeform 57"/>
                <p:cNvSpPr/>
                <p:nvPr/>
              </p:nvSpPr>
              <p:spPr bwMode="auto">
                <a:xfrm>
                  <a:off x="2228" y="500"/>
                  <a:ext cx="150" cy="669"/>
                </a:xfrm>
                <a:custGeom>
                  <a:avLst/>
                  <a:gdLst>
                    <a:gd name="T0" fmla="*/ 63 w 63"/>
                    <a:gd name="T1" fmla="*/ 280 h 282"/>
                    <a:gd name="T2" fmla="*/ 5 w 63"/>
                    <a:gd name="T3" fmla="*/ 1 h 282"/>
                    <a:gd name="T4" fmla="*/ 0 w 63"/>
                    <a:gd name="T5" fmla="*/ 2 h 282"/>
                    <a:gd name="T6" fmla="*/ 58 w 63"/>
                    <a:gd name="T7" fmla="*/ 281 h 282"/>
                    <a:gd name="T8" fmla="*/ 63 w 63"/>
                    <a:gd name="T9" fmla="*/ 280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282">
                      <a:moveTo>
                        <a:pt x="63" y="280"/>
                      </a:moveTo>
                      <a:cubicBezTo>
                        <a:pt x="43" y="188"/>
                        <a:pt x="21" y="95"/>
                        <a:pt x="5" y="1"/>
                      </a:cubicBezTo>
                      <a:cubicBezTo>
                        <a:pt x="5" y="0"/>
                        <a:pt x="0" y="0"/>
                        <a:pt x="0" y="2"/>
                      </a:cubicBezTo>
                      <a:cubicBezTo>
                        <a:pt x="16" y="95"/>
                        <a:pt x="38" y="188"/>
                        <a:pt x="58" y="281"/>
                      </a:cubicBezTo>
                      <a:cubicBezTo>
                        <a:pt x="58" y="282"/>
                        <a:pt x="63" y="282"/>
                        <a:pt x="63" y="28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Freeform 58"/>
                <p:cNvSpPr/>
                <p:nvPr/>
              </p:nvSpPr>
              <p:spPr bwMode="auto">
                <a:xfrm>
                  <a:off x="2357" y="1160"/>
                  <a:ext cx="38" cy="38"/>
                </a:xfrm>
                <a:custGeom>
                  <a:avLst/>
                  <a:gdLst>
                    <a:gd name="T0" fmla="*/ 0 w 16"/>
                    <a:gd name="T1" fmla="*/ 9 h 16"/>
                    <a:gd name="T2" fmla="*/ 7 w 16"/>
                    <a:gd name="T3" fmla="*/ 0 h 16"/>
                    <a:gd name="T4" fmla="*/ 16 w 16"/>
                    <a:gd name="T5" fmla="*/ 7 h 16"/>
                    <a:gd name="T6" fmla="*/ 9 w 16"/>
                    <a:gd name="T7" fmla="*/ 16 h 16"/>
                    <a:gd name="T8" fmla="*/ 0 w 16"/>
                    <a:gd name="T9" fmla="*/ 9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6">
                      <a:moveTo>
                        <a:pt x="0" y="9"/>
                      </a:moveTo>
                      <a:cubicBezTo>
                        <a:pt x="0" y="5"/>
                        <a:pt x="3" y="1"/>
                        <a:pt x="7" y="0"/>
                      </a:cubicBezTo>
                      <a:cubicBezTo>
                        <a:pt x="11" y="0"/>
                        <a:pt x="15" y="3"/>
                        <a:pt x="16" y="7"/>
                      </a:cubicBezTo>
                      <a:cubicBezTo>
                        <a:pt x="16" y="11"/>
                        <a:pt x="13" y="15"/>
                        <a:pt x="9" y="16"/>
                      </a:cubicBezTo>
                      <a:cubicBezTo>
                        <a:pt x="5" y="16"/>
                        <a:pt x="1" y="13"/>
                        <a:pt x="0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Freeform 59"/>
                <p:cNvSpPr/>
                <p:nvPr/>
              </p:nvSpPr>
              <p:spPr bwMode="auto">
                <a:xfrm>
                  <a:off x="2041" y="1155"/>
                  <a:ext cx="187" cy="76"/>
                </a:xfrm>
                <a:custGeom>
                  <a:avLst/>
                  <a:gdLst>
                    <a:gd name="T0" fmla="*/ 6 w 79"/>
                    <a:gd name="T1" fmla="*/ 14 h 32"/>
                    <a:gd name="T2" fmla="*/ 73 w 79"/>
                    <a:gd name="T3" fmla="*/ 31 h 32"/>
                    <a:gd name="T4" fmla="*/ 78 w 79"/>
                    <a:gd name="T5" fmla="*/ 31 h 32"/>
                    <a:gd name="T6" fmla="*/ 2 w 79"/>
                    <a:gd name="T7" fmla="*/ 12 h 32"/>
                    <a:gd name="T8" fmla="*/ 6 w 79"/>
                    <a:gd name="T9" fmla="*/ 14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32">
                      <a:moveTo>
                        <a:pt x="6" y="14"/>
                      </a:moveTo>
                      <a:cubicBezTo>
                        <a:pt x="32" y="3"/>
                        <a:pt x="57" y="8"/>
                        <a:pt x="73" y="31"/>
                      </a:cubicBezTo>
                      <a:cubicBezTo>
                        <a:pt x="74" y="32"/>
                        <a:pt x="79" y="32"/>
                        <a:pt x="78" y="31"/>
                      </a:cubicBezTo>
                      <a:cubicBezTo>
                        <a:pt x="60" y="6"/>
                        <a:pt x="30" y="0"/>
                        <a:pt x="2" y="12"/>
                      </a:cubicBezTo>
                      <a:cubicBezTo>
                        <a:pt x="0" y="13"/>
                        <a:pt x="5" y="15"/>
                        <a:pt x="6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Freeform 60"/>
                <p:cNvSpPr/>
                <p:nvPr/>
              </p:nvSpPr>
              <p:spPr bwMode="auto">
                <a:xfrm>
                  <a:off x="2110" y="1119"/>
                  <a:ext cx="92" cy="154"/>
                </a:xfrm>
                <a:custGeom>
                  <a:avLst/>
                  <a:gdLst>
                    <a:gd name="T0" fmla="*/ 33 w 39"/>
                    <a:gd name="T1" fmla="*/ 1 h 65"/>
                    <a:gd name="T2" fmla="*/ 7 w 39"/>
                    <a:gd name="T3" fmla="*/ 63 h 65"/>
                    <a:gd name="T4" fmla="*/ 12 w 39"/>
                    <a:gd name="T5" fmla="*/ 64 h 65"/>
                    <a:gd name="T6" fmla="*/ 38 w 39"/>
                    <a:gd name="T7" fmla="*/ 2 h 65"/>
                    <a:gd name="T8" fmla="*/ 33 w 39"/>
                    <a:gd name="T9" fmla="*/ 1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65">
                      <a:moveTo>
                        <a:pt x="33" y="1"/>
                      </a:moveTo>
                      <a:cubicBezTo>
                        <a:pt x="10" y="15"/>
                        <a:pt x="0" y="37"/>
                        <a:pt x="7" y="63"/>
                      </a:cubicBezTo>
                      <a:cubicBezTo>
                        <a:pt x="7" y="65"/>
                        <a:pt x="12" y="65"/>
                        <a:pt x="12" y="64"/>
                      </a:cubicBezTo>
                      <a:cubicBezTo>
                        <a:pt x="5" y="38"/>
                        <a:pt x="15" y="16"/>
                        <a:pt x="38" y="2"/>
                      </a:cubicBezTo>
                      <a:cubicBezTo>
                        <a:pt x="39" y="2"/>
                        <a:pt x="34" y="0"/>
                        <a:pt x="3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Freeform 61"/>
                <p:cNvSpPr/>
                <p:nvPr/>
              </p:nvSpPr>
              <p:spPr bwMode="auto">
                <a:xfrm>
                  <a:off x="2074" y="1122"/>
                  <a:ext cx="116" cy="137"/>
                </a:xfrm>
                <a:custGeom>
                  <a:avLst/>
                  <a:gdLst>
                    <a:gd name="T0" fmla="*/ 2 w 49"/>
                    <a:gd name="T1" fmla="*/ 2 h 58"/>
                    <a:gd name="T2" fmla="*/ 44 w 49"/>
                    <a:gd name="T3" fmla="*/ 56 h 58"/>
                    <a:gd name="T4" fmla="*/ 49 w 49"/>
                    <a:gd name="T5" fmla="*/ 56 h 58"/>
                    <a:gd name="T6" fmla="*/ 6 w 49"/>
                    <a:gd name="T7" fmla="*/ 1 h 58"/>
                    <a:gd name="T8" fmla="*/ 2 w 49"/>
                    <a:gd name="T9" fmla="*/ 2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58">
                      <a:moveTo>
                        <a:pt x="2" y="2"/>
                      </a:moveTo>
                      <a:cubicBezTo>
                        <a:pt x="21" y="13"/>
                        <a:pt x="37" y="36"/>
                        <a:pt x="44" y="56"/>
                      </a:cubicBezTo>
                      <a:cubicBezTo>
                        <a:pt x="45" y="58"/>
                        <a:pt x="49" y="57"/>
                        <a:pt x="49" y="56"/>
                      </a:cubicBezTo>
                      <a:cubicBezTo>
                        <a:pt x="41" y="35"/>
                        <a:pt x="26" y="12"/>
                        <a:pt x="6" y="1"/>
                      </a:cubicBezTo>
                      <a:cubicBezTo>
                        <a:pt x="5" y="0"/>
                        <a:pt x="0" y="1"/>
                        <a:pt x="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Freeform 62"/>
                <p:cNvSpPr/>
                <p:nvPr/>
              </p:nvSpPr>
              <p:spPr bwMode="auto">
                <a:xfrm>
                  <a:off x="2074" y="1160"/>
                  <a:ext cx="159" cy="80"/>
                </a:xfrm>
                <a:custGeom>
                  <a:avLst/>
                  <a:gdLst>
                    <a:gd name="T0" fmla="*/ 64 w 67"/>
                    <a:gd name="T1" fmla="*/ 3 h 34"/>
                    <a:gd name="T2" fmla="*/ 0 w 67"/>
                    <a:gd name="T3" fmla="*/ 33 h 34"/>
                    <a:gd name="T4" fmla="*/ 5 w 67"/>
                    <a:gd name="T5" fmla="*/ 33 h 34"/>
                    <a:gd name="T6" fmla="*/ 62 w 67"/>
                    <a:gd name="T7" fmla="*/ 5 h 34"/>
                    <a:gd name="T8" fmla="*/ 64 w 67"/>
                    <a:gd name="T9" fmla="*/ 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34">
                      <a:moveTo>
                        <a:pt x="64" y="3"/>
                      </a:moveTo>
                      <a:cubicBezTo>
                        <a:pt x="38" y="0"/>
                        <a:pt x="13" y="9"/>
                        <a:pt x="0" y="33"/>
                      </a:cubicBezTo>
                      <a:cubicBezTo>
                        <a:pt x="0" y="34"/>
                        <a:pt x="4" y="34"/>
                        <a:pt x="5" y="33"/>
                      </a:cubicBezTo>
                      <a:cubicBezTo>
                        <a:pt x="16" y="12"/>
                        <a:pt x="39" y="2"/>
                        <a:pt x="62" y="5"/>
                      </a:cubicBezTo>
                      <a:cubicBezTo>
                        <a:pt x="65" y="5"/>
                        <a:pt x="67" y="3"/>
                        <a:pt x="64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Freeform 63"/>
                <p:cNvSpPr/>
                <p:nvPr/>
              </p:nvSpPr>
              <p:spPr bwMode="auto">
                <a:xfrm>
                  <a:off x="2133" y="498"/>
                  <a:ext cx="117" cy="673"/>
                </a:xfrm>
                <a:custGeom>
                  <a:avLst/>
                  <a:gdLst>
                    <a:gd name="T0" fmla="*/ 6 w 49"/>
                    <a:gd name="T1" fmla="*/ 283 h 284"/>
                    <a:gd name="T2" fmla="*/ 49 w 49"/>
                    <a:gd name="T3" fmla="*/ 1 h 284"/>
                    <a:gd name="T4" fmla="*/ 44 w 49"/>
                    <a:gd name="T5" fmla="*/ 1 h 284"/>
                    <a:gd name="T6" fmla="*/ 1 w 49"/>
                    <a:gd name="T7" fmla="*/ 283 h 284"/>
                    <a:gd name="T8" fmla="*/ 6 w 49"/>
                    <a:gd name="T9" fmla="*/ 283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284">
                      <a:moveTo>
                        <a:pt x="6" y="283"/>
                      </a:moveTo>
                      <a:cubicBezTo>
                        <a:pt x="19" y="189"/>
                        <a:pt x="31" y="94"/>
                        <a:pt x="49" y="1"/>
                      </a:cubicBezTo>
                      <a:cubicBezTo>
                        <a:pt x="49" y="0"/>
                        <a:pt x="44" y="0"/>
                        <a:pt x="44" y="1"/>
                      </a:cubicBezTo>
                      <a:cubicBezTo>
                        <a:pt x="26" y="95"/>
                        <a:pt x="14" y="189"/>
                        <a:pt x="1" y="283"/>
                      </a:cubicBezTo>
                      <a:cubicBezTo>
                        <a:pt x="0" y="284"/>
                        <a:pt x="5" y="284"/>
                        <a:pt x="6" y="28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Freeform 64"/>
                <p:cNvSpPr/>
                <p:nvPr/>
              </p:nvSpPr>
              <p:spPr bwMode="auto">
                <a:xfrm>
                  <a:off x="2119" y="1162"/>
                  <a:ext cx="41" cy="40"/>
                </a:xfrm>
                <a:custGeom>
                  <a:avLst/>
                  <a:gdLst>
                    <a:gd name="T0" fmla="*/ 1 w 17"/>
                    <a:gd name="T1" fmla="*/ 7 h 17"/>
                    <a:gd name="T2" fmla="*/ 10 w 17"/>
                    <a:gd name="T3" fmla="*/ 1 h 17"/>
                    <a:gd name="T4" fmla="*/ 16 w 17"/>
                    <a:gd name="T5" fmla="*/ 10 h 17"/>
                    <a:gd name="T6" fmla="*/ 7 w 17"/>
                    <a:gd name="T7" fmla="*/ 16 h 17"/>
                    <a:gd name="T8" fmla="*/ 1 w 17"/>
                    <a:gd name="T9" fmla="*/ 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Freeform 65"/>
                <p:cNvSpPr/>
                <p:nvPr/>
              </p:nvSpPr>
              <p:spPr bwMode="auto">
                <a:xfrm>
                  <a:off x="1806" y="1067"/>
                  <a:ext cx="159" cy="112"/>
                </a:xfrm>
                <a:custGeom>
                  <a:avLst/>
                  <a:gdLst>
                    <a:gd name="T0" fmla="*/ 5 w 67"/>
                    <a:gd name="T1" fmla="*/ 4 h 47"/>
                    <a:gd name="T2" fmla="*/ 62 w 67"/>
                    <a:gd name="T3" fmla="*/ 45 h 47"/>
                    <a:gd name="T4" fmla="*/ 67 w 67"/>
                    <a:gd name="T5" fmla="*/ 45 h 47"/>
                    <a:gd name="T6" fmla="*/ 3 w 67"/>
                    <a:gd name="T7" fmla="*/ 2 h 47"/>
                    <a:gd name="T8" fmla="*/ 5 w 67"/>
                    <a:gd name="T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47">
                      <a:moveTo>
                        <a:pt x="5" y="4"/>
                      </a:moveTo>
                      <a:cubicBezTo>
                        <a:pt x="33" y="2"/>
                        <a:pt x="55" y="18"/>
                        <a:pt x="62" y="45"/>
                      </a:cubicBezTo>
                      <a:cubicBezTo>
                        <a:pt x="62" y="47"/>
                        <a:pt x="67" y="47"/>
                        <a:pt x="67" y="45"/>
                      </a:cubicBezTo>
                      <a:cubicBezTo>
                        <a:pt x="60" y="15"/>
                        <a:pt x="33" y="0"/>
                        <a:pt x="3" y="2"/>
                      </a:cubicBezTo>
                      <a:cubicBezTo>
                        <a:pt x="0" y="2"/>
                        <a:pt x="4" y="4"/>
                        <a:pt x="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89" name="Freeform 66"/>
                <p:cNvSpPr/>
                <p:nvPr/>
              </p:nvSpPr>
              <p:spPr bwMode="auto">
                <a:xfrm>
                  <a:off x="1856" y="1062"/>
                  <a:ext cx="126" cy="124"/>
                </a:xfrm>
                <a:custGeom>
                  <a:avLst/>
                  <a:gdLst>
                    <a:gd name="T0" fmla="*/ 48 w 53"/>
                    <a:gd name="T1" fmla="*/ 0 h 52"/>
                    <a:gd name="T2" fmla="*/ 0 w 53"/>
                    <a:gd name="T3" fmla="*/ 50 h 52"/>
                    <a:gd name="T4" fmla="*/ 5 w 53"/>
                    <a:gd name="T5" fmla="*/ 51 h 52"/>
                    <a:gd name="T6" fmla="*/ 51 w 53"/>
                    <a:gd name="T7" fmla="*/ 2 h 52"/>
                    <a:gd name="T8" fmla="*/ 48 w 53"/>
                    <a:gd name="T9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52">
                      <a:moveTo>
                        <a:pt x="48" y="0"/>
                      </a:moveTo>
                      <a:cubicBezTo>
                        <a:pt x="21" y="5"/>
                        <a:pt x="3" y="23"/>
                        <a:pt x="0" y="50"/>
                      </a:cubicBezTo>
                      <a:cubicBezTo>
                        <a:pt x="0" y="51"/>
                        <a:pt x="5" y="52"/>
                        <a:pt x="5" y="51"/>
                      </a:cubicBezTo>
                      <a:cubicBezTo>
                        <a:pt x="7" y="25"/>
                        <a:pt x="25" y="7"/>
                        <a:pt x="51" y="2"/>
                      </a:cubicBezTo>
                      <a:cubicBezTo>
                        <a:pt x="53" y="2"/>
                        <a:pt x="49" y="0"/>
                        <a:pt x="4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190" name="Freeform 67"/>
                <p:cNvSpPr/>
                <p:nvPr/>
              </p:nvSpPr>
              <p:spPr bwMode="auto">
                <a:xfrm>
                  <a:off x="1860" y="1024"/>
                  <a:ext cx="62" cy="164"/>
                </a:xfrm>
                <a:custGeom>
                  <a:avLst/>
                  <a:gdLst>
                    <a:gd name="T0" fmla="*/ 1 w 26"/>
                    <a:gd name="T1" fmla="*/ 2 h 69"/>
                    <a:gd name="T2" fmla="*/ 21 w 26"/>
                    <a:gd name="T3" fmla="*/ 68 h 69"/>
                    <a:gd name="T4" fmla="*/ 26 w 26"/>
                    <a:gd name="T5" fmla="*/ 68 h 69"/>
                    <a:gd name="T6" fmla="*/ 6 w 26"/>
                    <a:gd name="T7" fmla="*/ 1 h 69"/>
                    <a:gd name="T8" fmla="*/ 1 w 26"/>
                    <a:gd name="T9" fmla="*/ 2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69">
                      <a:moveTo>
                        <a:pt x="1" y="2"/>
                      </a:moveTo>
                      <a:cubicBezTo>
                        <a:pt x="15" y="20"/>
                        <a:pt x="21" y="46"/>
                        <a:pt x="21" y="68"/>
                      </a:cubicBezTo>
                      <a:cubicBezTo>
                        <a:pt x="21" y="69"/>
                        <a:pt x="26" y="69"/>
                        <a:pt x="26" y="68"/>
                      </a:cubicBezTo>
                      <a:cubicBezTo>
                        <a:pt x="26" y="45"/>
                        <a:pt x="20" y="19"/>
                        <a:pt x="6" y="1"/>
                      </a:cubicBezTo>
                      <a:cubicBezTo>
                        <a:pt x="5" y="0"/>
                        <a:pt x="0" y="1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91" name="Freeform 68"/>
                <p:cNvSpPr/>
                <p:nvPr/>
              </p:nvSpPr>
              <p:spPr bwMode="auto">
                <a:xfrm>
                  <a:off x="1815" y="1091"/>
                  <a:ext cx="178" cy="45"/>
                </a:xfrm>
                <a:custGeom>
                  <a:avLst/>
                  <a:gdLst>
                    <a:gd name="T0" fmla="*/ 73 w 75"/>
                    <a:gd name="T1" fmla="*/ 11 h 19"/>
                    <a:gd name="T2" fmla="*/ 2 w 75"/>
                    <a:gd name="T3" fmla="*/ 17 h 19"/>
                    <a:gd name="T4" fmla="*/ 6 w 75"/>
                    <a:gd name="T5" fmla="*/ 18 h 19"/>
                    <a:gd name="T6" fmla="*/ 69 w 75"/>
                    <a:gd name="T7" fmla="*/ 13 h 19"/>
                    <a:gd name="T8" fmla="*/ 73 w 75"/>
                    <a:gd name="T9" fmla="*/ 1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19">
                      <a:moveTo>
                        <a:pt x="73" y="11"/>
                      </a:moveTo>
                      <a:cubicBezTo>
                        <a:pt x="50" y="0"/>
                        <a:pt x="22" y="0"/>
                        <a:pt x="2" y="17"/>
                      </a:cubicBezTo>
                      <a:cubicBezTo>
                        <a:pt x="0" y="18"/>
                        <a:pt x="5" y="19"/>
                        <a:pt x="6" y="18"/>
                      </a:cubicBezTo>
                      <a:cubicBezTo>
                        <a:pt x="24" y="2"/>
                        <a:pt x="48" y="2"/>
                        <a:pt x="69" y="13"/>
                      </a:cubicBezTo>
                      <a:cubicBezTo>
                        <a:pt x="70" y="13"/>
                        <a:pt x="75" y="12"/>
                        <a:pt x="7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93" name="Freeform 69"/>
                <p:cNvSpPr/>
                <p:nvPr/>
              </p:nvSpPr>
              <p:spPr bwMode="auto">
                <a:xfrm>
                  <a:off x="1898" y="500"/>
                  <a:ext cx="354" cy="593"/>
                </a:xfrm>
                <a:custGeom>
                  <a:avLst/>
                  <a:gdLst>
                    <a:gd name="T0" fmla="*/ 6 w 149"/>
                    <a:gd name="T1" fmla="*/ 249 h 250"/>
                    <a:gd name="T2" fmla="*/ 148 w 149"/>
                    <a:gd name="T3" fmla="*/ 2 h 250"/>
                    <a:gd name="T4" fmla="*/ 143 w 149"/>
                    <a:gd name="T5" fmla="*/ 1 h 250"/>
                    <a:gd name="T6" fmla="*/ 1 w 149"/>
                    <a:gd name="T7" fmla="*/ 249 h 250"/>
                    <a:gd name="T8" fmla="*/ 6 w 149"/>
                    <a:gd name="T9" fmla="*/ 249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9" h="250">
                      <a:moveTo>
                        <a:pt x="6" y="249"/>
                      </a:moveTo>
                      <a:cubicBezTo>
                        <a:pt x="52" y="166"/>
                        <a:pt x="98" y="82"/>
                        <a:pt x="148" y="2"/>
                      </a:cubicBezTo>
                      <a:cubicBezTo>
                        <a:pt x="149" y="0"/>
                        <a:pt x="144" y="0"/>
                        <a:pt x="143" y="1"/>
                      </a:cubicBezTo>
                      <a:cubicBezTo>
                        <a:pt x="93" y="82"/>
                        <a:pt x="48" y="166"/>
                        <a:pt x="1" y="249"/>
                      </a:cubicBezTo>
                      <a:cubicBezTo>
                        <a:pt x="0" y="250"/>
                        <a:pt x="5" y="250"/>
                        <a:pt x="6" y="24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94" name="Freeform 70"/>
                <p:cNvSpPr/>
                <p:nvPr/>
              </p:nvSpPr>
              <p:spPr bwMode="auto">
                <a:xfrm>
                  <a:off x="1879" y="1081"/>
                  <a:ext cx="43" cy="41"/>
                </a:xfrm>
                <a:custGeom>
                  <a:avLst/>
                  <a:gdLst>
                    <a:gd name="T0" fmla="*/ 2 w 18"/>
                    <a:gd name="T1" fmla="*/ 5 h 17"/>
                    <a:gd name="T2" fmla="*/ 13 w 18"/>
                    <a:gd name="T3" fmla="*/ 2 h 17"/>
                    <a:gd name="T4" fmla="*/ 15 w 18"/>
                    <a:gd name="T5" fmla="*/ 13 h 17"/>
                    <a:gd name="T6" fmla="*/ 5 w 18"/>
                    <a:gd name="T7" fmla="*/ 15 h 17"/>
                    <a:gd name="T8" fmla="*/ 2 w 18"/>
                    <a:gd name="T9" fmla="*/ 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7">
                      <a:moveTo>
                        <a:pt x="2" y="5"/>
                      </a:moveTo>
                      <a:cubicBezTo>
                        <a:pt x="5" y="1"/>
                        <a:pt x="9" y="0"/>
                        <a:pt x="13" y="2"/>
                      </a:cubicBezTo>
                      <a:cubicBezTo>
                        <a:pt x="17" y="4"/>
                        <a:pt x="18" y="9"/>
                        <a:pt x="15" y="13"/>
                      </a:cubicBezTo>
                      <a:cubicBezTo>
                        <a:pt x="13" y="16"/>
                        <a:pt x="8" y="17"/>
                        <a:pt x="5" y="15"/>
                      </a:cubicBezTo>
                      <a:cubicBezTo>
                        <a:pt x="1" y="13"/>
                        <a:pt x="0" y="8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95" name="Freeform 71"/>
                <p:cNvSpPr/>
                <p:nvPr/>
              </p:nvSpPr>
              <p:spPr bwMode="auto">
                <a:xfrm>
                  <a:off x="1621" y="865"/>
                  <a:ext cx="121" cy="155"/>
                </a:xfrm>
                <a:custGeom>
                  <a:avLst/>
                  <a:gdLst>
                    <a:gd name="T0" fmla="*/ 3 w 51"/>
                    <a:gd name="T1" fmla="*/ 2 h 65"/>
                    <a:gd name="T2" fmla="*/ 42 w 51"/>
                    <a:gd name="T3" fmla="*/ 63 h 65"/>
                    <a:gd name="T4" fmla="*/ 47 w 51"/>
                    <a:gd name="T5" fmla="*/ 64 h 65"/>
                    <a:gd name="T6" fmla="*/ 6 w 51"/>
                    <a:gd name="T7" fmla="*/ 0 h 65"/>
                    <a:gd name="T8" fmla="*/ 3 w 51"/>
                    <a:gd name="T9" fmla="*/ 2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65">
                      <a:moveTo>
                        <a:pt x="3" y="2"/>
                      </a:moveTo>
                      <a:cubicBezTo>
                        <a:pt x="30" y="11"/>
                        <a:pt x="46" y="34"/>
                        <a:pt x="42" y="63"/>
                      </a:cubicBezTo>
                      <a:cubicBezTo>
                        <a:pt x="41" y="64"/>
                        <a:pt x="46" y="65"/>
                        <a:pt x="47" y="64"/>
                      </a:cubicBezTo>
                      <a:cubicBezTo>
                        <a:pt x="51" y="34"/>
                        <a:pt x="34" y="10"/>
                        <a:pt x="6" y="0"/>
                      </a:cubicBezTo>
                      <a:cubicBezTo>
                        <a:pt x="5" y="0"/>
                        <a:pt x="0" y="0"/>
                        <a:pt x="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96" name="Freeform 72"/>
                <p:cNvSpPr/>
                <p:nvPr/>
              </p:nvSpPr>
              <p:spPr bwMode="auto">
                <a:xfrm>
                  <a:off x="1625" y="903"/>
                  <a:ext cx="162" cy="86"/>
                </a:xfrm>
                <a:custGeom>
                  <a:avLst/>
                  <a:gdLst>
                    <a:gd name="T0" fmla="*/ 65 w 68"/>
                    <a:gd name="T1" fmla="*/ 6 h 36"/>
                    <a:gd name="T2" fmla="*/ 0 w 68"/>
                    <a:gd name="T3" fmla="*/ 34 h 36"/>
                    <a:gd name="T4" fmla="*/ 5 w 68"/>
                    <a:gd name="T5" fmla="*/ 35 h 36"/>
                    <a:gd name="T6" fmla="*/ 64 w 68"/>
                    <a:gd name="T7" fmla="*/ 8 h 36"/>
                    <a:gd name="T8" fmla="*/ 65 w 68"/>
                    <a:gd name="T9" fmla="*/ 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6">
                      <a:moveTo>
                        <a:pt x="65" y="6"/>
                      </a:moveTo>
                      <a:cubicBezTo>
                        <a:pt x="38" y="0"/>
                        <a:pt x="14" y="9"/>
                        <a:pt x="0" y="34"/>
                      </a:cubicBezTo>
                      <a:cubicBezTo>
                        <a:pt x="0" y="35"/>
                        <a:pt x="4" y="36"/>
                        <a:pt x="5" y="35"/>
                      </a:cubicBezTo>
                      <a:cubicBezTo>
                        <a:pt x="17" y="13"/>
                        <a:pt x="39" y="3"/>
                        <a:pt x="64" y="8"/>
                      </a:cubicBezTo>
                      <a:cubicBezTo>
                        <a:pt x="67" y="9"/>
                        <a:pt x="68" y="7"/>
                        <a:pt x="65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Freeform 73"/>
                <p:cNvSpPr/>
                <p:nvPr/>
              </p:nvSpPr>
              <p:spPr bwMode="auto">
                <a:xfrm>
                  <a:off x="1675" y="842"/>
                  <a:ext cx="43" cy="171"/>
                </a:xfrm>
                <a:custGeom>
                  <a:avLst/>
                  <a:gdLst>
                    <a:gd name="T0" fmla="*/ 6 w 18"/>
                    <a:gd name="T1" fmla="*/ 2 h 72"/>
                    <a:gd name="T2" fmla="*/ 0 w 18"/>
                    <a:gd name="T3" fmla="*/ 71 h 72"/>
                    <a:gd name="T4" fmla="*/ 5 w 18"/>
                    <a:gd name="T5" fmla="*/ 71 h 72"/>
                    <a:gd name="T6" fmla="*/ 12 w 18"/>
                    <a:gd name="T7" fmla="*/ 2 h 72"/>
                    <a:gd name="T8" fmla="*/ 6 w 18"/>
                    <a:gd name="T9" fmla="*/ 2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72">
                      <a:moveTo>
                        <a:pt x="6" y="2"/>
                      </a:moveTo>
                      <a:cubicBezTo>
                        <a:pt x="13" y="24"/>
                        <a:pt x="9" y="50"/>
                        <a:pt x="0" y="71"/>
                      </a:cubicBezTo>
                      <a:cubicBezTo>
                        <a:pt x="0" y="72"/>
                        <a:pt x="5" y="72"/>
                        <a:pt x="5" y="71"/>
                      </a:cubicBezTo>
                      <a:cubicBezTo>
                        <a:pt x="14" y="50"/>
                        <a:pt x="18" y="23"/>
                        <a:pt x="12" y="2"/>
                      </a:cubicBezTo>
                      <a:cubicBezTo>
                        <a:pt x="11" y="0"/>
                        <a:pt x="6" y="1"/>
                        <a:pt x="6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 74"/>
                <p:cNvSpPr/>
                <p:nvPr/>
              </p:nvSpPr>
              <p:spPr bwMode="auto">
                <a:xfrm>
                  <a:off x="1606" y="903"/>
                  <a:ext cx="171" cy="74"/>
                </a:xfrm>
                <a:custGeom>
                  <a:avLst/>
                  <a:gdLst>
                    <a:gd name="T0" fmla="*/ 71 w 72"/>
                    <a:gd name="T1" fmla="*/ 29 h 31"/>
                    <a:gd name="T2" fmla="*/ 3 w 72"/>
                    <a:gd name="T3" fmla="*/ 8 h 31"/>
                    <a:gd name="T4" fmla="*/ 6 w 72"/>
                    <a:gd name="T5" fmla="*/ 10 h 31"/>
                    <a:gd name="T6" fmla="*/ 66 w 72"/>
                    <a:gd name="T7" fmla="*/ 30 h 31"/>
                    <a:gd name="T8" fmla="*/ 71 w 72"/>
                    <a:gd name="T9" fmla="*/ 29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31">
                      <a:moveTo>
                        <a:pt x="71" y="29"/>
                      </a:moveTo>
                      <a:cubicBezTo>
                        <a:pt x="54" y="10"/>
                        <a:pt x="29" y="0"/>
                        <a:pt x="3" y="8"/>
                      </a:cubicBezTo>
                      <a:cubicBezTo>
                        <a:pt x="0" y="10"/>
                        <a:pt x="5" y="11"/>
                        <a:pt x="6" y="10"/>
                      </a:cubicBezTo>
                      <a:cubicBezTo>
                        <a:pt x="29" y="3"/>
                        <a:pt x="51" y="13"/>
                        <a:pt x="66" y="30"/>
                      </a:cubicBezTo>
                      <a:cubicBezTo>
                        <a:pt x="67" y="31"/>
                        <a:pt x="72" y="30"/>
                        <a:pt x="7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Freeform 75"/>
                <p:cNvSpPr/>
                <p:nvPr/>
              </p:nvSpPr>
              <p:spPr bwMode="auto">
                <a:xfrm>
                  <a:off x="1699" y="500"/>
                  <a:ext cx="553" cy="420"/>
                </a:xfrm>
                <a:custGeom>
                  <a:avLst/>
                  <a:gdLst>
                    <a:gd name="T0" fmla="*/ 6 w 233"/>
                    <a:gd name="T1" fmla="*/ 176 h 177"/>
                    <a:gd name="T2" fmla="*/ 232 w 233"/>
                    <a:gd name="T3" fmla="*/ 2 h 177"/>
                    <a:gd name="T4" fmla="*/ 227 w 233"/>
                    <a:gd name="T5" fmla="*/ 1 h 177"/>
                    <a:gd name="T6" fmla="*/ 2 w 233"/>
                    <a:gd name="T7" fmla="*/ 175 h 177"/>
                    <a:gd name="T8" fmla="*/ 6 w 233"/>
                    <a:gd name="T9" fmla="*/ 176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3" h="177">
                      <a:moveTo>
                        <a:pt x="6" y="176"/>
                      </a:moveTo>
                      <a:cubicBezTo>
                        <a:pt x="81" y="117"/>
                        <a:pt x="155" y="57"/>
                        <a:pt x="232" y="2"/>
                      </a:cubicBezTo>
                      <a:cubicBezTo>
                        <a:pt x="233" y="1"/>
                        <a:pt x="229" y="0"/>
                        <a:pt x="227" y="1"/>
                      </a:cubicBezTo>
                      <a:cubicBezTo>
                        <a:pt x="150" y="57"/>
                        <a:pt x="76" y="117"/>
                        <a:pt x="2" y="175"/>
                      </a:cubicBezTo>
                      <a:cubicBezTo>
                        <a:pt x="0" y="177"/>
                        <a:pt x="5" y="177"/>
                        <a:pt x="6" y="1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 76"/>
                <p:cNvSpPr/>
                <p:nvPr/>
              </p:nvSpPr>
              <p:spPr bwMode="auto">
                <a:xfrm>
                  <a:off x="1678" y="906"/>
                  <a:ext cx="42" cy="40"/>
                </a:xfrm>
                <a:custGeom>
                  <a:avLst/>
                  <a:gdLst>
                    <a:gd name="T0" fmla="*/ 4 w 18"/>
                    <a:gd name="T1" fmla="*/ 2 h 17"/>
                    <a:gd name="T2" fmla="*/ 15 w 18"/>
                    <a:gd name="T3" fmla="*/ 4 h 17"/>
                    <a:gd name="T4" fmla="*/ 13 w 18"/>
                    <a:gd name="T5" fmla="*/ 15 h 17"/>
                    <a:gd name="T6" fmla="*/ 3 w 18"/>
                    <a:gd name="T7" fmla="*/ 13 h 17"/>
                    <a:gd name="T8" fmla="*/ 4 w 18"/>
                    <a:gd name="T9" fmla="*/ 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7">
                      <a:moveTo>
                        <a:pt x="4" y="2"/>
                      </a:moveTo>
                      <a:cubicBezTo>
                        <a:pt x="8" y="0"/>
                        <a:pt x="13" y="1"/>
                        <a:pt x="15" y="4"/>
                      </a:cubicBezTo>
                      <a:cubicBezTo>
                        <a:pt x="18" y="8"/>
                        <a:pt x="17" y="12"/>
                        <a:pt x="13" y="15"/>
                      </a:cubicBezTo>
                      <a:cubicBezTo>
                        <a:pt x="10" y="17"/>
                        <a:pt x="5" y="16"/>
                        <a:pt x="3" y="13"/>
                      </a:cubicBezTo>
                      <a:cubicBezTo>
                        <a:pt x="0" y="10"/>
                        <a:pt x="1" y="5"/>
                        <a:pt x="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Freeform 77"/>
                <p:cNvSpPr/>
                <p:nvPr/>
              </p:nvSpPr>
              <p:spPr bwMode="auto">
                <a:xfrm>
                  <a:off x="1504" y="583"/>
                  <a:ext cx="79" cy="181"/>
                </a:xfrm>
                <a:custGeom>
                  <a:avLst/>
                  <a:gdLst>
                    <a:gd name="T0" fmla="*/ 1 w 33"/>
                    <a:gd name="T1" fmla="*/ 1 h 76"/>
                    <a:gd name="T2" fmla="*/ 13 w 33"/>
                    <a:gd name="T3" fmla="*/ 73 h 76"/>
                    <a:gd name="T4" fmla="*/ 17 w 33"/>
                    <a:gd name="T5" fmla="*/ 75 h 76"/>
                    <a:gd name="T6" fmla="*/ 6 w 33"/>
                    <a:gd name="T7" fmla="*/ 1 h 76"/>
                    <a:gd name="T8" fmla="*/ 1 w 33"/>
                    <a:gd name="T9" fmla="*/ 1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76">
                      <a:moveTo>
                        <a:pt x="1" y="1"/>
                      </a:moveTo>
                      <a:cubicBezTo>
                        <a:pt x="22" y="21"/>
                        <a:pt x="28" y="48"/>
                        <a:pt x="13" y="73"/>
                      </a:cubicBezTo>
                      <a:cubicBezTo>
                        <a:pt x="12" y="75"/>
                        <a:pt x="17" y="76"/>
                        <a:pt x="17" y="75"/>
                      </a:cubicBezTo>
                      <a:cubicBezTo>
                        <a:pt x="33" y="49"/>
                        <a:pt x="27" y="21"/>
                        <a:pt x="6" y="1"/>
                      </a:cubicBezTo>
                      <a:cubicBezTo>
                        <a:pt x="5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Freeform 78"/>
                <p:cNvSpPr/>
                <p:nvPr/>
              </p:nvSpPr>
              <p:spPr bwMode="auto">
                <a:xfrm>
                  <a:off x="1459" y="650"/>
                  <a:ext cx="178" cy="47"/>
                </a:xfrm>
                <a:custGeom>
                  <a:avLst/>
                  <a:gdLst>
                    <a:gd name="T0" fmla="*/ 73 w 75"/>
                    <a:gd name="T1" fmla="*/ 18 h 20"/>
                    <a:gd name="T2" fmla="*/ 1 w 75"/>
                    <a:gd name="T3" fmla="*/ 18 h 20"/>
                    <a:gd name="T4" fmla="*/ 5 w 75"/>
                    <a:gd name="T5" fmla="*/ 19 h 20"/>
                    <a:gd name="T6" fmla="*/ 69 w 75"/>
                    <a:gd name="T7" fmla="*/ 18 h 20"/>
                    <a:gd name="T8" fmla="*/ 73 w 75"/>
                    <a:gd name="T9" fmla="*/ 18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20">
                      <a:moveTo>
                        <a:pt x="73" y="18"/>
                      </a:moveTo>
                      <a:cubicBezTo>
                        <a:pt x="50" y="2"/>
                        <a:pt x="23" y="0"/>
                        <a:pt x="1" y="18"/>
                      </a:cubicBezTo>
                      <a:cubicBezTo>
                        <a:pt x="0" y="18"/>
                        <a:pt x="4" y="20"/>
                        <a:pt x="5" y="19"/>
                      </a:cubicBezTo>
                      <a:cubicBezTo>
                        <a:pt x="25" y="4"/>
                        <a:pt x="48" y="4"/>
                        <a:pt x="69" y="18"/>
                      </a:cubicBezTo>
                      <a:cubicBezTo>
                        <a:pt x="70" y="19"/>
                        <a:pt x="75" y="19"/>
                        <a:pt x="73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Freeform 79"/>
                <p:cNvSpPr/>
                <p:nvPr/>
              </p:nvSpPr>
              <p:spPr bwMode="auto">
                <a:xfrm>
                  <a:off x="1493" y="588"/>
                  <a:ext cx="95" cy="149"/>
                </a:xfrm>
                <a:custGeom>
                  <a:avLst/>
                  <a:gdLst>
                    <a:gd name="T0" fmla="*/ 35 w 40"/>
                    <a:gd name="T1" fmla="*/ 2 h 63"/>
                    <a:gd name="T2" fmla="*/ 2 w 40"/>
                    <a:gd name="T3" fmla="*/ 62 h 63"/>
                    <a:gd name="T4" fmla="*/ 6 w 40"/>
                    <a:gd name="T5" fmla="*/ 62 h 63"/>
                    <a:gd name="T6" fmla="*/ 40 w 40"/>
                    <a:gd name="T7" fmla="*/ 1 h 63"/>
                    <a:gd name="T8" fmla="*/ 35 w 40"/>
                    <a:gd name="T9" fmla="*/ 2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63">
                      <a:moveTo>
                        <a:pt x="35" y="2"/>
                      </a:moveTo>
                      <a:cubicBezTo>
                        <a:pt x="32" y="24"/>
                        <a:pt x="18" y="47"/>
                        <a:pt x="2" y="62"/>
                      </a:cubicBezTo>
                      <a:cubicBezTo>
                        <a:pt x="0" y="63"/>
                        <a:pt x="5" y="63"/>
                        <a:pt x="6" y="62"/>
                      </a:cubicBezTo>
                      <a:cubicBezTo>
                        <a:pt x="23" y="47"/>
                        <a:pt x="37" y="24"/>
                        <a:pt x="40" y="1"/>
                      </a:cubicBezTo>
                      <a:cubicBezTo>
                        <a:pt x="40" y="0"/>
                        <a:pt x="35" y="0"/>
                        <a:pt x="3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4" name="Freeform 80"/>
                <p:cNvSpPr/>
                <p:nvPr/>
              </p:nvSpPr>
              <p:spPr bwMode="auto">
                <a:xfrm>
                  <a:off x="1466" y="631"/>
                  <a:ext cx="138" cy="111"/>
                </a:xfrm>
                <a:custGeom>
                  <a:avLst/>
                  <a:gdLst>
                    <a:gd name="T0" fmla="*/ 57 w 58"/>
                    <a:gd name="T1" fmla="*/ 45 h 47"/>
                    <a:gd name="T2" fmla="*/ 5 w 58"/>
                    <a:gd name="T3" fmla="*/ 0 h 47"/>
                    <a:gd name="T4" fmla="*/ 4 w 58"/>
                    <a:gd name="T5" fmla="*/ 2 h 47"/>
                    <a:gd name="T6" fmla="*/ 52 w 58"/>
                    <a:gd name="T7" fmla="*/ 45 h 47"/>
                    <a:gd name="T8" fmla="*/ 57 w 58"/>
                    <a:gd name="T9" fmla="*/ 45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47">
                      <a:moveTo>
                        <a:pt x="57" y="45"/>
                      </a:moveTo>
                      <a:cubicBezTo>
                        <a:pt x="50" y="21"/>
                        <a:pt x="31" y="2"/>
                        <a:pt x="5" y="0"/>
                      </a:cubicBezTo>
                      <a:cubicBezTo>
                        <a:pt x="3" y="0"/>
                        <a:pt x="0" y="2"/>
                        <a:pt x="4" y="2"/>
                      </a:cubicBezTo>
                      <a:cubicBezTo>
                        <a:pt x="28" y="4"/>
                        <a:pt x="45" y="23"/>
                        <a:pt x="52" y="45"/>
                      </a:cubicBezTo>
                      <a:cubicBezTo>
                        <a:pt x="53" y="47"/>
                        <a:pt x="58" y="46"/>
                        <a:pt x="57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5" name="Freeform 81"/>
                <p:cNvSpPr/>
                <p:nvPr/>
              </p:nvSpPr>
              <p:spPr bwMode="auto">
                <a:xfrm>
                  <a:off x="1552" y="491"/>
                  <a:ext cx="676" cy="173"/>
                </a:xfrm>
                <a:custGeom>
                  <a:avLst/>
                  <a:gdLst>
                    <a:gd name="T0" fmla="*/ 6 w 285"/>
                    <a:gd name="T1" fmla="*/ 73 h 73"/>
                    <a:gd name="T2" fmla="*/ 282 w 285"/>
                    <a:gd name="T3" fmla="*/ 2 h 73"/>
                    <a:gd name="T4" fmla="*/ 280 w 285"/>
                    <a:gd name="T5" fmla="*/ 0 h 73"/>
                    <a:gd name="T6" fmla="*/ 4 w 285"/>
                    <a:gd name="T7" fmla="*/ 71 h 73"/>
                    <a:gd name="T8" fmla="*/ 6 w 285"/>
                    <a:gd name="T9" fmla="*/ 7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5" h="73">
                      <a:moveTo>
                        <a:pt x="6" y="73"/>
                      </a:moveTo>
                      <a:cubicBezTo>
                        <a:pt x="98" y="49"/>
                        <a:pt x="189" y="23"/>
                        <a:pt x="282" y="2"/>
                      </a:cubicBezTo>
                      <a:cubicBezTo>
                        <a:pt x="285" y="2"/>
                        <a:pt x="283" y="0"/>
                        <a:pt x="280" y="0"/>
                      </a:cubicBezTo>
                      <a:cubicBezTo>
                        <a:pt x="187" y="21"/>
                        <a:pt x="96" y="47"/>
                        <a:pt x="4" y="71"/>
                      </a:cubicBezTo>
                      <a:cubicBezTo>
                        <a:pt x="0" y="72"/>
                        <a:pt x="5" y="73"/>
                        <a:pt x="6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6" name="Freeform 82"/>
                <p:cNvSpPr/>
                <p:nvPr/>
              </p:nvSpPr>
              <p:spPr bwMode="auto">
                <a:xfrm>
                  <a:off x="1531" y="647"/>
                  <a:ext cx="40" cy="38"/>
                </a:xfrm>
                <a:custGeom>
                  <a:avLst/>
                  <a:gdLst>
                    <a:gd name="T0" fmla="*/ 7 w 17"/>
                    <a:gd name="T1" fmla="*/ 0 h 16"/>
                    <a:gd name="T2" fmla="*/ 16 w 17"/>
                    <a:gd name="T3" fmla="*/ 6 h 16"/>
                    <a:gd name="T4" fmla="*/ 10 w 17"/>
                    <a:gd name="T5" fmla="*/ 15 h 16"/>
                    <a:gd name="T6" fmla="*/ 1 w 17"/>
                    <a:gd name="T7" fmla="*/ 10 h 16"/>
                    <a:gd name="T8" fmla="*/ 7 w 17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6">
                      <a:moveTo>
                        <a:pt x="7" y="0"/>
                      </a:moveTo>
                      <a:cubicBezTo>
                        <a:pt x="11" y="0"/>
                        <a:pt x="15" y="2"/>
                        <a:pt x="16" y="6"/>
                      </a:cubicBezTo>
                      <a:cubicBezTo>
                        <a:pt x="17" y="10"/>
                        <a:pt x="14" y="14"/>
                        <a:pt x="10" y="15"/>
                      </a:cubicBezTo>
                      <a:cubicBezTo>
                        <a:pt x="6" y="16"/>
                        <a:pt x="2" y="14"/>
                        <a:pt x="1" y="10"/>
                      </a:cubicBezTo>
                      <a:cubicBezTo>
                        <a:pt x="0" y="5"/>
                        <a:pt x="3" y="1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7" name="Freeform 83"/>
                <p:cNvSpPr/>
                <p:nvPr/>
              </p:nvSpPr>
              <p:spPr bwMode="auto">
                <a:xfrm>
                  <a:off x="1485" y="339"/>
                  <a:ext cx="79" cy="178"/>
                </a:xfrm>
                <a:custGeom>
                  <a:avLst/>
                  <a:gdLst>
                    <a:gd name="T0" fmla="*/ 16 w 33"/>
                    <a:gd name="T1" fmla="*/ 1 h 75"/>
                    <a:gd name="T2" fmla="*/ 1 w 33"/>
                    <a:gd name="T3" fmla="*/ 73 h 75"/>
                    <a:gd name="T4" fmla="*/ 6 w 33"/>
                    <a:gd name="T5" fmla="*/ 74 h 75"/>
                    <a:gd name="T6" fmla="*/ 21 w 33"/>
                    <a:gd name="T7" fmla="*/ 1 h 75"/>
                    <a:gd name="T8" fmla="*/ 16 w 33"/>
                    <a:gd name="T9" fmla="*/ 1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75">
                      <a:moveTo>
                        <a:pt x="16" y="1"/>
                      </a:moveTo>
                      <a:cubicBezTo>
                        <a:pt x="28" y="27"/>
                        <a:pt x="25" y="55"/>
                        <a:pt x="1" y="73"/>
                      </a:cubicBezTo>
                      <a:cubicBezTo>
                        <a:pt x="0" y="74"/>
                        <a:pt x="5" y="75"/>
                        <a:pt x="6" y="74"/>
                      </a:cubicBezTo>
                      <a:cubicBezTo>
                        <a:pt x="30" y="56"/>
                        <a:pt x="33" y="28"/>
                        <a:pt x="21" y="1"/>
                      </a:cubicBezTo>
                      <a:cubicBezTo>
                        <a:pt x="20" y="0"/>
                        <a:pt x="15" y="0"/>
                        <a:pt x="1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8" name="Freeform 84"/>
                <p:cNvSpPr/>
                <p:nvPr/>
              </p:nvSpPr>
              <p:spPr bwMode="auto">
                <a:xfrm>
                  <a:off x="1440" y="405"/>
                  <a:ext cx="166" cy="81"/>
                </a:xfrm>
                <a:custGeom>
                  <a:avLst/>
                  <a:gdLst>
                    <a:gd name="T0" fmla="*/ 69 w 70"/>
                    <a:gd name="T1" fmla="*/ 32 h 34"/>
                    <a:gd name="T2" fmla="*/ 1 w 70"/>
                    <a:gd name="T3" fmla="*/ 8 h 34"/>
                    <a:gd name="T4" fmla="*/ 5 w 70"/>
                    <a:gd name="T5" fmla="*/ 10 h 34"/>
                    <a:gd name="T6" fmla="*/ 65 w 70"/>
                    <a:gd name="T7" fmla="*/ 32 h 34"/>
                    <a:gd name="T8" fmla="*/ 69 w 70"/>
                    <a:gd name="T9" fmla="*/ 32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" h="34">
                      <a:moveTo>
                        <a:pt x="69" y="32"/>
                      </a:moveTo>
                      <a:cubicBezTo>
                        <a:pt x="53" y="9"/>
                        <a:pt x="28" y="0"/>
                        <a:pt x="1" y="8"/>
                      </a:cubicBezTo>
                      <a:cubicBezTo>
                        <a:pt x="0" y="9"/>
                        <a:pt x="4" y="10"/>
                        <a:pt x="5" y="10"/>
                      </a:cubicBezTo>
                      <a:cubicBezTo>
                        <a:pt x="29" y="2"/>
                        <a:pt x="51" y="12"/>
                        <a:pt x="65" y="32"/>
                      </a:cubicBezTo>
                      <a:cubicBezTo>
                        <a:pt x="65" y="33"/>
                        <a:pt x="70" y="34"/>
                        <a:pt x="69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09" name="Freeform 85"/>
                <p:cNvSpPr/>
                <p:nvPr/>
              </p:nvSpPr>
              <p:spPr bwMode="auto">
                <a:xfrm>
                  <a:off x="1457" y="367"/>
                  <a:ext cx="140" cy="114"/>
                </a:xfrm>
                <a:custGeom>
                  <a:avLst/>
                  <a:gdLst>
                    <a:gd name="T0" fmla="*/ 54 w 59"/>
                    <a:gd name="T1" fmla="*/ 2 h 48"/>
                    <a:gd name="T2" fmla="*/ 3 w 59"/>
                    <a:gd name="T3" fmla="*/ 46 h 48"/>
                    <a:gd name="T4" fmla="*/ 5 w 59"/>
                    <a:gd name="T5" fmla="*/ 48 h 48"/>
                    <a:gd name="T6" fmla="*/ 59 w 59"/>
                    <a:gd name="T7" fmla="*/ 2 h 48"/>
                    <a:gd name="T8" fmla="*/ 54 w 59"/>
                    <a:gd name="T9" fmla="*/ 2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9" h="48">
                      <a:moveTo>
                        <a:pt x="54" y="2"/>
                      </a:moveTo>
                      <a:cubicBezTo>
                        <a:pt x="44" y="21"/>
                        <a:pt x="23" y="38"/>
                        <a:pt x="3" y="46"/>
                      </a:cubicBezTo>
                      <a:cubicBezTo>
                        <a:pt x="0" y="48"/>
                        <a:pt x="4" y="48"/>
                        <a:pt x="5" y="48"/>
                      </a:cubicBezTo>
                      <a:cubicBezTo>
                        <a:pt x="26" y="39"/>
                        <a:pt x="48" y="22"/>
                        <a:pt x="59" y="2"/>
                      </a:cubicBezTo>
                      <a:cubicBezTo>
                        <a:pt x="59" y="1"/>
                        <a:pt x="55" y="0"/>
                        <a:pt x="5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0" name="Freeform 86"/>
                <p:cNvSpPr/>
                <p:nvPr/>
              </p:nvSpPr>
              <p:spPr bwMode="auto">
                <a:xfrm>
                  <a:off x="1469" y="372"/>
                  <a:ext cx="95" cy="145"/>
                </a:xfrm>
                <a:custGeom>
                  <a:avLst/>
                  <a:gdLst>
                    <a:gd name="T0" fmla="*/ 39 w 40"/>
                    <a:gd name="T1" fmla="*/ 60 h 61"/>
                    <a:gd name="T2" fmla="*/ 6 w 40"/>
                    <a:gd name="T3" fmla="*/ 0 h 61"/>
                    <a:gd name="T4" fmla="*/ 2 w 40"/>
                    <a:gd name="T5" fmla="*/ 2 h 61"/>
                    <a:gd name="T6" fmla="*/ 33 w 40"/>
                    <a:gd name="T7" fmla="*/ 60 h 61"/>
                    <a:gd name="T8" fmla="*/ 39 w 40"/>
                    <a:gd name="T9" fmla="*/ 6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61">
                      <a:moveTo>
                        <a:pt x="39" y="60"/>
                      </a:moveTo>
                      <a:cubicBezTo>
                        <a:pt x="40" y="35"/>
                        <a:pt x="29" y="11"/>
                        <a:pt x="6" y="0"/>
                      </a:cubicBezTo>
                      <a:cubicBezTo>
                        <a:pt x="5" y="0"/>
                        <a:pt x="0" y="1"/>
                        <a:pt x="2" y="2"/>
                      </a:cubicBezTo>
                      <a:cubicBezTo>
                        <a:pt x="25" y="12"/>
                        <a:pt x="35" y="36"/>
                        <a:pt x="33" y="60"/>
                      </a:cubicBezTo>
                      <a:cubicBezTo>
                        <a:pt x="33" y="61"/>
                        <a:pt x="38" y="61"/>
                        <a:pt x="39" y="6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1" name="Freeform 87"/>
                <p:cNvSpPr/>
                <p:nvPr/>
              </p:nvSpPr>
              <p:spPr bwMode="auto">
                <a:xfrm>
                  <a:off x="1540" y="429"/>
                  <a:ext cx="693" cy="76"/>
                </a:xfrm>
                <a:custGeom>
                  <a:avLst/>
                  <a:gdLst>
                    <a:gd name="T0" fmla="*/ 3 w 292"/>
                    <a:gd name="T1" fmla="*/ 2 h 32"/>
                    <a:gd name="T2" fmla="*/ 287 w 292"/>
                    <a:gd name="T3" fmla="*/ 32 h 32"/>
                    <a:gd name="T4" fmla="*/ 289 w 292"/>
                    <a:gd name="T5" fmla="*/ 30 h 32"/>
                    <a:gd name="T6" fmla="*/ 5 w 292"/>
                    <a:gd name="T7" fmla="*/ 0 h 32"/>
                    <a:gd name="T8" fmla="*/ 3 w 292"/>
                    <a:gd name="T9" fmla="*/ 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2" h="32">
                      <a:moveTo>
                        <a:pt x="3" y="2"/>
                      </a:moveTo>
                      <a:cubicBezTo>
                        <a:pt x="98" y="11"/>
                        <a:pt x="193" y="19"/>
                        <a:pt x="287" y="32"/>
                      </a:cubicBezTo>
                      <a:cubicBezTo>
                        <a:pt x="288" y="32"/>
                        <a:pt x="292" y="31"/>
                        <a:pt x="289" y="30"/>
                      </a:cubicBezTo>
                      <a:cubicBezTo>
                        <a:pt x="195" y="17"/>
                        <a:pt x="100" y="9"/>
                        <a:pt x="5" y="0"/>
                      </a:cubicBezTo>
                      <a:cubicBezTo>
                        <a:pt x="4" y="0"/>
                        <a:pt x="0" y="1"/>
                        <a:pt x="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2" name="Freeform 88"/>
                <p:cNvSpPr/>
                <p:nvPr/>
              </p:nvSpPr>
              <p:spPr bwMode="auto">
                <a:xfrm>
                  <a:off x="1519" y="412"/>
                  <a:ext cx="38" cy="38"/>
                </a:xfrm>
                <a:custGeom>
                  <a:avLst/>
                  <a:gdLst>
                    <a:gd name="T0" fmla="*/ 9 w 16"/>
                    <a:gd name="T1" fmla="*/ 0 h 16"/>
                    <a:gd name="T2" fmla="*/ 15 w 16"/>
                    <a:gd name="T3" fmla="*/ 9 h 16"/>
                    <a:gd name="T4" fmla="*/ 7 w 16"/>
                    <a:gd name="T5" fmla="*/ 15 h 16"/>
                    <a:gd name="T6" fmla="*/ 0 w 16"/>
                    <a:gd name="T7" fmla="*/ 7 h 16"/>
                    <a:gd name="T8" fmla="*/ 9 w 16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6">
                      <a:moveTo>
                        <a:pt x="9" y="0"/>
                      </a:moveTo>
                      <a:cubicBezTo>
                        <a:pt x="13" y="1"/>
                        <a:pt x="16" y="5"/>
                        <a:pt x="15" y="9"/>
                      </a:cubicBezTo>
                      <a:cubicBezTo>
                        <a:pt x="15" y="13"/>
                        <a:pt x="11" y="16"/>
                        <a:pt x="7" y="15"/>
                      </a:cubicBezTo>
                      <a:cubicBezTo>
                        <a:pt x="2" y="15"/>
                        <a:pt x="0" y="11"/>
                        <a:pt x="0" y="7"/>
                      </a:cubicBezTo>
                      <a:cubicBezTo>
                        <a:pt x="1" y="2"/>
                        <a:pt x="5" y="0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3" name="Freeform 89"/>
                <p:cNvSpPr/>
                <p:nvPr/>
              </p:nvSpPr>
              <p:spPr bwMode="auto">
                <a:xfrm>
                  <a:off x="1526" y="99"/>
                  <a:ext cx="116" cy="155"/>
                </a:xfrm>
                <a:custGeom>
                  <a:avLst/>
                  <a:gdLst>
                    <a:gd name="T0" fmla="*/ 42 w 49"/>
                    <a:gd name="T1" fmla="*/ 1 h 65"/>
                    <a:gd name="T2" fmla="*/ 3 w 49"/>
                    <a:gd name="T3" fmla="*/ 63 h 65"/>
                    <a:gd name="T4" fmla="*/ 6 w 49"/>
                    <a:gd name="T5" fmla="*/ 65 h 65"/>
                    <a:gd name="T6" fmla="*/ 47 w 49"/>
                    <a:gd name="T7" fmla="*/ 2 h 65"/>
                    <a:gd name="T8" fmla="*/ 42 w 49"/>
                    <a:gd name="T9" fmla="*/ 1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65">
                      <a:moveTo>
                        <a:pt x="42" y="1"/>
                      </a:moveTo>
                      <a:cubicBezTo>
                        <a:pt x="44" y="29"/>
                        <a:pt x="31" y="54"/>
                        <a:pt x="3" y="63"/>
                      </a:cubicBezTo>
                      <a:cubicBezTo>
                        <a:pt x="0" y="63"/>
                        <a:pt x="5" y="65"/>
                        <a:pt x="6" y="65"/>
                      </a:cubicBezTo>
                      <a:cubicBezTo>
                        <a:pt x="35" y="56"/>
                        <a:pt x="49" y="31"/>
                        <a:pt x="47" y="2"/>
                      </a:cubicBezTo>
                      <a:cubicBezTo>
                        <a:pt x="46" y="0"/>
                        <a:pt x="42" y="0"/>
                        <a:pt x="4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4" name="Freeform 90"/>
                <p:cNvSpPr/>
                <p:nvPr/>
              </p:nvSpPr>
              <p:spPr bwMode="auto">
                <a:xfrm>
                  <a:off x="1516" y="149"/>
                  <a:ext cx="136" cy="114"/>
                </a:xfrm>
                <a:custGeom>
                  <a:avLst/>
                  <a:gdLst>
                    <a:gd name="T0" fmla="*/ 57 w 57"/>
                    <a:gd name="T1" fmla="*/ 46 h 48"/>
                    <a:gd name="T2" fmla="*/ 3 w 57"/>
                    <a:gd name="T3" fmla="*/ 0 h 48"/>
                    <a:gd name="T4" fmla="*/ 4 w 57"/>
                    <a:gd name="T5" fmla="*/ 3 h 48"/>
                    <a:gd name="T6" fmla="*/ 52 w 57"/>
                    <a:gd name="T7" fmla="*/ 46 h 48"/>
                    <a:gd name="T8" fmla="*/ 57 w 57"/>
                    <a:gd name="T9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48">
                      <a:moveTo>
                        <a:pt x="57" y="46"/>
                      </a:moveTo>
                      <a:cubicBezTo>
                        <a:pt x="51" y="19"/>
                        <a:pt x="31" y="2"/>
                        <a:pt x="3" y="0"/>
                      </a:cubicBezTo>
                      <a:cubicBezTo>
                        <a:pt x="0" y="0"/>
                        <a:pt x="2" y="2"/>
                        <a:pt x="4" y="3"/>
                      </a:cubicBezTo>
                      <a:cubicBezTo>
                        <a:pt x="30" y="4"/>
                        <a:pt x="46" y="21"/>
                        <a:pt x="52" y="46"/>
                      </a:cubicBezTo>
                      <a:cubicBezTo>
                        <a:pt x="52" y="47"/>
                        <a:pt x="57" y="48"/>
                        <a:pt x="5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5" name="Freeform 91"/>
                <p:cNvSpPr/>
                <p:nvPr/>
              </p:nvSpPr>
              <p:spPr bwMode="auto">
                <a:xfrm>
                  <a:off x="1514" y="149"/>
                  <a:ext cx="173" cy="62"/>
                </a:xfrm>
                <a:custGeom>
                  <a:avLst/>
                  <a:gdLst>
                    <a:gd name="T0" fmla="*/ 67 w 73"/>
                    <a:gd name="T1" fmla="*/ 1 h 26"/>
                    <a:gd name="T2" fmla="*/ 4 w 73"/>
                    <a:gd name="T3" fmla="*/ 24 h 26"/>
                    <a:gd name="T4" fmla="*/ 3 w 73"/>
                    <a:gd name="T5" fmla="*/ 26 h 26"/>
                    <a:gd name="T6" fmla="*/ 71 w 73"/>
                    <a:gd name="T7" fmla="*/ 2 h 26"/>
                    <a:gd name="T8" fmla="*/ 67 w 73"/>
                    <a:gd name="T9" fmla="*/ 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" h="26">
                      <a:moveTo>
                        <a:pt x="67" y="1"/>
                      </a:moveTo>
                      <a:cubicBezTo>
                        <a:pt x="50" y="15"/>
                        <a:pt x="26" y="23"/>
                        <a:pt x="4" y="24"/>
                      </a:cubicBezTo>
                      <a:cubicBezTo>
                        <a:pt x="2" y="24"/>
                        <a:pt x="0" y="26"/>
                        <a:pt x="3" y="26"/>
                      </a:cubicBezTo>
                      <a:cubicBezTo>
                        <a:pt x="27" y="25"/>
                        <a:pt x="53" y="17"/>
                        <a:pt x="71" y="2"/>
                      </a:cubicBezTo>
                      <a:cubicBezTo>
                        <a:pt x="73" y="0"/>
                        <a:pt x="68" y="0"/>
                        <a:pt x="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6" name="Freeform 92"/>
                <p:cNvSpPr/>
                <p:nvPr/>
              </p:nvSpPr>
              <p:spPr bwMode="auto">
                <a:xfrm>
                  <a:off x="1564" y="111"/>
                  <a:ext cx="59" cy="164"/>
                </a:xfrm>
                <a:custGeom>
                  <a:avLst/>
                  <a:gdLst>
                    <a:gd name="T0" fmla="*/ 14 w 25"/>
                    <a:gd name="T1" fmla="*/ 68 h 69"/>
                    <a:gd name="T2" fmla="*/ 6 w 25"/>
                    <a:gd name="T3" fmla="*/ 1 h 69"/>
                    <a:gd name="T4" fmla="*/ 1 w 25"/>
                    <a:gd name="T5" fmla="*/ 2 h 69"/>
                    <a:gd name="T6" fmla="*/ 10 w 25"/>
                    <a:gd name="T7" fmla="*/ 68 h 69"/>
                    <a:gd name="T8" fmla="*/ 14 w 25"/>
                    <a:gd name="T9" fmla="*/ 68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69">
                      <a:moveTo>
                        <a:pt x="14" y="68"/>
                      </a:moveTo>
                      <a:cubicBezTo>
                        <a:pt x="25" y="45"/>
                        <a:pt x="23" y="20"/>
                        <a:pt x="6" y="1"/>
                      </a:cubicBezTo>
                      <a:cubicBezTo>
                        <a:pt x="5" y="0"/>
                        <a:pt x="0" y="1"/>
                        <a:pt x="1" y="2"/>
                      </a:cubicBezTo>
                      <a:cubicBezTo>
                        <a:pt x="18" y="20"/>
                        <a:pt x="20" y="45"/>
                        <a:pt x="10" y="68"/>
                      </a:cubicBezTo>
                      <a:cubicBezTo>
                        <a:pt x="9" y="69"/>
                        <a:pt x="14" y="69"/>
                        <a:pt x="14" y="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7" name="Freeform 93"/>
                <p:cNvSpPr/>
                <p:nvPr/>
              </p:nvSpPr>
              <p:spPr bwMode="auto">
                <a:xfrm>
                  <a:off x="1609" y="189"/>
                  <a:ext cx="619" cy="318"/>
                </a:xfrm>
                <a:custGeom>
                  <a:avLst/>
                  <a:gdLst>
                    <a:gd name="T0" fmla="*/ 2 w 261"/>
                    <a:gd name="T1" fmla="*/ 2 h 134"/>
                    <a:gd name="T2" fmla="*/ 255 w 261"/>
                    <a:gd name="T3" fmla="*/ 133 h 134"/>
                    <a:gd name="T4" fmla="*/ 259 w 261"/>
                    <a:gd name="T5" fmla="*/ 132 h 134"/>
                    <a:gd name="T6" fmla="*/ 6 w 261"/>
                    <a:gd name="T7" fmla="*/ 1 h 134"/>
                    <a:gd name="T8" fmla="*/ 2 w 261"/>
                    <a:gd name="T9" fmla="*/ 2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1" h="134">
                      <a:moveTo>
                        <a:pt x="2" y="2"/>
                      </a:moveTo>
                      <a:cubicBezTo>
                        <a:pt x="87" y="45"/>
                        <a:pt x="172" y="87"/>
                        <a:pt x="255" y="133"/>
                      </a:cubicBezTo>
                      <a:cubicBezTo>
                        <a:pt x="256" y="134"/>
                        <a:pt x="261" y="133"/>
                        <a:pt x="259" y="132"/>
                      </a:cubicBezTo>
                      <a:cubicBezTo>
                        <a:pt x="177" y="85"/>
                        <a:pt x="91" y="44"/>
                        <a:pt x="6" y="1"/>
                      </a:cubicBezTo>
                      <a:cubicBezTo>
                        <a:pt x="5" y="0"/>
                        <a:pt x="0" y="1"/>
                        <a:pt x="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8" name="Freeform 94"/>
                <p:cNvSpPr/>
                <p:nvPr/>
              </p:nvSpPr>
              <p:spPr bwMode="auto">
                <a:xfrm>
                  <a:off x="1585" y="168"/>
                  <a:ext cx="43" cy="40"/>
                </a:xfrm>
                <a:custGeom>
                  <a:avLst/>
                  <a:gdLst>
                    <a:gd name="T0" fmla="*/ 13 w 18"/>
                    <a:gd name="T1" fmla="*/ 2 h 17"/>
                    <a:gd name="T2" fmla="*/ 15 w 18"/>
                    <a:gd name="T3" fmla="*/ 12 h 17"/>
                    <a:gd name="T4" fmla="*/ 5 w 18"/>
                    <a:gd name="T5" fmla="*/ 15 h 17"/>
                    <a:gd name="T6" fmla="*/ 2 w 18"/>
                    <a:gd name="T7" fmla="*/ 5 h 17"/>
                    <a:gd name="T8" fmla="*/ 13 w 18"/>
                    <a:gd name="T9" fmla="*/ 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7">
                      <a:moveTo>
                        <a:pt x="13" y="2"/>
                      </a:moveTo>
                      <a:cubicBezTo>
                        <a:pt x="16" y="4"/>
                        <a:pt x="18" y="9"/>
                        <a:pt x="15" y="12"/>
                      </a:cubicBezTo>
                      <a:cubicBezTo>
                        <a:pt x="13" y="16"/>
                        <a:pt x="9" y="17"/>
                        <a:pt x="5" y="15"/>
                      </a:cubicBezTo>
                      <a:cubicBezTo>
                        <a:pt x="1" y="13"/>
                        <a:pt x="0" y="8"/>
                        <a:pt x="2" y="5"/>
                      </a:cubicBezTo>
                      <a:cubicBezTo>
                        <a:pt x="4" y="1"/>
                        <a:pt x="9" y="0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19" name="Freeform 95"/>
                <p:cNvSpPr/>
                <p:nvPr/>
              </p:nvSpPr>
              <p:spPr bwMode="auto">
                <a:xfrm>
                  <a:off x="1675" y="-95"/>
                  <a:ext cx="159" cy="114"/>
                </a:xfrm>
                <a:custGeom>
                  <a:avLst/>
                  <a:gdLst>
                    <a:gd name="T0" fmla="*/ 62 w 67"/>
                    <a:gd name="T1" fmla="*/ 1 h 48"/>
                    <a:gd name="T2" fmla="*/ 3 w 67"/>
                    <a:gd name="T3" fmla="*/ 43 h 48"/>
                    <a:gd name="T4" fmla="*/ 4 w 67"/>
                    <a:gd name="T5" fmla="*/ 45 h 48"/>
                    <a:gd name="T6" fmla="*/ 67 w 67"/>
                    <a:gd name="T7" fmla="*/ 2 h 48"/>
                    <a:gd name="T8" fmla="*/ 62 w 67"/>
                    <a:gd name="T9" fmla="*/ 1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48">
                      <a:moveTo>
                        <a:pt x="62" y="1"/>
                      </a:moveTo>
                      <a:cubicBezTo>
                        <a:pt x="53" y="28"/>
                        <a:pt x="32" y="46"/>
                        <a:pt x="3" y="43"/>
                      </a:cubicBezTo>
                      <a:cubicBezTo>
                        <a:pt x="0" y="43"/>
                        <a:pt x="2" y="45"/>
                        <a:pt x="4" y="45"/>
                      </a:cubicBezTo>
                      <a:cubicBezTo>
                        <a:pt x="34" y="48"/>
                        <a:pt x="58" y="31"/>
                        <a:pt x="67" y="2"/>
                      </a:cubicBezTo>
                      <a:cubicBezTo>
                        <a:pt x="67" y="1"/>
                        <a:pt x="62" y="0"/>
                        <a:pt x="6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0" name="Freeform 96"/>
                <p:cNvSpPr/>
                <p:nvPr/>
              </p:nvSpPr>
              <p:spPr bwMode="auto">
                <a:xfrm>
                  <a:off x="1699" y="-88"/>
                  <a:ext cx="100" cy="152"/>
                </a:xfrm>
                <a:custGeom>
                  <a:avLst/>
                  <a:gdLst>
                    <a:gd name="T0" fmla="*/ 37 w 42"/>
                    <a:gd name="T1" fmla="*/ 62 h 64"/>
                    <a:gd name="T2" fmla="*/ 6 w 42"/>
                    <a:gd name="T3" fmla="*/ 1 h 64"/>
                    <a:gd name="T4" fmla="*/ 3 w 42"/>
                    <a:gd name="T5" fmla="*/ 2 h 64"/>
                    <a:gd name="T6" fmla="*/ 32 w 42"/>
                    <a:gd name="T7" fmla="*/ 61 h 64"/>
                    <a:gd name="T8" fmla="*/ 37 w 42"/>
                    <a:gd name="T9" fmla="*/ 62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64">
                      <a:moveTo>
                        <a:pt x="37" y="62"/>
                      </a:moveTo>
                      <a:cubicBezTo>
                        <a:pt x="42" y="36"/>
                        <a:pt x="31" y="13"/>
                        <a:pt x="6" y="1"/>
                      </a:cubicBezTo>
                      <a:cubicBezTo>
                        <a:pt x="5" y="0"/>
                        <a:pt x="0" y="0"/>
                        <a:pt x="3" y="2"/>
                      </a:cubicBezTo>
                      <a:cubicBezTo>
                        <a:pt x="27" y="13"/>
                        <a:pt x="37" y="36"/>
                        <a:pt x="32" y="61"/>
                      </a:cubicBezTo>
                      <a:cubicBezTo>
                        <a:pt x="32" y="63"/>
                        <a:pt x="37" y="64"/>
                        <a:pt x="37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1" name="Freeform 97"/>
                <p:cNvSpPr/>
                <p:nvPr/>
              </p:nvSpPr>
              <p:spPr bwMode="auto">
                <a:xfrm>
                  <a:off x="1678" y="-38"/>
                  <a:ext cx="185" cy="31"/>
                </a:xfrm>
                <a:custGeom>
                  <a:avLst/>
                  <a:gdLst>
                    <a:gd name="T0" fmla="*/ 72 w 78"/>
                    <a:gd name="T1" fmla="*/ 4 h 13"/>
                    <a:gd name="T2" fmla="*/ 6 w 78"/>
                    <a:gd name="T3" fmla="*/ 1 h 13"/>
                    <a:gd name="T4" fmla="*/ 3 w 78"/>
                    <a:gd name="T5" fmla="*/ 2 h 13"/>
                    <a:gd name="T6" fmla="*/ 75 w 78"/>
                    <a:gd name="T7" fmla="*/ 5 h 13"/>
                    <a:gd name="T8" fmla="*/ 72 w 78"/>
                    <a:gd name="T9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13">
                      <a:moveTo>
                        <a:pt x="72" y="4"/>
                      </a:moveTo>
                      <a:cubicBezTo>
                        <a:pt x="52" y="11"/>
                        <a:pt x="26" y="8"/>
                        <a:pt x="6" y="1"/>
                      </a:cubicBezTo>
                      <a:cubicBezTo>
                        <a:pt x="5" y="0"/>
                        <a:pt x="0" y="1"/>
                        <a:pt x="3" y="2"/>
                      </a:cubicBezTo>
                      <a:cubicBezTo>
                        <a:pt x="24" y="11"/>
                        <a:pt x="52" y="13"/>
                        <a:pt x="75" y="5"/>
                      </a:cubicBezTo>
                      <a:cubicBezTo>
                        <a:pt x="78" y="4"/>
                        <a:pt x="73" y="3"/>
                        <a:pt x="7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2" name="Freeform 98"/>
                <p:cNvSpPr/>
                <p:nvPr/>
              </p:nvSpPr>
              <p:spPr bwMode="auto">
                <a:xfrm>
                  <a:off x="1718" y="-107"/>
                  <a:ext cx="78" cy="161"/>
                </a:xfrm>
                <a:custGeom>
                  <a:avLst/>
                  <a:gdLst>
                    <a:gd name="T0" fmla="*/ 6 w 33"/>
                    <a:gd name="T1" fmla="*/ 67 h 68"/>
                    <a:gd name="T2" fmla="*/ 24 w 33"/>
                    <a:gd name="T3" fmla="*/ 2 h 68"/>
                    <a:gd name="T4" fmla="*/ 19 w 33"/>
                    <a:gd name="T5" fmla="*/ 2 h 68"/>
                    <a:gd name="T6" fmla="*/ 2 w 33"/>
                    <a:gd name="T7" fmla="*/ 66 h 68"/>
                    <a:gd name="T8" fmla="*/ 6 w 33"/>
                    <a:gd name="T9" fmla="*/ 67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68">
                      <a:moveTo>
                        <a:pt x="6" y="67"/>
                      </a:moveTo>
                      <a:cubicBezTo>
                        <a:pt x="24" y="50"/>
                        <a:pt x="33" y="26"/>
                        <a:pt x="24" y="2"/>
                      </a:cubicBezTo>
                      <a:cubicBezTo>
                        <a:pt x="23" y="0"/>
                        <a:pt x="18" y="1"/>
                        <a:pt x="19" y="2"/>
                      </a:cubicBezTo>
                      <a:cubicBezTo>
                        <a:pt x="28" y="26"/>
                        <a:pt x="19" y="50"/>
                        <a:pt x="2" y="66"/>
                      </a:cubicBezTo>
                      <a:cubicBezTo>
                        <a:pt x="0" y="67"/>
                        <a:pt x="5" y="68"/>
                        <a:pt x="6" y="6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3" name="Freeform 99"/>
                <p:cNvSpPr/>
                <p:nvPr/>
              </p:nvSpPr>
              <p:spPr bwMode="auto">
                <a:xfrm>
                  <a:off x="1773" y="-17"/>
                  <a:ext cx="455" cy="524"/>
                </a:xfrm>
                <a:custGeom>
                  <a:avLst/>
                  <a:gdLst>
                    <a:gd name="T0" fmla="*/ 1 w 192"/>
                    <a:gd name="T1" fmla="*/ 3 h 221"/>
                    <a:gd name="T2" fmla="*/ 186 w 192"/>
                    <a:gd name="T3" fmla="*/ 220 h 221"/>
                    <a:gd name="T4" fmla="*/ 191 w 192"/>
                    <a:gd name="T5" fmla="*/ 219 h 221"/>
                    <a:gd name="T6" fmla="*/ 6 w 192"/>
                    <a:gd name="T7" fmla="*/ 2 h 221"/>
                    <a:gd name="T8" fmla="*/ 1 w 192"/>
                    <a:gd name="T9" fmla="*/ 3 h 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2" h="221">
                      <a:moveTo>
                        <a:pt x="1" y="3"/>
                      </a:moveTo>
                      <a:cubicBezTo>
                        <a:pt x="63" y="74"/>
                        <a:pt x="127" y="146"/>
                        <a:pt x="186" y="220"/>
                      </a:cubicBezTo>
                      <a:cubicBezTo>
                        <a:pt x="187" y="221"/>
                        <a:pt x="192" y="220"/>
                        <a:pt x="191" y="219"/>
                      </a:cubicBezTo>
                      <a:cubicBezTo>
                        <a:pt x="132" y="145"/>
                        <a:pt x="68" y="73"/>
                        <a:pt x="6" y="2"/>
                      </a:cubicBezTo>
                      <a:cubicBezTo>
                        <a:pt x="5" y="0"/>
                        <a:pt x="0" y="2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4" name="Freeform 100"/>
                <p:cNvSpPr/>
                <p:nvPr/>
              </p:nvSpPr>
              <p:spPr bwMode="auto">
                <a:xfrm>
                  <a:off x="1751" y="-41"/>
                  <a:ext cx="41" cy="41"/>
                </a:xfrm>
                <a:custGeom>
                  <a:avLst/>
                  <a:gdLst>
                    <a:gd name="T0" fmla="*/ 15 w 17"/>
                    <a:gd name="T1" fmla="*/ 3 h 17"/>
                    <a:gd name="T2" fmla="*/ 14 w 17"/>
                    <a:gd name="T3" fmla="*/ 14 h 17"/>
                    <a:gd name="T4" fmla="*/ 3 w 17"/>
                    <a:gd name="T5" fmla="*/ 13 h 17"/>
                    <a:gd name="T6" fmla="*/ 4 w 17"/>
                    <a:gd name="T7" fmla="*/ 2 h 17"/>
                    <a:gd name="T8" fmla="*/ 15 w 17"/>
                    <a:gd name="T9" fmla="*/ 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5" y="3"/>
                      </a:moveTo>
                      <a:cubicBezTo>
                        <a:pt x="17" y="7"/>
                        <a:pt x="17" y="12"/>
                        <a:pt x="14" y="14"/>
                      </a:cubicBezTo>
                      <a:cubicBezTo>
                        <a:pt x="10" y="17"/>
                        <a:pt x="5" y="16"/>
                        <a:pt x="3" y="13"/>
                      </a:cubicBezTo>
                      <a:cubicBezTo>
                        <a:pt x="0" y="10"/>
                        <a:pt x="1" y="5"/>
                        <a:pt x="4" y="2"/>
                      </a:cubicBezTo>
                      <a:cubicBezTo>
                        <a:pt x="7" y="0"/>
                        <a:pt x="12" y="0"/>
                        <a:pt x="15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5" name="Freeform 101"/>
                <p:cNvSpPr/>
                <p:nvPr/>
              </p:nvSpPr>
              <p:spPr bwMode="auto">
                <a:xfrm>
                  <a:off x="1884" y="-200"/>
                  <a:ext cx="188" cy="79"/>
                </a:xfrm>
                <a:custGeom>
                  <a:avLst/>
                  <a:gdLst>
                    <a:gd name="T0" fmla="*/ 74 w 79"/>
                    <a:gd name="T1" fmla="*/ 1 h 33"/>
                    <a:gd name="T2" fmla="*/ 6 w 79"/>
                    <a:gd name="T3" fmla="*/ 18 h 33"/>
                    <a:gd name="T4" fmla="*/ 2 w 79"/>
                    <a:gd name="T5" fmla="*/ 19 h 33"/>
                    <a:gd name="T6" fmla="*/ 78 w 79"/>
                    <a:gd name="T7" fmla="*/ 2 h 33"/>
                    <a:gd name="T8" fmla="*/ 74 w 79"/>
                    <a:gd name="T9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33">
                      <a:moveTo>
                        <a:pt x="74" y="1"/>
                      </a:moveTo>
                      <a:cubicBezTo>
                        <a:pt x="56" y="22"/>
                        <a:pt x="31" y="31"/>
                        <a:pt x="6" y="18"/>
                      </a:cubicBezTo>
                      <a:cubicBezTo>
                        <a:pt x="5" y="17"/>
                        <a:pt x="0" y="18"/>
                        <a:pt x="2" y="19"/>
                      </a:cubicBezTo>
                      <a:cubicBezTo>
                        <a:pt x="30" y="33"/>
                        <a:pt x="59" y="26"/>
                        <a:pt x="78" y="2"/>
                      </a:cubicBezTo>
                      <a:cubicBezTo>
                        <a:pt x="79" y="1"/>
                        <a:pt x="75" y="0"/>
                        <a:pt x="7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6" name="Freeform 102"/>
                <p:cNvSpPr/>
                <p:nvPr/>
              </p:nvSpPr>
              <p:spPr bwMode="auto">
                <a:xfrm>
                  <a:off x="1946" y="-237"/>
                  <a:ext cx="59" cy="168"/>
                </a:xfrm>
                <a:custGeom>
                  <a:avLst/>
                  <a:gdLst>
                    <a:gd name="T0" fmla="*/ 11 w 25"/>
                    <a:gd name="T1" fmla="*/ 70 h 71"/>
                    <a:gd name="T2" fmla="*/ 6 w 25"/>
                    <a:gd name="T3" fmla="*/ 2 h 71"/>
                    <a:gd name="T4" fmla="*/ 1 w 25"/>
                    <a:gd name="T5" fmla="*/ 2 h 71"/>
                    <a:gd name="T6" fmla="*/ 6 w 25"/>
                    <a:gd name="T7" fmla="*/ 69 h 71"/>
                    <a:gd name="T8" fmla="*/ 11 w 25"/>
                    <a:gd name="T9" fmla="*/ 7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1">
                      <a:moveTo>
                        <a:pt x="11" y="70"/>
                      </a:moveTo>
                      <a:cubicBezTo>
                        <a:pt x="25" y="47"/>
                        <a:pt x="23" y="22"/>
                        <a:pt x="6" y="2"/>
                      </a:cubicBezTo>
                      <a:cubicBezTo>
                        <a:pt x="5" y="1"/>
                        <a:pt x="0" y="0"/>
                        <a:pt x="1" y="2"/>
                      </a:cubicBezTo>
                      <a:cubicBezTo>
                        <a:pt x="19" y="22"/>
                        <a:pt x="20" y="46"/>
                        <a:pt x="6" y="69"/>
                      </a:cubicBezTo>
                      <a:cubicBezTo>
                        <a:pt x="6" y="69"/>
                        <a:pt x="10" y="71"/>
                        <a:pt x="11" y="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7" name="Freeform 103"/>
                <p:cNvSpPr/>
                <p:nvPr/>
              </p:nvSpPr>
              <p:spPr bwMode="auto">
                <a:xfrm>
                  <a:off x="1906" y="-200"/>
                  <a:ext cx="168" cy="76"/>
                </a:xfrm>
                <a:custGeom>
                  <a:avLst/>
                  <a:gdLst>
                    <a:gd name="T0" fmla="*/ 68 w 71"/>
                    <a:gd name="T1" fmla="*/ 30 h 32"/>
                    <a:gd name="T2" fmla="*/ 6 w 71"/>
                    <a:gd name="T3" fmla="*/ 1 h 32"/>
                    <a:gd name="T4" fmla="*/ 1 w 71"/>
                    <a:gd name="T5" fmla="*/ 2 h 32"/>
                    <a:gd name="T6" fmla="*/ 65 w 71"/>
                    <a:gd name="T7" fmla="*/ 32 h 32"/>
                    <a:gd name="T8" fmla="*/ 68 w 71"/>
                    <a:gd name="T9" fmla="*/ 3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32">
                      <a:moveTo>
                        <a:pt x="68" y="30"/>
                      </a:moveTo>
                      <a:cubicBezTo>
                        <a:pt x="46" y="28"/>
                        <a:pt x="22" y="16"/>
                        <a:pt x="6" y="1"/>
                      </a:cubicBezTo>
                      <a:cubicBezTo>
                        <a:pt x="5" y="0"/>
                        <a:pt x="0" y="2"/>
                        <a:pt x="1" y="2"/>
                      </a:cubicBezTo>
                      <a:cubicBezTo>
                        <a:pt x="18" y="18"/>
                        <a:pt x="42" y="30"/>
                        <a:pt x="65" y="32"/>
                      </a:cubicBezTo>
                      <a:cubicBezTo>
                        <a:pt x="67" y="32"/>
                        <a:pt x="71" y="30"/>
                        <a:pt x="68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8" name="Freeform 104"/>
                <p:cNvSpPr/>
                <p:nvPr/>
              </p:nvSpPr>
              <p:spPr bwMode="auto">
                <a:xfrm>
                  <a:off x="1908" y="-230"/>
                  <a:ext cx="112" cy="132"/>
                </a:xfrm>
                <a:custGeom>
                  <a:avLst/>
                  <a:gdLst>
                    <a:gd name="T0" fmla="*/ 6 w 47"/>
                    <a:gd name="T1" fmla="*/ 55 h 56"/>
                    <a:gd name="T2" fmla="*/ 47 w 47"/>
                    <a:gd name="T3" fmla="*/ 1 h 56"/>
                    <a:gd name="T4" fmla="*/ 42 w 47"/>
                    <a:gd name="T5" fmla="*/ 1 h 56"/>
                    <a:gd name="T6" fmla="*/ 3 w 47"/>
                    <a:gd name="T7" fmla="*/ 54 h 56"/>
                    <a:gd name="T8" fmla="*/ 6 w 47"/>
                    <a:gd name="T9" fmla="*/ 55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56">
                      <a:moveTo>
                        <a:pt x="6" y="55"/>
                      </a:moveTo>
                      <a:cubicBezTo>
                        <a:pt x="29" y="46"/>
                        <a:pt x="47" y="27"/>
                        <a:pt x="47" y="1"/>
                      </a:cubicBezTo>
                      <a:cubicBezTo>
                        <a:pt x="47" y="0"/>
                        <a:pt x="42" y="0"/>
                        <a:pt x="42" y="1"/>
                      </a:cubicBezTo>
                      <a:cubicBezTo>
                        <a:pt x="42" y="26"/>
                        <a:pt x="25" y="45"/>
                        <a:pt x="3" y="54"/>
                      </a:cubicBezTo>
                      <a:cubicBezTo>
                        <a:pt x="0" y="55"/>
                        <a:pt x="5" y="56"/>
                        <a:pt x="6" y="5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29" name="Freeform 105"/>
                <p:cNvSpPr/>
                <p:nvPr/>
              </p:nvSpPr>
              <p:spPr bwMode="auto">
                <a:xfrm>
                  <a:off x="1986" y="-143"/>
                  <a:ext cx="254" cy="650"/>
                </a:xfrm>
                <a:custGeom>
                  <a:avLst/>
                  <a:gdLst>
                    <a:gd name="T0" fmla="*/ 0 w 107"/>
                    <a:gd name="T1" fmla="*/ 2 h 274"/>
                    <a:gd name="T2" fmla="*/ 102 w 107"/>
                    <a:gd name="T3" fmla="*/ 273 h 274"/>
                    <a:gd name="T4" fmla="*/ 107 w 107"/>
                    <a:gd name="T5" fmla="*/ 272 h 274"/>
                    <a:gd name="T6" fmla="*/ 5 w 107"/>
                    <a:gd name="T7" fmla="*/ 1 h 274"/>
                    <a:gd name="T8" fmla="*/ 0 w 107"/>
                    <a:gd name="T9" fmla="*/ 2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7" h="274">
                      <a:moveTo>
                        <a:pt x="0" y="2"/>
                      </a:moveTo>
                      <a:cubicBezTo>
                        <a:pt x="31" y="93"/>
                        <a:pt x="75" y="180"/>
                        <a:pt x="102" y="273"/>
                      </a:cubicBezTo>
                      <a:cubicBezTo>
                        <a:pt x="103" y="274"/>
                        <a:pt x="107" y="273"/>
                        <a:pt x="107" y="272"/>
                      </a:cubicBezTo>
                      <a:cubicBezTo>
                        <a:pt x="80" y="180"/>
                        <a:pt x="36" y="92"/>
                        <a:pt x="5" y="1"/>
                      </a:cubicBezTo>
                      <a:cubicBezTo>
                        <a:pt x="5" y="0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0" name="Freeform 106"/>
                <p:cNvSpPr/>
                <p:nvPr/>
              </p:nvSpPr>
              <p:spPr bwMode="auto">
                <a:xfrm>
                  <a:off x="1967" y="-171"/>
                  <a:ext cx="41" cy="40"/>
                </a:xfrm>
                <a:custGeom>
                  <a:avLst/>
                  <a:gdLst>
                    <a:gd name="T0" fmla="*/ 16 w 17"/>
                    <a:gd name="T1" fmla="*/ 6 h 17"/>
                    <a:gd name="T2" fmla="*/ 10 w 17"/>
                    <a:gd name="T3" fmla="*/ 16 h 17"/>
                    <a:gd name="T4" fmla="*/ 1 w 17"/>
                    <a:gd name="T5" fmla="*/ 11 h 17"/>
                    <a:gd name="T6" fmla="*/ 6 w 17"/>
                    <a:gd name="T7" fmla="*/ 1 h 17"/>
                    <a:gd name="T8" fmla="*/ 16 w 17"/>
                    <a:gd name="T9" fmla="*/ 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6" y="6"/>
                      </a:moveTo>
                      <a:cubicBezTo>
                        <a:pt x="17" y="10"/>
                        <a:pt x="15" y="15"/>
                        <a:pt x="10" y="16"/>
                      </a:cubicBezTo>
                      <a:cubicBezTo>
                        <a:pt x="6" y="17"/>
                        <a:pt x="2" y="15"/>
                        <a:pt x="1" y="11"/>
                      </a:cubicBezTo>
                      <a:cubicBezTo>
                        <a:pt x="0" y="7"/>
                        <a:pt x="2" y="2"/>
                        <a:pt x="6" y="1"/>
                      </a:cubicBezTo>
                      <a:cubicBezTo>
                        <a:pt x="10" y="0"/>
                        <a:pt x="14" y="2"/>
                        <a:pt x="16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1" name="Freeform 107"/>
                <p:cNvSpPr/>
                <p:nvPr/>
              </p:nvSpPr>
              <p:spPr bwMode="auto">
                <a:xfrm>
                  <a:off x="2119" y="-230"/>
                  <a:ext cx="193" cy="57"/>
                </a:xfrm>
                <a:custGeom>
                  <a:avLst/>
                  <a:gdLst>
                    <a:gd name="T0" fmla="*/ 75 w 81"/>
                    <a:gd name="T1" fmla="*/ 5 h 24"/>
                    <a:gd name="T2" fmla="*/ 6 w 81"/>
                    <a:gd name="T3" fmla="*/ 1 h 24"/>
                    <a:gd name="T4" fmla="*/ 1 w 81"/>
                    <a:gd name="T5" fmla="*/ 1 h 24"/>
                    <a:gd name="T6" fmla="*/ 79 w 81"/>
                    <a:gd name="T7" fmla="*/ 6 h 24"/>
                    <a:gd name="T8" fmla="*/ 75 w 81"/>
                    <a:gd name="T9" fmla="*/ 5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24">
                      <a:moveTo>
                        <a:pt x="75" y="5"/>
                      </a:moveTo>
                      <a:cubicBezTo>
                        <a:pt x="52" y="20"/>
                        <a:pt x="26" y="21"/>
                        <a:pt x="6" y="1"/>
                      </a:cubicBezTo>
                      <a:cubicBezTo>
                        <a:pt x="5" y="0"/>
                        <a:pt x="0" y="0"/>
                        <a:pt x="1" y="1"/>
                      </a:cubicBezTo>
                      <a:cubicBezTo>
                        <a:pt x="24" y="23"/>
                        <a:pt x="54" y="24"/>
                        <a:pt x="79" y="6"/>
                      </a:cubicBezTo>
                      <a:cubicBezTo>
                        <a:pt x="81" y="5"/>
                        <a:pt x="76" y="4"/>
                        <a:pt x="75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2" name="Freeform 108"/>
                <p:cNvSpPr/>
                <p:nvPr/>
              </p:nvSpPr>
              <p:spPr bwMode="auto">
                <a:xfrm>
                  <a:off x="2167" y="-287"/>
                  <a:ext cx="73" cy="163"/>
                </a:xfrm>
                <a:custGeom>
                  <a:avLst/>
                  <a:gdLst>
                    <a:gd name="T0" fmla="*/ 6 w 31"/>
                    <a:gd name="T1" fmla="*/ 68 h 69"/>
                    <a:gd name="T2" fmla="*/ 20 w 31"/>
                    <a:gd name="T3" fmla="*/ 1 h 69"/>
                    <a:gd name="T4" fmla="*/ 15 w 31"/>
                    <a:gd name="T5" fmla="*/ 1 h 69"/>
                    <a:gd name="T6" fmla="*/ 1 w 31"/>
                    <a:gd name="T7" fmla="*/ 66 h 69"/>
                    <a:gd name="T8" fmla="*/ 6 w 31"/>
                    <a:gd name="T9" fmla="*/ 68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69">
                      <a:moveTo>
                        <a:pt x="6" y="68"/>
                      </a:moveTo>
                      <a:cubicBezTo>
                        <a:pt x="25" y="50"/>
                        <a:pt x="31" y="26"/>
                        <a:pt x="20" y="1"/>
                      </a:cubicBezTo>
                      <a:cubicBezTo>
                        <a:pt x="19" y="0"/>
                        <a:pt x="14" y="0"/>
                        <a:pt x="15" y="1"/>
                      </a:cubicBezTo>
                      <a:cubicBezTo>
                        <a:pt x="26" y="25"/>
                        <a:pt x="20" y="49"/>
                        <a:pt x="1" y="66"/>
                      </a:cubicBezTo>
                      <a:cubicBezTo>
                        <a:pt x="0" y="67"/>
                        <a:pt x="4" y="69"/>
                        <a:pt x="6" y="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3" name="Freeform 109"/>
                <p:cNvSpPr/>
                <p:nvPr/>
              </p:nvSpPr>
              <p:spPr bwMode="auto">
                <a:xfrm>
                  <a:off x="2150" y="-264"/>
                  <a:ext cx="143" cy="117"/>
                </a:xfrm>
                <a:custGeom>
                  <a:avLst/>
                  <a:gdLst>
                    <a:gd name="T0" fmla="*/ 57 w 60"/>
                    <a:gd name="T1" fmla="*/ 46 h 49"/>
                    <a:gd name="T2" fmla="*/ 6 w 60"/>
                    <a:gd name="T3" fmla="*/ 1 h 49"/>
                    <a:gd name="T4" fmla="*/ 1 w 60"/>
                    <a:gd name="T5" fmla="*/ 2 h 49"/>
                    <a:gd name="T6" fmla="*/ 54 w 60"/>
                    <a:gd name="T7" fmla="*/ 48 h 49"/>
                    <a:gd name="T8" fmla="*/ 57 w 60"/>
                    <a:gd name="T9" fmla="*/ 46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" h="49">
                      <a:moveTo>
                        <a:pt x="57" y="46"/>
                      </a:moveTo>
                      <a:cubicBezTo>
                        <a:pt x="37" y="39"/>
                        <a:pt x="17" y="20"/>
                        <a:pt x="6" y="1"/>
                      </a:cubicBezTo>
                      <a:cubicBezTo>
                        <a:pt x="5" y="0"/>
                        <a:pt x="0" y="1"/>
                        <a:pt x="1" y="2"/>
                      </a:cubicBezTo>
                      <a:cubicBezTo>
                        <a:pt x="13" y="22"/>
                        <a:pt x="33" y="41"/>
                        <a:pt x="54" y="48"/>
                      </a:cubicBezTo>
                      <a:cubicBezTo>
                        <a:pt x="55" y="49"/>
                        <a:pt x="60" y="47"/>
                        <a:pt x="5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4" name="Freeform 110"/>
                <p:cNvSpPr/>
                <p:nvPr/>
              </p:nvSpPr>
              <p:spPr bwMode="auto">
                <a:xfrm>
                  <a:off x="2129" y="-266"/>
                  <a:ext cx="142" cy="102"/>
                </a:xfrm>
                <a:custGeom>
                  <a:avLst/>
                  <a:gdLst>
                    <a:gd name="T0" fmla="*/ 3 w 60"/>
                    <a:gd name="T1" fmla="*/ 43 h 43"/>
                    <a:gd name="T2" fmla="*/ 59 w 60"/>
                    <a:gd name="T3" fmla="*/ 2 h 43"/>
                    <a:gd name="T4" fmla="*/ 54 w 60"/>
                    <a:gd name="T5" fmla="*/ 1 h 43"/>
                    <a:gd name="T6" fmla="*/ 3 w 60"/>
                    <a:gd name="T7" fmla="*/ 41 h 43"/>
                    <a:gd name="T8" fmla="*/ 3 w 60"/>
                    <a:gd name="T9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0" h="43">
                      <a:moveTo>
                        <a:pt x="3" y="43"/>
                      </a:moveTo>
                      <a:cubicBezTo>
                        <a:pt x="28" y="41"/>
                        <a:pt x="52" y="27"/>
                        <a:pt x="59" y="2"/>
                      </a:cubicBezTo>
                      <a:cubicBezTo>
                        <a:pt x="60" y="0"/>
                        <a:pt x="55" y="0"/>
                        <a:pt x="54" y="1"/>
                      </a:cubicBezTo>
                      <a:cubicBezTo>
                        <a:pt x="47" y="24"/>
                        <a:pt x="27" y="39"/>
                        <a:pt x="3" y="41"/>
                      </a:cubicBezTo>
                      <a:cubicBezTo>
                        <a:pt x="0" y="41"/>
                        <a:pt x="0" y="43"/>
                        <a:pt x="3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5" name="Freeform 111"/>
                <p:cNvSpPr/>
                <p:nvPr/>
              </p:nvSpPr>
              <p:spPr bwMode="auto">
                <a:xfrm>
                  <a:off x="2212" y="-188"/>
                  <a:ext cx="35" cy="683"/>
                </a:xfrm>
                <a:custGeom>
                  <a:avLst/>
                  <a:gdLst>
                    <a:gd name="T0" fmla="*/ 0 w 15"/>
                    <a:gd name="T1" fmla="*/ 2 h 288"/>
                    <a:gd name="T2" fmla="*/ 10 w 15"/>
                    <a:gd name="T3" fmla="*/ 287 h 288"/>
                    <a:gd name="T4" fmla="*/ 15 w 15"/>
                    <a:gd name="T5" fmla="*/ 287 h 288"/>
                    <a:gd name="T6" fmla="*/ 5 w 15"/>
                    <a:gd name="T7" fmla="*/ 2 h 288"/>
                    <a:gd name="T8" fmla="*/ 0 w 15"/>
                    <a:gd name="T9" fmla="*/ 2 h 2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288">
                      <a:moveTo>
                        <a:pt x="0" y="2"/>
                      </a:moveTo>
                      <a:cubicBezTo>
                        <a:pt x="4" y="97"/>
                        <a:pt x="10" y="192"/>
                        <a:pt x="10" y="287"/>
                      </a:cubicBezTo>
                      <a:cubicBezTo>
                        <a:pt x="10" y="288"/>
                        <a:pt x="15" y="288"/>
                        <a:pt x="15" y="287"/>
                      </a:cubicBezTo>
                      <a:cubicBezTo>
                        <a:pt x="15" y="192"/>
                        <a:pt x="9" y="96"/>
                        <a:pt x="5" y="2"/>
                      </a:cubicBezTo>
                      <a:cubicBezTo>
                        <a:pt x="5" y="0"/>
                        <a:pt x="0" y="1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6" name="Oval 112"/>
                <p:cNvSpPr>
                  <a:spLocks noChangeArrowheads="1"/>
                </p:cNvSpPr>
                <p:nvPr/>
              </p:nvSpPr>
              <p:spPr bwMode="auto">
                <a:xfrm>
                  <a:off x="2198" y="-214"/>
                  <a:ext cx="35" cy="36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7" name="Freeform 113"/>
                <p:cNvSpPr/>
                <p:nvPr/>
              </p:nvSpPr>
              <p:spPr bwMode="auto">
                <a:xfrm>
                  <a:off x="2371" y="-223"/>
                  <a:ext cx="176" cy="92"/>
                </a:xfrm>
                <a:custGeom>
                  <a:avLst/>
                  <a:gdLst>
                    <a:gd name="T0" fmla="*/ 69 w 74"/>
                    <a:gd name="T1" fmla="*/ 30 h 39"/>
                    <a:gd name="T2" fmla="*/ 5 w 74"/>
                    <a:gd name="T3" fmla="*/ 2 h 39"/>
                    <a:gd name="T4" fmla="*/ 0 w 74"/>
                    <a:gd name="T5" fmla="*/ 1 h 39"/>
                    <a:gd name="T6" fmla="*/ 72 w 74"/>
                    <a:gd name="T7" fmla="*/ 32 h 39"/>
                    <a:gd name="T8" fmla="*/ 69 w 74"/>
                    <a:gd name="T9" fmla="*/ 30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39">
                      <a:moveTo>
                        <a:pt x="69" y="30"/>
                      </a:moveTo>
                      <a:cubicBezTo>
                        <a:pt x="41" y="37"/>
                        <a:pt x="17" y="27"/>
                        <a:pt x="5" y="2"/>
                      </a:cubicBezTo>
                      <a:cubicBezTo>
                        <a:pt x="4" y="0"/>
                        <a:pt x="0" y="0"/>
                        <a:pt x="0" y="1"/>
                      </a:cubicBezTo>
                      <a:cubicBezTo>
                        <a:pt x="14" y="30"/>
                        <a:pt x="42" y="39"/>
                        <a:pt x="72" y="32"/>
                      </a:cubicBezTo>
                      <a:cubicBezTo>
                        <a:pt x="74" y="32"/>
                        <a:pt x="70" y="30"/>
                        <a:pt x="69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8" name="Freeform 114"/>
                <p:cNvSpPr/>
                <p:nvPr/>
              </p:nvSpPr>
              <p:spPr bwMode="auto">
                <a:xfrm>
                  <a:off x="2378" y="-249"/>
                  <a:ext cx="104" cy="142"/>
                </a:xfrm>
                <a:custGeom>
                  <a:avLst/>
                  <a:gdLst>
                    <a:gd name="T0" fmla="*/ 5 w 44"/>
                    <a:gd name="T1" fmla="*/ 60 h 60"/>
                    <a:gd name="T2" fmla="*/ 42 w 44"/>
                    <a:gd name="T3" fmla="*/ 2 h 60"/>
                    <a:gd name="T4" fmla="*/ 37 w 44"/>
                    <a:gd name="T5" fmla="*/ 1 h 60"/>
                    <a:gd name="T6" fmla="*/ 1 w 44"/>
                    <a:gd name="T7" fmla="*/ 58 h 60"/>
                    <a:gd name="T8" fmla="*/ 5 w 44"/>
                    <a:gd name="T9" fmla="*/ 60 h 6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4" h="60">
                      <a:moveTo>
                        <a:pt x="5" y="60"/>
                      </a:moveTo>
                      <a:cubicBezTo>
                        <a:pt x="30" y="50"/>
                        <a:pt x="44" y="29"/>
                        <a:pt x="42" y="2"/>
                      </a:cubicBezTo>
                      <a:cubicBezTo>
                        <a:pt x="42" y="0"/>
                        <a:pt x="37" y="0"/>
                        <a:pt x="37" y="1"/>
                      </a:cubicBezTo>
                      <a:cubicBezTo>
                        <a:pt x="39" y="27"/>
                        <a:pt x="26" y="48"/>
                        <a:pt x="1" y="58"/>
                      </a:cubicBezTo>
                      <a:cubicBezTo>
                        <a:pt x="0" y="58"/>
                        <a:pt x="4" y="60"/>
                        <a:pt x="5" y="6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39" name="Freeform 115"/>
                <p:cNvSpPr/>
                <p:nvPr/>
              </p:nvSpPr>
              <p:spPr bwMode="auto">
                <a:xfrm>
                  <a:off x="2411" y="-242"/>
                  <a:ext cx="93" cy="152"/>
                </a:xfrm>
                <a:custGeom>
                  <a:avLst/>
                  <a:gdLst>
                    <a:gd name="T0" fmla="*/ 38 w 39"/>
                    <a:gd name="T1" fmla="*/ 62 h 64"/>
                    <a:gd name="T2" fmla="*/ 5 w 39"/>
                    <a:gd name="T3" fmla="*/ 1 h 64"/>
                    <a:gd name="T4" fmla="*/ 0 w 39"/>
                    <a:gd name="T5" fmla="*/ 2 h 64"/>
                    <a:gd name="T6" fmla="*/ 33 w 39"/>
                    <a:gd name="T7" fmla="*/ 63 h 64"/>
                    <a:gd name="T8" fmla="*/ 38 w 39"/>
                    <a:gd name="T9" fmla="*/ 62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64">
                      <a:moveTo>
                        <a:pt x="38" y="62"/>
                      </a:moveTo>
                      <a:cubicBezTo>
                        <a:pt x="21" y="47"/>
                        <a:pt x="9" y="23"/>
                        <a:pt x="5" y="1"/>
                      </a:cubicBezTo>
                      <a:cubicBezTo>
                        <a:pt x="5" y="0"/>
                        <a:pt x="0" y="0"/>
                        <a:pt x="0" y="2"/>
                      </a:cubicBezTo>
                      <a:cubicBezTo>
                        <a:pt x="4" y="24"/>
                        <a:pt x="16" y="48"/>
                        <a:pt x="33" y="63"/>
                      </a:cubicBezTo>
                      <a:cubicBezTo>
                        <a:pt x="34" y="64"/>
                        <a:pt x="39" y="62"/>
                        <a:pt x="38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0" name="Freeform 116"/>
                <p:cNvSpPr/>
                <p:nvPr/>
              </p:nvSpPr>
              <p:spPr bwMode="auto">
                <a:xfrm>
                  <a:off x="2354" y="-209"/>
                  <a:ext cx="171" cy="66"/>
                </a:xfrm>
                <a:custGeom>
                  <a:avLst/>
                  <a:gdLst>
                    <a:gd name="T0" fmla="*/ 2 w 72"/>
                    <a:gd name="T1" fmla="*/ 21 h 28"/>
                    <a:gd name="T2" fmla="*/ 71 w 72"/>
                    <a:gd name="T3" fmla="*/ 2 h 28"/>
                    <a:gd name="T4" fmla="*/ 66 w 72"/>
                    <a:gd name="T5" fmla="*/ 2 h 28"/>
                    <a:gd name="T6" fmla="*/ 6 w 72"/>
                    <a:gd name="T7" fmla="*/ 20 h 28"/>
                    <a:gd name="T8" fmla="*/ 2 w 72"/>
                    <a:gd name="T9" fmla="*/ 21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28">
                      <a:moveTo>
                        <a:pt x="2" y="21"/>
                      </a:moveTo>
                      <a:cubicBezTo>
                        <a:pt x="27" y="28"/>
                        <a:pt x="54" y="23"/>
                        <a:pt x="71" y="2"/>
                      </a:cubicBezTo>
                      <a:cubicBezTo>
                        <a:pt x="72" y="1"/>
                        <a:pt x="67" y="0"/>
                        <a:pt x="66" y="2"/>
                      </a:cubicBezTo>
                      <a:cubicBezTo>
                        <a:pt x="52" y="20"/>
                        <a:pt x="28" y="26"/>
                        <a:pt x="6" y="20"/>
                      </a:cubicBezTo>
                      <a:cubicBezTo>
                        <a:pt x="5" y="19"/>
                        <a:pt x="0" y="20"/>
                        <a:pt x="2" y="2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1" name="Freeform 117"/>
                <p:cNvSpPr/>
                <p:nvPr/>
              </p:nvSpPr>
              <p:spPr bwMode="auto">
                <a:xfrm>
                  <a:off x="2226" y="-150"/>
                  <a:ext cx="228" cy="648"/>
                </a:xfrm>
                <a:custGeom>
                  <a:avLst/>
                  <a:gdLst>
                    <a:gd name="T0" fmla="*/ 90 w 96"/>
                    <a:gd name="T1" fmla="*/ 1 h 273"/>
                    <a:gd name="T2" fmla="*/ 0 w 96"/>
                    <a:gd name="T3" fmla="*/ 271 h 273"/>
                    <a:gd name="T4" fmla="*/ 5 w 96"/>
                    <a:gd name="T5" fmla="*/ 272 h 273"/>
                    <a:gd name="T6" fmla="*/ 95 w 96"/>
                    <a:gd name="T7" fmla="*/ 1 h 273"/>
                    <a:gd name="T8" fmla="*/ 90 w 96"/>
                    <a:gd name="T9" fmla="*/ 1 h 2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6" h="273">
                      <a:moveTo>
                        <a:pt x="90" y="1"/>
                      </a:moveTo>
                      <a:cubicBezTo>
                        <a:pt x="61" y="91"/>
                        <a:pt x="33" y="182"/>
                        <a:pt x="0" y="271"/>
                      </a:cubicBezTo>
                      <a:cubicBezTo>
                        <a:pt x="0" y="273"/>
                        <a:pt x="4" y="273"/>
                        <a:pt x="5" y="272"/>
                      </a:cubicBezTo>
                      <a:cubicBezTo>
                        <a:pt x="38" y="183"/>
                        <a:pt x="66" y="91"/>
                        <a:pt x="95" y="1"/>
                      </a:cubicBezTo>
                      <a:cubicBezTo>
                        <a:pt x="96" y="0"/>
                        <a:pt x="91" y="0"/>
                        <a:pt x="9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2" name="Freeform 118"/>
                <p:cNvSpPr/>
                <p:nvPr/>
              </p:nvSpPr>
              <p:spPr bwMode="auto">
                <a:xfrm>
                  <a:off x="2428" y="-181"/>
                  <a:ext cx="43" cy="41"/>
                </a:xfrm>
                <a:custGeom>
                  <a:avLst/>
                  <a:gdLst>
                    <a:gd name="T0" fmla="*/ 16 w 18"/>
                    <a:gd name="T1" fmla="*/ 11 h 17"/>
                    <a:gd name="T2" fmla="*/ 6 w 18"/>
                    <a:gd name="T3" fmla="*/ 16 h 17"/>
                    <a:gd name="T4" fmla="*/ 2 w 18"/>
                    <a:gd name="T5" fmla="*/ 6 h 17"/>
                    <a:gd name="T6" fmla="*/ 12 w 18"/>
                    <a:gd name="T7" fmla="*/ 1 h 17"/>
                    <a:gd name="T8" fmla="*/ 16 w 18"/>
                    <a:gd name="T9" fmla="*/ 11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7">
                      <a:moveTo>
                        <a:pt x="16" y="11"/>
                      </a:moveTo>
                      <a:cubicBezTo>
                        <a:pt x="15" y="15"/>
                        <a:pt x="10" y="17"/>
                        <a:pt x="6" y="16"/>
                      </a:cubicBezTo>
                      <a:cubicBezTo>
                        <a:pt x="2" y="14"/>
                        <a:pt x="0" y="10"/>
                        <a:pt x="2" y="6"/>
                      </a:cubicBezTo>
                      <a:cubicBezTo>
                        <a:pt x="3" y="2"/>
                        <a:pt x="8" y="0"/>
                        <a:pt x="12" y="1"/>
                      </a:cubicBezTo>
                      <a:cubicBezTo>
                        <a:pt x="16" y="3"/>
                        <a:pt x="18" y="7"/>
                        <a:pt x="16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3" name="Freeform 119"/>
                <p:cNvSpPr/>
                <p:nvPr/>
              </p:nvSpPr>
              <p:spPr bwMode="auto">
                <a:xfrm>
                  <a:off x="2620" y="-126"/>
                  <a:ext cx="138" cy="130"/>
                </a:xfrm>
                <a:custGeom>
                  <a:avLst/>
                  <a:gdLst>
                    <a:gd name="T0" fmla="*/ 55 w 58"/>
                    <a:gd name="T1" fmla="*/ 53 h 55"/>
                    <a:gd name="T2" fmla="*/ 5 w 58"/>
                    <a:gd name="T3" fmla="*/ 2 h 55"/>
                    <a:gd name="T4" fmla="*/ 0 w 58"/>
                    <a:gd name="T5" fmla="*/ 1 h 55"/>
                    <a:gd name="T6" fmla="*/ 55 w 58"/>
                    <a:gd name="T7" fmla="*/ 55 h 55"/>
                    <a:gd name="T8" fmla="*/ 55 w 58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55">
                      <a:moveTo>
                        <a:pt x="55" y="53"/>
                      </a:moveTo>
                      <a:cubicBezTo>
                        <a:pt x="27" y="49"/>
                        <a:pt x="7" y="30"/>
                        <a:pt x="5" y="2"/>
                      </a:cubicBezTo>
                      <a:cubicBezTo>
                        <a:pt x="5" y="0"/>
                        <a:pt x="0" y="0"/>
                        <a:pt x="0" y="1"/>
                      </a:cubicBezTo>
                      <a:cubicBezTo>
                        <a:pt x="2" y="32"/>
                        <a:pt x="25" y="51"/>
                        <a:pt x="55" y="55"/>
                      </a:cubicBezTo>
                      <a:cubicBezTo>
                        <a:pt x="57" y="55"/>
                        <a:pt x="58" y="53"/>
                        <a:pt x="55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4" name="Freeform 120"/>
                <p:cNvSpPr/>
                <p:nvPr/>
              </p:nvSpPr>
              <p:spPr bwMode="auto">
                <a:xfrm>
                  <a:off x="2585" y="-116"/>
                  <a:ext cx="144" cy="102"/>
                </a:xfrm>
                <a:custGeom>
                  <a:avLst/>
                  <a:gdLst>
                    <a:gd name="T0" fmla="*/ 5 w 61"/>
                    <a:gd name="T1" fmla="*/ 43 h 43"/>
                    <a:gd name="T2" fmla="*/ 61 w 61"/>
                    <a:gd name="T3" fmla="*/ 2 h 43"/>
                    <a:gd name="T4" fmla="*/ 56 w 61"/>
                    <a:gd name="T5" fmla="*/ 1 h 43"/>
                    <a:gd name="T6" fmla="*/ 3 w 61"/>
                    <a:gd name="T7" fmla="*/ 41 h 43"/>
                    <a:gd name="T8" fmla="*/ 5 w 61"/>
                    <a:gd name="T9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43">
                      <a:moveTo>
                        <a:pt x="5" y="43"/>
                      </a:moveTo>
                      <a:cubicBezTo>
                        <a:pt x="32" y="43"/>
                        <a:pt x="54" y="28"/>
                        <a:pt x="61" y="2"/>
                      </a:cubicBezTo>
                      <a:cubicBezTo>
                        <a:pt x="61" y="1"/>
                        <a:pt x="57" y="0"/>
                        <a:pt x="56" y="1"/>
                      </a:cubicBezTo>
                      <a:cubicBezTo>
                        <a:pt x="49" y="26"/>
                        <a:pt x="29" y="40"/>
                        <a:pt x="3" y="41"/>
                      </a:cubicBezTo>
                      <a:cubicBezTo>
                        <a:pt x="0" y="41"/>
                        <a:pt x="4" y="43"/>
                        <a:pt x="5" y="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5" name="Freeform 121"/>
                <p:cNvSpPr/>
                <p:nvPr/>
              </p:nvSpPr>
              <p:spPr bwMode="auto">
                <a:xfrm>
                  <a:off x="2653" y="-128"/>
                  <a:ext cx="45" cy="168"/>
                </a:xfrm>
                <a:custGeom>
                  <a:avLst/>
                  <a:gdLst>
                    <a:gd name="T0" fmla="*/ 18 w 19"/>
                    <a:gd name="T1" fmla="*/ 69 h 71"/>
                    <a:gd name="T2" fmla="*/ 10 w 19"/>
                    <a:gd name="T3" fmla="*/ 1 h 71"/>
                    <a:gd name="T4" fmla="*/ 4 w 19"/>
                    <a:gd name="T5" fmla="*/ 1 h 71"/>
                    <a:gd name="T6" fmla="*/ 14 w 19"/>
                    <a:gd name="T7" fmla="*/ 70 h 71"/>
                    <a:gd name="T8" fmla="*/ 18 w 19"/>
                    <a:gd name="T9" fmla="*/ 6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1">
                      <a:moveTo>
                        <a:pt x="18" y="69"/>
                      </a:moveTo>
                      <a:cubicBezTo>
                        <a:pt x="7" y="49"/>
                        <a:pt x="6" y="22"/>
                        <a:pt x="10" y="1"/>
                      </a:cubicBezTo>
                      <a:cubicBezTo>
                        <a:pt x="10" y="0"/>
                        <a:pt x="5" y="0"/>
                        <a:pt x="4" y="1"/>
                      </a:cubicBezTo>
                      <a:cubicBezTo>
                        <a:pt x="0" y="23"/>
                        <a:pt x="3" y="50"/>
                        <a:pt x="14" y="70"/>
                      </a:cubicBezTo>
                      <a:cubicBezTo>
                        <a:pt x="14" y="71"/>
                        <a:pt x="19" y="70"/>
                        <a:pt x="18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6" name="Freeform 122"/>
                <p:cNvSpPr/>
                <p:nvPr/>
              </p:nvSpPr>
              <p:spPr bwMode="auto">
                <a:xfrm>
                  <a:off x="2585" y="-76"/>
                  <a:ext cx="175" cy="52"/>
                </a:xfrm>
                <a:custGeom>
                  <a:avLst/>
                  <a:gdLst>
                    <a:gd name="T0" fmla="*/ 1 w 74"/>
                    <a:gd name="T1" fmla="*/ 2 h 22"/>
                    <a:gd name="T2" fmla="*/ 72 w 74"/>
                    <a:gd name="T3" fmla="*/ 8 h 22"/>
                    <a:gd name="T4" fmla="*/ 68 w 74"/>
                    <a:gd name="T5" fmla="*/ 7 h 22"/>
                    <a:gd name="T6" fmla="*/ 6 w 74"/>
                    <a:gd name="T7" fmla="*/ 1 h 22"/>
                    <a:gd name="T8" fmla="*/ 1 w 74"/>
                    <a:gd name="T9" fmla="*/ 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22">
                      <a:moveTo>
                        <a:pt x="1" y="2"/>
                      </a:moveTo>
                      <a:cubicBezTo>
                        <a:pt x="22" y="18"/>
                        <a:pt x="49" y="22"/>
                        <a:pt x="72" y="8"/>
                      </a:cubicBezTo>
                      <a:cubicBezTo>
                        <a:pt x="74" y="7"/>
                        <a:pt x="69" y="7"/>
                        <a:pt x="68" y="7"/>
                      </a:cubicBezTo>
                      <a:cubicBezTo>
                        <a:pt x="47" y="20"/>
                        <a:pt x="24" y="15"/>
                        <a:pt x="6" y="1"/>
                      </a:cubicBezTo>
                      <a:cubicBezTo>
                        <a:pt x="4" y="0"/>
                        <a:pt x="0" y="1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7" name="Freeform 123"/>
                <p:cNvSpPr/>
                <p:nvPr/>
              </p:nvSpPr>
              <p:spPr bwMode="auto">
                <a:xfrm>
                  <a:off x="2224" y="-33"/>
                  <a:ext cx="448" cy="526"/>
                </a:xfrm>
                <a:custGeom>
                  <a:avLst/>
                  <a:gdLst>
                    <a:gd name="T0" fmla="*/ 183 w 189"/>
                    <a:gd name="T1" fmla="*/ 1 h 222"/>
                    <a:gd name="T2" fmla="*/ 1 w 189"/>
                    <a:gd name="T3" fmla="*/ 221 h 222"/>
                    <a:gd name="T4" fmla="*/ 6 w 189"/>
                    <a:gd name="T5" fmla="*/ 221 h 222"/>
                    <a:gd name="T6" fmla="*/ 188 w 189"/>
                    <a:gd name="T7" fmla="*/ 2 h 222"/>
                    <a:gd name="T8" fmla="*/ 183 w 189"/>
                    <a:gd name="T9" fmla="*/ 1 h 2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9" h="222">
                      <a:moveTo>
                        <a:pt x="183" y="1"/>
                      </a:moveTo>
                      <a:cubicBezTo>
                        <a:pt x="123" y="75"/>
                        <a:pt x="64" y="150"/>
                        <a:pt x="1" y="221"/>
                      </a:cubicBezTo>
                      <a:cubicBezTo>
                        <a:pt x="0" y="222"/>
                        <a:pt x="5" y="222"/>
                        <a:pt x="6" y="221"/>
                      </a:cubicBezTo>
                      <a:cubicBezTo>
                        <a:pt x="69" y="150"/>
                        <a:pt x="128" y="75"/>
                        <a:pt x="188" y="2"/>
                      </a:cubicBezTo>
                      <a:cubicBezTo>
                        <a:pt x="189" y="1"/>
                        <a:pt x="184" y="0"/>
                        <a:pt x="18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8" name="Freeform 124"/>
                <p:cNvSpPr/>
                <p:nvPr/>
              </p:nvSpPr>
              <p:spPr bwMode="auto">
                <a:xfrm>
                  <a:off x="2651" y="-62"/>
                  <a:ext cx="40" cy="40"/>
                </a:xfrm>
                <a:custGeom>
                  <a:avLst/>
                  <a:gdLst>
                    <a:gd name="T0" fmla="*/ 14 w 17"/>
                    <a:gd name="T1" fmla="*/ 14 h 17"/>
                    <a:gd name="T2" fmla="*/ 3 w 17"/>
                    <a:gd name="T3" fmla="*/ 15 h 17"/>
                    <a:gd name="T4" fmla="*/ 3 w 17"/>
                    <a:gd name="T5" fmla="*/ 4 h 17"/>
                    <a:gd name="T6" fmla="*/ 14 w 17"/>
                    <a:gd name="T7" fmla="*/ 3 h 17"/>
                    <a:gd name="T8" fmla="*/ 14 w 17"/>
                    <a:gd name="T9" fmla="*/ 14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4" y="14"/>
                      </a:moveTo>
                      <a:cubicBezTo>
                        <a:pt x="11" y="17"/>
                        <a:pt x="7" y="17"/>
                        <a:pt x="3" y="15"/>
                      </a:cubicBezTo>
                      <a:cubicBezTo>
                        <a:pt x="0" y="12"/>
                        <a:pt x="0" y="7"/>
                        <a:pt x="3" y="4"/>
                      </a:cubicBezTo>
                      <a:cubicBezTo>
                        <a:pt x="6" y="1"/>
                        <a:pt x="10" y="0"/>
                        <a:pt x="14" y="3"/>
                      </a:cubicBezTo>
                      <a:cubicBezTo>
                        <a:pt x="17" y="6"/>
                        <a:pt x="17" y="11"/>
                        <a:pt x="14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49" name="Freeform 125"/>
                <p:cNvSpPr/>
                <p:nvPr/>
              </p:nvSpPr>
              <p:spPr bwMode="auto">
                <a:xfrm>
                  <a:off x="2801" y="69"/>
                  <a:ext cx="106" cy="168"/>
                </a:xfrm>
                <a:custGeom>
                  <a:avLst/>
                  <a:gdLst>
                    <a:gd name="T0" fmla="*/ 43 w 45"/>
                    <a:gd name="T1" fmla="*/ 70 h 71"/>
                    <a:gd name="T2" fmla="*/ 15 w 45"/>
                    <a:gd name="T3" fmla="*/ 2 h 71"/>
                    <a:gd name="T4" fmla="*/ 10 w 45"/>
                    <a:gd name="T5" fmla="*/ 2 h 71"/>
                    <a:gd name="T6" fmla="*/ 39 w 45"/>
                    <a:gd name="T7" fmla="*/ 71 h 71"/>
                    <a:gd name="T8" fmla="*/ 43 w 45"/>
                    <a:gd name="T9" fmla="*/ 7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71">
                      <a:moveTo>
                        <a:pt x="43" y="70"/>
                      </a:moveTo>
                      <a:cubicBezTo>
                        <a:pt x="18" y="55"/>
                        <a:pt x="6" y="30"/>
                        <a:pt x="15" y="2"/>
                      </a:cubicBezTo>
                      <a:cubicBezTo>
                        <a:pt x="15" y="1"/>
                        <a:pt x="10" y="0"/>
                        <a:pt x="10" y="2"/>
                      </a:cubicBezTo>
                      <a:cubicBezTo>
                        <a:pt x="0" y="30"/>
                        <a:pt x="13" y="56"/>
                        <a:pt x="39" y="71"/>
                      </a:cubicBezTo>
                      <a:cubicBezTo>
                        <a:pt x="40" y="71"/>
                        <a:pt x="45" y="71"/>
                        <a:pt x="43" y="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50" name="Freeform 126"/>
                <p:cNvSpPr/>
                <p:nvPr/>
              </p:nvSpPr>
              <p:spPr bwMode="auto">
                <a:xfrm>
                  <a:off x="2751" y="116"/>
                  <a:ext cx="173" cy="69"/>
                </a:xfrm>
                <a:custGeom>
                  <a:avLst/>
                  <a:gdLst>
                    <a:gd name="T0" fmla="*/ 3 w 73"/>
                    <a:gd name="T1" fmla="*/ 19 h 29"/>
                    <a:gd name="T2" fmla="*/ 72 w 73"/>
                    <a:gd name="T3" fmla="*/ 2 h 29"/>
                    <a:gd name="T4" fmla="*/ 68 w 73"/>
                    <a:gd name="T5" fmla="*/ 1 h 29"/>
                    <a:gd name="T6" fmla="*/ 5 w 73"/>
                    <a:gd name="T7" fmla="*/ 17 h 29"/>
                    <a:gd name="T8" fmla="*/ 3 w 73"/>
                    <a:gd name="T9" fmla="*/ 19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" h="29">
                      <a:moveTo>
                        <a:pt x="3" y="19"/>
                      </a:moveTo>
                      <a:cubicBezTo>
                        <a:pt x="29" y="29"/>
                        <a:pt x="55" y="24"/>
                        <a:pt x="72" y="2"/>
                      </a:cubicBezTo>
                      <a:cubicBezTo>
                        <a:pt x="73" y="1"/>
                        <a:pt x="68" y="0"/>
                        <a:pt x="68" y="1"/>
                      </a:cubicBezTo>
                      <a:cubicBezTo>
                        <a:pt x="52" y="21"/>
                        <a:pt x="29" y="27"/>
                        <a:pt x="5" y="17"/>
                      </a:cubicBezTo>
                      <a:cubicBezTo>
                        <a:pt x="3" y="16"/>
                        <a:pt x="0" y="18"/>
                        <a:pt x="3" y="1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51" name="Freeform 127"/>
                <p:cNvSpPr/>
                <p:nvPr/>
              </p:nvSpPr>
              <p:spPr bwMode="auto">
                <a:xfrm>
                  <a:off x="2817" y="85"/>
                  <a:ext cx="62" cy="164"/>
                </a:xfrm>
                <a:custGeom>
                  <a:avLst/>
                  <a:gdLst>
                    <a:gd name="T0" fmla="*/ 8 w 26"/>
                    <a:gd name="T1" fmla="*/ 67 h 69"/>
                    <a:gd name="T2" fmla="*/ 25 w 26"/>
                    <a:gd name="T3" fmla="*/ 1 h 69"/>
                    <a:gd name="T4" fmla="*/ 21 w 26"/>
                    <a:gd name="T5" fmla="*/ 1 h 69"/>
                    <a:gd name="T6" fmla="*/ 3 w 26"/>
                    <a:gd name="T7" fmla="*/ 68 h 69"/>
                    <a:gd name="T8" fmla="*/ 8 w 26"/>
                    <a:gd name="T9" fmla="*/ 67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69">
                      <a:moveTo>
                        <a:pt x="8" y="67"/>
                      </a:moveTo>
                      <a:cubicBezTo>
                        <a:pt x="5" y="45"/>
                        <a:pt x="13" y="19"/>
                        <a:pt x="25" y="1"/>
                      </a:cubicBezTo>
                      <a:cubicBezTo>
                        <a:pt x="26" y="0"/>
                        <a:pt x="21" y="0"/>
                        <a:pt x="21" y="1"/>
                      </a:cubicBezTo>
                      <a:cubicBezTo>
                        <a:pt x="9" y="19"/>
                        <a:pt x="0" y="45"/>
                        <a:pt x="3" y="68"/>
                      </a:cubicBezTo>
                      <a:cubicBezTo>
                        <a:pt x="3" y="69"/>
                        <a:pt x="8" y="69"/>
                        <a:pt x="8" y="6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52" name="Freeform 128"/>
                <p:cNvSpPr/>
                <p:nvPr/>
              </p:nvSpPr>
              <p:spPr bwMode="auto">
                <a:xfrm>
                  <a:off x="2772" y="104"/>
                  <a:ext cx="159" cy="88"/>
                </a:xfrm>
                <a:custGeom>
                  <a:avLst/>
                  <a:gdLst>
                    <a:gd name="T0" fmla="*/ 1 w 67"/>
                    <a:gd name="T1" fmla="*/ 2 h 37"/>
                    <a:gd name="T2" fmla="*/ 63 w 67"/>
                    <a:gd name="T3" fmla="*/ 33 h 37"/>
                    <a:gd name="T4" fmla="*/ 62 w 67"/>
                    <a:gd name="T5" fmla="*/ 31 h 37"/>
                    <a:gd name="T6" fmla="*/ 6 w 67"/>
                    <a:gd name="T7" fmla="*/ 1 h 37"/>
                    <a:gd name="T8" fmla="*/ 1 w 67"/>
                    <a:gd name="T9" fmla="*/ 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37">
                      <a:moveTo>
                        <a:pt x="1" y="2"/>
                      </a:moveTo>
                      <a:cubicBezTo>
                        <a:pt x="14" y="24"/>
                        <a:pt x="37" y="37"/>
                        <a:pt x="63" y="33"/>
                      </a:cubicBezTo>
                      <a:cubicBezTo>
                        <a:pt x="67" y="33"/>
                        <a:pt x="64" y="31"/>
                        <a:pt x="62" y="31"/>
                      </a:cubicBezTo>
                      <a:cubicBezTo>
                        <a:pt x="38" y="35"/>
                        <a:pt x="17" y="21"/>
                        <a:pt x="6" y="1"/>
                      </a:cubicBezTo>
                      <a:cubicBezTo>
                        <a:pt x="5" y="0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53" name="Freeform 129"/>
                <p:cNvSpPr/>
                <p:nvPr/>
              </p:nvSpPr>
              <p:spPr bwMode="auto">
                <a:xfrm>
                  <a:off x="2221" y="171"/>
                  <a:ext cx="617" cy="322"/>
                </a:xfrm>
                <a:custGeom>
                  <a:avLst/>
                  <a:gdLst>
                    <a:gd name="T0" fmla="*/ 254 w 260"/>
                    <a:gd name="T1" fmla="*/ 1 h 136"/>
                    <a:gd name="T2" fmla="*/ 3 w 260"/>
                    <a:gd name="T3" fmla="*/ 134 h 136"/>
                    <a:gd name="T4" fmla="*/ 6 w 260"/>
                    <a:gd name="T5" fmla="*/ 136 h 136"/>
                    <a:gd name="T6" fmla="*/ 258 w 260"/>
                    <a:gd name="T7" fmla="*/ 2 h 136"/>
                    <a:gd name="T8" fmla="*/ 254 w 260"/>
                    <a:gd name="T9" fmla="*/ 1 h 1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0" h="136">
                      <a:moveTo>
                        <a:pt x="254" y="1"/>
                      </a:moveTo>
                      <a:cubicBezTo>
                        <a:pt x="171" y="46"/>
                        <a:pt x="88" y="93"/>
                        <a:pt x="3" y="134"/>
                      </a:cubicBezTo>
                      <a:cubicBezTo>
                        <a:pt x="0" y="136"/>
                        <a:pt x="5" y="136"/>
                        <a:pt x="6" y="136"/>
                      </a:cubicBezTo>
                      <a:cubicBezTo>
                        <a:pt x="92" y="94"/>
                        <a:pt x="175" y="47"/>
                        <a:pt x="258" y="2"/>
                      </a:cubicBezTo>
                      <a:cubicBezTo>
                        <a:pt x="260" y="0"/>
                        <a:pt x="256" y="0"/>
                        <a:pt x="25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54" name="Freeform 130"/>
                <p:cNvSpPr/>
                <p:nvPr/>
              </p:nvSpPr>
              <p:spPr bwMode="auto">
                <a:xfrm>
                  <a:off x="2820" y="144"/>
                  <a:ext cx="42" cy="43"/>
                </a:xfrm>
                <a:custGeom>
                  <a:avLst/>
                  <a:gdLst>
                    <a:gd name="T0" fmla="*/ 12 w 18"/>
                    <a:gd name="T1" fmla="*/ 16 h 18"/>
                    <a:gd name="T2" fmla="*/ 2 w 18"/>
                    <a:gd name="T3" fmla="*/ 12 h 18"/>
                    <a:gd name="T4" fmla="*/ 6 w 18"/>
                    <a:gd name="T5" fmla="*/ 2 h 18"/>
                    <a:gd name="T6" fmla="*/ 16 w 18"/>
                    <a:gd name="T7" fmla="*/ 6 h 18"/>
                    <a:gd name="T8" fmla="*/ 12 w 18"/>
                    <a:gd name="T9" fmla="*/ 16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8">
                      <a:moveTo>
                        <a:pt x="12" y="16"/>
                      </a:moveTo>
                      <a:cubicBezTo>
                        <a:pt x="8" y="18"/>
                        <a:pt x="4" y="16"/>
                        <a:pt x="2" y="12"/>
                      </a:cubicBezTo>
                      <a:cubicBezTo>
                        <a:pt x="0" y="9"/>
                        <a:pt x="2" y="4"/>
                        <a:pt x="6" y="2"/>
                      </a:cubicBezTo>
                      <a:cubicBezTo>
                        <a:pt x="9" y="0"/>
                        <a:pt x="14" y="2"/>
                        <a:pt x="16" y="6"/>
                      </a:cubicBezTo>
                      <a:cubicBezTo>
                        <a:pt x="18" y="10"/>
                        <a:pt x="16" y="14"/>
                        <a:pt x="12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55" name="Freeform 131"/>
                <p:cNvSpPr/>
                <p:nvPr/>
              </p:nvSpPr>
              <p:spPr bwMode="auto">
                <a:xfrm>
                  <a:off x="2900" y="322"/>
                  <a:ext cx="62" cy="183"/>
                </a:xfrm>
                <a:custGeom>
                  <a:avLst/>
                  <a:gdLst>
                    <a:gd name="T0" fmla="*/ 25 w 26"/>
                    <a:gd name="T1" fmla="*/ 75 h 77"/>
                    <a:gd name="T2" fmla="*/ 24 w 26"/>
                    <a:gd name="T3" fmla="*/ 2 h 77"/>
                    <a:gd name="T4" fmla="*/ 19 w 26"/>
                    <a:gd name="T5" fmla="*/ 1 h 77"/>
                    <a:gd name="T6" fmla="*/ 21 w 26"/>
                    <a:gd name="T7" fmla="*/ 76 h 77"/>
                    <a:gd name="T8" fmla="*/ 25 w 26"/>
                    <a:gd name="T9" fmla="*/ 75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77">
                      <a:moveTo>
                        <a:pt x="25" y="75"/>
                      </a:moveTo>
                      <a:cubicBezTo>
                        <a:pt x="7" y="53"/>
                        <a:pt x="5" y="25"/>
                        <a:pt x="24" y="2"/>
                      </a:cubicBezTo>
                      <a:cubicBezTo>
                        <a:pt x="25" y="1"/>
                        <a:pt x="20" y="0"/>
                        <a:pt x="19" y="1"/>
                      </a:cubicBezTo>
                      <a:cubicBezTo>
                        <a:pt x="0" y="24"/>
                        <a:pt x="2" y="53"/>
                        <a:pt x="21" y="76"/>
                      </a:cubicBezTo>
                      <a:cubicBezTo>
                        <a:pt x="21" y="77"/>
                        <a:pt x="26" y="77"/>
                        <a:pt x="25" y="7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56" name="Freeform 132"/>
                <p:cNvSpPr/>
                <p:nvPr/>
              </p:nvSpPr>
              <p:spPr bwMode="auto">
                <a:xfrm>
                  <a:off x="2848" y="377"/>
                  <a:ext cx="176" cy="59"/>
                </a:xfrm>
                <a:custGeom>
                  <a:avLst/>
                  <a:gdLst>
                    <a:gd name="T0" fmla="*/ 1 w 74"/>
                    <a:gd name="T1" fmla="*/ 1 h 25"/>
                    <a:gd name="T2" fmla="*/ 72 w 74"/>
                    <a:gd name="T3" fmla="*/ 11 h 25"/>
                    <a:gd name="T4" fmla="*/ 68 w 74"/>
                    <a:gd name="T5" fmla="*/ 9 h 25"/>
                    <a:gd name="T6" fmla="*/ 6 w 74"/>
                    <a:gd name="T7" fmla="*/ 1 h 25"/>
                    <a:gd name="T8" fmla="*/ 1 w 74"/>
                    <a:gd name="T9" fmla="*/ 1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4" h="25">
                      <a:moveTo>
                        <a:pt x="1" y="1"/>
                      </a:moveTo>
                      <a:cubicBezTo>
                        <a:pt x="21" y="20"/>
                        <a:pt x="48" y="25"/>
                        <a:pt x="72" y="11"/>
                      </a:cubicBezTo>
                      <a:cubicBezTo>
                        <a:pt x="74" y="10"/>
                        <a:pt x="69" y="9"/>
                        <a:pt x="68" y="9"/>
                      </a:cubicBezTo>
                      <a:cubicBezTo>
                        <a:pt x="47" y="22"/>
                        <a:pt x="24" y="18"/>
                        <a:pt x="6" y="1"/>
                      </a:cubicBezTo>
                      <a:cubicBezTo>
                        <a:pt x="5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57" name="Freeform 133"/>
                <p:cNvSpPr/>
                <p:nvPr/>
              </p:nvSpPr>
              <p:spPr bwMode="auto">
                <a:xfrm>
                  <a:off x="2881" y="353"/>
                  <a:ext cx="114" cy="138"/>
                </a:xfrm>
                <a:custGeom>
                  <a:avLst/>
                  <a:gdLst>
                    <a:gd name="T0" fmla="*/ 5 w 48"/>
                    <a:gd name="T1" fmla="*/ 56 h 58"/>
                    <a:gd name="T2" fmla="*/ 46 w 48"/>
                    <a:gd name="T3" fmla="*/ 1 h 58"/>
                    <a:gd name="T4" fmla="*/ 42 w 48"/>
                    <a:gd name="T5" fmla="*/ 0 h 58"/>
                    <a:gd name="T6" fmla="*/ 0 w 48"/>
                    <a:gd name="T7" fmla="*/ 56 h 58"/>
                    <a:gd name="T8" fmla="*/ 5 w 48"/>
                    <a:gd name="T9" fmla="*/ 56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8" h="58">
                      <a:moveTo>
                        <a:pt x="5" y="56"/>
                      </a:moveTo>
                      <a:cubicBezTo>
                        <a:pt x="11" y="34"/>
                        <a:pt x="28" y="14"/>
                        <a:pt x="46" y="1"/>
                      </a:cubicBezTo>
                      <a:cubicBezTo>
                        <a:pt x="48" y="0"/>
                        <a:pt x="43" y="0"/>
                        <a:pt x="42" y="0"/>
                      </a:cubicBezTo>
                      <a:cubicBezTo>
                        <a:pt x="24" y="13"/>
                        <a:pt x="6" y="34"/>
                        <a:pt x="0" y="56"/>
                      </a:cubicBezTo>
                      <a:cubicBezTo>
                        <a:pt x="0" y="58"/>
                        <a:pt x="5" y="57"/>
                        <a:pt x="5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58" name="Freeform 134"/>
                <p:cNvSpPr/>
                <p:nvPr/>
              </p:nvSpPr>
              <p:spPr bwMode="auto">
                <a:xfrm>
                  <a:off x="2886" y="337"/>
                  <a:ext cx="121" cy="125"/>
                </a:xfrm>
                <a:custGeom>
                  <a:avLst/>
                  <a:gdLst>
                    <a:gd name="T0" fmla="*/ 0 w 51"/>
                    <a:gd name="T1" fmla="*/ 1 h 53"/>
                    <a:gd name="T2" fmla="*/ 45 w 51"/>
                    <a:gd name="T3" fmla="*/ 53 h 53"/>
                    <a:gd name="T4" fmla="*/ 48 w 51"/>
                    <a:gd name="T5" fmla="*/ 51 h 53"/>
                    <a:gd name="T6" fmla="*/ 5 w 51"/>
                    <a:gd name="T7" fmla="*/ 1 h 53"/>
                    <a:gd name="T8" fmla="*/ 0 w 51"/>
                    <a:gd name="T9" fmla="*/ 1 h 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53">
                      <a:moveTo>
                        <a:pt x="0" y="1"/>
                      </a:moveTo>
                      <a:cubicBezTo>
                        <a:pt x="4" y="26"/>
                        <a:pt x="20" y="47"/>
                        <a:pt x="45" y="53"/>
                      </a:cubicBezTo>
                      <a:cubicBezTo>
                        <a:pt x="47" y="53"/>
                        <a:pt x="51" y="52"/>
                        <a:pt x="48" y="51"/>
                      </a:cubicBezTo>
                      <a:cubicBezTo>
                        <a:pt x="24" y="46"/>
                        <a:pt x="9" y="24"/>
                        <a:pt x="5" y="1"/>
                      </a:cubicBezTo>
                      <a:cubicBezTo>
                        <a:pt x="5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59" name="Freeform 135"/>
                <p:cNvSpPr/>
                <p:nvPr/>
              </p:nvSpPr>
              <p:spPr bwMode="auto">
                <a:xfrm>
                  <a:off x="2233" y="417"/>
                  <a:ext cx="689" cy="78"/>
                </a:xfrm>
                <a:custGeom>
                  <a:avLst/>
                  <a:gdLst>
                    <a:gd name="T0" fmla="*/ 287 w 290"/>
                    <a:gd name="T1" fmla="*/ 0 h 33"/>
                    <a:gd name="T2" fmla="*/ 3 w 290"/>
                    <a:gd name="T3" fmla="*/ 31 h 33"/>
                    <a:gd name="T4" fmla="*/ 4 w 290"/>
                    <a:gd name="T5" fmla="*/ 33 h 33"/>
                    <a:gd name="T6" fmla="*/ 287 w 290"/>
                    <a:gd name="T7" fmla="*/ 2 h 33"/>
                    <a:gd name="T8" fmla="*/ 287 w 290"/>
                    <a:gd name="T9" fmla="*/ 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0" h="33">
                      <a:moveTo>
                        <a:pt x="287" y="0"/>
                      </a:moveTo>
                      <a:cubicBezTo>
                        <a:pt x="193" y="11"/>
                        <a:pt x="98" y="24"/>
                        <a:pt x="3" y="31"/>
                      </a:cubicBezTo>
                      <a:cubicBezTo>
                        <a:pt x="0" y="31"/>
                        <a:pt x="1" y="33"/>
                        <a:pt x="4" y="33"/>
                      </a:cubicBezTo>
                      <a:cubicBezTo>
                        <a:pt x="98" y="26"/>
                        <a:pt x="193" y="13"/>
                        <a:pt x="287" y="2"/>
                      </a:cubicBezTo>
                      <a:cubicBezTo>
                        <a:pt x="290" y="2"/>
                        <a:pt x="290" y="0"/>
                        <a:pt x="28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60" name="Freeform 136"/>
                <p:cNvSpPr/>
                <p:nvPr/>
              </p:nvSpPr>
              <p:spPr bwMode="auto">
                <a:xfrm>
                  <a:off x="2907" y="398"/>
                  <a:ext cx="38" cy="38"/>
                </a:xfrm>
                <a:custGeom>
                  <a:avLst/>
                  <a:gdLst>
                    <a:gd name="T0" fmla="*/ 9 w 16"/>
                    <a:gd name="T1" fmla="*/ 15 h 16"/>
                    <a:gd name="T2" fmla="*/ 1 w 16"/>
                    <a:gd name="T3" fmla="*/ 8 h 16"/>
                    <a:gd name="T4" fmla="*/ 8 w 16"/>
                    <a:gd name="T5" fmla="*/ 0 h 16"/>
                    <a:gd name="T6" fmla="*/ 16 w 16"/>
                    <a:gd name="T7" fmla="*/ 7 h 16"/>
                    <a:gd name="T8" fmla="*/ 9 w 16"/>
                    <a:gd name="T9" fmla="*/ 15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6">
                      <a:moveTo>
                        <a:pt x="9" y="15"/>
                      </a:moveTo>
                      <a:cubicBezTo>
                        <a:pt x="5" y="16"/>
                        <a:pt x="1" y="13"/>
                        <a:pt x="1" y="8"/>
                      </a:cubicBezTo>
                      <a:cubicBezTo>
                        <a:pt x="0" y="4"/>
                        <a:pt x="4" y="0"/>
                        <a:pt x="8" y="0"/>
                      </a:cubicBezTo>
                      <a:cubicBezTo>
                        <a:pt x="12" y="0"/>
                        <a:pt x="16" y="3"/>
                        <a:pt x="16" y="7"/>
                      </a:cubicBezTo>
                      <a:cubicBezTo>
                        <a:pt x="16" y="11"/>
                        <a:pt x="13" y="15"/>
                        <a:pt x="9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61" name="Freeform 137"/>
                <p:cNvSpPr/>
                <p:nvPr/>
              </p:nvSpPr>
              <p:spPr bwMode="auto">
                <a:xfrm>
                  <a:off x="2876" y="571"/>
                  <a:ext cx="95" cy="174"/>
                </a:xfrm>
                <a:custGeom>
                  <a:avLst/>
                  <a:gdLst>
                    <a:gd name="T0" fmla="*/ 14 w 40"/>
                    <a:gd name="T1" fmla="*/ 71 h 73"/>
                    <a:gd name="T2" fmla="*/ 38 w 40"/>
                    <a:gd name="T3" fmla="*/ 3 h 73"/>
                    <a:gd name="T4" fmla="*/ 34 w 40"/>
                    <a:gd name="T5" fmla="*/ 1 h 73"/>
                    <a:gd name="T6" fmla="*/ 9 w 40"/>
                    <a:gd name="T7" fmla="*/ 71 h 73"/>
                    <a:gd name="T8" fmla="*/ 14 w 40"/>
                    <a:gd name="T9" fmla="*/ 71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3">
                      <a:moveTo>
                        <a:pt x="14" y="71"/>
                      </a:moveTo>
                      <a:cubicBezTo>
                        <a:pt x="5" y="44"/>
                        <a:pt x="13" y="17"/>
                        <a:pt x="38" y="3"/>
                      </a:cubicBezTo>
                      <a:cubicBezTo>
                        <a:pt x="40" y="2"/>
                        <a:pt x="35" y="0"/>
                        <a:pt x="34" y="1"/>
                      </a:cubicBezTo>
                      <a:cubicBezTo>
                        <a:pt x="8" y="16"/>
                        <a:pt x="0" y="43"/>
                        <a:pt x="9" y="71"/>
                      </a:cubicBezTo>
                      <a:cubicBezTo>
                        <a:pt x="10" y="73"/>
                        <a:pt x="14" y="73"/>
                        <a:pt x="14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62" name="Freeform 138"/>
                <p:cNvSpPr/>
                <p:nvPr/>
              </p:nvSpPr>
              <p:spPr bwMode="auto">
                <a:xfrm>
                  <a:off x="2848" y="588"/>
                  <a:ext cx="157" cy="92"/>
                </a:xfrm>
                <a:custGeom>
                  <a:avLst/>
                  <a:gdLst>
                    <a:gd name="T0" fmla="*/ 0 w 66"/>
                    <a:gd name="T1" fmla="*/ 2 h 39"/>
                    <a:gd name="T2" fmla="*/ 64 w 66"/>
                    <a:gd name="T3" fmla="*/ 35 h 39"/>
                    <a:gd name="T4" fmla="*/ 61 w 66"/>
                    <a:gd name="T5" fmla="*/ 33 h 39"/>
                    <a:gd name="T6" fmla="*/ 5 w 66"/>
                    <a:gd name="T7" fmla="*/ 2 h 39"/>
                    <a:gd name="T8" fmla="*/ 0 w 66"/>
                    <a:gd name="T9" fmla="*/ 2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39">
                      <a:moveTo>
                        <a:pt x="0" y="2"/>
                      </a:moveTo>
                      <a:cubicBezTo>
                        <a:pt x="12" y="27"/>
                        <a:pt x="36" y="39"/>
                        <a:pt x="64" y="35"/>
                      </a:cubicBezTo>
                      <a:cubicBezTo>
                        <a:pt x="66" y="34"/>
                        <a:pt x="62" y="32"/>
                        <a:pt x="61" y="33"/>
                      </a:cubicBezTo>
                      <a:cubicBezTo>
                        <a:pt x="36" y="37"/>
                        <a:pt x="16" y="24"/>
                        <a:pt x="5" y="2"/>
                      </a:cubicBezTo>
                      <a:cubicBezTo>
                        <a:pt x="4" y="1"/>
                        <a:pt x="0" y="0"/>
                        <a:pt x="0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63" name="Freeform 139"/>
                <p:cNvSpPr/>
                <p:nvPr/>
              </p:nvSpPr>
              <p:spPr bwMode="auto">
                <a:xfrm>
                  <a:off x="2838" y="609"/>
                  <a:ext cx="157" cy="98"/>
                </a:xfrm>
                <a:custGeom>
                  <a:avLst/>
                  <a:gdLst>
                    <a:gd name="T0" fmla="*/ 6 w 66"/>
                    <a:gd name="T1" fmla="*/ 39 h 41"/>
                    <a:gd name="T2" fmla="*/ 62 w 66"/>
                    <a:gd name="T3" fmla="*/ 3 h 41"/>
                    <a:gd name="T4" fmla="*/ 61 w 66"/>
                    <a:gd name="T5" fmla="*/ 1 h 41"/>
                    <a:gd name="T6" fmla="*/ 1 w 66"/>
                    <a:gd name="T7" fmla="*/ 39 h 41"/>
                    <a:gd name="T8" fmla="*/ 6 w 66"/>
                    <a:gd name="T9" fmla="*/ 39 h 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6" h="41">
                      <a:moveTo>
                        <a:pt x="6" y="39"/>
                      </a:moveTo>
                      <a:cubicBezTo>
                        <a:pt x="19" y="22"/>
                        <a:pt x="42" y="8"/>
                        <a:pt x="62" y="3"/>
                      </a:cubicBezTo>
                      <a:cubicBezTo>
                        <a:pt x="66" y="2"/>
                        <a:pt x="63" y="0"/>
                        <a:pt x="61" y="1"/>
                      </a:cubicBezTo>
                      <a:cubicBezTo>
                        <a:pt x="39" y="7"/>
                        <a:pt x="14" y="20"/>
                        <a:pt x="1" y="39"/>
                      </a:cubicBezTo>
                      <a:cubicBezTo>
                        <a:pt x="0" y="40"/>
                        <a:pt x="5" y="41"/>
                        <a:pt x="6" y="3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64" name="Freeform 140"/>
                <p:cNvSpPr/>
                <p:nvPr/>
              </p:nvSpPr>
              <p:spPr bwMode="auto">
                <a:xfrm>
                  <a:off x="2886" y="564"/>
                  <a:ext cx="81" cy="154"/>
                </a:xfrm>
                <a:custGeom>
                  <a:avLst/>
                  <a:gdLst>
                    <a:gd name="T0" fmla="*/ 5 w 34"/>
                    <a:gd name="T1" fmla="*/ 1 h 65"/>
                    <a:gd name="T2" fmla="*/ 28 w 34"/>
                    <a:gd name="T3" fmla="*/ 64 h 65"/>
                    <a:gd name="T4" fmla="*/ 32 w 34"/>
                    <a:gd name="T5" fmla="*/ 63 h 65"/>
                    <a:gd name="T6" fmla="*/ 10 w 34"/>
                    <a:gd name="T7" fmla="*/ 1 h 65"/>
                    <a:gd name="T8" fmla="*/ 5 w 34"/>
                    <a:gd name="T9" fmla="*/ 1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65">
                      <a:moveTo>
                        <a:pt x="5" y="1"/>
                      </a:moveTo>
                      <a:cubicBezTo>
                        <a:pt x="0" y="26"/>
                        <a:pt x="7" y="50"/>
                        <a:pt x="28" y="64"/>
                      </a:cubicBezTo>
                      <a:cubicBezTo>
                        <a:pt x="29" y="65"/>
                        <a:pt x="34" y="64"/>
                        <a:pt x="32" y="63"/>
                      </a:cubicBezTo>
                      <a:cubicBezTo>
                        <a:pt x="12" y="49"/>
                        <a:pt x="5" y="25"/>
                        <a:pt x="10" y="1"/>
                      </a:cubicBezTo>
                      <a:cubicBezTo>
                        <a:pt x="10" y="0"/>
                        <a:pt x="5" y="0"/>
                        <a:pt x="5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65" name="Freeform 141"/>
                <p:cNvSpPr/>
                <p:nvPr/>
              </p:nvSpPr>
              <p:spPr bwMode="auto">
                <a:xfrm>
                  <a:off x="2228" y="481"/>
                  <a:ext cx="677" cy="171"/>
                </a:xfrm>
                <a:custGeom>
                  <a:avLst/>
                  <a:gdLst>
                    <a:gd name="T0" fmla="*/ 283 w 285"/>
                    <a:gd name="T1" fmla="*/ 70 h 72"/>
                    <a:gd name="T2" fmla="*/ 6 w 285"/>
                    <a:gd name="T3" fmla="*/ 0 h 72"/>
                    <a:gd name="T4" fmla="*/ 3 w 285"/>
                    <a:gd name="T5" fmla="*/ 2 h 72"/>
                    <a:gd name="T6" fmla="*/ 279 w 285"/>
                    <a:gd name="T7" fmla="*/ 72 h 72"/>
                    <a:gd name="T8" fmla="*/ 283 w 285"/>
                    <a:gd name="T9" fmla="*/ 7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5" h="72">
                      <a:moveTo>
                        <a:pt x="283" y="70"/>
                      </a:moveTo>
                      <a:cubicBezTo>
                        <a:pt x="190" y="47"/>
                        <a:pt x="97" y="26"/>
                        <a:pt x="6" y="0"/>
                      </a:cubicBezTo>
                      <a:cubicBezTo>
                        <a:pt x="5" y="0"/>
                        <a:pt x="0" y="1"/>
                        <a:pt x="3" y="2"/>
                      </a:cubicBezTo>
                      <a:cubicBezTo>
                        <a:pt x="94" y="28"/>
                        <a:pt x="187" y="49"/>
                        <a:pt x="279" y="72"/>
                      </a:cubicBezTo>
                      <a:cubicBezTo>
                        <a:pt x="280" y="72"/>
                        <a:pt x="285" y="71"/>
                        <a:pt x="283" y="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66" name="Freeform 142"/>
                <p:cNvSpPr/>
                <p:nvPr/>
              </p:nvSpPr>
              <p:spPr bwMode="auto">
                <a:xfrm>
                  <a:off x="2888" y="631"/>
                  <a:ext cx="41" cy="40"/>
                </a:xfrm>
                <a:custGeom>
                  <a:avLst/>
                  <a:gdLst>
                    <a:gd name="T0" fmla="*/ 6 w 17"/>
                    <a:gd name="T1" fmla="*/ 16 h 17"/>
                    <a:gd name="T2" fmla="*/ 1 w 17"/>
                    <a:gd name="T3" fmla="*/ 7 h 17"/>
                    <a:gd name="T4" fmla="*/ 10 w 17"/>
                    <a:gd name="T5" fmla="*/ 1 h 17"/>
                    <a:gd name="T6" fmla="*/ 16 w 17"/>
                    <a:gd name="T7" fmla="*/ 11 h 17"/>
                    <a:gd name="T8" fmla="*/ 6 w 17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6" y="16"/>
                      </a:moveTo>
                      <a:cubicBezTo>
                        <a:pt x="2" y="15"/>
                        <a:pt x="0" y="11"/>
                        <a:pt x="1" y="7"/>
                      </a:cubicBez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5" y="3"/>
                        <a:pt x="17" y="7"/>
                        <a:pt x="16" y="11"/>
                      </a:cubicBezTo>
                      <a:cubicBezTo>
                        <a:pt x="15" y="15"/>
                        <a:pt x="10" y="17"/>
                        <a:pt x="6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67" name="Freeform 143"/>
                <p:cNvSpPr/>
                <p:nvPr/>
              </p:nvSpPr>
              <p:spPr bwMode="auto">
                <a:xfrm>
                  <a:off x="2763" y="828"/>
                  <a:ext cx="130" cy="139"/>
                </a:xfrm>
                <a:custGeom>
                  <a:avLst/>
                  <a:gdLst>
                    <a:gd name="T0" fmla="*/ 5 w 55"/>
                    <a:gd name="T1" fmla="*/ 58 h 59"/>
                    <a:gd name="T2" fmla="*/ 53 w 55"/>
                    <a:gd name="T3" fmla="*/ 2 h 59"/>
                    <a:gd name="T4" fmla="*/ 49 w 55"/>
                    <a:gd name="T5" fmla="*/ 0 h 59"/>
                    <a:gd name="T6" fmla="*/ 0 w 55"/>
                    <a:gd name="T7" fmla="*/ 57 h 59"/>
                    <a:gd name="T8" fmla="*/ 5 w 55"/>
                    <a:gd name="T9" fmla="*/ 58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59">
                      <a:moveTo>
                        <a:pt x="5" y="58"/>
                      </a:moveTo>
                      <a:cubicBezTo>
                        <a:pt x="7" y="29"/>
                        <a:pt x="24" y="6"/>
                        <a:pt x="53" y="2"/>
                      </a:cubicBezTo>
                      <a:cubicBezTo>
                        <a:pt x="55" y="2"/>
                        <a:pt x="51" y="0"/>
                        <a:pt x="49" y="0"/>
                      </a:cubicBezTo>
                      <a:cubicBezTo>
                        <a:pt x="20" y="5"/>
                        <a:pt x="2" y="27"/>
                        <a:pt x="0" y="57"/>
                      </a:cubicBezTo>
                      <a:cubicBezTo>
                        <a:pt x="0" y="58"/>
                        <a:pt x="5" y="59"/>
                        <a:pt x="5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68" name="Freeform 144"/>
                <p:cNvSpPr/>
                <p:nvPr/>
              </p:nvSpPr>
              <p:spPr bwMode="auto">
                <a:xfrm>
                  <a:off x="2770" y="804"/>
                  <a:ext cx="118" cy="128"/>
                </a:xfrm>
                <a:custGeom>
                  <a:avLst/>
                  <a:gdLst>
                    <a:gd name="T0" fmla="*/ 0 w 50"/>
                    <a:gd name="T1" fmla="*/ 1 h 54"/>
                    <a:gd name="T2" fmla="*/ 47 w 50"/>
                    <a:gd name="T3" fmla="*/ 54 h 54"/>
                    <a:gd name="T4" fmla="*/ 47 w 50"/>
                    <a:gd name="T5" fmla="*/ 52 h 54"/>
                    <a:gd name="T6" fmla="*/ 5 w 50"/>
                    <a:gd name="T7" fmla="*/ 2 h 54"/>
                    <a:gd name="T8" fmla="*/ 0 w 50"/>
                    <a:gd name="T9" fmla="*/ 1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0" h="54">
                      <a:moveTo>
                        <a:pt x="0" y="1"/>
                      </a:moveTo>
                      <a:cubicBezTo>
                        <a:pt x="3" y="28"/>
                        <a:pt x="20" y="48"/>
                        <a:pt x="47" y="54"/>
                      </a:cubicBezTo>
                      <a:cubicBezTo>
                        <a:pt x="50" y="54"/>
                        <a:pt x="50" y="52"/>
                        <a:pt x="47" y="52"/>
                      </a:cubicBezTo>
                      <a:cubicBezTo>
                        <a:pt x="22" y="47"/>
                        <a:pt x="7" y="27"/>
                        <a:pt x="5" y="2"/>
                      </a:cubicBezTo>
                      <a:cubicBezTo>
                        <a:pt x="5" y="0"/>
                        <a:pt x="0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69" name="Freeform 145"/>
                <p:cNvSpPr/>
                <p:nvPr/>
              </p:nvSpPr>
              <p:spPr bwMode="auto">
                <a:xfrm>
                  <a:off x="2720" y="865"/>
                  <a:ext cx="180" cy="46"/>
                </a:xfrm>
                <a:custGeom>
                  <a:avLst/>
                  <a:gdLst>
                    <a:gd name="T0" fmla="*/ 6 w 76"/>
                    <a:gd name="T1" fmla="*/ 18 h 19"/>
                    <a:gd name="T2" fmla="*/ 71 w 76"/>
                    <a:gd name="T3" fmla="*/ 5 h 19"/>
                    <a:gd name="T4" fmla="*/ 73 w 76"/>
                    <a:gd name="T5" fmla="*/ 3 h 19"/>
                    <a:gd name="T6" fmla="*/ 2 w 76"/>
                    <a:gd name="T7" fmla="*/ 17 h 19"/>
                    <a:gd name="T8" fmla="*/ 6 w 76"/>
                    <a:gd name="T9" fmla="*/ 18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6" h="19">
                      <a:moveTo>
                        <a:pt x="6" y="18"/>
                      </a:moveTo>
                      <a:cubicBezTo>
                        <a:pt x="24" y="6"/>
                        <a:pt x="50" y="2"/>
                        <a:pt x="71" y="5"/>
                      </a:cubicBezTo>
                      <a:cubicBezTo>
                        <a:pt x="72" y="5"/>
                        <a:pt x="76" y="3"/>
                        <a:pt x="73" y="3"/>
                      </a:cubicBezTo>
                      <a:cubicBezTo>
                        <a:pt x="50" y="0"/>
                        <a:pt x="22" y="4"/>
                        <a:pt x="2" y="17"/>
                      </a:cubicBezTo>
                      <a:cubicBezTo>
                        <a:pt x="0" y="19"/>
                        <a:pt x="5" y="19"/>
                        <a:pt x="6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70" name="Freeform 146"/>
                <p:cNvSpPr/>
                <p:nvPr/>
              </p:nvSpPr>
              <p:spPr bwMode="auto">
                <a:xfrm>
                  <a:off x="2789" y="797"/>
                  <a:ext cx="49" cy="166"/>
                </a:xfrm>
                <a:custGeom>
                  <a:avLst/>
                  <a:gdLst>
                    <a:gd name="T0" fmla="*/ 15 w 21"/>
                    <a:gd name="T1" fmla="*/ 2 h 70"/>
                    <a:gd name="T2" fmla="*/ 14 w 21"/>
                    <a:gd name="T3" fmla="*/ 69 h 70"/>
                    <a:gd name="T4" fmla="*/ 19 w 21"/>
                    <a:gd name="T5" fmla="*/ 68 h 70"/>
                    <a:gd name="T6" fmla="*/ 20 w 21"/>
                    <a:gd name="T7" fmla="*/ 2 h 70"/>
                    <a:gd name="T8" fmla="*/ 15 w 21"/>
                    <a:gd name="T9" fmla="*/ 2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" h="70">
                      <a:moveTo>
                        <a:pt x="15" y="2"/>
                      </a:moveTo>
                      <a:cubicBezTo>
                        <a:pt x="2" y="23"/>
                        <a:pt x="0" y="48"/>
                        <a:pt x="14" y="69"/>
                      </a:cubicBezTo>
                      <a:cubicBezTo>
                        <a:pt x="15" y="70"/>
                        <a:pt x="20" y="70"/>
                        <a:pt x="19" y="68"/>
                      </a:cubicBezTo>
                      <a:cubicBezTo>
                        <a:pt x="5" y="48"/>
                        <a:pt x="7" y="23"/>
                        <a:pt x="20" y="2"/>
                      </a:cubicBezTo>
                      <a:cubicBezTo>
                        <a:pt x="21" y="1"/>
                        <a:pt x="16" y="0"/>
                        <a:pt x="1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71" name="Freeform 147"/>
                <p:cNvSpPr/>
                <p:nvPr/>
              </p:nvSpPr>
              <p:spPr bwMode="auto">
                <a:xfrm>
                  <a:off x="2233" y="479"/>
                  <a:ext cx="570" cy="401"/>
                </a:xfrm>
                <a:custGeom>
                  <a:avLst/>
                  <a:gdLst>
                    <a:gd name="T0" fmla="*/ 238 w 240"/>
                    <a:gd name="T1" fmla="*/ 166 h 169"/>
                    <a:gd name="T2" fmla="*/ 6 w 240"/>
                    <a:gd name="T3" fmla="*/ 1 h 169"/>
                    <a:gd name="T4" fmla="*/ 2 w 240"/>
                    <a:gd name="T5" fmla="*/ 2 h 169"/>
                    <a:gd name="T6" fmla="*/ 234 w 240"/>
                    <a:gd name="T7" fmla="*/ 168 h 169"/>
                    <a:gd name="T8" fmla="*/ 238 w 240"/>
                    <a:gd name="T9" fmla="*/ 166 h 1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0" h="169">
                      <a:moveTo>
                        <a:pt x="238" y="166"/>
                      </a:moveTo>
                      <a:cubicBezTo>
                        <a:pt x="161" y="112"/>
                        <a:pt x="82" y="59"/>
                        <a:pt x="6" y="1"/>
                      </a:cubicBezTo>
                      <a:cubicBezTo>
                        <a:pt x="5" y="0"/>
                        <a:pt x="0" y="1"/>
                        <a:pt x="2" y="2"/>
                      </a:cubicBezTo>
                      <a:cubicBezTo>
                        <a:pt x="77" y="60"/>
                        <a:pt x="156" y="113"/>
                        <a:pt x="234" y="168"/>
                      </a:cubicBezTo>
                      <a:cubicBezTo>
                        <a:pt x="235" y="169"/>
                        <a:pt x="240" y="167"/>
                        <a:pt x="238" y="1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72" name="Freeform 148"/>
                <p:cNvSpPr/>
                <p:nvPr/>
              </p:nvSpPr>
              <p:spPr bwMode="auto">
                <a:xfrm>
                  <a:off x="2784" y="861"/>
                  <a:ext cx="43" cy="40"/>
                </a:xfrm>
                <a:custGeom>
                  <a:avLst/>
                  <a:gdLst>
                    <a:gd name="T0" fmla="*/ 4 w 18"/>
                    <a:gd name="T1" fmla="*/ 15 h 17"/>
                    <a:gd name="T2" fmla="*/ 3 w 18"/>
                    <a:gd name="T3" fmla="*/ 4 h 17"/>
                    <a:gd name="T4" fmla="*/ 14 w 18"/>
                    <a:gd name="T5" fmla="*/ 3 h 17"/>
                    <a:gd name="T6" fmla="*/ 15 w 18"/>
                    <a:gd name="T7" fmla="*/ 14 h 17"/>
                    <a:gd name="T8" fmla="*/ 4 w 18"/>
                    <a:gd name="T9" fmla="*/ 1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7">
                      <a:moveTo>
                        <a:pt x="4" y="15"/>
                      </a:moveTo>
                      <a:cubicBezTo>
                        <a:pt x="1" y="12"/>
                        <a:pt x="0" y="8"/>
                        <a:pt x="3" y="4"/>
                      </a:cubicBezTo>
                      <a:cubicBezTo>
                        <a:pt x="6" y="1"/>
                        <a:pt x="10" y="0"/>
                        <a:pt x="14" y="3"/>
                      </a:cubicBezTo>
                      <a:cubicBezTo>
                        <a:pt x="17" y="5"/>
                        <a:pt x="18" y="10"/>
                        <a:pt x="15" y="14"/>
                      </a:cubicBezTo>
                      <a:cubicBezTo>
                        <a:pt x="13" y="17"/>
                        <a:pt x="8" y="17"/>
                        <a:pt x="4" y="1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73" name="Freeform 149"/>
                <p:cNvSpPr/>
                <p:nvPr/>
              </p:nvSpPr>
              <p:spPr bwMode="auto">
                <a:xfrm>
                  <a:off x="2539" y="1029"/>
                  <a:ext cx="174" cy="102"/>
                </a:xfrm>
                <a:custGeom>
                  <a:avLst/>
                  <a:gdLst>
                    <a:gd name="T0" fmla="*/ 6 w 73"/>
                    <a:gd name="T1" fmla="*/ 42 h 43"/>
                    <a:gd name="T2" fmla="*/ 68 w 73"/>
                    <a:gd name="T3" fmla="*/ 9 h 43"/>
                    <a:gd name="T4" fmla="*/ 70 w 73"/>
                    <a:gd name="T5" fmla="*/ 7 h 43"/>
                    <a:gd name="T6" fmla="*/ 1 w 73"/>
                    <a:gd name="T7" fmla="*/ 41 h 43"/>
                    <a:gd name="T8" fmla="*/ 6 w 73"/>
                    <a:gd name="T9" fmla="*/ 42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" h="43">
                      <a:moveTo>
                        <a:pt x="6" y="42"/>
                      </a:moveTo>
                      <a:cubicBezTo>
                        <a:pt x="17" y="17"/>
                        <a:pt x="40" y="2"/>
                        <a:pt x="68" y="9"/>
                      </a:cubicBezTo>
                      <a:cubicBezTo>
                        <a:pt x="70" y="9"/>
                        <a:pt x="73" y="8"/>
                        <a:pt x="70" y="7"/>
                      </a:cubicBezTo>
                      <a:cubicBezTo>
                        <a:pt x="40" y="0"/>
                        <a:pt x="14" y="13"/>
                        <a:pt x="1" y="41"/>
                      </a:cubicBezTo>
                      <a:cubicBezTo>
                        <a:pt x="0" y="42"/>
                        <a:pt x="5" y="43"/>
                        <a:pt x="6" y="4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74" name="Freeform 150"/>
                <p:cNvSpPr/>
                <p:nvPr/>
              </p:nvSpPr>
              <p:spPr bwMode="auto">
                <a:xfrm>
                  <a:off x="2589" y="982"/>
                  <a:ext cx="83" cy="159"/>
                </a:xfrm>
                <a:custGeom>
                  <a:avLst/>
                  <a:gdLst>
                    <a:gd name="T0" fmla="*/ 7 w 35"/>
                    <a:gd name="T1" fmla="*/ 1 h 67"/>
                    <a:gd name="T2" fmla="*/ 29 w 35"/>
                    <a:gd name="T3" fmla="*/ 66 h 67"/>
                    <a:gd name="T4" fmla="*/ 33 w 35"/>
                    <a:gd name="T5" fmla="*/ 66 h 67"/>
                    <a:gd name="T6" fmla="*/ 12 w 35"/>
                    <a:gd name="T7" fmla="*/ 2 h 67"/>
                    <a:gd name="T8" fmla="*/ 7 w 35"/>
                    <a:gd name="T9" fmla="*/ 1 h 6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5" h="67">
                      <a:moveTo>
                        <a:pt x="7" y="1"/>
                      </a:moveTo>
                      <a:cubicBezTo>
                        <a:pt x="0" y="27"/>
                        <a:pt x="7" y="51"/>
                        <a:pt x="29" y="66"/>
                      </a:cubicBezTo>
                      <a:cubicBezTo>
                        <a:pt x="30" y="67"/>
                        <a:pt x="35" y="67"/>
                        <a:pt x="33" y="66"/>
                      </a:cubicBezTo>
                      <a:cubicBezTo>
                        <a:pt x="11" y="51"/>
                        <a:pt x="5" y="27"/>
                        <a:pt x="12" y="2"/>
                      </a:cubicBezTo>
                      <a:cubicBezTo>
                        <a:pt x="13" y="1"/>
                        <a:pt x="8" y="0"/>
                        <a:pt x="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75" name="Freeform 151"/>
                <p:cNvSpPr/>
                <p:nvPr/>
              </p:nvSpPr>
              <p:spPr bwMode="auto">
                <a:xfrm>
                  <a:off x="2523" y="1048"/>
                  <a:ext cx="178" cy="45"/>
                </a:xfrm>
                <a:custGeom>
                  <a:avLst/>
                  <a:gdLst>
                    <a:gd name="T0" fmla="*/ 4 w 75"/>
                    <a:gd name="T1" fmla="*/ 6 h 19"/>
                    <a:gd name="T2" fmla="*/ 69 w 75"/>
                    <a:gd name="T3" fmla="*/ 19 h 19"/>
                    <a:gd name="T4" fmla="*/ 74 w 75"/>
                    <a:gd name="T5" fmla="*/ 17 h 19"/>
                    <a:gd name="T6" fmla="*/ 3 w 75"/>
                    <a:gd name="T7" fmla="*/ 4 h 19"/>
                    <a:gd name="T8" fmla="*/ 4 w 75"/>
                    <a:gd name="T9" fmla="*/ 6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19">
                      <a:moveTo>
                        <a:pt x="4" y="6"/>
                      </a:moveTo>
                      <a:cubicBezTo>
                        <a:pt x="26" y="2"/>
                        <a:pt x="51" y="9"/>
                        <a:pt x="69" y="19"/>
                      </a:cubicBezTo>
                      <a:cubicBezTo>
                        <a:pt x="71" y="19"/>
                        <a:pt x="75" y="18"/>
                        <a:pt x="74" y="17"/>
                      </a:cubicBezTo>
                      <a:cubicBezTo>
                        <a:pt x="53" y="6"/>
                        <a:pt x="26" y="0"/>
                        <a:pt x="3" y="4"/>
                      </a:cubicBezTo>
                      <a:cubicBezTo>
                        <a:pt x="0" y="5"/>
                        <a:pt x="2" y="6"/>
                        <a:pt x="4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76" name="Freeform 152"/>
                <p:cNvSpPr/>
                <p:nvPr/>
              </p:nvSpPr>
              <p:spPr bwMode="auto">
                <a:xfrm>
                  <a:off x="2585" y="998"/>
                  <a:ext cx="90" cy="152"/>
                </a:xfrm>
                <a:custGeom>
                  <a:avLst/>
                  <a:gdLst>
                    <a:gd name="T0" fmla="*/ 32 w 38"/>
                    <a:gd name="T1" fmla="*/ 1 h 64"/>
                    <a:gd name="T2" fmla="*/ 5 w 38"/>
                    <a:gd name="T3" fmla="*/ 63 h 64"/>
                    <a:gd name="T4" fmla="*/ 10 w 38"/>
                    <a:gd name="T5" fmla="*/ 62 h 64"/>
                    <a:gd name="T6" fmla="*/ 36 w 38"/>
                    <a:gd name="T7" fmla="*/ 1 h 64"/>
                    <a:gd name="T8" fmla="*/ 32 w 38"/>
                    <a:gd name="T9" fmla="*/ 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8" h="64">
                      <a:moveTo>
                        <a:pt x="32" y="1"/>
                      </a:moveTo>
                      <a:cubicBezTo>
                        <a:pt x="12" y="15"/>
                        <a:pt x="0" y="38"/>
                        <a:pt x="5" y="63"/>
                      </a:cubicBezTo>
                      <a:cubicBezTo>
                        <a:pt x="6" y="64"/>
                        <a:pt x="11" y="64"/>
                        <a:pt x="10" y="62"/>
                      </a:cubicBezTo>
                      <a:cubicBezTo>
                        <a:pt x="5" y="38"/>
                        <a:pt x="16" y="15"/>
                        <a:pt x="36" y="1"/>
                      </a:cubicBezTo>
                      <a:cubicBezTo>
                        <a:pt x="38" y="0"/>
                        <a:pt x="33" y="0"/>
                        <a:pt x="3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77" name="Freeform 153"/>
                <p:cNvSpPr/>
                <p:nvPr/>
              </p:nvSpPr>
              <p:spPr bwMode="auto">
                <a:xfrm>
                  <a:off x="2236" y="479"/>
                  <a:ext cx="375" cy="581"/>
                </a:xfrm>
                <a:custGeom>
                  <a:avLst/>
                  <a:gdLst>
                    <a:gd name="T0" fmla="*/ 157 w 158"/>
                    <a:gd name="T1" fmla="*/ 243 h 245"/>
                    <a:gd name="T2" fmla="*/ 5 w 158"/>
                    <a:gd name="T3" fmla="*/ 1 h 245"/>
                    <a:gd name="T4" fmla="*/ 1 w 158"/>
                    <a:gd name="T5" fmla="*/ 2 h 245"/>
                    <a:gd name="T6" fmla="*/ 153 w 158"/>
                    <a:gd name="T7" fmla="*/ 244 h 245"/>
                    <a:gd name="T8" fmla="*/ 157 w 158"/>
                    <a:gd name="T9" fmla="*/ 243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8" h="245">
                      <a:moveTo>
                        <a:pt x="157" y="243"/>
                      </a:moveTo>
                      <a:cubicBezTo>
                        <a:pt x="106" y="163"/>
                        <a:pt x="53" y="83"/>
                        <a:pt x="5" y="1"/>
                      </a:cubicBezTo>
                      <a:cubicBezTo>
                        <a:pt x="5" y="0"/>
                        <a:pt x="0" y="1"/>
                        <a:pt x="1" y="2"/>
                      </a:cubicBezTo>
                      <a:cubicBezTo>
                        <a:pt x="48" y="84"/>
                        <a:pt x="101" y="164"/>
                        <a:pt x="153" y="244"/>
                      </a:cubicBezTo>
                      <a:cubicBezTo>
                        <a:pt x="153" y="245"/>
                        <a:pt x="158" y="244"/>
                        <a:pt x="157" y="24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78" name="Freeform 154"/>
                <p:cNvSpPr/>
                <p:nvPr/>
              </p:nvSpPr>
              <p:spPr bwMode="auto">
                <a:xfrm>
                  <a:off x="2592" y="1046"/>
                  <a:ext cx="40" cy="40"/>
                </a:xfrm>
                <a:custGeom>
                  <a:avLst/>
                  <a:gdLst>
                    <a:gd name="T0" fmla="*/ 2 w 17"/>
                    <a:gd name="T1" fmla="*/ 12 h 17"/>
                    <a:gd name="T2" fmla="*/ 4 w 17"/>
                    <a:gd name="T3" fmla="*/ 2 h 17"/>
                    <a:gd name="T4" fmla="*/ 15 w 17"/>
                    <a:gd name="T5" fmla="*/ 5 h 17"/>
                    <a:gd name="T6" fmla="*/ 12 w 17"/>
                    <a:gd name="T7" fmla="*/ 15 h 17"/>
                    <a:gd name="T8" fmla="*/ 2 w 17"/>
                    <a:gd name="T9" fmla="*/ 1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2" y="12"/>
                      </a:moveTo>
                      <a:cubicBezTo>
                        <a:pt x="0" y="9"/>
                        <a:pt x="1" y="4"/>
                        <a:pt x="4" y="2"/>
                      </a:cubicBezTo>
                      <a:cubicBezTo>
                        <a:pt x="8" y="0"/>
                        <a:pt x="13" y="1"/>
                        <a:pt x="15" y="5"/>
                      </a:cubicBezTo>
                      <a:cubicBezTo>
                        <a:pt x="17" y="8"/>
                        <a:pt x="16" y="13"/>
                        <a:pt x="12" y="15"/>
                      </a:cubicBezTo>
                      <a:cubicBezTo>
                        <a:pt x="9" y="17"/>
                        <a:pt x="4" y="16"/>
                        <a:pt x="2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79" name="Freeform 155"/>
                <p:cNvSpPr/>
                <p:nvPr/>
              </p:nvSpPr>
              <p:spPr bwMode="auto">
                <a:xfrm>
                  <a:off x="2285" y="1153"/>
                  <a:ext cx="193" cy="64"/>
                </a:xfrm>
                <a:custGeom>
                  <a:avLst/>
                  <a:gdLst>
                    <a:gd name="T0" fmla="*/ 6 w 81"/>
                    <a:gd name="T1" fmla="*/ 26 h 27"/>
                    <a:gd name="T2" fmla="*/ 75 w 81"/>
                    <a:gd name="T3" fmla="*/ 18 h 27"/>
                    <a:gd name="T4" fmla="*/ 79 w 81"/>
                    <a:gd name="T5" fmla="*/ 17 h 27"/>
                    <a:gd name="T6" fmla="*/ 1 w 81"/>
                    <a:gd name="T7" fmla="*/ 25 h 27"/>
                    <a:gd name="T8" fmla="*/ 6 w 81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1" h="27">
                      <a:moveTo>
                        <a:pt x="6" y="26"/>
                      </a:moveTo>
                      <a:cubicBezTo>
                        <a:pt x="26" y="7"/>
                        <a:pt x="51" y="2"/>
                        <a:pt x="75" y="18"/>
                      </a:cubicBezTo>
                      <a:cubicBezTo>
                        <a:pt x="76" y="19"/>
                        <a:pt x="81" y="19"/>
                        <a:pt x="79" y="17"/>
                      </a:cubicBezTo>
                      <a:cubicBezTo>
                        <a:pt x="53" y="0"/>
                        <a:pt x="23" y="4"/>
                        <a:pt x="1" y="25"/>
                      </a:cubicBezTo>
                      <a:cubicBezTo>
                        <a:pt x="0" y="26"/>
                        <a:pt x="5" y="27"/>
                        <a:pt x="6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0" name="Freeform 156"/>
                <p:cNvSpPr/>
                <p:nvPr/>
              </p:nvSpPr>
              <p:spPr bwMode="auto">
                <a:xfrm>
                  <a:off x="2357" y="1100"/>
                  <a:ext cx="57" cy="169"/>
                </a:xfrm>
                <a:custGeom>
                  <a:avLst/>
                  <a:gdLst>
                    <a:gd name="T0" fmla="*/ 18 w 24"/>
                    <a:gd name="T1" fmla="*/ 1 h 71"/>
                    <a:gd name="T2" fmla="*/ 16 w 24"/>
                    <a:gd name="T3" fmla="*/ 69 h 71"/>
                    <a:gd name="T4" fmla="*/ 20 w 24"/>
                    <a:gd name="T5" fmla="*/ 69 h 71"/>
                    <a:gd name="T6" fmla="*/ 23 w 24"/>
                    <a:gd name="T7" fmla="*/ 2 h 71"/>
                    <a:gd name="T8" fmla="*/ 18 w 24"/>
                    <a:gd name="T9" fmla="*/ 1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71">
                      <a:moveTo>
                        <a:pt x="18" y="1"/>
                      </a:moveTo>
                      <a:cubicBezTo>
                        <a:pt x="2" y="22"/>
                        <a:pt x="0" y="47"/>
                        <a:pt x="16" y="69"/>
                      </a:cubicBezTo>
                      <a:cubicBezTo>
                        <a:pt x="16" y="70"/>
                        <a:pt x="21" y="71"/>
                        <a:pt x="20" y="69"/>
                      </a:cubicBezTo>
                      <a:cubicBezTo>
                        <a:pt x="5" y="47"/>
                        <a:pt x="7" y="23"/>
                        <a:pt x="23" y="2"/>
                      </a:cubicBezTo>
                      <a:cubicBezTo>
                        <a:pt x="24" y="1"/>
                        <a:pt x="19" y="0"/>
                        <a:pt x="1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1" name="Freeform 157"/>
                <p:cNvSpPr/>
                <p:nvPr/>
              </p:nvSpPr>
              <p:spPr bwMode="auto">
                <a:xfrm>
                  <a:off x="2293" y="1143"/>
                  <a:ext cx="159" cy="93"/>
                </a:xfrm>
                <a:custGeom>
                  <a:avLst/>
                  <a:gdLst>
                    <a:gd name="T0" fmla="*/ 3 w 67"/>
                    <a:gd name="T1" fmla="*/ 2 h 39"/>
                    <a:gd name="T2" fmla="*/ 61 w 67"/>
                    <a:gd name="T3" fmla="*/ 37 h 39"/>
                    <a:gd name="T4" fmla="*/ 66 w 67"/>
                    <a:gd name="T5" fmla="*/ 36 h 39"/>
                    <a:gd name="T6" fmla="*/ 5 w 67"/>
                    <a:gd name="T7" fmla="*/ 0 h 39"/>
                    <a:gd name="T8" fmla="*/ 3 w 67"/>
                    <a:gd name="T9" fmla="*/ 2 h 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39">
                      <a:moveTo>
                        <a:pt x="3" y="2"/>
                      </a:moveTo>
                      <a:cubicBezTo>
                        <a:pt x="25" y="6"/>
                        <a:pt x="47" y="21"/>
                        <a:pt x="61" y="37"/>
                      </a:cubicBezTo>
                      <a:cubicBezTo>
                        <a:pt x="62" y="39"/>
                        <a:pt x="67" y="37"/>
                        <a:pt x="66" y="36"/>
                      </a:cubicBezTo>
                      <a:cubicBezTo>
                        <a:pt x="51" y="19"/>
                        <a:pt x="28" y="4"/>
                        <a:pt x="5" y="0"/>
                      </a:cubicBezTo>
                      <a:cubicBezTo>
                        <a:pt x="4" y="0"/>
                        <a:pt x="0" y="2"/>
                        <a:pt x="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2" name="Freeform 158"/>
                <p:cNvSpPr/>
                <p:nvPr/>
              </p:nvSpPr>
              <p:spPr bwMode="auto">
                <a:xfrm>
                  <a:off x="2333" y="1134"/>
                  <a:ext cx="128" cy="120"/>
                </a:xfrm>
                <a:custGeom>
                  <a:avLst/>
                  <a:gdLst>
                    <a:gd name="T0" fmla="*/ 48 w 54"/>
                    <a:gd name="T1" fmla="*/ 1 h 51"/>
                    <a:gd name="T2" fmla="*/ 0 w 54"/>
                    <a:gd name="T3" fmla="*/ 50 h 51"/>
                    <a:gd name="T4" fmla="*/ 5 w 54"/>
                    <a:gd name="T5" fmla="*/ 50 h 51"/>
                    <a:gd name="T6" fmla="*/ 50 w 54"/>
                    <a:gd name="T7" fmla="*/ 2 h 51"/>
                    <a:gd name="T8" fmla="*/ 48 w 54"/>
                    <a:gd name="T9" fmla="*/ 1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4" h="51">
                      <a:moveTo>
                        <a:pt x="48" y="1"/>
                      </a:moveTo>
                      <a:cubicBezTo>
                        <a:pt x="24" y="7"/>
                        <a:pt x="3" y="24"/>
                        <a:pt x="0" y="50"/>
                      </a:cubicBezTo>
                      <a:cubicBezTo>
                        <a:pt x="0" y="51"/>
                        <a:pt x="5" y="51"/>
                        <a:pt x="5" y="50"/>
                      </a:cubicBezTo>
                      <a:cubicBezTo>
                        <a:pt x="8" y="25"/>
                        <a:pt x="27" y="8"/>
                        <a:pt x="50" y="2"/>
                      </a:cubicBezTo>
                      <a:cubicBezTo>
                        <a:pt x="54" y="1"/>
                        <a:pt x="49" y="0"/>
                        <a:pt x="48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3" name="Freeform 159"/>
                <p:cNvSpPr/>
                <p:nvPr/>
              </p:nvSpPr>
              <p:spPr bwMode="auto">
                <a:xfrm>
                  <a:off x="2228" y="500"/>
                  <a:ext cx="150" cy="669"/>
                </a:xfrm>
                <a:custGeom>
                  <a:avLst/>
                  <a:gdLst>
                    <a:gd name="T0" fmla="*/ 63 w 63"/>
                    <a:gd name="T1" fmla="*/ 280 h 282"/>
                    <a:gd name="T2" fmla="*/ 5 w 63"/>
                    <a:gd name="T3" fmla="*/ 1 h 282"/>
                    <a:gd name="T4" fmla="*/ 0 w 63"/>
                    <a:gd name="T5" fmla="*/ 2 h 282"/>
                    <a:gd name="T6" fmla="*/ 58 w 63"/>
                    <a:gd name="T7" fmla="*/ 281 h 282"/>
                    <a:gd name="T8" fmla="*/ 63 w 63"/>
                    <a:gd name="T9" fmla="*/ 280 h 28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282">
                      <a:moveTo>
                        <a:pt x="63" y="280"/>
                      </a:moveTo>
                      <a:cubicBezTo>
                        <a:pt x="43" y="188"/>
                        <a:pt x="21" y="95"/>
                        <a:pt x="5" y="1"/>
                      </a:cubicBezTo>
                      <a:cubicBezTo>
                        <a:pt x="5" y="0"/>
                        <a:pt x="0" y="0"/>
                        <a:pt x="0" y="2"/>
                      </a:cubicBezTo>
                      <a:cubicBezTo>
                        <a:pt x="16" y="95"/>
                        <a:pt x="38" y="188"/>
                        <a:pt x="58" y="281"/>
                      </a:cubicBezTo>
                      <a:cubicBezTo>
                        <a:pt x="58" y="282"/>
                        <a:pt x="63" y="282"/>
                        <a:pt x="63" y="28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4" name="Freeform 160"/>
                <p:cNvSpPr/>
                <p:nvPr/>
              </p:nvSpPr>
              <p:spPr bwMode="auto">
                <a:xfrm>
                  <a:off x="2357" y="1160"/>
                  <a:ext cx="38" cy="38"/>
                </a:xfrm>
                <a:custGeom>
                  <a:avLst/>
                  <a:gdLst>
                    <a:gd name="T0" fmla="*/ 0 w 16"/>
                    <a:gd name="T1" fmla="*/ 9 h 16"/>
                    <a:gd name="T2" fmla="*/ 7 w 16"/>
                    <a:gd name="T3" fmla="*/ 0 h 16"/>
                    <a:gd name="T4" fmla="*/ 16 w 16"/>
                    <a:gd name="T5" fmla="*/ 7 h 16"/>
                    <a:gd name="T6" fmla="*/ 9 w 16"/>
                    <a:gd name="T7" fmla="*/ 16 h 16"/>
                    <a:gd name="T8" fmla="*/ 0 w 16"/>
                    <a:gd name="T9" fmla="*/ 9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6">
                      <a:moveTo>
                        <a:pt x="0" y="9"/>
                      </a:moveTo>
                      <a:cubicBezTo>
                        <a:pt x="0" y="5"/>
                        <a:pt x="3" y="1"/>
                        <a:pt x="7" y="0"/>
                      </a:cubicBezTo>
                      <a:cubicBezTo>
                        <a:pt x="11" y="0"/>
                        <a:pt x="15" y="3"/>
                        <a:pt x="16" y="7"/>
                      </a:cubicBezTo>
                      <a:cubicBezTo>
                        <a:pt x="16" y="11"/>
                        <a:pt x="13" y="15"/>
                        <a:pt x="9" y="16"/>
                      </a:cubicBezTo>
                      <a:cubicBezTo>
                        <a:pt x="5" y="16"/>
                        <a:pt x="1" y="13"/>
                        <a:pt x="0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5" name="Freeform 161"/>
                <p:cNvSpPr/>
                <p:nvPr/>
              </p:nvSpPr>
              <p:spPr bwMode="auto">
                <a:xfrm>
                  <a:off x="2041" y="1155"/>
                  <a:ext cx="187" cy="76"/>
                </a:xfrm>
                <a:custGeom>
                  <a:avLst/>
                  <a:gdLst>
                    <a:gd name="T0" fmla="*/ 6 w 79"/>
                    <a:gd name="T1" fmla="*/ 14 h 32"/>
                    <a:gd name="T2" fmla="*/ 73 w 79"/>
                    <a:gd name="T3" fmla="*/ 31 h 32"/>
                    <a:gd name="T4" fmla="*/ 78 w 79"/>
                    <a:gd name="T5" fmla="*/ 31 h 32"/>
                    <a:gd name="T6" fmla="*/ 2 w 79"/>
                    <a:gd name="T7" fmla="*/ 12 h 32"/>
                    <a:gd name="T8" fmla="*/ 6 w 79"/>
                    <a:gd name="T9" fmla="*/ 14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32">
                      <a:moveTo>
                        <a:pt x="6" y="14"/>
                      </a:moveTo>
                      <a:cubicBezTo>
                        <a:pt x="32" y="3"/>
                        <a:pt x="57" y="8"/>
                        <a:pt x="73" y="31"/>
                      </a:cubicBezTo>
                      <a:cubicBezTo>
                        <a:pt x="74" y="32"/>
                        <a:pt x="79" y="32"/>
                        <a:pt x="78" y="31"/>
                      </a:cubicBezTo>
                      <a:cubicBezTo>
                        <a:pt x="60" y="6"/>
                        <a:pt x="30" y="0"/>
                        <a:pt x="2" y="12"/>
                      </a:cubicBezTo>
                      <a:cubicBezTo>
                        <a:pt x="0" y="13"/>
                        <a:pt x="5" y="15"/>
                        <a:pt x="6" y="1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6" name="Freeform 162"/>
                <p:cNvSpPr/>
                <p:nvPr/>
              </p:nvSpPr>
              <p:spPr bwMode="auto">
                <a:xfrm>
                  <a:off x="2110" y="1119"/>
                  <a:ext cx="92" cy="154"/>
                </a:xfrm>
                <a:custGeom>
                  <a:avLst/>
                  <a:gdLst>
                    <a:gd name="T0" fmla="*/ 33 w 39"/>
                    <a:gd name="T1" fmla="*/ 1 h 65"/>
                    <a:gd name="T2" fmla="*/ 7 w 39"/>
                    <a:gd name="T3" fmla="*/ 63 h 65"/>
                    <a:gd name="T4" fmla="*/ 12 w 39"/>
                    <a:gd name="T5" fmla="*/ 64 h 65"/>
                    <a:gd name="T6" fmla="*/ 38 w 39"/>
                    <a:gd name="T7" fmla="*/ 2 h 65"/>
                    <a:gd name="T8" fmla="*/ 33 w 39"/>
                    <a:gd name="T9" fmla="*/ 1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65">
                      <a:moveTo>
                        <a:pt x="33" y="1"/>
                      </a:moveTo>
                      <a:cubicBezTo>
                        <a:pt x="10" y="15"/>
                        <a:pt x="0" y="37"/>
                        <a:pt x="7" y="63"/>
                      </a:cubicBezTo>
                      <a:cubicBezTo>
                        <a:pt x="7" y="65"/>
                        <a:pt x="12" y="65"/>
                        <a:pt x="12" y="64"/>
                      </a:cubicBezTo>
                      <a:cubicBezTo>
                        <a:pt x="5" y="38"/>
                        <a:pt x="15" y="16"/>
                        <a:pt x="38" y="2"/>
                      </a:cubicBezTo>
                      <a:cubicBezTo>
                        <a:pt x="39" y="2"/>
                        <a:pt x="34" y="0"/>
                        <a:pt x="33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7" name="Freeform 163"/>
                <p:cNvSpPr/>
                <p:nvPr/>
              </p:nvSpPr>
              <p:spPr bwMode="auto">
                <a:xfrm>
                  <a:off x="2074" y="1122"/>
                  <a:ext cx="116" cy="137"/>
                </a:xfrm>
                <a:custGeom>
                  <a:avLst/>
                  <a:gdLst>
                    <a:gd name="T0" fmla="*/ 2 w 49"/>
                    <a:gd name="T1" fmla="*/ 2 h 58"/>
                    <a:gd name="T2" fmla="*/ 44 w 49"/>
                    <a:gd name="T3" fmla="*/ 56 h 58"/>
                    <a:gd name="T4" fmla="*/ 49 w 49"/>
                    <a:gd name="T5" fmla="*/ 56 h 58"/>
                    <a:gd name="T6" fmla="*/ 6 w 49"/>
                    <a:gd name="T7" fmla="*/ 1 h 58"/>
                    <a:gd name="T8" fmla="*/ 2 w 49"/>
                    <a:gd name="T9" fmla="*/ 2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58">
                      <a:moveTo>
                        <a:pt x="2" y="2"/>
                      </a:moveTo>
                      <a:cubicBezTo>
                        <a:pt x="21" y="13"/>
                        <a:pt x="37" y="36"/>
                        <a:pt x="44" y="56"/>
                      </a:cubicBezTo>
                      <a:cubicBezTo>
                        <a:pt x="45" y="58"/>
                        <a:pt x="49" y="57"/>
                        <a:pt x="49" y="56"/>
                      </a:cubicBezTo>
                      <a:cubicBezTo>
                        <a:pt x="41" y="35"/>
                        <a:pt x="26" y="12"/>
                        <a:pt x="6" y="1"/>
                      </a:cubicBezTo>
                      <a:cubicBezTo>
                        <a:pt x="5" y="0"/>
                        <a:pt x="0" y="1"/>
                        <a:pt x="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8" name="Freeform 164"/>
                <p:cNvSpPr/>
                <p:nvPr/>
              </p:nvSpPr>
              <p:spPr bwMode="auto">
                <a:xfrm>
                  <a:off x="2074" y="1160"/>
                  <a:ext cx="159" cy="80"/>
                </a:xfrm>
                <a:custGeom>
                  <a:avLst/>
                  <a:gdLst>
                    <a:gd name="T0" fmla="*/ 64 w 67"/>
                    <a:gd name="T1" fmla="*/ 3 h 34"/>
                    <a:gd name="T2" fmla="*/ 0 w 67"/>
                    <a:gd name="T3" fmla="*/ 33 h 34"/>
                    <a:gd name="T4" fmla="*/ 5 w 67"/>
                    <a:gd name="T5" fmla="*/ 33 h 34"/>
                    <a:gd name="T6" fmla="*/ 62 w 67"/>
                    <a:gd name="T7" fmla="*/ 5 h 34"/>
                    <a:gd name="T8" fmla="*/ 64 w 67"/>
                    <a:gd name="T9" fmla="*/ 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34">
                      <a:moveTo>
                        <a:pt x="64" y="3"/>
                      </a:moveTo>
                      <a:cubicBezTo>
                        <a:pt x="38" y="0"/>
                        <a:pt x="13" y="9"/>
                        <a:pt x="0" y="33"/>
                      </a:cubicBezTo>
                      <a:cubicBezTo>
                        <a:pt x="0" y="34"/>
                        <a:pt x="4" y="34"/>
                        <a:pt x="5" y="33"/>
                      </a:cubicBezTo>
                      <a:cubicBezTo>
                        <a:pt x="16" y="12"/>
                        <a:pt x="39" y="2"/>
                        <a:pt x="62" y="5"/>
                      </a:cubicBezTo>
                      <a:cubicBezTo>
                        <a:pt x="65" y="5"/>
                        <a:pt x="67" y="3"/>
                        <a:pt x="64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89" name="Freeform 165"/>
                <p:cNvSpPr/>
                <p:nvPr/>
              </p:nvSpPr>
              <p:spPr bwMode="auto">
                <a:xfrm>
                  <a:off x="2133" y="498"/>
                  <a:ext cx="117" cy="673"/>
                </a:xfrm>
                <a:custGeom>
                  <a:avLst/>
                  <a:gdLst>
                    <a:gd name="T0" fmla="*/ 6 w 49"/>
                    <a:gd name="T1" fmla="*/ 283 h 284"/>
                    <a:gd name="T2" fmla="*/ 49 w 49"/>
                    <a:gd name="T3" fmla="*/ 1 h 284"/>
                    <a:gd name="T4" fmla="*/ 44 w 49"/>
                    <a:gd name="T5" fmla="*/ 1 h 284"/>
                    <a:gd name="T6" fmla="*/ 1 w 49"/>
                    <a:gd name="T7" fmla="*/ 283 h 284"/>
                    <a:gd name="T8" fmla="*/ 6 w 49"/>
                    <a:gd name="T9" fmla="*/ 283 h 2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284">
                      <a:moveTo>
                        <a:pt x="6" y="283"/>
                      </a:moveTo>
                      <a:cubicBezTo>
                        <a:pt x="19" y="189"/>
                        <a:pt x="31" y="94"/>
                        <a:pt x="49" y="1"/>
                      </a:cubicBezTo>
                      <a:cubicBezTo>
                        <a:pt x="49" y="0"/>
                        <a:pt x="44" y="0"/>
                        <a:pt x="44" y="1"/>
                      </a:cubicBezTo>
                      <a:cubicBezTo>
                        <a:pt x="26" y="95"/>
                        <a:pt x="14" y="189"/>
                        <a:pt x="1" y="283"/>
                      </a:cubicBezTo>
                      <a:cubicBezTo>
                        <a:pt x="0" y="284"/>
                        <a:pt x="5" y="284"/>
                        <a:pt x="6" y="28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0" name="Freeform 166"/>
                <p:cNvSpPr/>
                <p:nvPr/>
              </p:nvSpPr>
              <p:spPr bwMode="auto">
                <a:xfrm>
                  <a:off x="2119" y="1162"/>
                  <a:ext cx="41" cy="40"/>
                </a:xfrm>
                <a:custGeom>
                  <a:avLst/>
                  <a:gdLst>
                    <a:gd name="T0" fmla="*/ 1 w 17"/>
                    <a:gd name="T1" fmla="*/ 7 h 17"/>
                    <a:gd name="T2" fmla="*/ 10 w 17"/>
                    <a:gd name="T3" fmla="*/ 1 h 17"/>
                    <a:gd name="T4" fmla="*/ 16 w 17"/>
                    <a:gd name="T5" fmla="*/ 10 h 17"/>
                    <a:gd name="T6" fmla="*/ 7 w 17"/>
                    <a:gd name="T7" fmla="*/ 16 h 17"/>
                    <a:gd name="T8" fmla="*/ 1 w 17"/>
                    <a:gd name="T9" fmla="*/ 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" y="7"/>
                      </a:moveTo>
                      <a:cubicBezTo>
                        <a:pt x="2" y="3"/>
                        <a:pt x="6" y="0"/>
                        <a:pt x="10" y="1"/>
                      </a:cubicBezTo>
                      <a:cubicBezTo>
                        <a:pt x="14" y="2"/>
                        <a:pt x="17" y="6"/>
                        <a:pt x="16" y="10"/>
                      </a:cubicBezTo>
                      <a:cubicBezTo>
                        <a:pt x="15" y="14"/>
                        <a:pt x="11" y="17"/>
                        <a:pt x="7" y="16"/>
                      </a:cubicBezTo>
                      <a:cubicBezTo>
                        <a:pt x="3" y="15"/>
                        <a:pt x="0" y="11"/>
                        <a:pt x="1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1" name="Freeform 167"/>
                <p:cNvSpPr/>
                <p:nvPr/>
              </p:nvSpPr>
              <p:spPr bwMode="auto">
                <a:xfrm>
                  <a:off x="1806" y="1067"/>
                  <a:ext cx="159" cy="112"/>
                </a:xfrm>
                <a:custGeom>
                  <a:avLst/>
                  <a:gdLst>
                    <a:gd name="T0" fmla="*/ 5 w 67"/>
                    <a:gd name="T1" fmla="*/ 4 h 47"/>
                    <a:gd name="T2" fmla="*/ 62 w 67"/>
                    <a:gd name="T3" fmla="*/ 45 h 47"/>
                    <a:gd name="T4" fmla="*/ 67 w 67"/>
                    <a:gd name="T5" fmla="*/ 45 h 47"/>
                    <a:gd name="T6" fmla="*/ 3 w 67"/>
                    <a:gd name="T7" fmla="*/ 2 h 47"/>
                    <a:gd name="T8" fmla="*/ 5 w 67"/>
                    <a:gd name="T9" fmla="*/ 4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47">
                      <a:moveTo>
                        <a:pt x="5" y="4"/>
                      </a:moveTo>
                      <a:cubicBezTo>
                        <a:pt x="33" y="2"/>
                        <a:pt x="55" y="18"/>
                        <a:pt x="62" y="45"/>
                      </a:cubicBezTo>
                      <a:cubicBezTo>
                        <a:pt x="62" y="47"/>
                        <a:pt x="67" y="47"/>
                        <a:pt x="67" y="45"/>
                      </a:cubicBezTo>
                      <a:cubicBezTo>
                        <a:pt x="60" y="15"/>
                        <a:pt x="33" y="0"/>
                        <a:pt x="3" y="2"/>
                      </a:cubicBezTo>
                      <a:cubicBezTo>
                        <a:pt x="0" y="2"/>
                        <a:pt x="4" y="4"/>
                        <a:pt x="5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2" name="Freeform 168"/>
                <p:cNvSpPr/>
                <p:nvPr/>
              </p:nvSpPr>
              <p:spPr bwMode="auto">
                <a:xfrm>
                  <a:off x="1856" y="1062"/>
                  <a:ext cx="126" cy="124"/>
                </a:xfrm>
                <a:custGeom>
                  <a:avLst/>
                  <a:gdLst>
                    <a:gd name="T0" fmla="*/ 48 w 53"/>
                    <a:gd name="T1" fmla="*/ 0 h 52"/>
                    <a:gd name="T2" fmla="*/ 0 w 53"/>
                    <a:gd name="T3" fmla="*/ 50 h 52"/>
                    <a:gd name="T4" fmla="*/ 5 w 53"/>
                    <a:gd name="T5" fmla="*/ 51 h 52"/>
                    <a:gd name="T6" fmla="*/ 51 w 53"/>
                    <a:gd name="T7" fmla="*/ 2 h 52"/>
                    <a:gd name="T8" fmla="*/ 48 w 53"/>
                    <a:gd name="T9" fmla="*/ 0 h 5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3" h="52">
                      <a:moveTo>
                        <a:pt x="48" y="0"/>
                      </a:moveTo>
                      <a:cubicBezTo>
                        <a:pt x="21" y="5"/>
                        <a:pt x="3" y="23"/>
                        <a:pt x="0" y="50"/>
                      </a:cubicBezTo>
                      <a:cubicBezTo>
                        <a:pt x="0" y="51"/>
                        <a:pt x="5" y="52"/>
                        <a:pt x="5" y="51"/>
                      </a:cubicBezTo>
                      <a:cubicBezTo>
                        <a:pt x="7" y="25"/>
                        <a:pt x="25" y="7"/>
                        <a:pt x="51" y="2"/>
                      </a:cubicBezTo>
                      <a:cubicBezTo>
                        <a:pt x="53" y="2"/>
                        <a:pt x="49" y="0"/>
                        <a:pt x="4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3" name="Freeform 169"/>
                <p:cNvSpPr/>
                <p:nvPr/>
              </p:nvSpPr>
              <p:spPr bwMode="auto">
                <a:xfrm>
                  <a:off x="1860" y="1024"/>
                  <a:ext cx="62" cy="164"/>
                </a:xfrm>
                <a:custGeom>
                  <a:avLst/>
                  <a:gdLst>
                    <a:gd name="T0" fmla="*/ 1 w 26"/>
                    <a:gd name="T1" fmla="*/ 2 h 69"/>
                    <a:gd name="T2" fmla="*/ 21 w 26"/>
                    <a:gd name="T3" fmla="*/ 68 h 69"/>
                    <a:gd name="T4" fmla="*/ 26 w 26"/>
                    <a:gd name="T5" fmla="*/ 68 h 69"/>
                    <a:gd name="T6" fmla="*/ 6 w 26"/>
                    <a:gd name="T7" fmla="*/ 1 h 69"/>
                    <a:gd name="T8" fmla="*/ 1 w 26"/>
                    <a:gd name="T9" fmla="*/ 2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69">
                      <a:moveTo>
                        <a:pt x="1" y="2"/>
                      </a:moveTo>
                      <a:cubicBezTo>
                        <a:pt x="15" y="20"/>
                        <a:pt x="21" y="46"/>
                        <a:pt x="21" y="68"/>
                      </a:cubicBezTo>
                      <a:cubicBezTo>
                        <a:pt x="21" y="69"/>
                        <a:pt x="26" y="69"/>
                        <a:pt x="26" y="68"/>
                      </a:cubicBezTo>
                      <a:cubicBezTo>
                        <a:pt x="26" y="45"/>
                        <a:pt x="20" y="19"/>
                        <a:pt x="6" y="1"/>
                      </a:cubicBezTo>
                      <a:cubicBezTo>
                        <a:pt x="5" y="0"/>
                        <a:pt x="0" y="1"/>
                        <a:pt x="1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4" name="Freeform 170"/>
                <p:cNvSpPr/>
                <p:nvPr/>
              </p:nvSpPr>
              <p:spPr bwMode="auto">
                <a:xfrm>
                  <a:off x="1815" y="1091"/>
                  <a:ext cx="178" cy="45"/>
                </a:xfrm>
                <a:custGeom>
                  <a:avLst/>
                  <a:gdLst>
                    <a:gd name="T0" fmla="*/ 73 w 75"/>
                    <a:gd name="T1" fmla="*/ 11 h 19"/>
                    <a:gd name="T2" fmla="*/ 2 w 75"/>
                    <a:gd name="T3" fmla="*/ 17 h 19"/>
                    <a:gd name="T4" fmla="*/ 6 w 75"/>
                    <a:gd name="T5" fmla="*/ 18 h 19"/>
                    <a:gd name="T6" fmla="*/ 69 w 75"/>
                    <a:gd name="T7" fmla="*/ 13 h 19"/>
                    <a:gd name="T8" fmla="*/ 73 w 75"/>
                    <a:gd name="T9" fmla="*/ 11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19">
                      <a:moveTo>
                        <a:pt x="73" y="11"/>
                      </a:moveTo>
                      <a:cubicBezTo>
                        <a:pt x="50" y="0"/>
                        <a:pt x="22" y="0"/>
                        <a:pt x="2" y="17"/>
                      </a:cubicBezTo>
                      <a:cubicBezTo>
                        <a:pt x="0" y="18"/>
                        <a:pt x="5" y="19"/>
                        <a:pt x="6" y="18"/>
                      </a:cubicBezTo>
                      <a:cubicBezTo>
                        <a:pt x="24" y="2"/>
                        <a:pt x="48" y="2"/>
                        <a:pt x="69" y="13"/>
                      </a:cubicBezTo>
                      <a:cubicBezTo>
                        <a:pt x="70" y="13"/>
                        <a:pt x="75" y="12"/>
                        <a:pt x="7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5" name="Freeform 171"/>
                <p:cNvSpPr/>
                <p:nvPr/>
              </p:nvSpPr>
              <p:spPr bwMode="auto">
                <a:xfrm>
                  <a:off x="1898" y="500"/>
                  <a:ext cx="354" cy="593"/>
                </a:xfrm>
                <a:custGeom>
                  <a:avLst/>
                  <a:gdLst>
                    <a:gd name="T0" fmla="*/ 6 w 149"/>
                    <a:gd name="T1" fmla="*/ 249 h 250"/>
                    <a:gd name="T2" fmla="*/ 148 w 149"/>
                    <a:gd name="T3" fmla="*/ 2 h 250"/>
                    <a:gd name="T4" fmla="*/ 143 w 149"/>
                    <a:gd name="T5" fmla="*/ 1 h 250"/>
                    <a:gd name="T6" fmla="*/ 1 w 149"/>
                    <a:gd name="T7" fmla="*/ 249 h 250"/>
                    <a:gd name="T8" fmla="*/ 6 w 149"/>
                    <a:gd name="T9" fmla="*/ 249 h 2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9" h="250">
                      <a:moveTo>
                        <a:pt x="6" y="249"/>
                      </a:moveTo>
                      <a:cubicBezTo>
                        <a:pt x="52" y="166"/>
                        <a:pt x="98" y="82"/>
                        <a:pt x="148" y="2"/>
                      </a:cubicBezTo>
                      <a:cubicBezTo>
                        <a:pt x="149" y="0"/>
                        <a:pt x="144" y="0"/>
                        <a:pt x="143" y="1"/>
                      </a:cubicBezTo>
                      <a:cubicBezTo>
                        <a:pt x="93" y="82"/>
                        <a:pt x="48" y="166"/>
                        <a:pt x="1" y="249"/>
                      </a:cubicBezTo>
                      <a:cubicBezTo>
                        <a:pt x="0" y="250"/>
                        <a:pt x="5" y="250"/>
                        <a:pt x="6" y="24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6" name="Freeform 172"/>
                <p:cNvSpPr/>
                <p:nvPr/>
              </p:nvSpPr>
              <p:spPr bwMode="auto">
                <a:xfrm>
                  <a:off x="1879" y="1081"/>
                  <a:ext cx="43" cy="41"/>
                </a:xfrm>
                <a:custGeom>
                  <a:avLst/>
                  <a:gdLst>
                    <a:gd name="T0" fmla="*/ 2 w 18"/>
                    <a:gd name="T1" fmla="*/ 5 h 17"/>
                    <a:gd name="T2" fmla="*/ 13 w 18"/>
                    <a:gd name="T3" fmla="*/ 2 h 17"/>
                    <a:gd name="T4" fmla="*/ 15 w 18"/>
                    <a:gd name="T5" fmla="*/ 13 h 17"/>
                    <a:gd name="T6" fmla="*/ 5 w 18"/>
                    <a:gd name="T7" fmla="*/ 15 h 17"/>
                    <a:gd name="T8" fmla="*/ 2 w 18"/>
                    <a:gd name="T9" fmla="*/ 5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7">
                      <a:moveTo>
                        <a:pt x="2" y="5"/>
                      </a:moveTo>
                      <a:cubicBezTo>
                        <a:pt x="5" y="1"/>
                        <a:pt x="9" y="0"/>
                        <a:pt x="13" y="2"/>
                      </a:cubicBezTo>
                      <a:cubicBezTo>
                        <a:pt x="17" y="4"/>
                        <a:pt x="18" y="9"/>
                        <a:pt x="15" y="13"/>
                      </a:cubicBezTo>
                      <a:cubicBezTo>
                        <a:pt x="13" y="16"/>
                        <a:pt x="8" y="17"/>
                        <a:pt x="5" y="15"/>
                      </a:cubicBezTo>
                      <a:cubicBezTo>
                        <a:pt x="1" y="13"/>
                        <a:pt x="0" y="8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7" name="Freeform 173"/>
                <p:cNvSpPr/>
                <p:nvPr/>
              </p:nvSpPr>
              <p:spPr bwMode="auto">
                <a:xfrm>
                  <a:off x="1621" y="865"/>
                  <a:ext cx="121" cy="155"/>
                </a:xfrm>
                <a:custGeom>
                  <a:avLst/>
                  <a:gdLst>
                    <a:gd name="T0" fmla="*/ 3 w 51"/>
                    <a:gd name="T1" fmla="*/ 2 h 65"/>
                    <a:gd name="T2" fmla="*/ 42 w 51"/>
                    <a:gd name="T3" fmla="*/ 63 h 65"/>
                    <a:gd name="T4" fmla="*/ 47 w 51"/>
                    <a:gd name="T5" fmla="*/ 64 h 65"/>
                    <a:gd name="T6" fmla="*/ 6 w 51"/>
                    <a:gd name="T7" fmla="*/ 0 h 65"/>
                    <a:gd name="T8" fmla="*/ 3 w 51"/>
                    <a:gd name="T9" fmla="*/ 2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1" h="65">
                      <a:moveTo>
                        <a:pt x="3" y="2"/>
                      </a:moveTo>
                      <a:cubicBezTo>
                        <a:pt x="30" y="11"/>
                        <a:pt x="46" y="34"/>
                        <a:pt x="42" y="63"/>
                      </a:cubicBezTo>
                      <a:cubicBezTo>
                        <a:pt x="41" y="64"/>
                        <a:pt x="46" y="65"/>
                        <a:pt x="47" y="64"/>
                      </a:cubicBezTo>
                      <a:cubicBezTo>
                        <a:pt x="51" y="34"/>
                        <a:pt x="34" y="10"/>
                        <a:pt x="6" y="0"/>
                      </a:cubicBezTo>
                      <a:cubicBezTo>
                        <a:pt x="5" y="0"/>
                        <a:pt x="0" y="0"/>
                        <a:pt x="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8" name="Freeform 174"/>
                <p:cNvSpPr/>
                <p:nvPr/>
              </p:nvSpPr>
              <p:spPr bwMode="auto">
                <a:xfrm>
                  <a:off x="1625" y="903"/>
                  <a:ext cx="162" cy="86"/>
                </a:xfrm>
                <a:custGeom>
                  <a:avLst/>
                  <a:gdLst>
                    <a:gd name="T0" fmla="*/ 65 w 68"/>
                    <a:gd name="T1" fmla="*/ 6 h 36"/>
                    <a:gd name="T2" fmla="*/ 0 w 68"/>
                    <a:gd name="T3" fmla="*/ 34 h 36"/>
                    <a:gd name="T4" fmla="*/ 5 w 68"/>
                    <a:gd name="T5" fmla="*/ 35 h 36"/>
                    <a:gd name="T6" fmla="*/ 64 w 68"/>
                    <a:gd name="T7" fmla="*/ 8 h 36"/>
                    <a:gd name="T8" fmla="*/ 65 w 68"/>
                    <a:gd name="T9" fmla="*/ 6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6">
                      <a:moveTo>
                        <a:pt x="65" y="6"/>
                      </a:moveTo>
                      <a:cubicBezTo>
                        <a:pt x="38" y="0"/>
                        <a:pt x="14" y="9"/>
                        <a:pt x="0" y="34"/>
                      </a:cubicBezTo>
                      <a:cubicBezTo>
                        <a:pt x="0" y="35"/>
                        <a:pt x="4" y="36"/>
                        <a:pt x="5" y="35"/>
                      </a:cubicBezTo>
                      <a:cubicBezTo>
                        <a:pt x="17" y="13"/>
                        <a:pt x="39" y="3"/>
                        <a:pt x="64" y="8"/>
                      </a:cubicBezTo>
                      <a:cubicBezTo>
                        <a:pt x="67" y="9"/>
                        <a:pt x="68" y="7"/>
                        <a:pt x="65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499" name="Freeform 175"/>
                <p:cNvSpPr/>
                <p:nvPr/>
              </p:nvSpPr>
              <p:spPr bwMode="auto">
                <a:xfrm>
                  <a:off x="1675" y="842"/>
                  <a:ext cx="43" cy="171"/>
                </a:xfrm>
                <a:custGeom>
                  <a:avLst/>
                  <a:gdLst>
                    <a:gd name="T0" fmla="*/ 6 w 18"/>
                    <a:gd name="T1" fmla="*/ 2 h 72"/>
                    <a:gd name="T2" fmla="*/ 0 w 18"/>
                    <a:gd name="T3" fmla="*/ 71 h 72"/>
                    <a:gd name="T4" fmla="*/ 5 w 18"/>
                    <a:gd name="T5" fmla="*/ 71 h 72"/>
                    <a:gd name="T6" fmla="*/ 12 w 18"/>
                    <a:gd name="T7" fmla="*/ 2 h 72"/>
                    <a:gd name="T8" fmla="*/ 6 w 18"/>
                    <a:gd name="T9" fmla="*/ 2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72">
                      <a:moveTo>
                        <a:pt x="6" y="2"/>
                      </a:moveTo>
                      <a:cubicBezTo>
                        <a:pt x="13" y="24"/>
                        <a:pt x="9" y="50"/>
                        <a:pt x="0" y="71"/>
                      </a:cubicBezTo>
                      <a:cubicBezTo>
                        <a:pt x="0" y="72"/>
                        <a:pt x="5" y="72"/>
                        <a:pt x="5" y="71"/>
                      </a:cubicBezTo>
                      <a:cubicBezTo>
                        <a:pt x="14" y="50"/>
                        <a:pt x="18" y="23"/>
                        <a:pt x="12" y="2"/>
                      </a:cubicBezTo>
                      <a:cubicBezTo>
                        <a:pt x="11" y="0"/>
                        <a:pt x="6" y="1"/>
                        <a:pt x="6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0" name="Freeform 176"/>
                <p:cNvSpPr/>
                <p:nvPr/>
              </p:nvSpPr>
              <p:spPr bwMode="auto">
                <a:xfrm>
                  <a:off x="1606" y="903"/>
                  <a:ext cx="171" cy="74"/>
                </a:xfrm>
                <a:custGeom>
                  <a:avLst/>
                  <a:gdLst>
                    <a:gd name="T0" fmla="*/ 71 w 72"/>
                    <a:gd name="T1" fmla="*/ 29 h 31"/>
                    <a:gd name="T2" fmla="*/ 3 w 72"/>
                    <a:gd name="T3" fmla="*/ 8 h 31"/>
                    <a:gd name="T4" fmla="*/ 6 w 72"/>
                    <a:gd name="T5" fmla="*/ 10 h 31"/>
                    <a:gd name="T6" fmla="*/ 66 w 72"/>
                    <a:gd name="T7" fmla="*/ 30 h 31"/>
                    <a:gd name="T8" fmla="*/ 71 w 72"/>
                    <a:gd name="T9" fmla="*/ 29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2" h="31">
                      <a:moveTo>
                        <a:pt x="71" y="29"/>
                      </a:moveTo>
                      <a:cubicBezTo>
                        <a:pt x="54" y="10"/>
                        <a:pt x="29" y="0"/>
                        <a:pt x="3" y="8"/>
                      </a:cubicBezTo>
                      <a:cubicBezTo>
                        <a:pt x="0" y="10"/>
                        <a:pt x="5" y="11"/>
                        <a:pt x="6" y="10"/>
                      </a:cubicBezTo>
                      <a:cubicBezTo>
                        <a:pt x="29" y="3"/>
                        <a:pt x="51" y="13"/>
                        <a:pt x="66" y="30"/>
                      </a:cubicBezTo>
                      <a:cubicBezTo>
                        <a:pt x="67" y="31"/>
                        <a:pt x="72" y="30"/>
                        <a:pt x="71" y="2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1" name="Freeform 177"/>
                <p:cNvSpPr/>
                <p:nvPr/>
              </p:nvSpPr>
              <p:spPr bwMode="auto">
                <a:xfrm>
                  <a:off x="1699" y="500"/>
                  <a:ext cx="553" cy="420"/>
                </a:xfrm>
                <a:custGeom>
                  <a:avLst/>
                  <a:gdLst>
                    <a:gd name="T0" fmla="*/ 6 w 233"/>
                    <a:gd name="T1" fmla="*/ 176 h 177"/>
                    <a:gd name="T2" fmla="*/ 232 w 233"/>
                    <a:gd name="T3" fmla="*/ 2 h 177"/>
                    <a:gd name="T4" fmla="*/ 227 w 233"/>
                    <a:gd name="T5" fmla="*/ 1 h 177"/>
                    <a:gd name="T6" fmla="*/ 2 w 233"/>
                    <a:gd name="T7" fmla="*/ 175 h 177"/>
                    <a:gd name="T8" fmla="*/ 6 w 233"/>
                    <a:gd name="T9" fmla="*/ 176 h 1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3" h="177">
                      <a:moveTo>
                        <a:pt x="6" y="176"/>
                      </a:moveTo>
                      <a:cubicBezTo>
                        <a:pt x="81" y="117"/>
                        <a:pt x="155" y="57"/>
                        <a:pt x="232" y="2"/>
                      </a:cubicBezTo>
                      <a:cubicBezTo>
                        <a:pt x="233" y="1"/>
                        <a:pt x="229" y="0"/>
                        <a:pt x="227" y="1"/>
                      </a:cubicBezTo>
                      <a:cubicBezTo>
                        <a:pt x="150" y="57"/>
                        <a:pt x="76" y="117"/>
                        <a:pt x="2" y="175"/>
                      </a:cubicBezTo>
                      <a:cubicBezTo>
                        <a:pt x="0" y="177"/>
                        <a:pt x="5" y="177"/>
                        <a:pt x="6" y="17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2" name="Freeform 178"/>
                <p:cNvSpPr/>
                <p:nvPr/>
              </p:nvSpPr>
              <p:spPr bwMode="auto">
                <a:xfrm>
                  <a:off x="1678" y="906"/>
                  <a:ext cx="42" cy="40"/>
                </a:xfrm>
                <a:custGeom>
                  <a:avLst/>
                  <a:gdLst>
                    <a:gd name="T0" fmla="*/ 4 w 18"/>
                    <a:gd name="T1" fmla="*/ 2 h 17"/>
                    <a:gd name="T2" fmla="*/ 15 w 18"/>
                    <a:gd name="T3" fmla="*/ 4 h 17"/>
                    <a:gd name="T4" fmla="*/ 13 w 18"/>
                    <a:gd name="T5" fmla="*/ 15 h 17"/>
                    <a:gd name="T6" fmla="*/ 3 w 18"/>
                    <a:gd name="T7" fmla="*/ 13 h 17"/>
                    <a:gd name="T8" fmla="*/ 4 w 18"/>
                    <a:gd name="T9" fmla="*/ 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7">
                      <a:moveTo>
                        <a:pt x="4" y="2"/>
                      </a:moveTo>
                      <a:cubicBezTo>
                        <a:pt x="8" y="0"/>
                        <a:pt x="13" y="1"/>
                        <a:pt x="15" y="4"/>
                      </a:cubicBezTo>
                      <a:cubicBezTo>
                        <a:pt x="18" y="8"/>
                        <a:pt x="17" y="12"/>
                        <a:pt x="13" y="15"/>
                      </a:cubicBezTo>
                      <a:cubicBezTo>
                        <a:pt x="10" y="17"/>
                        <a:pt x="5" y="16"/>
                        <a:pt x="3" y="13"/>
                      </a:cubicBezTo>
                      <a:cubicBezTo>
                        <a:pt x="0" y="10"/>
                        <a:pt x="1" y="5"/>
                        <a:pt x="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3" name="Freeform 179"/>
                <p:cNvSpPr/>
                <p:nvPr/>
              </p:nvSpPr>
              <p:spPr bwMode="auto">
                <a:xfrm>
                  <a:off x="1504" y="583"/>
                  <a:ext cx="79" cy="181"/>
                </a:xfrm>
                <a:custGeom>
                  <a:avLst/>
                  <a:gdLst>
                    <a:gd name="T0" fmla="*/ 1 w 33"/>
                    <a:gd name="T1" fmla="*/ 1 h 76"/>
                    <a:gd name="T2" fmla="*/ 13 w 33"/>
                    <a:gd name="T3" fmla="*/ 73 h 76"/>
                    <a:gd name="T4" fmla="*/ 17 w 33"/>
                    <a:gd name="T5" fmla="*/ 75 h 76"/>
                    <a:gd name="T6" fmla="*/ 6 w 33"/>
                    <a:gd name="T7" fmla="*/ 1 h 76"/>
                    <a:gd name="T8" fmla="*/ 1 w 33"/>
                    <a:gd name="T9" fmla="*/ 1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76">
                      <a:moveTo>
                        <a:pt x="1" y="1"/>
                      </a:moveTo>
                      <a:cubicBezTo>
                        <a:pt x="22" y="21"/>
                        <a:pt x="28" y="48"/>
                        <a:pt x="13" y="73"/>
                      </a:cubicBezTo>
                      <a:cubicBezTo>
                        <a:pt x="12" y="75"/>
                        <a:pt x="17" y="76"/>
                        <a:pt x="17" y="75"/>
                      </a:cubicBezTo>
                      <a:cubicBezTo>
                        <a:pt x="33" y="49"/>
                        <a:pt x="27" y="21"/>
                        <a:pt x="6" y="1"/>
                      </a:cubicBezTo>
                      <a:cubicBezTo>
                        <a:pt x="5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4" name="Freeform 180"/>
                <p:cNvSpPr/>
                <p:nvPr/>
              </p:nvSpPr>
              <p:spPr bwMode="auto">
                <a:xfrm>
                  <a:off x="1459" y="650"/>
                  <a:ext cx="178" cy="47"/>
                </a:xfrm>
                <a:custGeom>
                  <a:avLst/>
                  <a:gdLst>
                    <a:gd name="T0" fmla="*/ 73 w 75"/>
                    <a:gd name="T1" fmla="*/ 18 h 20"/>
                    <a:gd name="T2" fmla="*/ 1 w 75"/>
                    <a:gd name="T3" fmla="*/ 18 h 20"/>
                    <a:gd name="T4" fmla="*/ 5 w 75"/>
                    <a:gd name="T5" fmla="*/ 19 h 20"/>
                    <a:gd name="T6" fmla="*/ 69 w 75"/>
                    <a:gd name="T7" fmla="*/ 18 h 20"/>
                    <a:gd name="T8" fmla="*/ 73 w 75"/>
                    <a:gd name="T9" fmla="*/ 18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20">
                      <a:moveTo>
                        <a:pt x="73" y="18"/>
                      </a:moveTo>
                      <a:cubicBezTo>
                        <a:pt x="50" y="2"/>
                        <a:pt x="23" y="0"/>
                        <a:pt x="1" y="18"/>
                      </a:cubicBezTo>
                      <a:cubicBezTo>
                        <a:pt x="0" y="18"/>
                        <a:pt x="4" y="20"/>
                        <a:pt x="5" y="19"/>
                      </a:cubicBezTo>
                      <a:cubicBezTo>
                        <a:pt x="25" y="4"/>
                        <a:pt x="48" y="4"/>
                        <a:pt x="69" y="18"/>
                      </a:cubicBezTo>
                      <a:cubicBezTo>
                        <a:pt x="70" y="19"/>
                        <a:pt x="75" y="19"/>
                        <a:pt x="73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5" name="Freeform 181"/>
                <p:cNvSpPr/>
                <p:nvPr/>
              </p:nvSpPr>
              <p:spPr bwMode="auto">
                <a:xfrm>
                  <a:off x="1493" y="588"/>
                  <a:ext cx="95" cy="149"/>
                </a:xfrm>
                <a:custGeom>
                  <a:avLst/>
                  <a:gdLst>
                    <a:gd name="T0" fmla="*/ 35 w 40"/>
                    <a:gd name="T1" fmla="*/ 2 h 63"/>
                    <a:gd name="T2" fmla="*/ 2 w 40"/>
                    <a:gd name="T3" fmla="*/ 62 h 63"/>
                    <a:gd name="T4" fmla="*/ 6 w 40"/>
                    <a:gd name="T5" fmla="*/ 62 h 63"/>
                    <a:gd name="T6" fmla="*/ 40 w 40"/>
                    <a:gd name="T7" fmla="*/ 1 h 63"/>
                    <a:gd name="T8" fmla="*/ 35 w 40"/>
                    <a:gd name="T9" fmla="*/ 2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63">
                      <a:moveTo>
                        <a:pt x="35" y="2"/>
                      </a:moveTo>
                      <a:cubicBezTo>
                        <a:pt x="32" y="24"/>
                        <a:pt x="18" y="47"/>
                        <a:pt x="2" y="62"/>
                      </a:cubicBezTo>
                      <a:cubicBezTo>
                        <a:pt x="0" y="63"/>
                        <a:pt x="5" y="63"/>
                        <a:pt x="6" y="62"/>
                      </a:cubicBezTo>
                      <a:cubicBezTo>
                        <a:pt x="23" y="47"/>
                        <a:pt x="37" y="24"/>
                        <a:pt x="40" y="1"/>
                      </a:cubicBezTo>
                      <a:cubicBezTo>
                        <a:pt x="40" y="0"/>
                        <a:pt x="35" y="0"/>
                        <a:pt x="35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6" name="Freeform 182"/>
                <p:cNvSpPr/>
                <p:nvPr/>
              </p:nvSpPr>
              <p:spPr bwMode="auto">
                <a:xfrm>
                  <a:off x="1466" y="631"/>
                  <a:ext cx="138" cy="111"/>
                </a:xfrm>
                <a:custGeom>
                  <a:avLst/>
                  <a:gdLst>
                    <a:gd name="T0" fmla="*/ 57 w 58"/>
                    <a:gd name="T1" fmla="*/ 45 h 47"/>
                    <a:gd name="T2" fmla="*/ 5 w 58"/>
                    <a:gd name="T3" fmla="*/ 0 h 47"/>
                    <a:gd name="T4" fmla="*/ 4 w 58"/>
                    <a:gd name="T5" fmla="*/ 2 h 47"/>
                    <a:gd name="T6" fmla="*/ 52 w 58"/>
                    <a:gd name="T7" fmla="*/ 45 h 47"/>
                    <a:gd name="T8" fmla="*/ 57 w 58"/>
                    <a:gd name="T9" fmla="*/ 45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47">
                      <a:moveTo>
                        <a:pt x="57" y="45"/>
                      </a:moveTo>
                      <a:cubicBezTo>
                        <a:pt x="50" y="21"/>
                        <a:pt x="31" y="2"/>
                        <a:pt x="5" y="0"/>
                      </a:cubicBezTo>
                      <a:cubicBezTo>
                        <a:pt x="3" y="0"/>
                        <a:pt x="0" y="2"/>
                        <a:pt x="4" y="2"/>
                      </a:cubicBezTo>
                      <a:cubicBezTo>
                        <a:pt x="28" y="4"/>
                        <a:pt x="45" y="23"/>
                        <a:pt x="52" y="45"/>
                      </a:cubicBezTo>
                      <a:cubicBezTo>
                        <a:pt x="53" y="47"/>
                        <a:pt x="58" y="46"/>
                        <a:pt x="57" y="4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7" name="Freeform 183"/>
                <p:cNvSpPr/>
                <p:nvPr/>
              </p:nvSpPr>
              <p:spPr bwMode="auto">
                <a:xfrm>
                  <a:off x="1552" y="491"/>
                  <a:ext cx="676" cy="173"/>
                </a:xfrm>
                <a:custGeom>
                  <a:avLst/>
                  <a:gdLst>
                    <a:gd name="T0" fmla="*/ 6 w 285"/>
                    <a:gd name="T1" fmla="*/ 73 h 73"/>
                    <a:gd name="T2" fmla="*/ 282 w 285"/>
                    <a:gd name="T3" fmla="*/ 2 h 73"/>
                    <a:gd name="T4" fmla="*/ 280 w 285"/>
                    <a:gd name="T5" fmla="*/ 0 h 73"/>
                    <a:gd name="T6" fmla="*/ 4 w 285"/>
                    <a:gd name="T7" fmla="*/ 71 h 73"/>
                    <a:gd name="T8" fmla="*/ 6 w 285"/>
                    <a:gd name="T9" fmla="*/ 73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5" h="73">
                      <a:moveTo>
                        <a:pt x="6" y="73"/>
                      </a:moveTo>
                      <a:cubicBezTo>
                        <a:pt x="98" y="49"/>
                        <a:pt x="189" y="23"/>
                        <a:pt x="282" y="2"/>
                      </a:cubicBezTo>
                      <a:cubicBezTo>
                        <a:pt x="285" y="2"/>
                        <a:pt x="283" y="0"/>
                        <a:pt x="280" y="0"/>
                      </a:cubicBezTo>
                      <a:cubicBezTo>
                        <a:pt x="187" y="21"/>
                        <a:pt x="96" y="47"/>
                        <a:pt x="4" y="71"/>
                      </a:cubicBezTo>
                      <a:cubicBezTo>
                        <a:pt x="0" y="72"/>
                        <a:pt x="5" y="73"/>
                        <a:pt x="6" y="7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8" name="Freeform 184"/>
                <p:cNvSpPr/>
                <p:nvPr/>
              </p:nvSpPr>
              <p:spPr bwMode="auto">
                <a:xfrm>
                  <a:off x="1531" y="647"/>
                  <a:ext cx="40" cy="38"/>
                </a:xfrm>
                <a:custGeom>
                  <a:avLst/>
                  <a:gdLst>
                    <a:gd name="T0" fmla="*/ 7 w 17"/>
                    <a:gd name="T1" fmla="*/ 0 h 16"/>
                    <a:gd name="T2" fmla="*/ 16 w 17"/>
                    <a:gd name="T3" fmla="*/ 6 h 16"/>
                    <a:gd name="T4" fmla="*/ 10 w 17"/>
                    <a:gd name="T5" fmla="*/ 15 h 16"/>
                    <a:gd name="T6" fmla="*/ 1 w 17"/>
                    <a:gd name="T7" fmla="*/ 10 h 16"/>
                    <a:gd name="T8" fmla="*/ 7 w 17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6">
                      <a:moveTo>
                        <a:pt x="7" y="0"/>
                      </a:moveTo>
                      <a:cubicBezTo>
                        <a:pt x="11" y="0"/>
                        <a:pt x="15" y="2"/>
                        <a:pt x="16" y="6"/>
                      </a:cubicBezTo>
                      <a:cubicBezTo>
                        <a:pt x="17" y="10"/>
                        <a:pt x="14" y="14"/>
                        <a:pt x="10" y="15"/>
                      </a:cubicBezTo>
                      <a:cubicBezTo>
                        <a:pt x="6" y="16"/>
                        <a:pt x="2" y="14"/>
                        <a:pt x="1" y="10"/>
                      </a:cubicBezTo>
                      <a:cubicBezTo>
                        <a:pt x="0" y="5"/>
                        <a:pt x="3" y="1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09" name="Freeform 185"/>
                <p:cNvSpPr/>
                <p:nvPr/>
              </p:nvSpPr>
              <p:spPr bwMode="auto">
                <a:xfrm>
                  <a:off x="1485" y="339"/>
                  <a:ext cx="79" cy="178"/>
                </a:xfrm>
                <a:custGeom>
                  <a:avLst/>
                  <a:gdLst>
                    <a:gd name="T0" fmla="*/ 16 w 33"/>
                    <a:gd name="T1" fmla="*/ 1 h 75"/>
                    <a:gd name="T2" fmla="*/ 1 w 33"/>
                    <a:gd name="T3" fmla="*/ 73 h 75"/>
                    <a:gd name="T4" fmla="*/ 6 w 33"/>
                    <a:gd name="T5" fmla="*/ 74 h 75"/>
                    <a:gd name="T6" fmla="*/ 21 w 33"/>
                    <a:gd name="T7" fmla="*/ 1 h 75"/>
                    <a:gd name="T8" fmla="*/ 16 w 33"/>
                    <a:gd name="T9" fmla="*/ 1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75">
                      <a:moveTo>
                        <a:pt x="16" y="1"/>
                      </a:moveTo>
                      <a:cubicBezTo>
                        <a:pt x="28" y="27"/>
                        <a:pt x="25" y="55"/>
                        <a:pt x="1" y="73"/>
                      </a:cubicBezTo>
                      <a:cubicBezTo>
                        <a:pt x="0" y="74"/>
                        <a:pt x="5" y="75"/>
                        <a:pt x="6" y="74"/>
                      </a:cubicBezTo>
                      <a:cubicBezTo>
                        <a:pt x="30" y="56"/>
                        <a:pt x="33" y="28"/>
                        <a:pt x="21" y="1"/>
                      </a:cubicBezTo>
                      <a:cubicBezTo>
                        <a:pt x="20" y="0"/>
                        <a:pt x="15" y="0"/>
                        <a:pt x="16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10" name="Freeform 186"/>
                <p:cNvSpPr/>
                <p:nvPr/>
              </p:nvSpPr>
              <p:spPr bwMode="auto">
                <a:xfrm>
                  <a:off x="1440" y="405"/>
                  <a:ext cx="166" cy="81"/>
                </a:xfrm>
                <a:custGeom>
                  <a:avLst/>
                  <a:gdLst>
                    <a:gd name="T0" fmla="*/ 69 w 70"/>
                    <a:gd name="T1" fmla="*/ 32 h 34"/>
                    <a:gd name="T2" fmla="*/ 1 w 70"/>
                    <a:gd name="T3" fmla="*/ 8 h 34"/>
                    <a:gd name="T4" fmla="*/ 5 w 70"/>
                    <a:gd name="T5" fmla="*/ 10 h 34"/>
                    <a:gd name="T6" fmla="*/ 65 w 70"/>
                    <a:gd name="T7" fmla="*/ 32 h 34"/>
                    <a:gd name="T8" fmla="*/ 69 w 70"/>
                    <a:gd name="T9" fmla="*/ 32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0" h="34">
                      <a:moveTo>
                        <a:pt x="69" y="32"/>
                      </a:moveTo>
                      <a:cubicBezTo>
                        <a:pt x="53" y="9"/>
                        <a:pt x="28" y="0"/>
                        <a:pt x="1" y="8"/>
                      </a:cubicBezTo>
                      <a:cubicBezTo>
                        <a:pt x="0" y="9"/>
                        <a:pt x="4" y="10"/>
                        <a:pt x="5" y="10"/>
                      </a:cubicBezTo>
                      <a:cubicBezTo>
                        <a:pt x="29" y="2"/>
                        <a:pt x="51" y="12"/>
                        <a:pt x="65" y="32"/>
                      </a:cubicBezTo>
                      <a:cubicBezTo>
                        <a:pt x="65" y="33"/>
                        <a:pt x="70" y="34"/>
                        <a:pt x="69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11" name="Freeform 187"/>
                <p:cNvSpPr/>
                <p:nvPr/>
              </p:nvSpPr>
              <p:spPr bwMode="auto">
                <a:xfrm>
                  <a:off x="1457" y="367"/>
                  <a:ext cx="140" cy="114"/>
                </a:xfrm>
                <a:custGeom>
                  <a:avLst/>
                  <a:gdLst>
                    <a:gd name="T0" fmla="*/ 54 w 59"/>
                    <a:gd name="T1" fmla="*/ 2 h 48"/>
                    <a:gd name="T2" fmla="*/ 3 w 59"/>
                    <a:gd name="T3" fmla="*/ 46 h 48"/>
                    <a:gd name="T4" fmla="*/ 5 w 59"/>
                    <a:gd name="T5" fmla="*/ 48 h 48"/>
                    <a:gd name="T6" fmla="*/ 59 w 59"/>
                    <a:gd name="T7" fmla="*/ 2 h 48"/>
                    <a:gd name="T8" fmla="*/ 54 w 59"/>
                    <a:gd name="T9" fmla="*/ 2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9" h="48">
                      <a:moveTo>
                        <a:pt x="54" y="2"/>
                      </a:moveTo>
                      <a:cubicBezTo>
                        <a:pt x="44" y="21"/>
                        <a:pt x="23" y="38"/>
                        <a:pt x="3" y="46"/>
                      </a:cubicBezTo>
                      <a:cubicBezTo>
                        <a:pt x="0" y="48"/>
                        <a:pt x="4" y="48"/>
                        <a:pt x="5" y="48"/>
                      </a:cubicBezTo>
                      <a:cubicBezTo>
                        <a:pt x="26" y="39"/>
                        <a:pt x="48" y="22"/>
                        <a:pt x="59" y="2"/>
                      </a:cubicBezTo>
                      <a:cubicBezTo>
                        <a:pt x="59" y="1"/>
                        <a:pt x="55" y="0"/>
                        <a:pt x="54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12" name="Freeform 188"/>
                <p:cNvSpPr/>
                <p:nvPr/>
              </p:nvSpPr>
              <p:spPr bwMode="auto">
                <a:xfrm>
                  <a:off x="1469" y="372"/>
                  <a:ext cx="95" cy="145"/>
                </a:xfrm>
                <a:custGeom>
                  <a:avLst/>
                  <a:gdLst>
                    <a:gd name="T0" fmla="*/ 39 w 40"/>
                    <a:gd name="T1" fmla="*/ 60 h 61"/>
                    <a:gd name="T2" fmla="*/ 6 w 40"/>
                    <a:gd name="T3" fmla="*/ 0 h 61"/>
                    <a:gd name="T4" fmla="*/ 2 w 40"/>
                    <a:gd name="T5" fmla="*/ 2 h 61"/>
                    <a:gd name="T6" fmla="*/ 33 w 40"/>
                    <a:gd name="T7" fmla="*/ 60 h 61"/>
                    <a:gd name="T8" fmla="*/ 39 w 40"/>
                    <a:gd name="T9" fmla="*/ 60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61">
                      <a:moveTo>
                        <a:pt x="39" y="60"/>
                      </a:moveTo>
                      <a:cubicBezTo>
                        <a:pt x="40" y="35"/>
                        <a:pt x="29" y="11"/>
                        <a:pt x="6" y="0"/>
                      </a:cubicBezTo>
                      <a:cubicBezTo>
                        <a:pt x="5" y="0"/>
                        <a:pt x="0" y="1"/>
                        <a:pt x="2" y="2"/>
                      </a:cubicBezTo>
                      <a:cubicBezTo>
                        <a:pt x="25" y="12"/>
                        <a:pt x="35" y="36"/>
                        <a:pt x="33" y="60"/>
                      </a:cubicBezTo>
                      <a:cubicBezTo>
                        <a:pt x="33" y="61"/>
                        <a:pt x="38" y="61"/>
                        <a:pt x="39" y="6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13" name="Freeform 189"/>
                <p:cNvSpPr/>
                <p:nvPr/>
              </p:nvSpPr>
              <p:spPr bwMode="auto">
                <a:xfrm>
                  <a:off x="1540" y="429"/>
                  <a:ext cx="693" cy="76"/>
                </a:xfrm>
                <a:custGeom>
                  <a:avLst/>
                  <a:gdLst>
                    <a:gd name="T0" fmla="*/ 3 w 292"/>
                    <a:gd name="T1" fmla="*/ 2 h 32"/>
                    <a:gd name="T2" fmla="*/ 287 w 292"/>
                    <a:gd name="T3" fmla="*/ 32 h 32"/>
                    <a:gd name="T4" fmla="*/ 289 w 292"/>
                    <a:gd name="T5" fmla="*/ 30 h 32"/>
                    <a:gd name="T6" fmla="*/ 5 w 292"/>
                    <a:gd name="T7" fmla="*/ 0 h 32"/>
                    <a:gd name="T8" fmla="*/ 3 w 292"/>
                    <a:gd name="T9" fmla="*/ 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2" h="32">
                      <a:moveTo>
                        <a:pt x="3" y="2"/>
                      </a:moveTo>
                      <a:cubicBezTo>
                        <a:pt x="98" y="11"/>
                        <a:pt x="193" y="19"/>
                        <a:pt x="287" y="32"/>
                      </a:cubicBezTo>
                      <a:cubicBezTo>
                        <a:pt x="288" y="32"/>
                        <a:pt x="292" y="31"/>
                        <a:pt x="289" y="30"/>
                      </a:cubicBezTo>
                      <a:cubicBezTo>
                        <a:pt x="195" y="17"/>
                        <a:pt x="100" y="9"/>
                        <a:pt x="5" y="0"/>
                      </a:cubicBezTo>
                      <a:cubicBezTo>
                        <a:pt x="4" y="0"/>
                        <a:pt x="0" y="1"/>
                        <a:pt x="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14" name="Freeform 190"/>
                <p:cNvSpPr/>
                <p:nvPr/>
              </p:nvSpPr>
              <p:spPr bwMode="auto">
                <a:xfrm>
                  <a:off x="1519" y="412"/>
                  <a:ext cx="38" cy="38"/>
                </a:xfrm>
                <a:custGeom>
                  <a:avLst/>
                  <a:gdLst>
                    <a:gd name="T0" fmla="*/ 9 w 16"/>
                    <a:gd name="T1" fmla="*/ 0 h 16"/>
                    <a:gd name="T2" fmla="*/ 15 w 16"/>
                    <a:gd name="T3" fmla="*/ 9 h 16"/>
                    <a:gd name="T4" fmla="*/ 7 w 16"/>
                    <a:gd name="T5" fmla="*/ 15 h 16"/>
                    <a:gd name="T6" fmla="*/ 0 w 16"/>
                    <a:gd name="T7" fmla="*/ 7 h 16"/>
                    <a:gd name="T8" fmla="*/ 9 w 16"/>
                    <a:gd name="T9" fmla="*/ 0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16">
                      <a:moveTo>
                        <a:pt x="9" y="0"/>
                      </a:moveTo>
                      <a:cubicBezTo>
                        <a:pt x="13" y="1"/>
                        <a:pt x="16" y="5"/>
                        <a:pt x="15" y="9"/>
                      </a:cubicBezTo>
                      <a:cubicBezTo>
                        <a:pt x="15" y="13"/>
                        <a:pt x="11" y="16"/>
                        <a:pt x="7" y="15"/>
                      </a:cubicBezTo>
                      <a:cubicBezTo>
                        <a:pt x="2" y="15"/>
                        <a:pt x="0" y="11"/>
                        <a:pt x="0" y="7"/>
                      </a:cubicBezTo>
                      <a:cubicBezTo>
                        <a:pt x="1" y="2"/>
                        <a:pt x="5" y="0"/>
                        <a:pt x="9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15" name="Freeform 191"/>
                <p:cNvSpPr/>
                <p:nvPr/>
              </p:nvSpPr>
              <p:spPr bwMode="auto">
                <a:xfrm>
                  <a:off x="1526" y="99"/>
                  <a:ext cx="116" cy="155"/>
                </a:xfrm>
                <a:custGeom>
                  <a:avLst/>
                  <a:gdLst>
                    <a:gd name="T0" fmla="*/ 42 w 49"/>
                    <a:gd name="T1" fmla="*/ 1 h 65"/>
                    <a:gd name="T2" fmla="*/ 3 w 49"/>
                    <a:gd name="T3" fmla="*/ 63 h 65"/>
                    <a:gd name="T4" fmla="*/ 6 w 49"/>
                    <a:gd name="T5" fmla="*/ 65 h 65"/>
                    <a:gd name="T6" fmla="*/ 47 w 49"/>
                    <a:gd name="T7" fmla="*/ 2 h 65"/>
                    <a:gd name="T8" fmla="*/ 42 w 49"/>
                    <a:gd name="T9" fmla="*/ 1 h 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9" h="65">
                      <a:moveTo>
                        <a:pt x="42" y="1"/>
                      </a:moveTo>
                      <a:cubicBezTo>
                        <a:pt x="44" y="29"/>
                        <a:pt x="31" y="54"/>
                        <a:pt x="3" y="63"/>
                      </a:cubicBezTo>
                      <a:cubicBezTo>
                        <a:pt x="0" y="63"/>
                        <a:pt x="5" y="65"/>
                        <a:pt x="6" y="65"/>
                      </a:cubicBezTo>
                      <a:cubicBezTo>
                        <a:pt x="35" y="56"/>
                        <a:pt x="49" y="31"/>
                        <a:pt x="47" y="2"/>
                      </a:cubicBezTo>
                      <a:cubicBezTo>
                        <a:pt x="46" y="0"/>
                        <a:pt x="42" y="0"/>
                        <a:pt x="4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16" name="Freeform 192"/>
                <p:cNvSpPr/>
                <p:nvPr/>
              </p:nvSpPr>
              <p:spPr bwMode="auto">
                <a:xfrm>
                  <a:off x="1516" y="149"/>
                  <a:ext cx="136" cy="114"/>
                </a:xfrm>
                <a:custGeom>
                  <a:avLst/>
                  <a:gdLst>
                    <a:gd name="T0" fmla="*/ 57 w 57"/>
                    <a:gd name="T1" fmla="*/ 46 h 48"/>
                    <a:gd name="T2" fmla="*/ 3 w 57"/>
                    <a:gd name="T3" fmla="*/ 0 h 48"/>
                    <a:gd name="T4" fmla="*/ 4 w 57"/>
                    <a:gd name="T5" fmla="*/ 3 h 48"/>
                    <a:gd name="T6" fmla="*/ 52 w 57"/>
                    <a:gd name="T7" fmla="*/ 46 h 48"/>
                    <a:gd name="T8" fmla="*/ 57 w 57"/>
                    <a:gd name="T9" fmla="*/ 46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48">
                      <a:moveTo>
                        <a:pt x="57" y="46"/>
                      </a:moveTo>
                      <a:cubicBezTo>
                        <a:pt x="51" y="19"/>
                        <a:pt x="31" y="2"/>
                        <a:pt x="3" y="0"/>
                      </a:cubicBezTo>
                      <a:cubicBezTo>
                        <a:pt x="0" y="0"/>
                        <a:pt x="2" y="2"/>
                        <a:pt x="4" y="3"/>
                      </a:cubicBezTo>
                      <a:cubicBezTo>
                        <a:pt x="30" y="4"/>
                        <a:pt x="46" y="21"/>
                        <a:pt x="52" y="46"/>
                      </a:cubicBezTo>
                      <a:cubicBezTo>
                        <a:pt x="52" y="47"/>
                        <a:pt x="57" y="48"/>
                        <a:pt x="5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17" name="Freeform 193"/>
                <p:cNvSpPr/>
                <p:nvPr/>
              </p:nvSpPr>
              <p:spPr bwMode="auto">
                <a:xfrm>
                  <a:off x="1514" y="149"/>
                  <a:ext cx="173" cy="62"/>
                </a:xfrm>
                <a:custGeom>
                  <a:avLst/>
                  <a:gdLst>
                    <a:gd name="T0" fmla="*/ 67 w 73"/>
                    <a:gd name="T1" fmla="*/ 1 h 26"/>
                    <a:gd name="T2" fmla="*/ 4 w 73"/>
                    <a:gd name="T3" fmla="*/ 24 h 26"/>
                    <a:gd name="T4" fmla="*/ 3 w 73"/>
                    <a:gd name="T5" fmla="*/ 26 h 26"/>
                    <a:gd name="T6" fmla="*/ 71 w 73"/>
                    <a:gd name="T7" fmla="*/ 2 h 26"/>
                    <a:gd name="T8" fmla="*/ 67 w 73"/>
                    <a:gd name="T9" fmla="*/ 1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3" h="26">
                      <a:moveTo>
                        <a:pt x="67" y="1"/>
                      </a:moveTo>
                      <a:cubicBezTo>
                        <a:pt x="50" y="15"/>
                        <a:pt x="26" y="23"/>
                        <a:pt x="4" y="24"/>
                      </a:cubicBezTo>
                      <a:cubicBezTo>
                        <a:pt x="2" y="24"/>
                        <a:pt x="0" y="26"/>
                        <a:pt x="3" y="26"/>
                      </a:cubicBezTo>
                      <a:cubicBezTo>
                        <a:pt x="27" y="25"/>
                        <a:pt x="53" y="17"/>
                        <a:pt x="71" y="2"/>
                      </a:cubicBezTo>
                      <a:cubicBezTo>
                        <a:pt x="73" y="0"/>
                        <a:pt x="68" y="0"/>
                        <a:pt x="67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18" name="Freeform 194"/>
                <p:cNvSpPr/>
                <p:nvPr/>
              </p:nvSpPr>
              <p:spPr bwMode="auto">
                <a:xfrm>
                  <a:off x="1564" y="111"/>
                  <a:ext cx="59" cy="164"/>
                </a:xfrm>
                <a:custGeom>
                  <a:avLst/>
                  <a:gdLst>
                    <a:gd name="T0" fmla="*/ 14 w 25"/>
                    <a:gd name="T1" fmla="*/ 68 h 69"/>
                    <a:gd name="T2" fmla="*/ 6 w 25"/>
                    <a:gd name="T3" fmla="*/ 1 h 69"/>
                    <a:gd name="T4" fmla="*/ 1 w 25"/>
                    <a:gd name="T5" fmla="*/ 2 h 69"/>
                    <a:gd name="T6" fmla="*/ 10 w 25"/>
                    <a:gd name="T7" fmla="*/ 68 h 69"/>
                    <a:gd name="T8" fmla="*/ 14 w 25"/>
                    <a:gd name="T9" fmla="*/ 68 h 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69">
                      <a:moveTo>
                        <a:pt x="14" y="68"/>
                      </a:moveTo>
                      <a:cubicBezTo>
                        <a:pt x="25" y="45"/>
                        <a:pt x="23" y="20"/>
                        <a:pt x="6" y="1"/>
                      </a:cubicBezTo>
                      <a:cubicBezTo>
                        <a:pt x="5" y="0"/>
                        <a:pt x="0" y="1"/>
                        <a:pt x="1" y="2"/>
                      </a:cubicBezTo>
                      <a:cubicBezTo>
                        <a:pt x="18" y="20"/>
                        <a:pt x="20" y="45"/>
                        <a:pt x="10" y="68"/>
                      </a:cubicBezTo>
                      <a:cubicBezTo>
                        <a:pt x="9" y="69"/>
                        <a:pt x="14" y="69"/>
                        <a:pt x="14" y="6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19" name="Freeform 195"/>
                <p:cNvSpPr/>
                <p:nvPr/>
              </p:nvSpPr>
              <p:spPr bwMode="auto">
                <a:xfrm>
                  <a:off x="1609" y="189"/>
                  <a:ext cx="619" cy="318"/>
                </a:xfrm>
                <a:custGeom>
                  <a:avLst/>
                  <a:gdLst>
                    <a:gd name="T0" fmla="*/ 2 w 261"/>
                    <a:gd name="T1" fmla="*/ 2 h 134"/>
                    <a:gd name="T2" fmla="*/ 255 w 261"/>
                    <a:gd name="T3" fmla="*/ 133 h 134"/>
                    <a:gd name="T4" fmla="*/ 259 w 261"/>
                    <a:gd name="T5" fmla="*/ 132 h 134"/>
                    <a:gd name="T6" fmla="*/ 6 w 261"/>
                    <a:gd name="T7" fmla="*/ 1 h 134"/>
                    <a:gd name="T8" fmla="*/ 2 w 261"/>
                    <a:gd name="T9" fmla="*/ 2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1" h="134">
                      <a:moveTo>
                        <a:pt x="2" y="2"/>
                      </a:moveTo>
                      <a:cubicBezTo>
                        <a:pt x="87" y="45"/>
                        <a:pt x="172" y="87"/>
                        <a:pt x="255" y="133"/>
                      </a:cubicBezTo>
                      <a:cubicBezTo>
                        <a:pt x="256" y="134"/>
                        <a:pt x="261" y="133"/>
                        <a:pt x="259" y="132"/>
                      </a:cubicBezTo>
                      <a:cubicBezTo>
                        <a:pt x="177" y="85"/>
                        <a:pt x="91" y="44"/>
                        <a:pt x="6" y="1"/>
                      </a:cubicBezTo>
                      <a:cubicBezTo>
                        <a:pt x="5" y="0"/>
                        <a:pt x="0" y="1"/>
                        <a:pt x="2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20" name="Freeform 196"/>
                <p:cNvSpPr/>
                <p:nvPr/>
              </p:nvSpPr>
              <p:spPr bwMode="auto">
                <a:xfrm>
                  <a:off x="1585" y="168"/>
                  <a:ext cx="43" cy="40"/>
                </a:xfrm>
                <a:custGeom>
                  <a:avLst/>
                  <a:gdLst>
                    <a:gd name="T0" fmla="*/ 13 w 18"/>
                    <a:gd name="T1" fmla="*/ 2 h 17"/>
                    <a:gd name="T2" fmla="*/ 15 w 18"/>
                    <a:gd name="T3" fmla="*/ 12 h 17"/>
                    <a:gd name="T4" fmla="*/ 5 w 18"/>
                    <a:gd name="T5" fmla="*/ 15 h 17"/>
                    <a:gd name="T6" fmla="*/ 2 w 18"/>
                    <a:gd name="T7" fmla="*/ 5 h 17"/>
                    <a:gd name="T8" fmla="*/ 13 w 18"/>
                    <a:gd name="T9" fmla="*/ 2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8" h="17">
                      <a:moveTo>
                        <a:pt x="13" y="2"/>
                      </a:moveTo>
                      <a:cubicBezTo>
                        <a:pt x="16" y="4"/>
                        <a:pt x="18" y="9"/>
                        <a:pt x="15" y="12"/>
                      </a:cubicBezTo>
                      <a:cubicBezTo>
                        <a:pt x="13" y="16"/>
                        <a:pt x="9" y="17"/>
                        <a:pt x="5" y="15"/>
                      </a:cubicBezTo>
                      <a:cubicBezTo>
                        <a:pt x="1" y="13"/>
                        <a:pt x="0" y="8"/>
                        <a:pt x="2" y="5"/>
                      </a:cubicBezTo>
                      <a:cubicBezTo>
                        <a:pt x="4" y="1"/>
                        <a:pt x="9" y="0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21" name="Freeform 197"/>
                <p:cNvSpPr/>
                <p:nvPr/>
              </p:nvSpPr>
              <p:spPr bwMode="auto">
                <a:xfrm>
                  <a:off x="1675" y="-95"/>
                  <a:ext cx="159" cy="114"/>
                </a:xfrm>
                <a:custGeom>
                  <a:avLst/>
                  <a:gdLst>
                    <a:gd name="T0" fmla="*/ 62 w 67"/>
                    <a:gd name="T1" fmla="*/ 1 h 48"/>
                    <a:gd name="T2" fmla="*/ 3 w 67"/>
                    <a:gd name="T3" fmla="*/ 43 h 48"/>
                    <a:gd name="T4" fmla="*/ 4 w 67"/>
                    <a:gd name="T5" fmla="*/ 45 h 48"/>
                    <a:gd name="T6" fmla="*/ 67 w 67"/>
                    <a:gd name="T7" fmla="*/ 2 h 48"/>
                    <a:gd name="T8" fmla="*/ 62 w 67"/>
                    <a:gd name="T9" fmla="*/ 1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48">
                      <a:moveTo>
                        <a:pt x="62" y="1"/>
                      </a:moveTo>
                      <a:cubicBezTo>
                        <a:pt x="53" y="28"/>
                        <a:pt x="32" y="46"/>
                        <a:pt x="3" y="43"/>
                      </a:cubicBezTo>
                      <a:cubicBezTo>
                        <a:pt x="0" y="43"/>
                        <a:pt x="2" y="45"/>
                        <a:pt x="4" y="45"/>
                      </a:cubicBezTo>
                      <a:cubicBezTo>
                        <a:pt x="34" y="48"/>
                        <a:pt x="58" y="31"/>
                        <a:pt x="67" y="2"/>
                      </a:cubicBezTo>
                      <a:cubicBezTo>
                        <a:pt x="67" y="1"/>
                        <a:pt x="62" y="0"/>
                        <a:pt x="6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22" name="Freeform 198"/>
                <p:cNvSpPr/>
                <p:nvPr/>
              </p:nvSpPr>
              <p:spPr bwMode="auto">
                <a:xfrm>
                  <a:off x="1699" y="-88"/>
                  <a:ext cx="100" cy="152"/>
                </a:xfrm>
                <a:custGeom>
                  <a:avLst/>
                  <a:gdLst>
                    <a:gd name="T0" fmla="*/ 37 w 42"/>
                    <a:gd name="T1" fmla="*/ 62 h 64"/>
                    <a:gd name="T2" fmla="*/ 6 w 42"/>
                    <a:gd name="T3" fmla="*/ 1 h 64"/>
                    <a:gd name="T4" fmla="*/ 3 w 42"/>
                    <a:gd name="T5" fmla="*/ 2 h 64"/>
                    <a:gd name="T6" fmla="*/ 32 w 42"/>
                    <a:gd name="T7" fmla="*/ 61 h 64"/>
                    <a:gd name="T8" fmla="*/ 37 w 42"/>
                    <a:gd name="T9" fmla="*/ 62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64">
                      <a:moveTo>
                        <a:pt x="37" y="62"/>
                      </a:moveTo>
                      <a:cubicBezTo>
                        <a:pt x="42" y="36"/>
                        <a:pt x="31" y="13"/>
                        <a:pt x="6" y="1"/>
                      </a:cubicBezTo>
                      <a:cubicBezTo>
                        <a:pt x="5" y="0"/>
                        <a:pt x="0" y="0"/>
                        <a:pt x="3" y="2"/>
                      </a:cubicBezTo>
                      <a:cubicBezTo>
                        <a:pt x="27" y="13"/>
                        <a:pt x="37" y="36"/>
                        <a:pt x="32" y="61"/>
                      </a:cubicBezTo>
                      <a:cubicBezTo>
                        <a:pt x="32" y="63"/>
                        <a:pt x="37" y="64"/>
                        <a:pt x="37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23" name="Freeform 199"/>
                <p:cNvSpPr/>
                <p:nvPr/>
              </p:nvSpPr>
              <p:spPr bwMode="auto">
                <a:xfrm>
                  <a:off x="1678" y="-38"/>
                  <a:ext cx="185" cy="31"/>
                </a:xfrm>
                <a:custGeom>
                  <a:avLst/>
                  <a:gdLst>
                    <a:gd name="T0" fmla="*/ 72 w 78"/>
                    <a:gd name="T1" fmla="*/ 4 h 13"/>
                    <a:gd name="T2" fmla="*/ 6 w 78"/>
                    <a:gd name="T3" fmla="*/ 1 h 13"/>
                    <a:gd name="T4" fmla="*/ 3 w 78"/>
                    <a:gd name="T5" fmla="*/ 2 h 13"/>
                    <a:gd name="T6" fmla="*/ 75 w 78"/>
                    <a:gd name="T7" fmla="*/ 5 h 13"/>
                    <a:gd name="T8" fmla="*/ 72 w 78"/>
                    <a:gd name="T9" fmla="*/ 4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8" h="13">
                      <a:moveTo>
                        <a:pt x="72" y="4"/>
                      </a:moveTo>
                      <a:cubicBezTo>
                        <a:pt x="52" y="11"/>
                        <a:pt x="26" y="8"/>
                        <a:pt x="6" y="1"/>
                      </a:cubicBezTo>
                      <a:cubicBezTo>
                        <a:pt x="5" y="0"/>
                        <a:pt x="0" y="1"/>
                        <a:pt x="3" y="2"/>
                      </a:cubicBezTo>
                      <a:cubicBezTo>
                        <a:pt x="24" y="11"/>
                        <a:pt x="52" y="13"/>
                        <a:pt x="75" y="5"/>
                      </a:cubicBezTo>
                      <a:cubicBezTo>
                        <a:pt x="78" y="4"/>
                        <a:pt x="73" y="3"/>
                        <a:pt x="7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24" name="Freeform 200"/>
                <p:cNvSpPr/>
                <p:nvPr/>
              </p:nvSpPr>
              <p:spPr bwMode="auto">
                <a:xfrm>
                  <a:off x="1718" y="-107"/>
                  <a:ext cx="78" cy="161"/>
                </a:xfrm>
                <a:custGeom>
                  <a:avLst/>
                  <a:gdLst>
                    <a:gd name="T0" fmla="*/ 6 w 33"/>
                    <a:gd name="T1" fmla="*/ 67 h 68"/>
                    <a:gd name="T2" fmla="*/ 24 w 33"/>
                    <a:gd name="T3" fmla="*/ 2 h 68"/>
                    <a:gd name="T4" fmla="*/ 19 w 33"/>
                    <a:gd name="T5" fmla="*/ 2 h 68"/>
                    <a:gd name="T6" fmla="*/ 2 w 33"/>
                    <a:gd name="T7" fmla="*/ 66 h 68"/>
                    <a:gd name="T8" fmla="*/ 6 w 33"/>
                    <a:gd name="T9" fmla="*/ 67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3" h="68">
                      <a:moveTo>
                        <a:pt x="6" y="67"/>
                      </a:moveTo>
                      <a:cubicBezTo>
                        <a:pt x="24" y="50"/>
                        <a:pt x="33" y="26"/>
                        <a:pt x="24" y="2"/>
                      </a:cubicBezTo>
                      <a:cubicBezTo>
                        <a:pt x="23" y="0"/>
                        <a:pt x="18" y="1"/>
                        <a:pt x="19" y="2"/>
                      </a:cubicBezTo>
                      <a:cubicBezTo>
                        <a:pt x="28" y="26"/>
                        <a:pt x="19" y="50"/>
                        <a:pt x="2" y="66"/>
                      </a:cubicBezTo>
                      <a:cubicBezTo>
                        <a:pt x="0" y="67"/>
                        <a:pt x="5" y="68"/>
                        <a:pt x="6" y="6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25" name="Freeform 201"/>
                <p:cNvSpPr/>
                <p:nvPr/>
              </p:nvSpPr>
              <p:spPr bwMode="auto">
                <a:xfrm>
                  <a:off x="1773" y="-17"/>
                  <a:ext cx="455" cy="524"/>
                </a:xfrm>
                <a:custGeom>
                  <a:avLst/>
                  <a:gdLst>
                    <a:gd name="T0" fmla="*/ 1 w 192"/>
                    <a:gd name="T1" fmla="*/ 3 h 221"/>
                    <a:gd name="T2" fmla="*/ 186 w 192"/>
                    <a:gd name="T3" fmla="*/ 220 h 221"/>
                    <a:gd name="T4" fmla="*/ 191 w 192"/>
                    <a:gd name="T5" fmla="*/ 219 h 221"/>
                    <a:gd name="T6" fmla="*/ 6 w 192"/>
                    <a:gd name="T7" fmla="*/ 2 h 221"/>
                    <a:gd name="T8" fmla="*/ 1 w 192"/>
                    <a:gd name="T9" fmla="*/ 3 h 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2" h="221">
                      <a:moveTo>
                        <a:pt x="1" y="3"/>
                      </a:moveTo>
                      <a:cubicBezTo>
                        <a:pt x="63" y="74"/>
                        <a:pt x="127" y="146"/>
                        <a:pt x="186" y="220"/>
                      </a:cubicBezTo>
                      <a:cubicBezTo>
                        <a:pt x="187" y="221"/>
                        <a:pt x="192" y="220"/>
                        <a:pt x="191" y="219"/>
                      </a:cubicBezTo>
                      <a:cubicBezTo>
                        <a:pt x="132" y="145"/>
                        <a:pt x="68" y="73"/>
                        <a:pt x="6" y="2"/>
                      </a:cubicBezTo>
                      <a:cubicBezTo>
                        <a:pt x="5" y="0"/>
                        <a:pt x="0" y="2"/>
                        <a:pt x="1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26" name="Freeform 202"/>
                <p:cNvSpPr/>
                <p:nvPr/>
              </p:nvSpPr>
              <p:spPr bwMode="auto">
                <a:xfrm>
                  <a:off x="1751" y="-41"/>
                  <a:ext cx="41" cy="41"/>
                </a:xfrm>
                <a:custGeom>
                  <a:avLst/>
                  <a:gdLst>
                    <a:gd name="T0" fmla="*/ 15 w 17"/>
                    <a:gd name="T1" fmla="*/ 3 h 17"/>
                    <a:gd name="T2" fmla="*/ 14 w 17"/>
                    <a:gd name="T3" fmla="*/ 14 h 17"/>
                    <a:gd name="T4" fmla="*/ 3 w 17"/>
                    <a:gd name="T5" fmla="*/ 13 h 17"/>
                    <a:gd name="T6" fmla="*/ 4 w 17"/>
                    <a:gd name="T7" fmla="*/ 2 h 17"/>
                    <a:gd name="T8" fmla="*/ 15 w 17"/>
                    <a:gd name="T9" fmla="*/ 3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17">
                      <a:moveTo>
                        <a:pt x="15" y="3"/>
                      </a:moveTo>
                      <a:cubicBezTo>
                        <a:pt x="17" y="7"/>
                        <a:pt x="17" y="12"/>
                        <a:pt x="14" y="14"/>
                      </a:cubicBezTo>
                      <a:cubicBezTo>
                        <a:pt x="10" y="17"/>
                        <a:pt x="5" y="16"/>
                        <a:pt x="3" y="13"/>
                      </a:cubicBezTo>
                      <a:cubicBezTo>
                        <a:pt x="0" y="10"/>
                        <a:pt x="1" y="5"/>
                        <a:pt x="4" y="2"/>
                      </a:cubicBezTo>
                      <a:cubicBezTo>
                        <a:pt x="7" y="0"/>
                        <a:pt x="12" y="0"/>
                        <a:pt x="15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27" name="Freeform 203"/>
                <p:cNvSpPr/>
                <p:nvPr/>
              </p:nvSpPr>
              <p:spPr bwMode="auto">
                <a:xfrm>
                  <a:off x="1884" y="-200"/>
                  <a:ext cx="188" cy="79"/>
                </a:xfrm>
                <a:custGeom>
                  <a:avLst/>
                  <a:gdLst>
                    <a:gd name="T0" fmla="*/ 74 w 79"/>
                    <a:gd name="T1" fmla="*/ 1 h 33"/>
                    <a:gd name="T2" fmla="*/ 6 w 79"/>
                    <a:gd name="T3" fmla="*/ 18 h 33"/>
                    <a:gd name="T4" fmla="*/ 2 w 79"/>
                    <a:gd name="T5" fmla="*/ 19 h 33"/>
                    <a:gd name="T6" fmla="*/ 78 w 79"/>
                    <a:gd name="T7" fmla="*/ 2 h 33"/>
                    <a:gd name="T8" fmla="*/ 74 w 79"/>
                    <a:gd name="T9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33">
                      <a:moveTo>
                        <a:pt x="74" y="1"/>
                      </a:moveTo>
                      <a:cubicBezTo>
                        <a:pt x="56" y="22"/>
                        <a:pt x="31" y="31"/>
                        <a:pt x="6" y="18"/>
                      </a:cubicBezTo>
                      <a:cubicBezTo>
                        <a:pt x="5" y="17"/>
                        <a:pt x="0" y="18"/>
                        <a:pt x="2" y="19"/>
                      </a:cubicBezTo>
                      <a:cubicBezTo>
                        <a:pt x="30" y="33"/>
                        <a:pt x="59" y="26"/>
                        <a:pt x="78" y="2"/>
                      </a:cubicBezTo>
                      <a:cubicBezTo>
                        <a:pt x="79" y="1"/>
                        <a:pt x="75" y="0"/>
                        <a:pt x="74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  <p:sp>
              <p:nvSpPr>
                <p:cNvPr id="528" name="Freeform 204"/>
                <p:cNvSpPr/>
                <p:nvPr/>
              </p:nvSpPr>
              <p:spPr bwMode="auto">
                <a:xfrm>
                  <a:off x="1946" y="-237"/>
                  <a:ext cx="59" cy="168"/>
                </a:xfrm>
                <a:custGeom>
                  <a:avLst/>
                  <a:gdLst>
                    <a:gd name="T0" fmla="*/ 11 w 25"/>
                    <a:gd name="T1" fmla="*/ 70 h 71"/>
                    <a:gd name="T2" fmla="*/ 6 w 25"/>
                    <a:gd name="T3" fmla="*/ 2 h 71"/>
                    <a:gd name="T4" fmla="*/ 1 w 25"/>
                    <a:gd name="T5" fmla="*/ 2 h 71"/>
                    <a:gd name="T6" fmla="*/ 6 w 25"/>
                    <a:gd name="T7" fmla="*/ 69 h 71"/>
                    <a:gd name="T8" fmla="*/ 11 w 25"/>
                    <a:gd name="T9" fmla="*/ 7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1">
                      <a:moveTo>
                        <a:pt x="11" y="70"/>
                      </a:moveTo>
                      <a:cubicBezTo>
                        <a:pt x="25" y="47"/>
                        <a:pt x="23" y="22"/>
                        <a:pt x="6" y="2"/>
                      </a:cubicBezTo>
                      <a:cubicBezTo>
                        <a:pt x="5" y="1"/>
                        <a:pt x="0" y="0"/>
                        <a:pt x="1" y="2"/>
                      </a:cubicBezTo>
                      <a:cubicBezTo>
                        <a:pt x="19" y="22"/>
                        <a:pt x="20" y="46"/>
                        <a:pt x="6" y="69"/>
                      </a:cubicBezTo>
                      <a:cubicBezTo>
                        <a:pt x="6" y="69"/>
                        <a:pt x="10" y="71"/>
                        <a:pt x="11" y="7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29" name="Freeform 206"/>
              <p:cNvSpPr/>
              <p:nvPr/>
            </p:nvSpPr>
            <p:spPr bwMode="auto">
              <a:xfrm>
                <a:off x="3025776" y="-317500"/>
                <a:ext cx="266700" cy="120650"/>
              </a:xfrm>
              <a:custGeom>
                <a:avLst/>
                <a:gdLst>
                  <a:gd name="T0" fmla="*/ 68 w 71"/>
                  <a:gd name="T1" fmla="*/ 30 h 32"/>
                  <a:gd name="T2" fmla="*/ 6 w 71"/>
                  <a:gd name="T3" fmla="*/ 1 h 32"/>
                  <a:gd name="T4" fmla="*/ 1 w 71"/>
                  <a:gd name="T5" fmla="*/ 2 h 32"/>
                  <a:gd name="T6" fmla="*/ 65 w 71"/>
                  <a:gd name="T7" fmla="*/ 32 h 32"/>
                  <a:gd name="T8" fmla="*/ 68 w 71"/>
                  <a:gd name="T9" fmla="*/ 3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32">
                    <a:moveTo>
                      <a:pt x="68" y="30"/>
                    </a:moveTo>
                    <a:cubicBezTo>
                      <a:pt x="46" y="28"/>
                      <a:pt x="22" y="16"/>
                      <a:pt x="6" y="1"/>
                    </a:cubicBezTo>
                    <a:cubicBezTo>
                      <a:pt x="5" y="0"/>
                      <a:pt x="0" y="2"/>
                      <a:pt x="1" y="2"/>
                    </a:cubicBezTo>
                    <a:cubicBezTo>
                      <a:pt x="18" y="18"/>
                      <a:pt x="42" y="30"/>
                      <a:pt x="65" y="32"/>
                    </a:cubicBezTo>
                    <a:cubicBezTo>
                      <a:pt x="67" y="32"/>
                      <a:pt x="71" y="30"/>
                      <a:pt x="68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0" name="Freeform 207"/>
              <p:cNvSpPr/>
              <p:nvPr/>
            </p:nvSpPr>
            <p:spPr bwMode="auto">
              <a:xfrm>
                <a:off x="3028951" y="-365125"/>
                <a:ext cx="177800" cy="209550"/>
              </a:xfrm>
              <a:custGeom>
                <a:avLst/>
                <a:gdLst>
                  <a:gd name="T0" fmla="*/ 6 w 47"/>
                  <a:gd name="T1" fmla="*/ 55 h 56"/>
                  <a:gd name="T2" fmla="*/ 47 w 47"/>
                  <a:gd name="T3" fmla="*/ 1 h 56"/>
                  <a:gd name="T4" fmla="*/ 42 w 47"/>
                  <a:gd name="T5" fmla="*/ 1 h 56"/>
                  <a:gd name="T6" fmla="*/ 3 w 47"/>
                  <a:gd name="T7" fmla="*/ 54 h 56"/>
                  <a:gd name="T8" fmla="*/ 6 w 47"/>
                  <a:gd name="T9" fmla="*/ 5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56">
                    <a:moveTo>
                      <a:pt x="6" y="55"/>
                    </a:moveTo>
                    <a:cubicBezTo>
                      <a:pt x="29" y="46"/>
                      <a:pt x="47" y="27"/>
                      <a:pt x="47" y="1"/>
                    </a:cubicBezTo>
                    <a:cubicBezTo>
                      <a:pt x="47" y="0"/>
                      <a:pt x="42" y="0"/>
                      <a:pt x="42" y="1"/>
                    </a:cubicBezTo>
                    <a:cubicBezTo>
                      <a:pt x="42" y="26"/>
                      <a:pt x="25" y="45"/>
                      <a:pt x="3" y="54"/>
                    </a:cubicBezTo>
                    <a:cubicBezTo>
                      <a:pt x="0" y="55"/>
                      <a:pt x="5" y="56"/>
                      <a:pt x="6" y="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1" name="Freeform 208"/>
              <p:cNvSpPr/>
              <p:nvPr/>
            </p:nvSpPr>
            <p:spPr bwMode="auto">
              <a:xfrm>
                <a:off x="3152776" y="-227013"/>
                <a:ext cx="403225" cy="1031875"/>
              </a:xfrm>
              <a:custGeom>
                <a:avLst/>
                <a:gdLst>
                  <a:gd name="T0" fmla="*/ 0 w 107"/>
                  <a:gd name="T1" fmla="*/ 2 h 274"/>
                  <a:gd name="T2" fmla="*/ 102 w 107"/>
                  <a:gd name="T3" fmla="*/ 273 h 274"/>
                  <a:gd name="T4" fmla="*/ 107 w 107"/>
                  <a:gd name="T5" fmla="*/ 272 h 274"/>
                  <a:gd name="T6" fmla="*/ 5 w 107"/>
                  <a:gd name="T7" fmla="*/ 1 h 274"/>
                  <a:gd name="T8" fmla="*/ 0 w 107"/>
                  <a:gd name="T9" fmla="*/ 2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7" h="274">
                    <a:moveTo>
                      <a:pt x="0" y="2"/>
                    </a:moveTo>
                    <a:cubicBezTo>
                      <a:pt x="31" y="93"/>
                      <a:pt x="75" y="180"/>
                      <a:pt x="102" y="273"/>
                    </a:cubicBezTo>
                    <a:cubicBezTo>
                      <a:pt x="103" y="274"/>
                      <a:pt x="107" y="273"/>
                      <a:pt x="107" y="272"/>
                    </a:cubicBezTo>
                    <a:cubicBezTo>
                      <a:pt x="80" y="180"/>
                      <a:pt x="36" y="92"/>
                      <a:pt x="5" y="1"/>
                    </a:cubicBezTo>
                    <a:cubicBezTo>
                      <a:pt x="5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2" name="Freeform 209"/>
              <p:cNvSpPr/>
              <p:nvPr/>
            </p:nvSpPr>
            <p:spPr bwMode="auto">
              <a:xfrm>
                <a:off x="3122613" y="-271463"/>
                <a:ext cx="65088" cy="63500"/>
              </a:xfrm>
              <a:custGeom>
                <a:avLst/>
                <a:gdLst>
                  <a:gd name="T0" fmla="*/ 16 w 17"/>
                  <a:gd name="T1" fmla="*/ 6 h 17"/>
                  <a:gd name="T2" fmla="*/ 10 w 17"/>
                  <a:gd name="T3" fmla="*/ 16 h 17"/>
                  <a:gd name="T4" fmla="*/ 1 w 17"/>
                  <a:gd name="T5" fmla="*/ 11 h 17"/>
                  <a:gd name="T6" fmla="*/ 6 w 17"/>
                  <a:gd name="T7" fmla="*/ 1 h 17"/>
                  <a:gd name="T8" fmla="*/ 16 w 17"/>
                  <a:gd name="T9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6" y="6"/>
                    </a:moveTo>
                    <a:cubicBezTo>
                      <a:pt x="17" y="10"/>
                      <a:pt x="15" y="15"/>
                      <a:pt x="10" y="16"/>
                    </a:cubicBezTo>
                    <a:cubicBezTo>
                      <a:pt x="6" y="17"/>
                      <a:pt x="2" y="15"/>
                      <a:pt x="1" y="11"/>
                    </a:cubicBezTo>
                    <a:cubicBezTo>
                      <a:pt x="0" y="7"/>
                      <a:pt x="2" y="2"/>
                      <a:pt x="6" y="1"/>
                    </a:cubicBezTo>
                    <a:cubicBezTo>
                      <a:pt x="10" y="0"/>
                      <a:pt x="14" y="2"/>
                      <a:pt x="16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3" name="Freeform 210"/>
              <p:cNvSpPr/>
              <p:nvPr/>
            </p:nvSpPr>
            <p:spPr bwMode="auto">
              <a:xfrm>
                <a:off x="4208463" y="71437"/>
                <a:ext cx="192088" cy="247650"/>
              </a:xfrm>
              <a:custGeom>
                <a:avLst/>
                <a:gdLst>
                  <a:gd name="T0" fmla="*/ 47 w 51"/>
                  <a:gd name="T1" fmla="*/ 64 h 66"/>
                  <a:gd name="T2" fmla="*/ 10 w 51"/>
                  <a:gd name="T3" fmla="*/ 3 h 66"/>
                  <a:gd name="T4" fmla="*/ 5 w 51"/>
                  <a:gd name="T5" fmla="*/ 2 h 66"/>
                  <a:gd name="T6" fmla="*/ 45 w 51"/>
                  <a:gd name="T7" fmla="*/ 66 h 66"/>
                  <a:gd name="T8" fmla="*/ 47 w 51"/>
                  <a:gd name="T9" fmla="*/ 64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66">
                    <a:moveTo>
                      <a:pt x="47" y="64"/>
                    </a:moveTo>
                    <a:cubicBezTo>
                      <a:pt x="21" y="54"/>
                      <a:pt x="5" y="31"/>
                      <a:pt x="10" y="3"/>
                    </a:cubicBezTo>
                    <a:cubicBezTo>
                      <a:pt x="10" y="1"/>
                      <a:pt x="5" y="0"/>
                      <a:pt x="5" y="2"/>
                    </a:cubicBezTo>
                    <a:cubicBezTo>
                      <a:pt x="0" y="32"/>
                      <a:pt x="17" y="55"/>
                      <a:pt x="45" y="66"/>
                    </a:cubicBezTo>
                    <a:cubicBezTo>
                      <a:pt x="46" y="66"/>
                      <a:pt x="51" y="66"/>
                      <a:pt x="47" y="6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4" name="Freeform 211"/>
              <p:cNvSpPr/>
              <p:nvPr/>
            </p:nvSpPr>
            <p:spPr bwMode="auto">
              <a:xfrm>
                <a:off x="4137026" y="123825"/>
                <a:ext cx="260350" cy="131763"/>
              </a:xfrm>
              <a:custGeom>
                <a:avLst/>
                <a:gdLst>
                  <a:gd name="T0" fmla="*/ 3 w 69"/>
                  <a:gd name="T1" fmla="*/ 29 h 35"/>
                  <a:gd name="T2" fmla="*/ 68 w 69"/>
                  <a:gd name="T3" fmla="*/ 2 h 35"/>
                  <a:gd name="T4" fmla="*/ 63 w 69"/>
                  <a:gd name="T5" fmla="*/ 1 h 35"/>
                  <a:gd name="T6" fmla="*/ 3 w 69"/>
                  <a:gd name="T7" fmla="*/ 27 h 35"/>
                  <a:gd name="T8" fmla="*/ 3 w 69"/>
                  <a:gd name="T9" fmla="*/ 2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35">
                    <a:moveTo>
                      <a:pt x="3" y="29"/>
                    </a:moveTo>
                    <a:cubicBezTo>
                      <a:pt x="30" y="35"/>
                      <a:pt x="54" y="27"/>
                      <a:pt x="68" y="2"/>
                    </a:cubicBezTo>
                    <a:cubicBezTo>
                      <a:pt x="69" y="1"/>
                      <a:pt x="64" y="0"/>
                      <a:pt x="63" y="1"/>
                    </a:cubicBezTo>
                    <a:cubicBezTo>
                      <a:pt x="51" y="23"/>
                      <a:pt x="28" y="33"/>
                      <a:pt x="3" y="27"/>
                    </a:cubicBezTo>
                    <a:cubicBezTo>
                      <a:pt x="1" y="27"/>
                      <a:pt x="0" y="29"/>
                      <a:pt x="3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5" name="Freeform 212"/>
              <p:cNvSpPr/>
              <p:nvPr/>
            </p:nvSpPr>
            <p:spPr bwMode="auto">
              <a:xfrm>
                <a:off x="4246563" y="85725"/>
                <a:ext cx="71438" cy="271463"/>
              </a:xfrm>
              <a:custGeom>
                <a:avLst/>
                <a:gdLst>
                  <a:gd name="T0" fmla="*/ 11 w 19"/>
                  <a:gd name="T1" fmla="*/ 69 h 72"/>
                  <a:gd name="T2" fmla="*/ 18 w 19"/>
                  <a:gd name="T3" fmla="*/ 1 h 72"/>
                  <a:gd name="T4" fmla="*/ 13 w 19"/>
                  <a:gd name="T5" fmla="*/ 1 h 72"/>
                  <a:gd name="T6" fmla="*/ 6 w 19"/>
                  <a:gd name="T7" fmla="*/ 70 h 72"/>
                  <a:gd name="T8" fmla="*/ 11 w 19"/>
                  <a:gd name="T9" fmla="*/ 6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72">
                    <a:moveTo>
                      <a:pt x="11" y="69"/>
                    </a:moveTo>
                    <a:cubicBezTo>
                      <a:pt x="5" y="48"/>
                      <a:pt x="9" y="21"/>
                      <a:pt x="18" y="1"/>
                    </a:cubicBezTo>
                    <a:cubicBezTo>
                      <a:pt x="19" y="0"/>
                      <a:pt x="14" y="0"/>
                      <a:pt x="13" y="1"/>
                    </a:cubicBezTo>
                    <a:cubicBezTo>
                      <a:pt x="4" y="21"/>
                      <a:pt x="0" y="48"/>
                      <a:pt x="6" y="70"/>
                    </a:cubicBezTo>
                    <a:cubicBezTo>
                      <a:pt x="6" y="72"/>
                      <a:pt x="11" y="71"/>
                      <a:pt x="11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6" name="Freeform 213"/>
              <p:cNvSpPr/>
              <p:nvPr/>
            </p:nvSpPr>
            <p:spPr bwMode="auto">
              <a:xfrm>
                <a:off x="4156076" y="138112"/>
                <a:ext cx="266700" cy="120650"/>
              </a:xfrm>
              <a:custGeom>
                <a:avLst/>
                <a:gdLst>
                  <a:gd name="T0" fmla="*/ 0 w 71"/>
                  <a:gd name="T1" fmla="*/ 2 h 32"/>
                  <a:gd name="T2" fmla="*/ 68 w 71"/>
                  <a:gd name="T3" fmla="*/ 24 h 32"/>
                  <a:gd name="T4" fmla="*/ 65 w 71"/>
                  <a:gd name="T5" fmla="*/ 22 h 32"/>
                  <a:gd name="T6" fmla="*/ 5 w 71"/>
                  <a:gd name="T7" fmla="*/ 1 h 32"/>
                  <a:gd name="T8" fmla="*/ 0 w 71"/>
                  <a:gd name="T9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32">
                    <a:moveTo>
                      <a:pt x="0" y="2"/>
                    </a:moveTo>
                    <a:cubicBezTo>
                      <a:pt x="17" y="22"/>
                      <a:pt x="42" y="32"/>
                      <a:pt x="68" y="24"/>
                    </a:cubicBezTo>
                    <a:cubicBezTo>
                      <a:pt x="71" y="23"/>
                      <a:pt x="66" y="21"/>
                      <a:pt x="65" y="22"/>
                    </a:cubicBezTo>
                    <a:cubicBezTo>
                      <a:pt x="42" y="29"/>
                      <a:pt x="20" y="19"/>
                      <a:pt x="5" y="1"/>
                    </a:cubicBezTo>
                    <a:cubicBezTo>
                      <a:pt x="4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7" name="Freeform 214"/>
              <p:cNvSpPr/>
              <p:nvPr/>
            </p:nvSpPr>
            <p:spPr bwMode="auto">
              <a:xfrm>
                <a:off x="3476626" y="233362"/>
                <a:ext cx="800100" cy="606425"/>
              </a:xfrm>
              <a:custGeom>
                <a:avLst/>
                <a:gdLst>
                  <a:gd name="T0" fmla="*/ 206 w 212"/>
                  <a:gd name="T1" fmla="*/ 0 h 161"/>
                  <a:gd name="T2" fmla="*/ 2 w 212"/>
                  <a:gd name="T3" fmla="*/ 160 h 161"/>
                  <a:gd name="T4" fmla="*/ 6 w 212"/>
                  <a:gd name="T5" fmla="*/ 160 h 161"/>
                  <a:gd name="T6" fmla="*/ 210 w 212"/>
                  <a:gd name="T7" fmla="*/ 1 h 161"/>
                  <a:gd name="T8" fmla="*/ 206 w 212"/>
                  <a:gd name="T9" fmla="*/ 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2" h="161">
                    <a:moveTo>
                      <a:pt x="206" y="0"/>
                    </a:moveTo>
                    <a:cubicBezTo>
                      <a:pt x="137" y="53"/>
                      <a:pt x="72" y="110"/>
                      <a:pt x="2" y="160"/>
                    </a:cubicBezTo>
                    <a:cubicBezTo>
                      <a:pt x="0" y="161"/>
                      <a:pt x="5" y="161"/>
                      <a:pt x="6" y="160"/>
                    </a:cubicBezTo>
                    <a:cubicBezTo>
                      <a:pt x="77" y="111"/>
                      <a:pt x="142" y="54"/>
                      <a:pt x="210" y="1"/>
                    </a:cubicBezTo>
                    <a:cubicBezTo>
                      <a:pt x="212" y="0"/>
                      <a:pt x="207" y="0"/>
                      <a:pt x="20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8" name="Freeform 215"/>
              <p:cNvSpPr/>
              <p:nvPr/>
            </p:nvSpPr>
            <p:spPr bwMode="auto">
              <a:xfrm>
                <a:off x="4241801" y="187325"/>
                <a:ext cx="68263" cy="68263"/>
              </a:xfrm>
              <a:custGeom>
                <a:avLst/>
                <a:gdLst>
                  <a:gd name="T0" fmla="*/ 13 w 18"/>
                  <a:gd name="T1" fmla="*/ 15 h 18"/>
                  <a:gd name="T2" fmla="*/ 3 w 18"/>
                  <a:gd name="T3" fmla="*/ 13 h 18"/>
                  <a:gd name="T4" fmla="*/ 5 w 18"/>
                  <a:gd name="T5" fmla="*/ 3 h 18"/>
                  <a:gd name="T6" fmla="*/ 15 w 18"/>
                  <a:gd name="T7" fmla="*/ 5 h 18"/>
                  <a:gd name="T8" fmla="*/ 13 w 18"/>
                  <a:gd name="T9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13" y="15"/>
                    </a:moveTo>
                    <a:cubicBezTo>
                      <a:pt x="10" y="18"/>
                      <a:pt x="5" y="17"/>
                      <a:pt x="3" y="13"/>
                    </a:cubicBezTo>
                    <a:cubicBezTo>
                      <a:pt x="0" y="10"/>
                      <a:pt x="1" y="5"/>
                      <a:pt x="5" y="3"/>
                    </a:cubicBezTo>
                    <a:cubicBezTo>
                      <a:pt x="8" y="0"/>
                      <a:pt x="13" y="1"/>
                      <a:pt x="15" y="5"/>
                    </a:cubicBezTo>
                    <a:cubicBezTo>
                      <a:pt x="18" y="8"/>
                      <a:pt x="17" y="13"/>
                      <a:pt x="13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39" name="Freeform 216"/>
              <p:cNvSpPr/>
              <p:nvPr/>
            </p:nvSpPr>
            <p:spPr bwMode="auto">
              <a:xfrm>
                <a:off x="2697163" y="74612"/>
                <a:ext cx="184150" cy="244475"/>
              </a:xfrm>
              <a:custGeom>
                <a:avLst/>
                <a:gdLst>
                  <a:gd name="T0" fmla="*/ 5 w 49"/>
                  <a:gd name="T1" fmla="*/ 65 h 65"/>
                  <a:gd name="T2" fmla="*/ 44 w 49"/>
                  <a:gd name="T3" fmla="*/ 2 h 65"/>
                  <a:gd name="T4" fmla="*/ 39 w 49"/>
                  <a:gd name="T5" fmla="*/ 1 h 65"/>
                  <a:gd name="T6" fmla="*/ 1 w 49"/>
                  <a:gd name="T7" fmla="*/ 63 h 65"/>
                  <a:gd name="T8" fmla="*/ 5 w 49"/>
                  <a:gd name="T9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65">
                    <a:moveTo>
                      <a:pt x="5" y="65"/>
                    </a:moveTo>
                    <a:cubicBezTo>
                      <a:pt x="33" y="55"/>
                      <a:pt x="49" y="31"/>
                      <a:pt x="44" y="2"/>
                    </a:cubicBezTo>
                    <a:cubicBezTo>
                      <a:pt x="44" y="0"/>
                      <a:pt x="39" y="0"/>
                      <a:pt x="39" y="1"/>
                    </a:cubicBezTo>
                    <a:cubicBezTo>
                      <a:pt x="44" y="30"/>
                      <a:pt x="28" y="53"/>
                      <a:pt x="1" y="63"/>
                    </a:cubicBezTo>
                    <a:cubicBezTo>
                      <a:pt x="0" y="64"/>
                      <a:pt x="4" y="65"/>
                      <a:pt x="5" y="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40" name="Freeform 217"/>
              <p:cNvSpPr/>
              <p:nvPr/>
            </p:nvSpPr>
            <p:spPr bwMode="auto">
              <a:xfrm>
                <a:off x="2697163" y="123825"/>
                <a:ext cx="260350" cy="131763"/>
              </a:xfrm>
              <a:custGeom>
                <a:avLst/>
                <a:gdLst>
                  <a:gd name="T0" fmla="*/ 64 w 69"/>
                  <a:gd name="T1" fmla="*/ 27 h 35"/>
                  <a:gd name="T2" fmla="*/ 5 w 69"/>
                  <a:gd name="T3" fmla="*/ 2 h 35"/>
                  <a:gd name="T4" fmla="*/ 0 w 69"/>
                  <a:gd name="T5" fmla="*/ 1 h 35"/>
                  <a:gd name="T6" fmla="*/ 67 w 69"/>
                  <a:gd name="T7" fmla="*/ 29 h 35"/>
                  <a:gd name="T8" fmla="*/ 64 w 69"/>
                  <a:gd name="T9" fmla="*/ 2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35">
                    <a:moveTo>
                      <a:pt x="64" y="27"/>
                    </a:moveTo>
                    <a:cubicBezTo>
                      <a:pt x="39" y="33"/>
                      <a:pt x="18" y="24"/>
                      <a:pt x="5" y="2"/>
                    </a:cubicBezTo>
                    <a:cubicBezTo>
                      <a:pt x="5" y="1"/>
                      <a:pt x="0" y="0"/>
                      <a:pt x="0" y="1"/>
                    </a:cubicBezTo>
                    <a:cubicBezTo>
                      <a:pt x="14" y="26"/>
                      <a:pt x="40" y="35"/>
                      <a:pt x="67" y="29"/>
                    </a:cubicBezTo>
                    <a:cubicBezTo>
                      <a:pt x="69" y="29"/>
                      <a:pt x="65" y="27"/>
                      <a:pt x="64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41" name="Freeform 218"/>
              <p:cNvSpPr/>
              <p:nvPr/>
            </p:nvSpPr>
            <p:spPr bwMode="auto">
              <a:xfrm>
                <a:off x="2776538" y="82550"/>
                <a:ext cx="68263" cy="271463"/>
              </a:xfrm>
              <a:custGeom>
                <a:avLst/>
                <a:gdLst>
                  <a:gd name="T0" fmla="*/ 12 w 18"/>
                  <a:gd name="T1" fmla="*/ 71 h 72"/>
                  <a:gd name="T2" fmla="*/ 5 w 18"/>
                  <a:gd name="T3" fmla="*/ 2 h 72"/>
                  <a:gd name="T4" fmla="*/ 0 w 18"/>
                  <a:gd name="T5" fmla="*/ 2 h 72"/>
                  <a:gd name="T6" fmla="*/ 7 w 18"/>
                  <a:gd name="T7" fmla="*/ 71 h 72"/>
                  <a:gd name="T8" fmla="*/ 12 w 18"/>
                  <a:gd name="T9" fmla="*/ 71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72">
                    <a:moveTo>
                      <a:pt x="12" y="71"/>
                    </a:moveTo>
                    <a:cubicBezTo>
                      <a:pt x="18" y="49"/>
                      <a:pt x="14" y="22"/>
                      <a:pt x="5" y="2"/>
                    </a:cubicBezTo>
                    <a:cubicBezTo>
                      <a:pt x="4" y="0"/>
                      <a:pt x="0" y="1"/>
                      <a:pt x="0" y="2"/>
                    </a:cubicBezTo>
                    <a:cubicBezTo>
                      <a:pt x="9" y="23"/>
                      <a:pt x="13" y="49"/>
                      <a:pt x="7" y="71"/>
                    </a:cubicBezTo>
                    <a:cubicBezTo>
                      <a:pt x="7" y="72"/>
                      <a:pt x="12" y="72"/>
                      <a:pt x="12" y="7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42" name="Freeform 219"/>
              <p:cNvSpPr/>
              <p:nvPr/>
            </p:nvSpPr>
            <p:spPr bwMode="auto">
              <a:xfrm>
                <a:off x="2670176" y="138112"/>
                <a:ext cx="268288" cy="120650"/>
              </a:xfrm>
              <a:custGeom>
                <a:avLst/>
                <a:gdLst>
                  <a:gd name="T0" fmla="*/ 65 w 71"/>
                  <a:gd name="T1" fmla="*/ 1 h 32"/>
                  <a:gd name="T2" fmla="*/ 6 w 71"/>
                  <a:gd name="T3" fmla="*/ 22 h 32"/>
                  <a:gd name="T4" fmla="*/ 2 w 71"/>
                  <a:gd name="T5" fmla="*/ 24 h 32"/>
                  <a:gd name="T6" fmla="*/ 70 w 71"/>
                  <a:gd name="T7" fmla="*/ 2 h 32"/>
                  <a:gd name="T8" fmla="*/ 65 w 71"/>
                  <a:gd name="T9" fmla="*/ 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32">
                    <a:moveTo>
                      <a:pt x="65" y="1"/>
                    </a:moveTo>
                    <a:cubicBezTo>
                      <a:pt x="51" y="19"/>
                      <a:pt x="29" y="29"/>
                      <a:pt x="6" y="22"/>
                    </a:cubicBezTo>
                    <a:cubicBezTo>
                      <a:pt x="5" y="22"/>
                      <a:pt x="0" y="23"/>
                      <a:pt x="2" y="24"/>
                    </a:cubicBezTo>
                    <a:cubicBezTo>
                      <a:pt x="28" y="32"/>
                      <a:pt x="53" y="22"/>
                      <a:pt x="70" y="2"/>
                    </a:cubicBezTo>
                    <a:cubicBezTo>
                      <a:pt x="71" y="1"/>
                      <a:pt x="66" y="0"/>
                      <a:pt x="6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43" name="Freeform 220"/>
              <p:cNvSpPr/>
              <p:nvPr/>
            </p:nvSpPr>
            <p:spPr bwMode="auto">
              <a:xfrm>
                <a:off x="2817813" y="228600"/>
                <a:ext cx="795338" cy="614363"/>
              </a:xfrm>
              <a:custGeom>
                <a:avLst/>
                <a:gdLst>
                  <a:gd name="T0" fmla="*/ 1 w 211"/>
                  <a:gd name="T1" fmla="*/ 2 h 163"/>
                  <a:gd name="T2" fmla="*/ 205 w 211"/>
                  <a:gd name="T3" fmla="*/ 162 h 163"/>
                  <a:gd name="T4" fmla="*/ 210 w 211"/>
                  <a:gd name="T5" fmla="*/ 160 h 163"/>
                  <a:gd name="T6" fmla="*/ 6 w 211"/>
                  <a:gd name="T7" fmla="*/ 1 h 163"/>
                  <a:gd name="T8" fmla="*/ 1 w 211"/>
                  <a:gd name="T9" fmla="*/ 2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1" h="163">
                    <a:moveTo>
                      <a:pt x="1" y="2"/>
                    </a:moveTo>
                    <a:cubicBezTo>
                      <a:pt x="70" y="55"/>
                      <a:pt x="135" y="112"/>
                      <a:pt x="205" y="162"/>
                    </a:cubicBezTo>
                    <a:cubicBezTo>
                      <a:pt x="206" y="163"/>
                      <a:pt x="211" y="162"/>
                      <a:pt x="210" y="160"/>
                    </a:cubicBezTo>
                    <a:cubicBezTo>
                      <a:pt x="139" y="111"/>
                      <a:pt x="74" y="53"/>
                      <a:pt x="6" y="1"/>
                    </a:cubicBezTo>
                    <a:cubicBezTo>
                      <a:pt x="5" y="0"/>
                      <a:pt x="0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44" name="Freeform 221"/>
              <p:cNvSpPr/>
              <p:nvPr/>
            </p:nvSpPr>
            <p:spPr bwMode="auto">
              <a:xfrm>
                <a:off x="2784476" y="187325"/>
                <a:ext cx="63500" cy="68263"/>
              </a:xfrm>
              <a:custGeom>
                <a:avLst/>
                <a:gdLst>
                  <a:gd name="T0" fmla="*/ 4 w 17"/>
                  <a:gd name="T1" fmla="*/ 15 h 18"/>
                  <a:gd name="T2" fmla="*/ 15 w 17"/>
                  <a:gd name="T3" fmla="*/ 13 h 18"/>
                  <a:gd name="T4" fmla="*/ 13 w 17"/>
                  <a:gd name="T5" fmla="*/ 3 h 18"/>
                  <a:gd name="T6" fmla="*/ 2 w 17"/>
                  <a:gd name="T7" fmla="*/ 5 h 18"/>
                  <a:gd name="T8" fmla="*/ 4 w 17"/>
                  <a:gd name="T9" fmla="*/ 1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4" y="15"/>
                    </a:moveTo>
                    <a:cubicBezTo>
                      <a:pt x="7" y="18"/>
                      <a:pt x="12" y="17"/>
                      <a:pt x="15" y="13"/>
                    </a:cubicBezTo>
                    <a:cubicBezTo>
                      <a:pt x="17" y="10"/>
                      <a:pt x="16" y="5"/>
                      <a:pt x="13" y="3"/>
                    </a:cubicBezTo>
                    <a:cubicBezTo>
                      <a:pt x="9" y="0"/>
                      <a:pt x="5" y="1"/>
                      <a:pt x="2" y="5"/>
                    </a:cubicBezTo>
                    <a:cubicBezTo>
                      <a:pt x="0" y="8"/>
                      <a:pt x="1" y="13"/>
                      <a:pt x="4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45" name="Freeform 222"/>
              <p:cNvSpPr/>
              <p:nvPr/>
            </p:nvSpPr>
            <p:spPr bwMode="auto">
              <a:xfrm>
                <a:off x="3213101" y="-169863"/>
                <a:ext cx="298450" cy="134938"/>
              </a:xfrm>
              <a:custGeom>
                <a:avLst/>
                <a:gdLst>
                  <a:gd name="T0" fmla="*/ 73 w 79"/>
                  <a:gd name="T1" fmla="*/ 1 h 36"/>
                  <a:gd name="T2" fmla="*/ 6 w 79"/>
                  <a:gd name="T3" fmla="*/ 22 h 36"/>
                  <a:gd name="T4" fmla="*/ 3 w 79"/>
                  <a:gd name="T5" fmla="*/ 23 h 36"/>
                  <a:gd name="T6" fmla="*/ 78 w 79"/>
                  <a:gd name="T7" fmla="*/ 2 h 36"/>
                  <a:gd name="T8" fmla="*/ 73 w 79"/>
                  <a:gd name="T9" fmla="*/ 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6">
                    <a:moveTo>
                      <a:pt x="73" y="1"/>
                    </a:moveTo>
                    <a:cubicBezTo>
                      <a:pt x="57" y="23"/>
                      <a:pt x="32" y="34"/>
                      <a:pt x="6" y="22"/>
                    </a:cubicBezTo>
                    <a:cubicBezTo>
                      <a:pt x="4" y="21"/>
                      <a:pt x="0" y="22"/>
                      <a:pt x="3" y="23"/>
                    </a:cubicBezTo>
                    <a:cubicBezTo>
                      <a:pt x="31" y="36"/>
                      <a:pt x="60" y="27"/>
                      <a:pt x="78" y="2"/>
                    </a:cubicBezTo>
                    <a:cubicBezTo>
                      <a:pt x="79" y="1"/>
                      <a:pt x="74" y="0"/>
                      <a:pt x="7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46" name="Freeform 223"/>
              <p:cNvSpPr/>
              <p:nvPr/>
            </p:nvSpPr>
            <p:spPr bwMode="auto">
              <a:xfrm>
                <a:off x="3303588" y="-219075"/>
                <a:ext cx="106363" cy="263525"/>
              </a:xfrm>
              <a:custGeom>
                <a:avLst/>
                <a:gdLst>
                  <a:gd name="T0" fmla="*/ 15 w 28"/>
                  <a:gd name="T1" fmla="*/ 69 h 70"/>
                  <a:gd name="T2" fmla="*/ 6 w 28"/>
                  <a:gd name="T3" fmla="*/ 1 h 70"/>
                  <a:gd name="T4" fmla="*/ 2 w 28"/>
                  <a:gd name="T5" fmla="*/ 1 h 70"/>
                  <a:gd name="T6" fmla="*/ 11 w 28"/>
                  <a:gd name="T7" fmla="*/ 68 h 70"/>
                  <a:gd name="T8" fmla="*/ 15 w 28"/>
                  <a:gd name="T9" fmla="*/ 69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70">
                    <a:moveTo>
                      <a:pt x="15" y="69"/>
                    </a:moveTo>
                    <a:cubicBezTo>
                      <a:pt x="28" y="45"/>
                      <a:pt x="25" y="20"/>
                      <a:pt x="6" y="1"/>
                    </a:cubicBezTo>
                    <a:cubicBezTo>
                      <a:pt x="5" y="1"/>
                      <a:pt x="0" y="0"/>
                      <a:pt x="2" y="1"/>
                    </a:cubicBezTo>
                    <a:cubicBezTo>
                      <a:pt x="20" y="20"/>
                      <a:pt x="23" y="45"/>
                      <a:pt x="11" y="68"/>
                    </a:cubicBezTo>
                    <a:cubicBezTo>
                      <a:pt x="10" y="69"/>
                      <a:pt x="15" y="70"/>
                      <a:pt x="15" y="6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47" name="Freeform 224"/>
              <p:cNvSpPr/>
              <p:nvPr/>
            </p:nvSpPr>
            <p:spPr bwMode="auto">
              <a:xfrm>
                <a:off x="3248026" y="-155575"/>
                <a:ext cx="266700" cy="106363"/>
              </a:xfrm>
              <a:custGeom>
                <a:avLst/>
                <a:gdLst>
                  <a:gd name="T0" fmla="*/ 68 w 71"/>
                  <a:gd name="T1" fmla="*/ 26 h 28"/>
                  <a:gd name="T2" fmla="*/ 5 w 71"/>
                  <a:gd name="T3" fmla="*/ 1 h 28"/>
                  <a:gd name="T4" fmla="*/ 1 w 71"/>
                  <a:gd name="T5" fmla="*/ 2 h 28"/>
                  <a:gd name="T6" fmla="*/ 67 w 71"/>
                  <a:gd name="T7" fmla="*/ 28 h 28"/>
                  <a:gd name="T8" fmla="*/ 68 w 71"/>
                  <a:gd name="T9" fmla="*/ 2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28">
                    <a:moveTo>
                      <a:pt x="68" y="26"/>
                    </a:moveTo>
                    <a:cubicBezTo>
                      <a:pt x="46" y="26"/>
                      <a:pt x="22" y="15"/>
                      <a:pt x="5" y="1"/>
                    </a:cubicBezTo>
                    <a:cubicBezTo>
                      <a:pt x="4" y="0"/>
                      <a:pt x="0" y="2"/>
                      <a:pt x="1" y="2"/>
                    </a:cubicBezTo>
                    <a:cubicBezTo>
                      <a:pt x="18" y="17"/>
                      <a:pt x="44" y="28"/>
                      <a:pt x="67" y="28"/>
                    </a:cubicBezTo>
                    <a:cubicBezTo>
                      <a:pt x="69" y="28"/>
                      <a:pt x="71" y="26"/>
                      <a:pt x="68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48" name="Freeform 225"/>
              <p:cNvSpPr/>
              <p:nvPr/>
            </p:nvSpPr>
            <p:spPr bwMode="auto">
              <a:xfrm>
                <a:off x="3259138" y="-214313"/>
                <a:ext cx="169863" cy="217488"/>
              </a:xfrm>
              <a:custGeom>
                <a:avLst/>
                <a:gdLst>
                  <a:gd name="T0" fmla="*/ 6 w 45"/>
                  <a:gd name="T1" fmla="*/ 58 h 58"/>
                  <a:gd name="T2" fmla="*/ 44 w 45"/>
                  <a:gd name="T3" fmla="*/ 1 h 58"/>
                  <a:gd name="T4" fmla="*/ 39 w 45"/>
                  <a:gd name="T5" fmla="*/ 2 h 58"/>
                  <a:gd name="T6" fmla="*/ 2 w 45"/>
                  <a:gd name="T7" fmla="*/ 57 h 58"/>
                  <a:gd name="T8" fmla="*/ 6 w 45"/>
                  <a:gd name="T9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" h="58">
                    <a:moveTo>
                      <a:pt x="6" y="58"/>
                    </a:moveTo>
                    <a:cubicBezTo>
                      <a:pt x="29" y="48"/>
                      <a:pt x="45" y="27"/>
                      <a:pt x="44" y="1"/>
                    </a:cubicBezTo>
                    <a:cubicBezTo>
                      <a:pt x="44" y="0"/>
                      <a:pt x="39" y="0"/>
                      <a:pt x="39" y="2"/>
                    </a:cubicBezTo>
                    <a:cubicBezTo>
                      <a:pt x="40" y="26"/>
                      <a:pt x="24" y="47"/>
                      <a:pt x="2" y="57"/>
                    </a:cubicBezTo>
                    <a:cubicBezTo>
                      <a:pt x="0" y="58"/>
                      <a:pt x="5" y="58"/>
                      <a:pt x="6" y="5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49" name="Freeform 226"/>
              <p:cNvSpPr/>
              <p:nvPr/>
            </p:nvSpPr>
            <p:spPr bwMode="auto">
              <a:xfrm>
                <a:off x="3375026" y="-71438"/>
                <a:ext cx="234950" cy="914400"/>
              </a:xfrm>
              <a:custGeom>
                <a:avLst/>
                <a:gdLst>
                  <a:gd name="T0" fmla="*/ 1 w 62"/>
                  <a:gd name="T1" fmla="*/ 2 h 243"/>
                  <a:gd name="T2" fmla="*/ 57 w 62"/>
                  <a:gd name="T3" fmla="*/ 241 h 243"/>
                  <a:gd name="T4" fmla="*/ 62 w 62"/>
                  <a:gd name="T5" fmla="*/ 241 h 243"/>
                  <a:gd name="T6" fmla="*/ 6 w 62"/>
                  <a:gd name="T7" fmla="*/ 1 h 243"/>
                  <a:gd name="T8" fmla="*/ 1 w 62"/>
                  <a:gd name="T9" fmla="*/ 2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243">
                    <a:moveTo>
                      <a:pt x="1" y="2"/>
                    </a:moveTo>
                    <a:cubicBezTo>
                      <a:pt x="31" y="78"/>
                      <a:pt x="30" y="164"/>
                      <a:pt x="57" y="241"/>
                    </a:cubicBezTo>
                    <a:cubicBezTo>
                      <a:pt x="57" y="243"/>
                      <a:pt x="62" y="242"/>
                      <a:pt x="62" y="241"/>
                    </a:cubicBezTo>
                    <a:cubicBezTo>
                      <a:pt x="35" y="163"/>
                      <a:pt x="36" y="78"/>
                      <a:pt x="6" y="1"/>
                    </a:cubicBezTo>
                    <a:cubicBezTo>
                      <a:pt x="5" y="0"/>
                      <a:pt x="0" y="0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50" name="Freeform 227"/>
              <p:cNvSpPr/>
              <p:nvPr/>
            </p:nvSpPr>
            <p:spPr bwMode="auto">
              <a:xfrm>
                <a:off x="3344863" y="-117475"/>
                <a:ext cx="65088" cy="65088"/>
              </a:xfrm>
              <a:custGeom>
                <a:avLst/>
                <a:gdLst>
                  <a:gd name="T0" fmla="*/ 16 w 17"/>
                  <a:gd name="T1" fmla="*/ 6 h 17"/>
                  <a:gd name="T2" fmla="*/ 11 w 17"/>
                  <a:gd name="T3" fmla="*/ 16 h 17"/>
                  <a:gd name="T4" fmla="*/ 2 w 17"/>
                  <a:gd name="T5" fmla="*/ 11 h 17"/>
                  <a:gd name="T6" fmla="*/ 6 w 17"/>
                  <a:gd name="T7" fmla="*/ 1 h 17"/>
                  <a:gd name="T8" fmla="*/ 16 w 17"/>
                  <a:gd name="T9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6" y="6"/>
                    </a:moveTo>
                    <a:cubicBezTo>
                      <a:pt x="17" y="10"/>
                      <a:pt x="15" y="14"/>
                      <a:pt x="11" y="16"/>
                    </a:cubicBezTo>
                    <a:cubicBezTo>
                      <a:pt x="7" y="17"/>
                      <a:pt x="3" y="15"/>
                      <a:pt x="2" y="11"/>
                    </a:cubicBezTo>
                    <a:cubicBezTo>
                      <a:pt x="0" y="7"/>
                      <a:pt x="2" y="3"/>
                      <a:pt x="6" y="1"/>
                    </a:cubicBezTo>
                    <a:cubicBezTo>
                      <a:pt x="10" y="0"/>
                      <a:pt x="15" y="2"/>
                      <a:pt x="16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51" name="Freeform 228"/>
              <p:cNvSpPr/>
              <p:nvPr/>
            </p:nvSpPr>
            <p:spPr bwMode="auto">
              <a:xfrm>
                <a:off x="2640013" y="1062038"/>
                <a:ext cx="180975" cy="252413"/>
              </a:xfrm>
              <a:custGeom>
                <a:avLst/>
                <a:gdLst>
                  <a:gd name="T0" fmla="*/ 44 w 48"/>
                  <a:gd name="T1" fmla="*/ 65 h 67"/>
                  <a:gd name="T2" fmla="*/ 6 w 48"/>
                  <a:gd name="T3" fmla="*/ 0 h 67"/>
                  <a:gd name="T4" fmla="*/ 3 w 48"/>
                  <a:gd name="T5" fmla="*/ 2 h 67"/>
                  <a:gd name="T6" fmla="*/ 39 w 48"/>
                  <a:gd name="T7" fmla="*/ 64 h 67"/>
                  <a:gd name="T8" fmla="*/ 44 w 48"/>
                  <a:gd name="T9" fmla="*/ 65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67">
                    <a:moveTo>
                      <a:pt x="44" y="65"/>
                    </a:moveTo>
                    <a:cubicBezTo>
                      <a:pt x="48" y="36"/>
                      <a:pt x="34" y="10"/>
                      <a:pt x="6" y="0"/>
                    </a:cubicBezTo>
                    <a:cubicBezTo>
                      <a:pt x="4" y="0"/>
                      <a:pt x="0" y="1"/>
                      <a:pt x="3" y="2"/>
                    </a:cubicBezTo>
                    <a:cubicBezTo>
                      <a:pt x="31" y="11"/>
                      <a:pt x="43" y="36"/>
                      <a:pt x="39" y="64"/>
                    </a:cubicBezTo>
                    <a:cubicBezTo>
                      <a:pt x="39" y="66"/>
                      <a:pt x="44" y="67"/>
                      <a:pt x="44" y="6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52" name="Freeform 229"/>
              <p:cNvSpPr/>
              <p:nvPr/>
            </p:nvSpPr>
            <p:spPr bwMode="auto">
              <a:xfrm>
                <a:off x="2614613" y="1054100"/>
                <a:ext cx="225425" cy="169863"/>
              </a:xfrm>
              <a:custGeom>
                <a:avLst/>
                <a:gdLst>
                  <a:gd name="T0" fmla="*/ 55 w 60"/>
                  <a:gd name="T1" fmla="*/ 1 h 45"/>
                  <a:gd name="T2" fmla="*/ 4 w 60"/>
                  <a:gd name="T3" fmla="*/ 43 h 45"/>
                  <a:gd name="T4" fmla="*/ 6 w 60"/>
                  <a:gd name="T5" fmla="*/ 45 h 45"/>
                  <a:gd name="T6" fmla="*/ 60 w 60"/>
                  <a:gd name="T7" fmla="*/ 2 h 45"/>
                  <a:gd name="T8" fmla="*/ 55 w 60"/>
                  <a:gd name="T9" fmla="*/ 1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45">
                    <a:moveTo>
                      <a:pt x="55" y="1"/>
                    </a:moveTo>
                    <a:cubicBezTo>
                      <a:pt x="48" y="26"/>
                      <a:pt x="30" y="42"/>
                      <a:pt x="4" y="43"/>
                    </a:cubicBezTo>
                    <a:cubicBezTo>
                      <a:pt x="0" y="43"/>
                      <a:pt x="4" y="45"/>
                      <a:pt x="6" y="45"/>
                    </a:cubicBezTo>
                    <a:cubicBezTo>
                      <a:pt x="33" y="45"/>
                      <a:pt x="53" y="28"/>
                      <a:pt x="60" y="2"/>
                    </a:cubicBezTo>
                    <a:cubicBezTo>
                      <a:pt x="60" y="1"/>
                      <a:pt x="56" y="0"/>
                      <a:pt x="5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53" name="Freeform 230"/>
              <p:cNvSpPr/>
              <p:nvPr/>
            </p:nvSpPr>
            <p:spPr bwMode="auto">
              <a:xfrm>
                <a:off x="2617788" y="1125538"/>
                <a:ext cx="268288" cy="109538"/>
              </a:xfrm>
              <a:custGeom>
                <a:avLst/>
                <a:gdLst>
                  <a:gd name="T0" fmla="*/ 70 w 71"/>
                  <a:gd name="T1" fmla="*/ 27 h 29"/>
                  <a:gd name="T2" fmla="*/ 5 w 71"/>
                  <a:gd name="T3" fmla="*/ 1 h 29"/>
                  <a:gd name="T4" fmla="*/ 3 w 71"/>
                  <a:gd name="T5" fmla="*/ 3 h 29"/>
                  <a:gd name="T6" fmla="*/ 66 w 71"/>
                  <a:gd name="T7" fmla="*/ 28 h 29"/>
                  <a:gd name="T8" fmla="*/ 70 w 71"/>
                  <a:gd name="T9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29">
                    <a:moveTo>
                      <a:pt x="70" y="27"/>
                    </a:moveTo>
                    <a:cubicBezTo>
                      <a:pt x="54" y="11"/>
                      <a:pt x="28" y="2"/>
                      <a:pt x="5" y="1"/>
                    </a:cubicBezTo>
                    <a:cubicBezTo>
                      <a:pt x="4" y="0"/>
                      <a:pt x="0" y="2"/>
                      <a:pt x="3" y="3"/>
                    </a:cubicBezTo>
                    <a:cubicBezTo>
                      <a:pt x="25" y="4"/>
                      <a:pt x="50" y="13"/>
                      <a:pt x="66" y="28"/>
                    </a:cubicBezTo>
                    <a:cubicBezTo>
                      <a:pt x="67" y="29"/>
                      <a:pt x="71" y="28"/>
                      <a:pt x="70" y="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54" name="Freeform 231"/>
              <p:cNvSpPr/>
              <p:nvPr/>
            </p:nvSpPr>
            <p:spPr bwMode="auto">
              <a:xfrm>
                <a:off x="2689226" y="1027113"/>
                <a:ext cx="101600" cy="260350"/>
              </a:xfrm>
              <a:custGeom>
                <a:avLst/>
                <a:gdLst>
                  <a:gd name="T0" fmla="*/ 13 w 27"/>
                  <a:gd name="T1" fmla="*/ 2 h 69"/>
                  <a:gd name="T2" fmla="*/ 2 w 27"/>
                  <a:gd name="T3" fmla="*/ 67 h 69"/>
                  <a:gd name="T4" fmla="*/ 6 w 27"/>
                  <a:gd name="T5" fmla="*/ 68 h 69"/>
                  <a:gd name="T6" fmla="*/ 18 w 27"/>
                  <a:gd name="T7" fmla="*/ 1 h 69"/>
                  <a:gd name="T8" fmla="*/ 13 w 27"/>
                  <a:gd name="T9" fmla="*/ 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69">
                    <a:moveTo>
                      <a:pt x="13" y="2"/>
                    </a:moveTo>
                    <a:cubicBezTo>
                      <a:pt x="22" y="25"/>
                      <a:pt x="20" y="50"/>
                      <a:pt x="2" y="67"/>
                    </a:cubicBezTo>
                    <a:cubicBezTo>
                      <a:pt x="0" y="69"/>
                      <a:pt x="5" y="69"/>
                      <a:pt x="6" y="68"/>
                    </a:cubicBezTo>
                    <a:cubicBezTo>
                      <a:pt x="25" y="50"/>
                      <a:pt x="27" y="25"/>
                      <a:pt x="18" y="1"/>
                    </a:cubicBezTo>
                    <a:cubicBezTo>
                      <a:pt x="17" y="0"/>
                      <a:pt x="12" y="1"/>
                      <a:pt x="13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55" name="Freeform 232"/>
              <p:cNvSpPr/>
              <p:nvPr/>
            </p:nvSpPr>
            <p:spPr bwMode="auto">
              <a:xfrm>
                <a:off x="2768601" y="793750"/>
                <a:ext cx="811213" cy="373063"/>
              </a:xfrm>
              <a:custGeom>
                <a:avLst/>
                <a:gdLst>
                  <a:gd name="T0" fmla="*/ 6 w 215"/>
                  <a:gd name="T1" fmla="*/ 98 h 99"/>
                  <a:gd name="T2" fmla="*/ 213 w 215"/>
                  <a:gd name="T3" fmla="*/ 2 h 99"/>
                  <a:gd name="T4" fmla="*/ 209 w 215"/>
                  <a:gd name="T5" fmla="*/ 1 h 99"/>
                  <a:gd name="T6" fmla="*/ 2 w 215"/>
                  <a:gd name="T7" fmla="*/ 97 h 99"/>
                  <a:gd name="T8" fmla="*/ 6 w 215"/>
                  <a:gd name="T9" fmla="*/ 9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5" h="99">
                    <a:moveTo>
                      <a:pt x="6" y="98"/>
                    </a:moveTo>
                    <a:cubicBezTo>
                      <a:pt x="75" y="67"/>
                      <a:pt x="145" y="36"/>
                      <a:pt x="213" y="2"/>
                    </a:cubicBezTo>
                    <a:cubicBezTo>
                      <a:pt x="215" y="1"/>
                      <a:pt x="210" y="0"/>
                      <a:pt x="209" y="1"/>
                    </a:cubicBezTo>
                    <a:cubicBezTo>
                      <a:pt x="141" y="35"/>
                      <a:pt x="71" y="66"/>
                      <a:pt x="2" y="97"/>
                    </a:cubicBezTo>
                    <a:cubicBezTo>
                      <a:pt x="0" y="98"/>
                      <a:pt x="5" y="99"/>
                      <a:pt x="6" y="9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56" name="Freeform 233"/>
              <p:cNvSpPr/>
              <p:nvPr/>
            </p:nvSpPr>
            <p:spPr bwMode="auto">
              <a:xfrm>
                <a:off x="2730501" y="1136650"/>
                <a:ext cx="65088" cy="63500"/>
              </a:xfrm>
              <a:custGeom>
                <a:avLst/>
                <a:gdLst>
                  <a:gd name="T0" fmla="*/ 12 w 17"/>
                  <a:gd name="T1" fmla="*/ 15 h 17"/>
                  <a:gd name="T2" fmla="*/ 16 w 17"/>
                  <a:gd name="T3" fmla="*/ 5 h 17"/>
                  <a:gd name="T4" fmla="*/ 5 w 17"/>
                  <a:gd name="T5" fmla="*/ 1 h 17"/>
                  <a:gd name="T6" fmla="*/ 2 w 17"/>
                  <a:gd name="T7" fmla="*/ 12 h 17"/>
                  <a:gd name="T8" fmla="*/ 12 w 17"/>
                  <a:gd name="T9" fmla="*/ 1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2" y="15"/>
                    </a:moveTo>
                    <a:cubicBezTo>
                      <a:pt x="16" y="13"/>
                      <a:pt x="17" y="9"/>
                      <a:pt x="16" y="5"/>
                    </a:cubicBezTo>
                    <a:cubicBezTo>
                      <a:pt x="14" y="1"/>
                      <a:pt x="9" y="0"/>
                      <a:pt x="5" y="1"/>
                    </a:cubicBezTo>
                    <a:cubicBezTo>
                      <a:pt x="1" y="3"/>
                      <a:pt x="0" y="8"/>
                      <a:pt x="2" y="12"/>
                    </a:cubicBezTo>
                    <a:cubicBezTo>
                      <a:pt x="4" y="16"/>
                      <a:pt x="8" y="17"/>
                      <a:pt x="12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57" name="Freeform 234"/>
              <p:cNvSpPr/>
              <p:nvPr/>
            </p:nvSpPr>
            <p:spPr bwMode="auto">
              <a:xfrm>
                <a:off x="3451226" y="1479550"/>
                <a:ext cx="296863" cy="128588"/>
              </a:xfrm>
              <a:custGeom>
                <a:avLst/>
                <a:gdLst>
                  <a:gd name="T0" fmla="*/ 76 w 79"/>
                  <a:gd name="T1" fmla="*/ 12 h 34"/>
                  <a:gd name="T2" fmla="*/ 1 w 79"/>
                  <a:gd name="T3" fmla="*/ 31 h 34"/>
                  <a:gd name="T4" fmla="*/ 6 w 79"/>
                  <a:gd name="T5" fmla="*/ 33 h 34"/>
                  <a:gd name="T6" fmla="*/ 73 w 79"/>
                  <a:gd name="T7" fmla="*/ 13 h 34"/>
                  <a:gd name="T8" fmla="*/ 76 w 79"/>
                  <a:gd name="T9" fmla="*/ 1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34">
                    <a:moveTo>
                      <a:pt x="76" y="12"/>
                    </a:moveTo>
                    <a:cubicBezTo>
                      <a:pt x="48" y="0"/>
                      <a:pt x="18" y="5"/>
                      <a:pt x="1" y="31"/>
                    </a:cubicBezTo>
                    <a:cubicBezTo>
                      <a:pt x="0" y="33"/>
                      <a:pt x="5" y="34"/>
                      <a:pt x="6" y="33"/>
                    </a:cubicBezTo>
                    <a:cubicBezTo>
                      <a:pt x="21" y="9"/>
                      <a:pt x="47" y="2"/>
                      <a:pt x="73" y="13"/>
                    </a:cubicBezTo>
                    <a:cubicBezTo>
                      <a:pt x="74" y="14"/>
                      <a:pt x="79" y="13"/>
                      <a:pt x="76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58" name="Freeform 235"/>
              <p:cNvSpPr/>
              <p:nvPr/>
            </p:nvSpPr>
            <p:spPr bwMode="auto">
              <a:xfrm>
                <a:off x="3484563" y="1427163"/>
                <a:ext cx="155575" cy="244475"/>
              </a:xfrm>
              <a:custGeom>
                <a:avLst/>
                <a:gdLst>
                  <a:gd name="T0" fmla="*/ 3 w 41"/>
                  <a:gd name="T1" fmla="*/ 1 h 65"/>
                  <a:gd name="T2" fmla="*/ 30 w 41"/>
                  <a:gd name="T3" fmla="*/ 62 h 65"/>
                  <a:gd name="T4" fmla="*/ 35 w 41"/>
                  <a:gd name="T5" fmla="*/ 63 h 65"/>
                  <a:gd name="T6" fmla="*/ 7 w 41"/>
                  <a:gd name="T7" fmla="*/ 1 h 65"/>
                  <a:gd name="T8" fmla="*/ 3 w 41"/>
                  <a:gd name="T9" fmla="*/ 1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65">
                    <a:moveTo>
                      <a:pt x="3" y="1"/>
                    </a:moveTo>
                    <a:cubicBezTo>
                      <a:pt x="25" y="14"/>
                      <a:pt x="36" y="37"/>
                      <a:pt x="30" y="62"/>
                    </a:cubicBezTo>
                    <a:cubicBezTo>
                      <a:pt x="29" y="64"/>
                      <a:pt x="34" y="65"/>
                      <a:pt x="35" y="63"/>
                    </a:cubicBezTo>
                    <a:cubicBezTo>
                      <a:pt x="41" y="37"/>
                      <a:pt x="29" y="14"/>
                      <a:pt x="7" y="1"/>
                    </a:cubicBezTo>
                    <a:cubicBezTo>
                      <a:pt x="5" y="0"/>
                      <a:pt x="0" y="0"/>
                      <a:pt x="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59" name="Freeform 236"/>
              <p:cNvSpPr/>
              <p:nvPr/>
            </p:nvSpPr>
            <p:spPr bwMode="auto">
              <a:xfrm>
                <a:off x="3511551" y="1427163"/>
                <a:ext cx="180975" cy="217488"/>
              </a:xfrm>
              <a:custGeom>
                <a:avLst/>
                <a:gdLst>
                  <a:gd name="T0" fmla="*/ 42 w 48"/>
                  <a:gd name="T1" fmla="*/ 1 h 58"/>
                  <a:gd name="T2" fmla="*/ 0 w 48"/>
                  <a:gd name="T3" fmla="*/ 56 h 58"/>
                  <a:gd name="T4" fmla="*/ 5 w 48"/>
                  <a:gd name="T5" fmla="*/ 56 h 58"/>
                  <a:gd name="T6" fmla="*/ 46 w 48"/>
                  <a:gd name="T7" fmla="*/ 2 h 58"/>
                  <a:gd name="T8" fmla="*/ 42 w 48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58">
                    <a:moveTo>
                      <a:pt x="42" y="1"/>
                    </a:moveTo>
                    <a:cubicBezTo>
                      <a:pt x="23" y="12"/>
                      <a:pt x="8" y="35"/>
                      <a:pt x="0" y="56"/>
                    </a:cubicBezTo>
                    <a:cubicBezTo>
                      <a:pt x="0" y="58"/>
                      <a:pt x="5" y="58"/>
                      <a:pt x="5" y="56"/>
                    </a:cubicBezTo>
                    <a:cubicBezTo>
                      <a:pt x="12" y="36"/>
                      <a:pt x="27" y="13"/>
                      <a:pt x="46" y="2"/>
                    </a:cubicBezTo>
                    <a:cubicBezTo>
                      <a:pt x="48" y="0"/>
                      <a:pt x="43" y="0"/>
                      <a:pt x="4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60" name="Freeform 237"/>
              <p:cNvSpPr/>
              <p:nvPr/>
            </p:nvSpPr>
            <p:spPr bwMode="auto">
              <a:xfrm>
                <a:off x="3440113" y="1487488"/>
                <a:ext cx="260350" cy="127000"/>
              </a:xfrm>
              <a:custGeom>
                <a:avLst/>
                <a:gdLst>
                  <a:gd name="T0" fmla="*/ 5 w 69"/>
                  <a:gd name="T1" fmla="*/ 6 h 34"/>
                  <a:gd name="T2" fmla="*/ 63 w 69"/>
                  <a:gd name="T3" fmla="*/ 33 h 34"/>
                  <a:gd name="T4" fmla="*/ 68 w 69"/>
                  <a:gd name="T5" fmla="*/ 32 h 34"/>
                  <a:gd name="T6" fmla="*/ 4 w 69"/>
                  <a:gd name="T7" fmla="*/ 4 h 34"/>
                  <a:gd name="T8" fmla="*/ 5 w 69"/>
                  <a:gd name="T9" fmla="*/ 6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34">
                    <a:moveTo>
                      <a:pt x="5" y="6"/>
                    </a:moveTo>
                    <a:cubicBezTo>
                      <a:pt x="29" y="2"/>
                      <a:pt x="51" y="12"/>
                      <a:pt x="63" y="33"/>
                    </a:cubicBezTo>
                    <a:cubicBezTo>
                      <a:pt x="64" y="34"/>
                      <a:pt x="69" y="33"/>
                      <a:pt x="68" y="32"/>
                    </a:cubicBezTo>
                    <a:cubicBezTo>
                      <a:pt x="55" y="9"/>
                      <a:pt x="29" y="0"/>
                      <a:pt x="4" y="4"/>
                    </a:cubicBezTo>
                    <a:cubicBezTo>
                      <a:pt x="0" y="4"/>
                      <a:pt x="3" y="6"/>
                      <a:pt x="5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61" name="Freeform 238"/>
              <p:cNvSpPr/>
              <p:nvPr/>
            </p:nvSpPr>
            <p:spPr bwMode="auto">
              <a:xfrm>
                <a:off x="3519488" y="700087"/>
                <a:ext cx="77788" cy="809625"/>
              </a:xfrm>
              <a:custGeom>
                <a:avLst/>
                <a:gdLst>
                  <a:gd name="T0" fmla="*/ 21 w 21"/>
                  <a:gd name="T1" fmla="*/ 213 h 215"/>
                  <a:gd name="T2" fmla="*/ 5 w 21"/>
                  <a:gd name="T3" fmla="*/ 1 h 215"/>
                  <a:gd name="T4" fmla="*/ 0 w 21"/>
                  <a:gd name="T5" fmla="*/ 2 h 215"/>
                  <a:gd name="T6" fmla="*/ 16 w 21"/>
                  <a:gd name="T7" fmla="*/ 213 h 215"/>
                  <a:gd name="T8" fmla="*/ 21 w 21"/>
                  <a:gd name="T9" fmla="*/ 213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" h="215">
                    <a:moveTo>
                      <a:pt x="21" y="213"/>
                    </a:moveTo>
                    <a:cubicBezTo>
                      <a:pt x="9" y="143"/>
                      <a:pt x="12" y="72"/>
                      <a:pt x="5" y="1"/>
                    </a:cubicBezTo>
                    <a:cubicBezTo>
                      <a:pt x="5" y="0"/>
                      <a:pt x="0" y="0"/>
                      <a:pt x="0" y="2"/>
                    </a:cubicBezTo>
                    <a:cubicBezTo>
                      <a:pt x="7" y="72"/>
                      <a:pt x="4" y="144"/>
                      <a:pt x="16" y="213"/>
                    </a:cubicBezTo>
                    <a:cubicBezTo>
                      <a:pt x="16" y="215"/>
                      <a:pt x="21" y="214"/>
                      <a:pt x="21" y="2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62" name="Freeform 239"/>
              <p:cNvSpPr/>
              <p:nvPr/>
            </p:nvSpPr>
            <p:spPr bwMode="auto">
              <a:xfrm>
                <a:off x="3556001" y="1490663"/>
                <a:ext cx="65088" cy="63500"/>
              </a:xfrm>
              <a:custGeom>
                <a:avLst/>
                <a:gdLst>
                  <a:gd name="T0" fmla="*/ 16 w 17"/>
                  <a:gd name="T1" fmla="*/ 7 h 17"/>
                  <a:gd name="T2" fmla="*/ 7 w 17"/>
                  <a:gd name="T3" fmla="*/ 1 h 17"/>
                  <a:gd name="T4" fmla="*/ 1 w 17"/>
                  <a:gd name="T5" fmla="*/ 10 h 17"/>
                  <a:gd name="T6" fmla="*/ 10 w 17"/>
                  <a:gd name="T7" fmla="*/ 16 h 17"/>
                  <a:gd name="T8" fmla="*/ 16 w 17"/>
                  <a:gd name="T9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7">
                    <a:moveTo>
                      <a:pt x="16" y="7"/>
                    </a:moveTo>
                    <a:cubicBezTo>
                      <a:pt x="15" y="3"/>
                      <a:pt x="11" y="0"/>
                      <a:pt x="7" y="1"/>
                    </a:cubicBezTo>
                    <a:cubicBezTo>
                      <a:pt x="3" y="2"/>
                      <a:pt x="0" y="6"/>
                      <a:pt x="1" y="10"/>
                    </a:cubicBezTo>
                    <a:cubicBezTo>
                      <a:pt x="2" y="14"/>
                      <a:pt x="6" y="17"/>
                      <a:pt x="10" y="16"/>
                    </a:cubicBezTo>
                    <a:cubicBezTo>
                      <a:pt x="15" y="15"/>
                      <a:pt x="17" y="11"/>
                      <a:pt x="16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63" name="Freeform 240"/>
              <p:cNvSpPr/>
              <p:nvPr/>
            </p:nvSpPr>
            <p:spPr bwMode="auto">
              <a:xfrm>
                <a:off x="3832226" y="1506538"/>
                <a:ext cx="233363" cy="198438"/>
              </a:xfrm>
              <a:custGeom>
                <a:avLst/>
                <a:gdLst>
                  <a:gd name="T0" fmla="*/ 56 w 62"/>
                  <a:gd name="T1" fmla="*/ 1 h 53"/>
                  <a:gd name="T2" fmla="*/ 0 w 62"/>
                  <a:gd name="T3" fmla="*/ 51 h 53"/>
                  <a:gd name="T4" fmla="*/ 5 w 62"/>
                  <a:gd name="T5" fmla="*/ 52 h 53"/>
                  <a:gd name="T6" fmla="*/ 59 w 62"/>
                  <a:gd name="T7" fmla="*/ 3 h 53"/>
                  <a:gd name="T8" fmla="*/ 56 w 62"/>
                  <a:gd name="T9" fmla="*/ 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53">
                    <a:moveTo>
                      <a:pt x="56" y="1"/>
                    </a:moveTo>
                    <a:cubicBezTo>
                      <a:pt x="27" y="3"/>
                      <a:pt x="4" y="21"/>
                      <a:pt x="0" y="51"/>
                    </a:cubicBezTo>
                    <a:cubicBezTo>
                      <a:pt x="0" y="53"/>
                      <a:pt x="5" y="53"/>
                      <a:pt x="5" y="52"/>
                    </a:cubicBezTo>
                    <a:cubicBezTo>
                      <a:pt x="9" y="23"/>
                      <a:pt x="30" y="5"/>
                      <a:pt x="59" y="3"/>
                    </a:cubicBezTo>
                    <a:cubicBezTo>
                      <a:pt x="62" y="2"/>
                      <a:pt x="58" y="0"/>
                      <a:pt x="5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64" name="Freeform 241"/>
              <p:cNvSpPr/>
              <p:nvPr/>
            </p:nvSpPr>
            <p:spPr bwMode="auto">
              <a:xfrm>
                <a:off x="3786188" y="1524000"/>
                <a:ext cx="222250" cy="173038"/>
              </a:xfrm>
              <a:custGeom>
                <a:avLst/>
                <a:gdLst>
                  <a:gd name="T0" fmla="*/ 4 w 59"/>
                  <a:gd name="T1" fmla="*/ 3 h 46"/>
                  <a:gd name="T2" fmla="*/ 54 w 59"/>
                  <a:gd name="T3" fmla="*/ 44 h 46"/>
                  <a:gd name="T4" fmla="*/ 59 w 59"/>
                  <a:gd name="T5" fmla="*/ 44 h 46"/>
                  <a:gd name="T6" fmla="*/ 3 w 59"/>
                  <a:gd name="T7" fmla="*/ 0 h 46"/>
                  <a:gd name="T8" fmla="*/ 4 w 59"/>
                  <a:gd name="T9" fmla="*/ 3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46">
                    <a:moveTo>
                      <a:pt x="4" y="3"/>
                    </a:moveTo>
                    <a:cubicBezTo>
                      <a:pt x="29" y="4"/>
                      <a:pt x="48" y="19"/>
                      <a:pt x="54" y="44"/>
                    </a:cubicBezTo>
                    <a:cubicBezTo>
                      <a:pt x="54" y="45"/>
                      <a:pt x="59" y="46"/>
                      <a:pt x="59" y="44"/>
                    </a:cubicBezTo>
                    <a:cubicBezTo>
                      <a:pt x="52" y="17"/>
                      <a:pt x="30" y="2"/>
                      <a:pt x="3" y="0"/>
                    </a:cubicBezTo>
                    <a:cubicBezTo>
                      <a:pt x="0" y="0"/>
                      <a:pt x="2" y="3"/>
                      <a:pt x="4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65" name="Freeform 242"/>
              <p:cNvSpPr/>
              <p:nvPr/>
            </p:nvSpPr>
            <p:spPr bwMode="auto">
              <a:xfrm>
                <a:off x="3892551" y="1446213"/>
                <a:ext cx="74613" cy="266700"/>
              </a:xfrm>
              <a:custGeom>
                <a:avLst/>
                <a:gdLst>
                  <a:gd name="T0" fmla="*/ 15 w 20"/>
                  <a:gd name="T1" fmla="*/ 2 h 71"/>
                  <a:gd name="T2" fmla="*/ 3 w 20"/>
                  <a:gd name="T3" fmla="*/ 70 h 71"/>
                  <a:gd name="T4" fmla="*/ 8 w 20"/>
                  <a:gd name="T5" fmla="*/ 69 h 71"/>
                  <a:gd name="T6" fmla="*/ 20 w 20"/>
                  <a:gd name="T7" fmla="*/ 2 h 71"/>
                  <a:gd name="T8" fmla="*/ 15 w 20"/>
                  <a:gd name="T9" fmla="*/ 2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71">
                    <a:moveTo>
                      <a:pt x="15" y="2"/>
                    </a:moveTo>
                    <a:cubicBezTo>
                      <a:pt x="3" y="21"/>
                      <a:pt x="0" y="48"/>
                      <a:pt x="3" y="70"/>
                    </a:cubicBezTo>
                    <a:cubicBezTo>
                      <a:pt x="3" y="71"/>
                      <a:pt x="8" y="71"/>
                      <a:pt x="8" y="69"/>
                    </a:cubicBezTo>
                    <a:cubicBezTo>
                      <a:pt x="5" y="47"/>
                      <a:pt x="8" y="21"/>
                      <a:pt x="20" y="2"/>
                    </a:cubicBezTo>
                    <a:cubicBezTo>
                      <a:pt x="20" y="1"/>
                      <a:pt x="16" y="0"/>
                      <a:pt x="15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66" name="Freeform 243"/>
              <p:cNvSpPr/>
              <p:nvPr/>
            </p:nvSpPr>
            <p:spPr bwMode="auto">
              <a:xfrm>
                <a:off x="3778251" y="1547813"/>
                <a:ext cx="279400" cy="74613"/>
              </a:xfrm>
              <a:custGeom>
                <a:avLst/>
                <a:gdLst>
                  <a:gd name="T0" fmla="*/ 6 w 74"/>
                  <a:gd name="T1" fmla="*/ 19 h 20"/>
                  <a:gd name="T2" fmla="*/ 69 w 74"/>
                  <a:gd name="T3" fmla="*/ 16 h 20"/>
                  <a:gd name="T4" fmla="*/ 73 w 74"/>
                  <a:gd name="T5" fmla="*/ 15 h 20"/>
                  <a:gd name="T6" fmla="*/ 2 w 74"/>
                  <a:gd name="T7" fmla="*/ 18 h 20"/>
                  <a:gd name="T8" fmla="*/ 6 w 74"/>
                  <a:gd name="T9" fmla="*/ 19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4" h="20">
                    <a:moveTo>
                      <a:pt x="6" y="19"/>
                    </a:moveTo>
                    <a:cubicBezTo>
                      <a:pt x="25" y="6"/>
                      <a:pt x="49" y="3"/>
                      <a:pt x="69" y="16"/>
                    </a:cubicBezTo>
                    <a:cubicBezTo>
                      <a:pt x="70" y="17"/>
                      <a:pt x="74" y="16"/>
                      <a:pt x="73" y="15"/>
                    </a:cubicBezTo>
                    <a:cubicBezTo>
                      <a:pt x="51" y="0"/>
                      <a:pt x="23" y="4"/>
                      <a:pt x="2" y="18"/>
                    </a:cubicBezTo>
                    <a:cubicBezTo>
                      <a:pt x="0" y="19"/>
                      <a:pt x="5" y="20"/>
                      <a:pt x="6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67" name="Freeform 244"/>
              <p:cNvSpPr/>
              <p:nvPr/>
            </p:nvSpPr>
            <p:spPr bwMode="auto">
              <a:xfrm>
                <a:off x="3511551" y="749300"/>
                <a:ext cx="411163" cy="812800"/>
              </a:xfrm>
              <a:custGeom>
                <a:avLst/>
                <a:gdLst>
                  <a:gd name="T0" fmla="*/ 108 w 109"/>
                  <a:gd name="T1" fmla="*/ 214 h 216"/>
                  <a:gd name="T2" fmla="*/ 55 w 109"/>
                  <a:gd name="T3" fmla="*/ 102 h 216"/>
                  <a:gd name="T4" fmla="*/ 5 w 109"/>
                  <a:gd name="T5" fmla="*/ 1 h 216"/>
                  <a:gd name="T6" fmla="*/ 1 w 109"/>
                  <a:gd name="T7" fmla="*/ 2 h 216"/>
                  <a:gd name="T8" fmla="*/ 53 w 109"/>
                  <a:gd name="T9" fmla="*/ 109 h 216"/>
                  <a:gd name="T10" fmla="*/ 103 w 109"/>
                  <a:gd name="T11" fmla="*/ 215 h 216"/>
                  <a:gd name="T12" fmla="*/ 108 w 109"/>
                  <a:gd name="T13" fmla="*/ 214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9" h="216">
                    <a:moveTo>
                      <a:pt x="108" y="214"/>
                    </a:moveTo>
                    <a:cubicBezTo>
                      <a:pt x="84" y="181"/>
                      <a:pt x="70" y="140"/>
                      <a:pt x="55" y="102"/>
                    </a:cubicBezTo>
                    <a:cubicBezTo>
                      <a:pt x="41" y="68"/>
                      <a:pt x="29" y="30"/>
                      <a:pt x="5" y="1"/>
                    </a:cubicBezTo>
                    <a:cubicBezTo>
                      <a:pt x="5" y="0"/>
                      <a:pt x="0" y="1"/>
                      <a:pt x="1" y="2"/>
                    </a:cubicBezTo>
                    <a:cubicBezTo>
                      <a:pt x="25" y="33"/>
                      <a:pt x="38" y="73"/>
                      <a:pt x="53" y="109"/>
                    </a:cubicBezTo>
                    <a:cubicBezTo>
                      <a:pt x="67" y="145"/>
                      <a:pt x="80" y="183"/>
                      <a:pt x="103" y="215"/>
                    </a:cubicBezTo>
                    <a:cubicBezTo>
                      <a:pt x="104" y="216"/>
                      <a:pt x="109" y="215"/>
                      <a:pt x="108" y="2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68" name="Freeform 245"/>
              <p:cNvSpPr/>
              <p:nvPr/>
            </p:nvSpPr>
            <p:spPr bwMode="auto">
              <a:xfrm>
                <a:off x="3887788" y="1539875"/>
                <a:ext cx="65088" cy="68263"/>
              </a:xfrm>
              <a:custGeom>
                <a:avLst/>
                <a:gdLst>
                  <a:gd name="T0" fmla="*/ 14 w 17"/>
                  <a:gd name="T1" fmla="*/ 4 h 18"/>
                  <a:gd name="T2" fmla="*/ 4 w 17"/>
                  <a:gd name="T3" fmla="*/ 3 h 18"/>
                  <a:gd name="T4" fmla="*/ 3 w 17"/>
                  <a:gd name="T5" fmla="*/ 14 h 18"/>
                  <a:gd name="T6" fmla="*/ 13 w 17"/>
                  <a:gd name="T7" fmla="*/ 15 h 18"/>
                  <a:gd name="T8" fmla="*/ 14 w 17"/>
                  <a:gd name="T9" fmla="*/ 4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8">
                    <a:moveTo>
                      <a:pt x="14" y="4"/>
                    </a:moveTo>
                    <a:cubicBezTo>
                      <a:pt x="12" y="1"/>
                      <a:pt x="7" y="0"/>
                      <a:pt x="4" y="3"/>
                    </a:cubicBezTo>
                    <a:cubicBezTo>
                      <a:pt x="0" y="6"/>
                      <a:pt x="0" y="10"/>
                      <a:pt x="3" y="14"/>
                    </a:cubicBezTo>
                    <a:cubicBezTo>
                      <a:pt x="5" y="17"/>
                      <a:pt x="10" y="18"/>
                      <a:pt x="13" y="15"/>
                    </a:cubicBezTo>
                    <a:cubicBezTo>
                      <a:pt x="17" y="12"/>
                      <a:pt x="17" y="7"/>
                      <a:pt x="14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69" name="Freeform 246"/>
              <p:cNvSpPr/>
              <p:nvPr/>
            </p:nvSpPr>
            <p:spPr bwMode="auto">
              <a:xfrm>
                <a:off x="3556001" y="60325"/>
                <a:ext cx="196850" cy="77788"/>
              </a:xfrm>
              <a:custGeom>
                <a:avLst/>
                <a:gdLst>
                  <a:gd name="T0" fmla="*/ 46 w 52"/>
                  <a:gd name="T1" fmla="*/ 11 h 21"/>
                  <a:gd name="T2" fmla="*/ 6 w 52"/>
                  <a:gd name="T3" fmla="*/ 1 h 21"/>
                  <a:gd name="T4" fmla="*/ 1 w 52"/>
                  <a:gd name="T5" fmla="*/ 1 h 21"/>
                  <a:gd name="T6" fmla="*/ 50 w 52"/>
                  <a:gd name="T7" fmla="*/ 13 h 21"/>
                  <a:gd name="T8" fmla="*/ 46 w 52"/>
                  <a:gd name="T9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21">
                    <a:moveTo>
                      <a:pt x="46" y="11"/>
                    </a:moveTo>
                    <a:cubicBezTo>
                      <a:pt x="31" y="18"/>
                      <a:pt x="16" y="15"/>
                      <a:pt x="6" y="1"/>
                    </a:cubicBezTo>
                    <a:cubicBezTo>
                      <a:pt x="5" y="0"/>
                      <a:pt x="0" y="0"/>
                      <a:pt x="1" y="1"/>
                    </a:cubicBezTo>
                    <a:cubicBezTo>
                      <a:pt x="13" y="18"/>
                      <a:pt x="32" y="21"/>
                      <a:pt x="50" y="13"/>
                    </a:cubicBezTo>
                    <a:cubicBezTo>
                      <a:pt x="52" y="12"/>
                      <a:pt x="47" y="11"/>
                      <a:pt x="46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70" name="Freeform 247"/>
              <p:cNvSpPr/>
              <p:nvPr/>
            </p:nvSpPr>
            <p:spPr bwMode="auto">
              <a:xfrm>
                <a:off x="3582988" y="19050"/>
                <a:ext cx="98425" cy="157163"/>
              </a:xfrm>
              <a:custGeom>
                <a:avLst/>
                <a:gdLst>
                  <a:gd name="T0" fmla="*/ 6 w 26"/>
                  <a:gd name="T1" fmla="*/ 41 h 42"/>
                  <a:gd name="T2" fmla="*/ 22 w 26"/>
                  <a:gd name="T3" fmla="*/ 2 h 42"/>
                  <a:gd name="T4" fmla="*/ 17 w 26"/>
                  <a:gd name="T5" fmla="*/ 1 h 42"/>
                  <a:gd name="T6" fmla="*/ 1 w 26"/>
                  <a:gd name="T7" fmla="*/ 39 h 42"/>
                  <a:gd name="T8" fmla="*/ 6 w 26"/>
                  <a:gd name="T9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42">
                    <a:moveTo>
                      <a:pt x="6" y="41"/>
                    </a:moveTo>
                    <a:cubicBezTo>
                      <a:pt x="20" y="32"/>
                      <a:pt x="26" y="18"/>
                      <a:pt x="22" y="2"/>
                    </a:cubicBezTo>
                    <a:cubicBezTo>
                      <a:pt x="22" y="0"/>
                      <a:pt x="17" y="0"/>
                      <a:pt x="17" y="1"/>
                    </a:cubicBezTo>
                    <a:cubicBezTo>
                      <a:pt x="21" y="17"/>
                      <a:pt x="15" y="31"/>
                      <a:pt x="1" y="39"/>
                    </a:cubicBezTo>
                    <a:cubicBezTo>
                      <a:pt x="0" y="40"/>
                      <a:pt x="5" y="42"/>
                      <a:pt x="6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71" name="Freeform 248"/>
              <p:cNvSpPr/>
              <p:nvPr/>
            </p:nvSpPr>
            <p:spPr bwMode="auto">
              <a:xfrm>
                <a:off x="3594101" y="33337"/>
                <a:ext cx="123825" cy="139700"/>
              </a:xfrm>
              <a:custGeom>
                <a:avLst/>
                <a:gdLst>
                  <a:gd name="T0" fmla="*/ 32 w 33"/>
                  <a:gd name="T1" fmla="*/ 34 h 37"/>
                  <a:gd name="T2" fmla="*/ 5 w 33"/>
                  <a:gd name="T3" fmla="*/ 1 h 37"/>
                  <a:gd name="T4" fmla="*/ 0 w 33"/>
                  <a:gd name="T5" fmla="*/ 2 h 37"/>
                  <a:gd name="T6" fmla="*/ 28 w 33"/>
                  <a:gd name="T7" fmla="*/ 36 h 37"/>
                  <a:gd name="T8" fmla="*/ 32 w 33"/>
                  <a:gd name="T9" fmla="*/ 3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7">
                    <a:moveTo>
                      <a:pt x="32" y="34"/>
                    </a:moveTo>
                    <a:cubicBezTo>
                      <a:pt x="20" y="28"/>
                      <a:pt x="10" y="14"/>
                      <a:pt x="5" y="1"/>
                    </a:cubicBezTo>
                    <a:cubicBezTo>
                      <a:pt x="5" y="0"/>
                      <a:pt x="0" y="1"/>
                      <a:pt x="0" y="2"/>
                    </a:cubicBezTo>
                    <a:cubicBezTo>
                      <a:pt x="5" y="15"/>
                      <a:pt x="15" y="29"/>
                      <a:pt x="28" y="36"/>
                    </a:cubicBezTo>
                    <a:cubicBezTo>
                      <a:pt x="29" y="37"/>
                      <a:pt x="33" y="35"/>
                      <a:pt x="32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72" name="Freeform 249"/>
              <p:cNvSpPr/>
              <p:nvPr/>
            </p:nvSpPr>
            <p:spPr bwMode="auto">
              <a:xfrm>
                <a:off x="3552826" y="49212"/>
                <a:ext cx="165100" cy="85725"/>
              </a:xfrm>
              <a:custGeom>
                <a:avLst/>
                <a:gdLst>
                  <a:gd name="T0" fmla="*/ 3 w 44"/>
                  <a:gd name="T1" fmla="*/ 21 h 23"/>
                  <a:gd name="T2" fmla="*/ 44 w 44"/>
                  <a:gd name="T3" fmla="*/ 2 h 23"/>
                  <a:gd name="T4" fmla="*/ 39 w 44"/>
                  <a:gd name="T5" fmla="*/ 2 h 23"/>
                  <a:gd name="T6" fmla="*/ 4 w 44"/>
                  <a:gd name="T7" fmla="*/ 19 h 23"/>
                  <a:gd name="T8" fmla="*/ 3 w 44"/>
                  <a:gd name="T9" fmla="*/ 2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23">
                    <a:moveTo>
                      <a:pt x="3" y="21"/>
                    </a:moveTo>
                    <a:cubicBezTo>
                      <a:pt x="19" y="23"/>
                      <a:pt x="36" y="17"/>
                      <a:pt x="44" y="2"/>
                    </a:cubicBezTo>
                    <a:cubicBezTo>
                      <a:pt x="44" y="1"/>
                      <a:pt x="39" y="0"/>
                      <a:pt x="39" y="2"/>
                    </a:cubicBezTo>
                    <a:cubicBezTo>
                      <a:pt x="32" y="14"/>
                      <a:pt x="19" y="21"/>
                      <a:pt x="4" y="19"/>
                    </a:cubicBezTo>
                    <a:cubicBezTo>
                      <a:pt x="2" y="19"/>
                      <a:pt x="0" y="21"/>
                      <a:pt x="3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73" name="Freeform 250"/>
              <p:cNvSpPr/>
              <p:nvPr/>
            </p:nvSpPr>
            <p:spPr bwMode="auto">
              <a:xfrm>
                <a:off x="3541713" y="120650"/>
                <a:ext cx="115888" cy="669925"/>
              </a:xfrm>
              <a:custGeom>
                <a:avLst/>
                <a:gdLst>
                  <a:gd name="T0" fmla="*/ 26 w 31"/>
                  <a:gd name="T1" fmla="*/ 1 h 178"/>
                  <a:gd name="T2" fmla="*/ 0 w 31"/>
                  <a:gd name="T3" fmla="*/ 177 h 178"/>
                  <a:gd name="T4" fmla="*/ 5 w 31"/>
                  <a:gd name="T5" fmla="*/ 176 h 178"/>
                  <a:gd name="T6" fmla="*/ 31 w 31"/>
                  <a:gd name="T7" fmla="*/ 1 h 178"/>
                  <a:gd name="T8" fmla="*/ 26 w 31"/>
                  <a:gd name="T9" fmla="*/ 1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178">
                    <a:moveTo>
                      <a:pt x="26" y="1"/>
                    </a:moveTo>
                    <a:cubicBezTo>
                      <a:pt x="18" y="60"/>
                      <a:pt x="11" y="118"/>
                      <a:pt x="0" y="177"/>
                    </a:cubicBezTo>
                    <a:cubicBezTo>
                      <a:pt x="0" y="178"/>
                      <a:pt x="5" y="178"/>
                      <a:pt x="5" y="176"/>
                    </a:cubicBezTo>
                    <a:cubicBezTo>
                      <a:pt x="16" y="118"/>
                      <a:pt x="23" y="59"/>
                      <a:pt x="31" y="1"/>
                    </a:cubicBezTo>
                    <a:cubicBezTo>
                      <a:pt x="31" y="0"/>
                      <a:pt x="26" y="0"/>
                      <a:pt x="26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74" name="Freeform 251"/>
              <p:cNvSpPr/>
              <p:nvPr/>
            </p:nvSpPr>
            <p:spPr bwMode="auto">
              <a:xfrm>
                <a:off x="3632201" y="90487"/>
                <a:ext cx="38100" cy="41275"/>
              </a:xfrm>
              <a:custGeom>
                <a:avLst/>
                <a:gdLst>
                  <a:gd name="T0" fmla="*/ 9 w 10"/>
                  <a:gd name="T1" fmla="*/ 6 h 11"/>
                  <a:gd name="T2" fmla="*/ 4 w 10"/>
                  <a:gd name="T3" fmla="*/ 10 h 11"/>
                  <a:gd name="T4" fmla="*/ 0 w 10"/>
                  <a:gd name="T5" fmla="*/ 5 h 11"/>
                  <a:gd name="T6" fmla="*/ 6 w 10"/>
                  <a:gd name="T7" fmla="*/ 1 h 11"/>
                  <a:gd name="T8" fmla="*/ 9 w 10"/>
                  <a:gd name="T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9" y="6"/>
                    </a:moveTo>
                    <a:cubicBezTo>
                      <a:pt x="9" y="9"/>
                      <a:pt x="6" y="11"/>
                      <a:pt x="4" y="10"/>
                    </a:cubicBezTo>
                    <a:cubicBezTo>
                      <a:pt x="1" y="10"/>
                      <a:pt x="0" y="7"/>
                      <a:pt x="0" y="5"/>
                    </a:cubicBezTo>
                    <a:cubicBezTo>
                      <a:pt x="0" y="2"/>
                      <a:pt x="3" y="0"/>
                      <a:pt x="6" y="1"/>
                    </a:cubicBezTo>
                    <a:cubicBezTo>
                      <a:pt x="8" y="1"/>
                      <a:pt x="10" y="4"/>
                      <a:pt x="9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75" name="Freeform 252"/>
              <p:cNvSpPr/>
              <p:nvPr/>
            </p:nvSpPr>
            <p:spPr bwMode="auto">
              <a:xfrm>
                <a:off x="3887788" y="-46038"/>
                <a:ext cx="173038" cy="112713"/>
              </a:xfrm>
              <a:custGeom>
                <a:avLst/>
                <a:gdLst>
                  <a:gd name="T0" fmla="*/ 40 w 46"/>
                  <a:gd name="T1" fmla="*/ 26 h 30"/>
                  <a:gd name="T2" fmla="*/ 6 w 46"/>
                  <a:gd name="T3" fmla="*/ 2 h 30"/>
                  <a:gd name="T4" fmla="*/ 1 w 46"/>
                  <a:gd name="T5" fmla="*/ 1 h 30"/>
                  <a:gd name="T6" fmla="*/ 42 w 46"/>
                  <a:gd name="T7" fmla="*/ 28 h 30"/>
                  <a:gd name="T8" fmla="*/ 40 w 46"/>
                  <a:gd name="T9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6" h="30">
                    <a:moveTo>
                      <a:pt x="40" y="26"/>
                    </a:moveTo>
                    <a:cubicBezTo>
                      <a:pt x="23" y="27"/>
                      <a:pt x="10" y="18"/>
                      <a:pt x="6" y="2"/>
                    </a:cubicBezTo>
                    <a:cubicBezTo>
                      <a:pt x="5" y="0"/>
                      <a:pt x="0" y="0"/>
                      <a:pt x="1" y="1"/>
                    </a:cubicBezTo>
                    <a:cubicBezTo>
                      <a:pt x="6" y="21"/>
                      <a:pt x="23" y="30"/>
                      <a:pt x="42" y="28"/>
                    </a:cubicBezTo>
                    <a:cubicBezTo>
                      <a:pt x="46" y="28"/>
                      <a:pt x="42" y="26"/>
                      <a:pt x="40" y="2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76" name="Freeform 253"/>
              <p:cNvSpPr/>
              <p:nvPr/>
            </p:nvSpPr>
            <p:spPr bwMode="auto">
              <a:xfrm>
                <a:off x="3873501" y="-57150"/>
                <a:ext cx="134938" cy="131763"/>
              </a:xfrm>
              <a:custGeom>
                <a:avLst/>
                <a:gdLst>
                  <a:gd name="T0" fmla="*/ 6 w 36"/>
                  <a:gd name="T1" fmla="*/ 34 h 35"/>
                  <a:gd name="T2" fmla="*/ 35 w 36"/>
                  <a:gd name="T3" fmla="*/ 3 h 35"/>
                  <a:gd name="T4" fmla="*/ 30 w 36"/>
                  <a:gd name="T5" fmla="*/ 2 h 35"/>
                  <a:gd name="T6" fmla="*/ 3 w 36"/>
                  <a:gd name="T7" fmla="*/ 32 h 35"/>
                  <a:gd name="T8" fmla="*/ 6 w 36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" h="35">
                    <a:moveTo>
                      <a:pt x="6" y="34"/>
                    </a:moveTo>
                    <a:cubicBezTo>
                      <a:pt x="22" y="31"/>
                      <a:pt x="34" y="20"/>
                      <a:pt x="35" y="3"/>
                    </a:cubicBezTo>
                    <a:cubicBezTo>
                      <a:pt x="36" y="1"/>
                      <a:pt x="31" y="0"/>
                      <a:pt x="30" y="2"/>
                    </a:cubicBezTo>
                    <a:cubicBezTo>
                      <a:pt x="29" y="18"/>
                      <a:pt x="18" y="29"/>
                      <a:pt x="3" y="32"/>
                    </a:cubicBezTo>
                    <a:cubicBezTo>
                      <a:pt x="0" y="33"/>
                      <a:pt x="5" y="35"/>
                      <a:pt x="6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77" name="Freeform 254"/>
              <p:cNvSpPr/>
              <p:nvPr/>
            </p:nvSpPr>
            <p:spPr bwMode="auto">
              <a:xfrm>
                <a:off x="3933826" y="-57150"/>
                <a:ext cx="71438" cy="166688"/>
              </a:xfrm>
              <a:custGeom>
                <a:avLst/>
                <a:gdLst>
                  <a:gd name="T0" fmla="*/ 18 w 19"/>
                  <a:gd name="T1" fmla="*/ 42 h 44"/>
                  <a:gd name="T2" fmla="*/ 5 w 19"/>
                  <a:gd name="T3" fmla="*/ 1 h 44"/>
                  <a:gd name="T4" fmla="*/ 0 w 19"/>
                  <a:gd name="T5" fmla="*/ 2 h 44"/>
                  <a:gd name="T6" fmla="*/ 14 w 19"/>
                  <a:gd name="T7" fmla="*/ 43 h 44"/>
                  <a:gd name="T8" fmla="*/ 18 w 19"/>
                  <a:gd name="T9" fmla="*/ 4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4">
                    <a:moveTo>
                      <a:pt x="18" y="42"/>
                    </a:moveTo>
                    <a:cubicBezTo>
                      <a:pt x="9" y="31"/>
                      <a:pt x="5" y="15"/>
                      <a:pt x="5" y="1"/>
                    </a:cubicBezTo>
                    <a:cubicBezTo>
                      <a:pt x="5" y="0"/>
                      <a:pt x="0" y="0"/>
                      <a:pt x="0" y="2"/>
                    </a:cubicBezTo>
                    <a:cubicBezTo>
                      <a:pt x="0" y="16"/>
                      <a:pt x="5" y="32"/>
                      <a:pt x="14" y="43"/>
                    </a:cubicBezTo>
                    <a:cubicBezTo>
                      <a:pt x="14" y="44"/>
                      <a:pt x="19" y="43"/>
                      <a:pt x="18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78" name="Freeform 255"/>
              <p:cNvSpPr/>
              <p:nvPr/>
            </p:nvSpPr>
            <p:spPr bwMode="auto">
              <a:xfrm>
                <a:off x="3862388" y="-4763"/>
                <a:ext cx="184150" cy="49213"/>
              </a:xfrm>
              <a:custGeom>
                <a:avLst/>
                <a:gdLst>
                  <a:gd name="T0" fmla="*/ 2 w 49"/>
                  <a:gd name="T1" fmla="*/ 6 h 13"/>
                  <a:gd name="T2" fmla="*/ 48 w 49"/>
                  <a:gd name="T3" fmla="*/ 1 h 13"/>
                  <a:gd name="T4" fmla="*/ 43 w 49"/>
                  <a:gd name="T5" fmla="*/ 1 h 13"/>
                  <a:gd name="T6" fmla="*/ 6 w 49"/>
                  <a:gd name="T7" fmla="*/ 5 h 13"/>
                  <a:gd name="T8" fmla="*/ 2 w 49"/>
                  <a:gd name="T9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3">
                    <a:moveTo>
                      <a:pt x="2" y="6"/>
                    </a:moveTo>
                    <a:cubicBezTo>
                      <a:pt x="17" y="13"/>
                      <a:pt x="35" y="13"/>
                      <a:pt x="48" y="1"/>
                    </a:cubicBezTo>
                    <a:cubicBezTo>
                      <a:pt x="49" y="0"/>
                      <a:pt x="44" y="0"/>
                      <a:pt x="43" y="1"/>
                    </a:cubicBezTo>
                    <a:cubicBezTo>
                      <a:pt x="33" y="10"/>
                      <a:pt x="19" y="11"/>
                      <a:pt x="6" y="5"/>
                    </a:cubicBezTo>
                    <a:cubicBezTo>
                      <a:pt x="5" y="4"/>
                      <a:pt x="0" y="5"/>
                      <a:pt x="2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79" name="Freeform 256"/>
              <p:cNvSpPr/>
              <p:nvPr/>
            </p:nvSpPr>
            <p:spPr bwMode="auto">
              <a:xfrm>
                <a:off x="3552826" y="36512"/>
                <a:ext cx="414338" cy="712788"/>
              </a:xfrm>
              <a:custGeom>
                <a:avLst/>
                <a:gdLst>
                  <a:gd name="T0" fmla="*/ 104 w 110"/>
                  <a:gd name="T1" fmla="*/ 1 h 189"/>
                  <a:gd name="T2" fmla="*/ 0 w 110"/>
                  <a:gd name="T3" fmla="*/ 188 h 189"/>
                  <a:gd name="T4" fmla="*/ 5 w 110"/>
                  <a:gd name="T5" fmla="*/ 188 h 189"/>
                  <a:gd name="T6" fmla="*/ 109 w 110"/>
                  <a:gd name="T7" fmla="*/ 2 h 189"/>
                  <a:gd name="T8" fmla="*/ 104 w 110"/>
                  <a:gd name="T9" fmla="*/ 1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89">
                    <a:moveTo>
                      <a:pt x="104" y="1"/>
                    </a:moveTo>
                    <a:cubicBezTo>
                      <a:pt x="71" y="64"/>
                      <a:pt x="37" y="127"/>
                      <a:pt x="0" y="188"/>
                    </a:cubicBezTo>
                    <a:cubicBezTo>
                      <a:pt x="0" y="189"/>
                      <a:pt x="5" y="189"/>
                      <a:pt x="5" y="188"/>
                    </a:cubicBezTo>
                    <a:cubicBezTo>
                      <a:pt x="42" y="127"/>
                      <a:pt x="75" y="64"/>
                      <a:pt x="109" y="2"/>
                    </a:cubicBezTo>
                    <a:cubicBezTo>
                      <a:pt x="110" y="0"/>
                      <a:pt x="105" y="0"/>
                      <a:pt x="10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80" name="Freeform 257"/>
              <p:cNvSpPr/>
              <p:nvPr/>
            </p:nvSpPr>
            <p:spPr bwMode="auto">
              <a:xfrm>
                <a:off x="3940176" y="11112"/>
                <a:ext cx="38100" cy="41275"/>
              </a:xfrm>
              <a:custGeom>
                <a:avLst/>
                <a:gdLst>
                  <a:gd name="T0" fmla="*/ 9 w 10"/>
                  <a:gd name="T1" fmla="*/ 8 h 11"/>
                  <a:gd name="T2" fmla="*/ 3 w 10"/>
                  <a:gd name="T3" fmla="*/ 9 h 11"/>
                  <a:gd name="T4" fmla="*/ 1 w 10"/>
                  <a:gd name="T5" fmla="*/ 3 h 11"/>
                  <a:gd name="T6" fmla="*/ 7 w 10"/>
                  <a:gd name="T7" fmla="*/ 1 h 11"/>
                  <a:gd name="T8" fmla="*/ 9 w 10"/>
                  <a:gd name="T9" fmla="*/ 8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9" y="8"/>
                    </a:moveTo>
                    <a:cubicBezTo>
                      <a:pt x="8" y="10"/>
                      <a:pt x="5" y="11"/>
                      <a:pt x="3" y="9"/>
                    </a:cubicBezTo>
                    <a:cubicBezTo>
                      <a:pt x="0" y="8"/>
                      <a:pt x="0" y="5"/>
                      <a:pt x="1" y="3"/>
                    </a:cubicBezTo>
                    <a:cubicBezTo>
                      <a:pt x="2" y="1"/>
                      <a:pt x="5" y="0"/>
                      <a:pt x="7" y="1"/>
                    </a:cubicBezTo>
                    <a:cubicBezTo>
                      <a:pt x="10" y="3"/>
                      <a:pt x="10" y="6"/>
                      <a:pt x="9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81" name="Freeform 258"/>
              <p:cNvSpPr/>
              <p:nvPr/>
            </p:nvSpPr>
            <p:spPr bwMode="auto">
              <a:xfrm>
                <a:off x="4016376" y="247650"/>
                <a:ext cx="131763" cy="155575"/>
              </a:xfrm>
              <a:custGeom>
                <a:avLst/>
                <a:gdLst>
                  <a:gd name="T0" fmla="*/ 32 w 35"/>
                  <a:gd name="T1" fmla="*/ 39 h 41"/>
                  <a:gd name="T2" fmla="*/ 7 w 35"/>
                  <a:gd name="T3" fmla="*/ 2 h 41"/>
                  <a:gd name="T4" fmla="*/ 2 w 35"/>
                  <a:gd name="T5" fmla="*/ 1 h 41"/>
                  <a:gd name="T6" fmla="*/ 30 w 35"/>
                  <a:gd name="T7" fmla="*/ 40 h 41"/>
                  <a:gd name="T8" fmla="*/ 32 w 35"/>
                  <a:gd name="T9" fmla="*/ 39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41">
                    <a:moveTo>
                      <a:pt x="32" y="39"/>
                    </a:moveTo>
                    <a:cubicBezTo>
                      <a:pt x="15" y="33"/>
                      <a:pt x="5" y="19"/>
                      <a:pt x="7" y="2"/>
                    </a:cubicBezTo>
                    <a:cubicBezTo>
                      <a:pt x="7" y="1"/>
                      <a:pt x="2" y="0"/>
                      <a:pt x="2" y="1"/>
                    </a:cubicBezTo>
                    <a:cubicBezTo>
                      <a:pt x="0" y="21"/>
                      <a:pt x="12" y="35"/>
                      <a:pt x="30" y="40"/>
                    </a:cubicBezTo>
                    <a:cubicBezTo>
                      <a:pt x="32" y="41"/>
                      <a:pt x="35" y="40"/>
                      <a:pt x="32" y="3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82" name="Freeform 259"/>
              <p:cNvSpPr/>
              <p:nvPr/>
            </p:nvSpPr>
            <p:spPr bwMode="auto">
              <a:xfrm>
                <a:off x="3970338" y="274637"/>
                <a:ext cx="166688" cy="90488"/>
              </a:xfrm>
              <a:custGeom>
                <a:avLst/>
                <a:gdLst>
                  <a:gd name="T0" fmla="*/ 4 w 44"/>
                  <a:gd name="T1" fmla="*/ 22 h 24"/>
                  <a:gd name="T2" fmla="*/ 44 w 44"/>
                  <a:gd name="T3" fmla="*/ 2 h 24"/>
                  <a:gd name="T4" fmla="*/ 39 w 44"/>
                  <a:gd name="T5" fmla="*/ 1 h 24"/>
                  <a:gd name="T6" fmla="*/ 3 w 44"/>
                  <a:gd name="T7" fmla="*/ 19 h 24"/>
                  <a:gd name="T8" fmla="*/ 4 w 44"/>
                  <a:gd name="T9" fmla="*/ 2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24">
                    <a:moveTo>
                      <a:pt x="4" y="22"/>
                    </a:moveTo>
                    <a:cubicBezTo>
                      <a:pt x="21" y="24"/>
                      <a:pt x="36" y="18"/>
                      <a:pt x="44" y="2"/>
                    </a:cubicBezTo>
                    <a:cubicBezTo>
                      <a:pt x="44" y="1"/>
                      <a:pt x="40" y="0"/>
                      <a:pt x="39" y="1"/>
                    </a:cubicBezTo>
                    <a:cubicBezTo>
                      <a:pt x="32" y="15"/>
                      <a:pt x="19" y="22"/>
                      <a:pt x="3" y="19"/>
                    </a:cubicBezTo>
                    <a:cubicBezTo>
                      <a:pt x="0" y="19"/>
                      <a:pt x="2" y="21"/>
                      <a:pt x="4" y="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83" name="Freeform 260"/>
              <p:cNvSpPr/>
              <p:nvPr/>
            </p:nvSpPr>
            <p:spPr bwMode="auto">
              <a:xfrm>
                <a:off x="4043363" y="255587"/>
                <a:ext cx="44450" cy="173038"/>
              </a:xfrm>
              <a:custGeom>
                <a:avLst/>
                <a:gdLst>
                  <a:gd name="T0" fmla="*/ 10 w 12"/>
                  <a:gd name="T1" fmla="*/ 44 h 46"/>
                  <a:gd name="T2" fmla="*/ 12 w 12"/>
                  <a:gd name="T3" fmla="*/ 1 h 46"/>
                  <a:gd name="T4" fmla="*/ 7 w 12"/>
                  <a:gd name="T5" fmla="*/ 1 h 46"/>
                  <a:gd name="T6" fmla="*/ 5 w 12"/>
                  <a:gd name="T7" fmla="*/ 44 h 46"/>
                  <a:gd name="T8" fmla="*/ 10 w 12"/>
                  <a:gd name="T9" fmla="*/ 44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46">
                    <a:moveTo>
                      <a:pt x="10" y="44"/>
                    </a:moveTo>
                    <a:cubicBezTo>
                      <a:pt x="5" y="30"/>
                      <a:pt x="7" y="14"/>
                      <a:pt x="12" y="1"/>
                    </a:cubicBezTo>
                    <a:cubicBezTo>
                      <a:pt x="12" y="0"/>
                      <a:pt x="7" y="0"/>
                      <a:pt x="7" y="1"/>
                    </a:cubicBezTo>
                    <a:cubicBezTo>
                      <a:pt x="2" y="14"/>
                      <a:pt x="0" y="31"/>
                      <a:pt x="5" y="44"/>
                    </a:cubicBezTo>
                    <a:cubicBezTo>
                      <a:pt x="5" y="46"/>
                      <a:pt x="10" y="45"/>
                      <a:pt x="1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84" name="Freeform 261"/>
              <p:cNvSpPr/>
              <p:nvPr/>
            </p:nvSpPr>
            <p:spPr bwMode="auto">
              <a:xfrm>
                <a:off x="3983038" y="293687"/>
                <a:ext cx="176213" cy="71438"/>
              </a:xfrm>
              <a:custGeom>
                <a:avLst/>
                <a:gdLst>
                  <a:gd name="T0" fmla="*/ 0 w 47"/>
                  <a:gd name="T1" fmla="*/ 2 h 19"/>
                  <a:gd name="T2" fmla="*/ 45 w 47"/>
                  <a:gd name="T3" fmla="*/ 13 h 19"/>
                  <a:gd name="T4" fmla="*/ 41 w 47"/>
                  <a:gd name="T5" fmla="*/ 12 h 19"/>
                  <a:gd name="T6" fmla="*/ 5 w 47"/>
                  <a:gd name="T7" fmla="*/ 1 h 19"/>
                  <a:gd name="T8" fmla="*/ 0 w 47"/>
                  <a:gd name="T9" fmla="*/ 2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19">
                    <a:moveTo>
                      <a:pt x="0" y="2"/>
                    </a:moveTo>
                    <a:cubicBezTo>
                      <a:pt x="12" y="14"/>
                      <a:pt x="29" y="19"/>
                      <a:pt x="45" y="13"/>
                    </a:cubicBezTo>
                    <a:cubicBezTo>
                      <a:pt x="47" y="12"/>
                      <a:pt x="42" y="11"/>
                      <a:pt x="41" y="12"/>
                    </a:cubicBezTo>
                    <a:cubicBezTo>
                      <a:pt x="28" y="17"/>
                      <a:pt x="14" y="11"/>
                      <a:pt x="5" y="1"/>
                    </a:cubicBezTo>
                    <a:cubicBezTo>
                      <a:pt x="4" y="0"/>
                      <a:pt x="0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85" name="Freeform 262"/>
              <p:cNvSpPr/>
              <p:nvPr/>
            </p:nvSpPr>
            <p:spPr bwMode="auto">
              <a:xfrm>
                <a:off x="3530601" y="346075"/>
                <a:ext cx="538163" cy="439738"/>
              </a:xfrm>
              <a:custGeom>
                <a:avLst/>
                <a:gdLst>
                  <a:gd name="T0" fmla="*/ 137 w 143"/>
                  <a:gd name="T1" fmla="*/ 1 h 117"/>
                  <a:gd name="T2" fmla="*/ 1 w 143"/>
                  <a:gd name="T3" fmla="*/ 115 h 117"/>
                  <a:gd name="T4" fmla="*/ 6 w 143"/>
                  <a:gd name="T5" fmla="*/ 116 h 117"/>
                  <a:gd name="T6" fmla="*/ 141 w 143"/>
                  <a:gd name="T7" fmla="*/ 2 h 117"/>
                  <a:gd name="T8" fmla="*/ 137 w 143"/>
                  <a:gd name="T9" fmla="*/ 1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17">
                    <a:moveTo>
                      <a:pt x="137" y="1"/>
                    </a:moveTo>
                    <a:cubicBezTo>
                      <a:pt x="92" y="39"/>
                      <a:pt x="48" y="79"/>
                      <a:pt x="1" y="115"/>
                    </a:cubicBezTo>
                    <a:cubicBezTo>
                      <a:pt x="0" y="116"/>
                      <a:pt x="5" y="117"/>
                      <a:pt x="6" y="116"/>
                    </a:cubicBezTo>
                    <a:cubicBezTo>
                      <a:pt x="52" y="79"/>
                      <a:pt x="97" y="40"/>
                      <a:pt x="141" y="2"/>
                    </a:cubicBezTo>
                    <a:cubicBezTo>
                      <a:pt x="143" y="0"/>
                      <a:pt x="138" y="0"/>
                      <a:pt x="1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86" name="Freeform 263"/>
              <p:cNvSpPr/>
              <p:nvPr/>
            </p:nvSpPr>
            <p:spPr bwMode="auto">
              <a:xfrm>
                <a:off x="4043363" y="323850"/>
                <a:ext cx="41275" cy="36513"/>
              </a:xfrm>
              <a:custGeom>
                <a:avLst/>
                <a:gdLst>
                  <a:gd name="T0" fmla="*/ 9 w 11"/>
                  <a:gd name="T1" fmla="*/ 9 h 10"/>
                  <a:gd name="T2" fmla="*/ 2 w 11"/>
                  <a:gd name="T3" fmla="*/ 8 h 10"/>
                  <a:gd name="T4" fmla="*/ 3 w 11"/>
                  <a:gd name="T5" fmla="*/ 1 h 10"/>
                  <a:gd name="T6" fmla="*/ 9 w 11"/>
                  <a:gd name="T7" fmla="*/ 2 h 10"/>
                  <a:gd name="T8" fmla="*/ 9 w 11"/>
                  <a:gd name="T9" fmla="*/ 9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9" y="9"/>
                    </a:moveTo>
                    <a:cubicBezTo>
                      <a:pt x="7" y="10"/>
                      <a:pt x="4" y="10"/>
                      <a:pt x="2" y="8"/>
                    </a:cubicBezTo>
                    <a:cubicBezTo>
                      <a:pt x="0" y="6"/>
                      <a:pt x="1" y="3"/>
                      <a:pt x="3" y="1"/>
                    </a:cubicBezTo>
                    <a:cubicBezTo>
                      <a:pt x="5" y="0"/>
                      <a:pt x="8" y="0"/>
                      <a:pt x="9" y="2"/>
                    </a:cubicBezTo>
                    <a:cubicBezTo>
                      <a:pt x="11" y="4"/>
                      <a:pt x="11" y="7"/>
                      <a:pt x="9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87" name="Freeform 264"/>
              <p:cNvSpPr/>
              <p:nvPr/>
            </p:nvSpPr>
            <p:spPr bwMode="auto">
              <a:xfrm>
                <a:off x="4156076" y="474662"/>
                <a:ext cx="93663" cy="179388"/>
              </a:xfrm>
              <a:custGeom>
                <a:avLst/>
                <a:gdLst>
                  <a:gd name="T0" fmla="*/ 23 w 25"/>
                  <a:gd name="T1" fmla="*/ 46 h 48"/>
                  <a:gd name="T2" fmla="*/ 13 w 25"/>
                  <a:gd name="T3" fmla="*/ 2 h 48"/>
                  <a:gd name="T4" fmla="*/ 9 w 25"/>
                  <a:gd name="T5" fmla="*/ 1 h 48"/>
                  <a:gd name="T6" fmla="*/ 19 w 25"/>
                  <a:gd name="T7" fmla="*/ 47 h 48"/>
                  <a:gd name="T8" fmla="*/ 23 w 25"/>
                  <a:gd name="T9" fmla="*/ 46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8">
                    <a:moveTo>
                      <a:pt x="23" y="46"/>
                    </a:moveTo>
                    <a:cubicBezTo>
                      <a:pt x="10" y="35"/>
                      <a:pt x="5" y="19"/>
                      <a:pt x="13" y="2"/>
                    </a:cubicBezTo>
                    <a:cubicBezTo>
                      <a:pt x="14" y="1"/>
                      <a:pt x="9" y="0"/>
                      <a:pt x="9" y="1"/>
                    </a:cubicBezTo>
                    <a:cubicBezTo>
                      <a:pt x="0" y="18"/>
                      <a:pt x="5" y="35"/>
                      <a:pt x="19" y="47"/>
                    </a:cubicBezTo>
                    <a:cubicBezTo>
                      <a:pt x="20" y="48"/>
                      <a:pt x="25" y="48"/>
                      <a:pt x="23" y="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88" name="Freeform 265"/>
              <p:cNvSpPr/>
              <p:nvPr/>
            </p:nvSpPr>
            <p:spPr bwMode="auto">
              <a:xfrm>
                <a:off x="4098926" y="534987"/>
                <a:ext cx="188913" cy="55563"/>
              </a:xfrm>
              <a:custGeom>
                <a:avLst/>
                <a:gdLst>
                  <a:gd name="T0" fmla="*/ 2 w 50"/>
                  <a:gd name="T1" fmla="*/ 5 h 15"/>
                  <a:gd name="T2" fmla="*/ 49 w 50"/>
                  <a:gd name="T3" fmla="*/ 3 h 15"/>
                  <a:gd name="T4" fmla="*/ 44 w 50"/>
                  <a:gd name="T5" fmla="*/ 1 h 15"/>
                  <a:gd name="T6" fmla="*/ 6 w 50"/>
                  <a:gd name="T7" fmla="*/ 4 h 15"/>
                  <a:gd name="T8" fmla="*/ 2 w 50"/>
                  <a:gd name="T9" fmla="*/ 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0" h="15">
                    <a:moveTo>
                      <a:pt x="2" y="5"/>
                    </a:moveTo>
                    <a:cubicBezTo>
                      <a:pt x="18" y="14"/>
                      <a:pt x="35" y="15"/>
                      <a:pt x="49" y="3"/>
                    </a:cubicBezTo>
                    <a:cubicBezTo>
                      <a:pt x="50" y="2"/>
                      <a:pt x="45" y="0"/>
                      <a:pt x="44" y="1"/>
                    </a:cubicBezTo>
                    <a:cubicBezTo>
                      <a:pt x="33" y="11"/>
                      <a:pt x="19" y="12"/>
                      <a:pt x="6" y="4"/>
                    </a:cubicBezTo>
                    <a:cubicBezTo>
                      <a:pt x="5" y="4"/>
                      <a:pt x="0" y="4"/>
                      <a:pt x="2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89" name="Freeform 266"/>
              <p:cNvSpPr/>
              <p:nvPr/>
            </p:nvSpPr>
            <p:spPr bwMode="auto">
              <a:xfrm>
                <a:off x="4156076" y="496887"/>
                <a:ext cx="93663" cy="157163"/>
              </a:xfrm>
              <a:custGeom>
                <a:avLst/>
                <a:gdLst>
                  <a:gd name="T0" fmla="*/ 5 w 25"/>
                  <a:gd name="T1" fmla="*/ 40 h 42"/>
                  <a:gd name="T2" fmla="*/ 24 w 25"/>
                  <a:gd name="T3" fmla="*/ 2 h 42"/>
                  <a:gd name="T4" fmla="*/ 19 w 25"/>
                  <a:gd name="T5" fmla="*/ 1 h 42"/>
                  <a:gd name="T6" fmla="*/ 0 w 25"/>
                  <a:gd name="T7" fmla="*/ 40 h 42"/>
                  <a:gd name="T8" fmla="*/ 5 w 25"/>
                  <a:gd name="T9" fmla="*/ 4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" h="42">
                    <a:moveTo>
                      <a:pt x="5" y="40"/>
                    </a:moveTo>
                    <a:cubicBezTo>
                      <a:pt x="6" y="26"/>
                      <a:pt x="14" y="11"/>
                      <a:pt x="24" y="2"/>
                    </a:cubicBezTo>
                    <a:cubicBezTo>
                      <a:pt x="25" y="0"/>
                      <a:pt x="20" y="0"/>
                      <a:pt x="19" y="1"/>
                    </a:cubicBezTo>
                    <a:cubicBezTo>
                      <a:pt x="9" y="11"/>
                      <a:pt x="1" y="26"/>
                      <a:pt x="0" y="40"/>
                    </a:cubicBezTo>
                    <a:cubicBezTo>
                      <a:pt x="0" y="42"/>
                      <a:pt x="5" y="41"/>
                      <a:pt x="5" y="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0" name="Freeform 267"/>
              <p:cNvSpPr/>
              <p:nvPr/>
            </p:nvSpPr>
            <p:spPr bwMode="auto">
              <a:xfrm>
                <a:off x="4132263" y="500062"/>
                <a:ext cx="150813" cy="106363"/>
              </a:xfrm>
              <a:custGeom>
                <a:avLst/>
                <a:gdLst>
                  <a:gd name="T0" fmla="*/ 0 w 40"/>
                  <a:gd name="T1" fmla="*/ 1 h 28"/>
                  <a:gd name="T2" fmla="*/ 35 w 40"/>
                  <a:gd name="T3" fmla="*/ 28 h 28"/>
                  <a:gd name="T4" fmla="*/ 36 w 40"/>
                  <a:gd name="T5" fmla="*/ 26 h 28"/>
                  <a:gd name="T6" fmla="*/ 5 w 40"/>
                  <a:gd name="T7" fmla="*/ 1 h 28"/>
                  <a:gd name="T8" fmla="*/ 0 w 40"/>
                  <a:gd name="T9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8">
                    <a:moveTo>
                      <a:pt x="0" y="1"/>
                    </a:moveTo>
                    <a:cubicBezTo>
                      <a:pt x="6" y="16"/>
                      <a:pt x="18" y="27"/>
                      <a:pt x="35" y="28"/>
                    </a:cubicBezTo>
                    <a:cubicBezTo>
                      <a:pt x="37" y="28"/>
                      <a:pt x="40" y="26"/>
                      <a:pt x="36" y="26"/>
                    </a:cubicBezTo>
                    <a:cubicBezTo>
                      <a:pt x="21" y="25"/>
                      <a:pt x="10" y="14"/>
                      <a:pt x="5" y="1"/>
                    </a:cubicBezTo>
                    <a:cubicBezTo>
                      <a:pt x="5" y="0"/>
                      <a:pt x="0" y="0"/>
                      <a:pt x="0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1" name="Freeform 268"/>
              <p:cNvSpPr/>
              <p:nvPr/>
            </p:nvSpPr>
            <p:spPr bwMode="auto">
              <a:xfrm>
                <a:off x="3525838" y="571500"/>
                <a:ext cx="671513" cy="214313"/>
              </a:xfrm>
              <a:custGeom>
                <a:avLst/>
                <a:gdLst>
                  <a:gd name="T0" fmla="*/ 172 w 178"/>
                  <a:gd name="T1" fmla="*/ 1 h 57"/>
                  <a:gd name="T2" fmla="*/ 3 w 178"/>
                  <a:gd name="T3" fmla="*/ 55 h 57"/>
                  <a:gd name="T4" fmla="*/ 6 w 178"/>
                  <a:gd name="T5" fmla="*/ 56 h 57"/>
                  <a:gd name="T6" fmla="*/ 175 w 178"/>
                  <a:gd name="T7" fmla="*/ 2 h 57"/>
                  <a:gd name="T8" fmla="*/ 172 w 178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8" h="57">
                    <a:moveTo>
                      <a:pt x="172" y="1"/>
                    </a:moveTo>
                    <a:cubicBezTo>
                      <a:pt x="116" y="19"/>
                      <a:pt x="60" y="39"/>
                      <a:pt x="3" y="55"/>
                    </a:cubicBezTo>
                    <a:cubicBezTo>
                      <a:pt x="0" y="56"/>
                      <a:pt x="4" y="57"/>
                      <a:pt x="6" y="56"/>
                    </a:cubicBezTo>
                    <a:cubicBezTo>
                      <a:pt x="63" y="40"/>
                      <a:pt x="119" y="21"/>
                      <a:pt x="175" y="2"/>
                    </a:cubicBezTo>
                    <a:cubicBezTo>
                      <a:pt x="178" y="1"/>
                      <a:pt x="173" y="0"/>
                      <a:pt x="17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2" name="Freeform 269"/>
              <p:cNvSpPr/>
              <p:nvPr/>
            </p:nvSpPr>
            <p:spPr bwMode="auto">
              <a:xfrm>
                <a:off x="4170363" y="552450"/>
                <a:ext cx="41275" cy="42863"/>
              </a:xfrm>
              <a:custGeom>
                <a:avLst/>
                <a:gdLst>
                  <a:gd name="T0" fmla="*/ 7 w 11"/>
                  <a:gd name="T1" fmla="*/ 10 h 11"/>
                  <a:gd name="T2" fmla="*/ 1 w 11"/>
                  <a:gd name="T3" fmla="*/ 7 h 11"/>
                  <a:gd name="T4" fmla="*/ 4 w 11"/>
                  <a:gd name="T5" fmla="*/ 1 h 11"/>
                  <a:gd name="T6" fmla="*/ 10 w 11"/>
                  <a:gd name="T7" fmla="*/ 4 h 11"/>
                  <a:gd name="T8" fmla="*/ 7 w 11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7" y="10"/>
                    </a:moveTo>
                    <a:cubicBezTo>
                      <a:pt x="4" y="11"/>
                      <a:pt x="2" y="9"/>
                      <a:pt x="1" y="7"/>
                    </a:cubicBezTo>
                    <a:cubicBezTo>
                      <a:pt x="0" y="4"/>
                      <a:pt x="2" y="1"/>
                      <a:pt x="4" y="1"/>
                    </a:cubicBezTo>
                    <a:cubicBezTo>
                      <a:pt x="7" y="0"/>
                      <a:pt x="9" y="1"/>
                      <a:pt x="10" y="4"/>
                    </a:cubicBezTo>
                    <a:cubicBezTo>
                      <a:pt x="11" y="6"/>
                      <a:pt x="9" y="9"/>
                      <a:pt x="7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3" name="Freeform 270"/>
              <p:cNvSpPr/>
              <p:nvPr/>
            </p:nvSpPr>
            <p:spPr bwMode="auto">
              <a:xfrm>
                <a:off x="4362451" y="744537"/>
                <a:ext cx="84138" cy="185738"/>
              </a:xfrm>
              <a:custGeom>
                <a:avLst/>
                <a:gdLst>
                  <a:gd name="T0" fmla="*/ 14 w 22"/>
                  <a:gd name="T1" fmla="*/ 47 h 49"/>
                  <a:gd name="T2" fmla="*/ 21 w 22"/>
                  <a:gd name="T3" fmla="*/ 3 h 49"/>
                  <a:gd name="T4" fmla="*/ 17 w 22"/>
                  <a:gd name="T5" fmla="*/ 1 h 49"/>
                  <a:gd name="T6" fmla="*/ 9 w 22"/>
                  <a:gd name="T7" fmla="*/ 47 h 49"/>
                  <a:gd name="T8" fmla="*/ 14 w 22"/>
                  <a:gd name="T9" fmla="*/ 4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49">
                    <a:moveTo>
                      <a:pt x="14" y="47"/>
                    </a:moveTo>
                    <a:cubicBezTo>
                      <a:pt x="5" y="31"/>
                      <a:pt x="7" y="15"/>
                      <a:pt x="21" y="3"/>
                    </a:cubicBezTo>
                    <a:cubicBezTo>
                      <a:pt x="22" y="2"/>
                      <a:pt x="18" y="0"/>
                      <a:pt x="17" y="1"/>
                    </a:cubicBezTo>
                    <a:cubicBezTo>
                      <a:pt x="2" y="14"/>
                      <a:pt x="0" y="31"/>
                      <a:pt x="9" y="47"/>
                    </a:cubicBezTo>
                    <a:cubicBezTo>
                      <a:pt x="10" y="49"/>
                      <a:pt x="14" y="49"/>
                      <a:pt x="14" y="4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4" name="Freeform 271"/>
              <p:cNvSpPr/>
              <p:nvPr/>
            </p:nvSpPr>
            <p:spPr bwMode="auto">
              <a:xfrm>
                <a:off x="4318001" y="782637"/>
                <a:ext cx="176213" cy="79375"/>
              </a:xfrm>
              <a:custGeom>
                <a:avLst/>
                <a:gdLst>
                  <a:gd name="T0" fmla="*/ 1 w 47"/>
                  <a:gd name="T1" fmla="*/ 1 h 21"/>
                  <a:gd name="T2" fmla="*/ 46 w 47"/>
                  <a:gd name="T3" fmla="*/ 15 h 21"/>
                  <a:gd name="T4" fmla="*/ 42 w 47"/>
                  <a:gd name="T5" fmla="*/ 13 h 21"/>
                  <a:gd name="T6" fmla="*/ 6 w 47"/>
                  <a:gd name="T7" fmla="*/ 1 h 21"/>
                  <a:gd name="T8" fmla="*/ 1 w 47"/>
                  <a:gd name="T9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21">
                    <a:moveTo>
                      <a:pt x="1" y="1"/>
                    </a:moveTo>
                    <a:cubicBezTo>
                      <a:pt x="12" y="16"/>
                      <a:pt x="29" y="21"/>
                      <a:pt x="46" y="15"/>
                    </a:cubicBezTo>
                    <a:cubicBezTo>
                      <a:pt x="47" y="15"/>
                      <a:pt x="43" y="13"/>
                      <a:pt x="42" y="13"/>
                    </a:cubicBezTo>
                    <a:cubicBezTo>
                      <a:pt x="27" y="18"/>
                      <a:pt x="15" y="13"/>
                      <a:pt x="6" y="1"/>
                    </a:cubicBezTo>
                    <a:cubicBezTo>
                      <a:pt x="5" y="0"/>
                      <a:pt x="0" y="0"/>
                      <a:pt x="1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5" name="Freeform 272"/>
              <p:cNvSpPr/>
              <p:nvPr/>
            </p:nvSpPr>
            <p:spPr bwMode="auto">
              <a:xfrm>
                <a:off x="4332288" y="782637"/>
                <a:ext cx="147638" cy="117475"/>
              </a:xfrm>
              <a:custGeom>
                <a:avLst/>
                <a:gdLst>
                  <a:gd name="T0" fmla="*/ 5 w 39"/>
                  <a:gd name="T1" fmla="*/ 30 h 31"/>
                  <a:gd name="T2" fmla="*/ 36 w 39"/>
                  <a:gd name="T3" fmla="*/ 1 h 31"/>
                  <a:gd name="T4" fmla="*/ 32 w 39"/>
                  <a:gd name="T5" fmla="*/ 0 h 31"/>
                  <a:gd name="T6" fmla="*/ 0 w 39"/>
                  <a:gd name="T7" fmla="*/ 30 h 31"/>
                  <a:gd name="T8" fmla="*/ 5 w 39"/>
                  <a:gd name="T9" fmla="*/ 3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" h="31">
                    <a:moveTo>
                      <a:pt x="5" y="30"/>
                    </a:moveTo>
                    <a:cubicBezTo>
                      <a:pt x="11" y="18"/>
                      <a:pt x="24" y="7"/>
                      <a:pt x="36" y="1"/>
                    </a:cubicBezTo>
                    <a:cubicBezTo>
                      <a:pt x="39" y="0"/>
                      <a:pt x="34" y="0"/>
                      <a:pt x="32" y="0"/>
                    </a:cubicBezTo>
                    <a:cubicBezTo>
                      <a:pt x="20" y="6"/>
                      <a:pt x="6" y="17"/>
                      <a:pt x="0" y="30"/>
                    </a:cubicBezTo>
                    <a:cubicBezTo>
                      <a:pt x="0" y="31"/>
                      <a:pt x="5" y="31"/>
                      <a:pt x="5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6" name="Freeform 273"/>
              <p:cNvSpPr/>
              <p:nvPr/>
            </p:nvSpPr>
            <p:spPr bwMode="auto">
              <a:xfrm>
                <a:off x="4362451" y="749300"/>
                <a:ext cx="106363" cy="146050"/>
              </a:xfrm>
              <a:custGeom>
                <a:avLst/>
                <a:gdLst>
                  <a:gd name="T0" fmla="*/ 1 w 28"/>
                  <a:gd name="T1" fmla="*/ 2 h 39"/>
                  <a:gd name="T2" fmla="*/ 22 w 28"/>
                  <a:gd name="T3" fmla="*/ 38 h 39"/>
                  <a:gd name="T4" fmla="*/ 26 w 28"/>
                  <a:gd name="T5" fmla="*/ 37 h 39"/>
                  <a:gd name="T6" fmla="*/ 6 w 28"/>
                  <a:gd name="T7" fmla="*/ 1 h 39"/>
                  <a:gd name="T8" fmla="*/ 1 w 28"/>
                  <a:gd name="T9" fmla="*/ 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9">
                    <a:moveTo>
                      <a:pt x="1" y="2"/>
                    </a:moveTo>
                    <a:cubicBezTo>
                      <a:pt x="0" y="17"/>
                      <a:pt x="8" y="32"/>
                      <a:pt x="22" y="38"/>
                    </a:cubicBezTo>
                    <a:cubicBezTo>
                      <a:pt x="24" y="39"/>
                      <a:pt x="28" y="38"/>
                      <a:pt x="26" y="37"/>
                    </a:cubicBezTo>
                    <a:cubicBezTo>
                      <a:pt x="12" y="31"/>
                      <a:pt x="5" y="16"/>
                      <a:pt x="6" y="1"/>
                    </a:cubicBezTo>
                    <a:cubicBezTo>
                      <a:pt x="6" y="0"/>
                      <a:pt x="1" y="0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7" name="Freeform 274"/>
              <p:cNvSpPr/>
              <p:nvPr/>
            </p:nvSpPr>
            <p:spPr bwMode="auto">
              <a:xfrm>
                <a:off x="3609976" y="760412"/>
                <a:ext cx="787400" cy="79375"/>
              </a:xfrm>
              <a:custGeom>
                <a:avLst/>
                <a:gdLst>
                  <a:gd name="T0" fmla="*/ 206 w 209"/>
                  <a:gd name="T1" fmla="*/ 19 h 21"/>
                  <a:gd name="T2" fmla="*/ 5 w 209"/>
                  <a:gd name="T3" fmla="*/ 0 h 21"/>
                  <a:gd name="T4" fmla="*/ 3 w 209"/>
                  <a:gd name="T5" fmla="*/ 2 h 21"/>
                  <a:gd name="T6" fmla="*/ 204 w 209"/>
                  <a:gd name="T7" fmla="*/ 21 h 21"/>
                  <a:gd name="T8" fmla="*/ 206 w 209"/>
                  <a:gd name="T9" fmla="*/ 19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9" h="21">
                    <a:moveTo>
                      <a:pt x="206" y="19"/>
                    </a:moveTo>
                    <a:cubicBezTo>
                      <a:pt x="139" y="15"/>
                      <a:pt x="72" y="7"/>
                      <a:pt x="5" y="0"/>
                    </a:cubicBezTo>
                    <a:cubicBezTo>
                      <a:pt x="4" y="0"/>
                      <a:pt x="0" y="2"/>
                      <a:pt x="3" y="2"/>
                    </a:cubicBezTo>
                    <a:cubicBezTo>
                      <a:pt x="70" y="9"/>
                      <a:pt x="137" y="17"/>
                      <a:pt x="204" y="21"/>
                    </a:cubicBezTo>
                    <a:cubicBezTo>
                      <a:pt x="207" y="21"/>
                      <a:pt x="209" y="19"/>
                      <a:pt x="206" y="1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8" name="Freeform 275"/>
              <p:cNvSpPr/>
              <p:nvPr/>
            </p:nvSpPr>
            <p:spPr bwMode="auto">
              <a:xfrm>
                <a:off x="4373563" y="815975"/>
                <a:ext cx="38100" cy="38100"/>
              </a:xfrm>
              <a:custGeom>
                <a:avLst/>
                <a:gdLst>
                  <a:gd name="T0" fmla="*/ 5 w 10"/>
                  <a:gd name="T1" fmla="*/ 10 h 10"/>
                  <a:gd name="T2" fmla="*/ 1 w 10"/>
                  <a:gd name="T3" fmla="*/ 5 h 10"/>
                  <a:gd name="T4" fmla="*/ 6 w 10"/>
                  <a:gd name="T5" fmla="*/ 0 h 10"/>
                  <a:gd name="T6" fmla="*/ 10 w 10"/>
                  <a:gd name="T7" fmla="*/ 6 h 10"/>
                  <a:gd name="T8" fmla="*/ 5 w 10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5" y="10"/>
                    </a:moveTo>
                    <a:cubicBezTo>
                      <a:pt x="2" y="10"/>
                      <a:pt x="0" y="7"/>
                      <a:pt x="1" y="5"/>
                    </a:cubicBezTo>
                    <a:cubicBezTo>
                      <a:pt x="1" y="2"/>
                      <a:pt x="3" y="0"/>
                      <a:pt x="6" y="0"/>
                    </a:cubicBezTo>
                    <a:cubicBezTo>
                      <a:pt x="8" y="1"/>
                      <a:pt x="10" y="3"/>
                      <a:pt x="10" y="6"/>
                    </a:cubicBezTo>
                    <a:cubicBezTo>
                      <a:pt x="10" y="8"/>
                      <a:pt x="7" y="10"/>
                      <a:pt x="5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599" name="Freeform 276"/>
              <p:cNvSpPr/>
              <p:nvPr/>
            </p:nvSpPr>
            <p:spPr bwMode="auto">
              <a:xfrm>
                <a:off x="4260851" y="1050925"/>
                <a:ext cx="117475" cy="157163"/>
              </a:xfrm>
              <a:custGeom>
                <a:avLst/>
                <a:gdLst>
                  <a:gd name="T0" fmla="*/ 7 w 31"/>
                  <a:gd name="T1" fmla="*/ 41 h 42"/>
                  <a:gd name="T2" fmla="*/ 30 w 31"/>
                  <a:gd name="T3" fmla="*/ 2 h 42"/>
                  <a:gd name="T4" fmla="*/ 26 w 31"/>
                  <a:gd name="T5" fmla="*/ 0 h 42"/>
                  <a:gd name="T6" fmla="*/ 2 w 31"/>
                  <a:gd name="T7" fmla="*/ 40 h 42"/>
                  <a:gd name="T8" fmla="*/ 7 w 31"/>
                  <a:gd name="T9" fmla="*/ 41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42">
                    <a:moveTo>
                      <a:pt x="7" y="41"/>
                    </a:moveTo>
                    <a:cubicBezTo>
                      <a:pt x="5" y="23"/>
                      <a:pt x="12" y="8"/>
                      <a:pt x="30" y="2"/>
                    </a:cubicBezTo>
                    <a:cubicBezTo>
                      <a:pt x="31" y="1"/>
                      <a:pt x="27" y="0"/>
                      <a:pt x="26" y="0"/>
                    </a:cubicBezTo>
                    <a:cubicBezTo>
                      <a:pt x="8" y="6"/>
                      <a:pt x="0" y="22"/>
                      <a:pt x="2" y="40"/>
                    </a:cubicBezTo>
                    <a:cubicBezTo>
                      <a:pt x="2" y="42"/>
                      <a:pt x="7" y="42"/>
                      <a:pt x="7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00" name="Freeform 277"/>
              <p:cNvSpPr/>
              <p:nvPr/>
            </p:nvSpPr>
            <p:spPr bwMode="auto">
              <a:xfrm>
                <a:off x="4246563" y="1042988"/>
                <a:ext cx="150813" cy="109538"/>
              </a:xfrm>
              <a:custGeom>
                <a:avLst/>
                <a:gdLst>
                  <a:gd name="T0" fmla="*/ 0 w 40"/>
                  <a:gd name="T1" fmla="*/ 2 h 29"/>
                  <a:gd name="T2" fmla="*/ 37 w 40"/>
                  <a:gd name="T3" fmla="*/ 29 h 29"/>
                  <a:gd name="T4" fmla="*/ 35 w 40"/>
                  <a:gd name="T5" fmla="*/ 27 h 29"/>
                  <a:gd name="T6" fmla="*/ 5 w 40"/>
                  <a:gd name="T7" fmla="*/ 2 h 29"/>
                  <a:gd name="T8" fmla="*/ 0 w 40"/>
                  <a:gd name="T9" fmla="*/ 2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29">
                    <a:moveTo>
                      <a:pt x="0" y="2"/>
                    </a:moveTo>
                    <a:cubicBezTo>
                      <a:pt x="5" y="19"/>
                      <a:pt x="19" y="29"/>
                      <a:pt x="37" y="29"/>
                    </a:cubicBezTo>
                    <a:cubicBezTo>
                      <a:pt x="40" y="29"/>
                      <a:pt x="36" y="27"/>
                      <a:pt x="35" y="27"/>
                    </a:cubicBezTo>
                    <a:cubicBezTo>
                      <a:pt x="19" y="27"/>
                      <a:pt x="9" y="16"/>
                      <a:pt x="5" y="2"/>
                    </a:cubicBezTo>
                    <a:cubicBezTo>
                      <a:pt x="5" y="1"/>
                      <a:pt x="0" y="0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01" name="Freeform 278"/>
              <p:cNvSpPr/>
              <p:nvPr/>
            </p:nvSpPr>
            <p:spPr bwMode="auto">
              <a:xfrm>
                <a:off x="4216401" y="1087438"/>
                <a:ext cx="176213" cy="71438"/>
              </a:xfrm>
              <a:custGeom>
                <a:avLst/>
                <a:gdLst>
                  <a:gd name="T0" fmla="*/ 6 w 47"/>
                  <a:gd name="T1" fmla="*/ 18 h 19"/>
                  <a:gd name="T2" fmla="*/ 44 w 47"/>
                  <a:gd name="T3" fmla="*/ 3 h 19"/>
                  <a:gd name="T4" fmla="*/ 43 w 47"/>
                  <a:gd name="T5" fmla="*/ 1 h 19"/>
                  <a:gd name="T6" fmla="*/ 2 w 47"/>
                  <a:gd name="T7" fmla="*/ 18 h 19"/>
                  <a:gd name="T8" fmla="*/ 6 w 47"/>
                  <a:gd name="T9" fmla="*/ 18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19">
                    <a:moveTo>
                      <a:pt x="6" y="18"/>
                    </a:moveTo>
                    <a:cubicBezTo>
                      <a:pt x="16" y="9"/>
                      <a:pt x="31" y="4"/>
                      <a:pt x="44" y="3"/>
                    </a:cubicBezTo>
                    <a:cubicBezTo>
                      <a:pt x="47" y="3"/>
                      <a:pt x="46" y="0"/>
                      <a:pt x="43" y="1"/>
                    </a:cubicBezTo>
                    <a:cubicBezTo>
                      <a:pt x="29" y="2"/>
                      <a:pt x="12" y="8"/>
                      <a:pt x="2" y="18"/>
                    </a:cubicBezTo>
                    <a:cubicBezTo>
                      <a:pt x="0" y="19"/>
                      <a:pt x="5" y="19"/>
                      <a:pt x="6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02" name="Freeform 279"/>
              <p:cNvSpPr/>
              <p:nvPr/>
            </p:nvSpPr>
            <p:spPr bwMode="auto">
              <a:xfrm>
                <a:off x="4276726" y="1027113"/>
                <a:ext cx="71438" cy="166688"/>
              </a:xfrm>
              <a:custGeom>
                <a:avLst/>
                <a:gdLst>
                  <a:gd name="T0" fmla="*/ 6 w 19"/>
                  <a:gd name="T1" fmla="*/ 2 h 44"/>
                  <a:gd name="T2" fmla="*/ 13 w 19"/>
                  <a:gd name="T3" fmla="*/ 43 h 44"/>
                  <a:gd name="T4" fmla="*/ 18 w 19"/>
                  <a:gd name="T5" fmla="*/ 42 h 44"/>
                  <a:gd name="T6" fmla="*/ 11 w 19"/>
                  <a:gd name="T7" fmla="*/ 2 h 44"/>
                  <a:gd name="T8" fmla="*/ 6 w 19"/>
                  <a:gd name="T9" fmla="*/ 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4">
                    <a:moveTo>
                      <a:pt x="6" y="2"/>
                    </a:moveTo>
                    <a:cubicBezTo>
                      <a:pt x="0" y="16"/>
                      <a:pt x="2" y="32"/>
                      <a:pt x="13" y="43"/>
                    </a:cubicBezTo>
                    <a:cubicBezTo>
                      <a:pt x="15" y="44"/>
                      <a:pt x="19" y="43"/>
                      <a:pt x="18" y="42"/>
                    </a:cubicBezTo>
                    <a:cubicBezTo>
                      <a:pt x="7" y="32"/>
                      <a:pt x="5" y="16"/>
                      <a:pt x="11" y="2"/>
                    </a:cubicBezTo>
                    <a:cubicBezTo>
                      <a:pt x="12" y="1"/>
                      <a:pt x="7" y="0"/>
                      <a:pt x="6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03" name="Freeform 280"/>
              <p:cNvSpPr/>
              <p:nvPr/>
            </p:nvSpPr>
            <p:spPr bwMode="auto">
              <a:xfrm>
                <a:off x="3665538" y="831850"/>
                <a:ext cx="636588" cy="285750"/>
              </a:xfrm>
              <a:custGeom>
                <a:avLst/>
                <a:gdLst>
                  <a:gd name="T0" fmla="*/ 167 w 169"/>
                  <a:gd name="T1" fmla="*/ 74 h 76"/>
                  <a:gd name="T2" fmla="*/ 6 w 169"/>
                  <a:gd name="T3" fmla="*/ 0 h 76"/>
                  <a:gd name="T4" fmla="*/ 1 w 169"/>
                  <a:gd name="T5" fmla="*/ 2 h 76"/>
                  <a:gd name="T6" fmla="*/ 163 w 169"/>
                  <a:gd name="T7" fmla="*/ 75 h 76"/>
                  <a:gd name="T8" fmla="*/ 167 w 169"/>
                  <a:gd name="T9" fmla="*/ 7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9" h="76">
                    <a:moveTo>
                      <a:pt x="167" y="74"/>
                    </a:moveTo>
                    <a:cubicBezTo>
                      <a:pt x="113" y="50"/>
                      <a:pt x="59" y="27"/>
                      <a:pt x="6" y="0"/>
                    </a:cubicBezTo>
                    <a:cubicBezTo>
                      <a:pt x="5" y="0"/>
                      <a:pt x="0" y="1"/>
                      <a:pt x="1" y="2"/>
                    </a:cubicBezTo>
                    <a:cubicBezTo>
                      <a:pt x="54" y="28"/>
                      <a:pt x="109" y="51"/>
                      <a:pt x="163" y="75"/>
                    </a:cubicBezTo>
                    <a:cubicBezTo>
                      <a:pt x="164" y="76"/>
                      <a:pt x="169" y="75"/>
                      <a:pt x="167" y="7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04" name="Freeform 281"/>
              <p:cNvSpPr/>
              <p:nvPr/>
            </p:nvSpPr>
            <p:spPr bwMode="auto">
              <a:xfrm>
                <a:off x="4279901" y="1095375"/>
                <a:ext cx="38100" cy="41275"/>
              </a:xfrm>
              <a:custGeom>
                <a:avLst/>
                <a:gdLst>
                  <a:gd name="T0" fmla="*/ 3 w 10"/>
                  <a:gd name="T1" fmla="*/ 10 h 11"/>
                  <a:gd name="T2" fmla="*/ 1 w 10"/>
                  <a:gd name="T3" fmla="*/ 4 h 11"/>
                  <a:gd name="T4" fmla="*/ 7 w 10"/>
                  <a:gd name="T5" fmla="*/ 2 h 11"/>
                  <a:gd name="T6" fmla="*/ 9 w 10"/>
                  <a:gd name="T7" fmla="*/ 8 h 11"/>
                  <a:gd name="T8" fmla="*/ 3 w 10"/>
                  <a:gd name="T9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1">
                    <a:moveTo>
                      <a:pt x="3" y="10"/>
                    </a:moveTo>
                    <a:cubicBezTo>
                      <a:pt x="1" y="9"/>
                      <a:pt x="0" y="6"/>
                      <a:pt x="1" y="4"/>
                    </a:cubicBezTo>
                    <a:cubicBezTo>
                      <a:pt x="2" y="1"/>
                      <a:pt x="5" y="0"/>
                      <a:pt x="7" y="2"/>
                    </a:cubicBezTo>
                    <a:cubicBezTo>
                      <a:pt x="10" y="3"/>
                      <a:pt x="10" y="6"/>
                      <a:pt x="9" y="8"/>
                    </a:cubicBezTo>
                    <a:cubicBezTo>
                      <a:pt x="8" y="10"/>
                      <a:pt x="5" y="11"/>
                      <a:pt x="3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05" name="Freeform 282"/>
              <p:cNvSpPr/>
              <p:nvPr/>
            </p:nvSpPr>
            <p:spPr bwMode="auto">
              <a:xfrm>
                <a:off x="4103688" y="1350963"/>
                <a:ext cx="157163" cy="120650"/>
              </a:xfrm>
              <a:custGeom>
                <a:avLst/>
                <a:gdLst>
                  <a:gd name="T0" fmla="*/ 5 w 42"/>
                  <a:gd name="T1" fmla="*/ 31 h 32"/>
                  <a:gd name="T2" fmla="*/ 39 w 42"/>
                  <a:gd name="T3" fmla="*/ 3 h 32"/>
                  <a:gd name="T4" fmla="*/ 38 w 42"/>
                  <a:gd name="T5" fmla="*/ 0 h 32"/>
                  <a:gd name="T6" fmla="*/ 0 w 42"/>
                  <a:gd name="T7" fmla="*/ 30 h 32"/>
                  <a:gd name="T8" fmla="*/ 5 w 42"/>
                  <a:gd name="T9" fmla="*/ 31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32">
                    <a:moveTo>
                      <a:pt x="5" y="31"/>
                    </a:moveTo>
                    <a:cubicBezTo>
                      <a:pt x="9" y="14"/>
                      <a:pt x="21" y="2"/>
                      <a:pt x="39" y="3"/>
                    </a:cubicBezTo>
                    <a:cubicBezTo>
                      <a:pt x="42" y="3"/>
                      <a:pt x="40" y="1"/>
                      <a:pt x="38" y="0"/>
                    </a:cubicBezTo>
                    <a:cubicBezTo>
                      <a:pt x="18" y="0"/>
                      <a:pt x="4" y="11"/>
                      <a:pt x="0" y="30"/>
                    </a:cubicBezTo>
                    <a:cubicBezTo>
                      <a:pt x="0" y="31"/>
                      <a:pt x="4" y="32"/>
                      <a:pt x="5" y="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06" name="Freeform 283"/>
              <p:cNvSpPr/>
              <p:nvPr/>
            </p:nvSpPr>
            <p:spPr bwMode="auto">
              <a:xfrm>
                <a:off x="4129088" y="1309688"/>
                <a:ext cx="112713" cy="147638"/>
              </a:xfrm>
              <a:custGeom>
                <a:avLst/>
                <a:gdLst>
                  <a:gd name="T0" fmla="*/ 2 w 30"/>
                  <a:gd name="T1" fmla="*/ 1 h 39"/>
                  <a:gd name="T2" fmla="*/ 25 w 30"/>
                  <a:gd name="T3" fmla="*/ 39 h 39"/>
                  <a:gd name="T4" fmla="*/ 27 w 30"/>
                  <a:gd name="T5" fmla="*/ 37 h 39"/>
                  <a:gd name="T6" fmla="*/ 7 w 30"/>
                  <a:gd name="T7" fmla="*/ 2 h 39"/>
                  <a:gd name="T8" fmla="*/ 2 w 30"/>
                  <a:gd name="T9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39">
                    <a:moveTo>
                      <a:pt x="2" y="1"/>
                    </a:moveTo>
                    <a:cubicBezTo>
                      <a:pt x="0" y="18"/>
                      <a:pt x="9" y="32"/>
                      <a:pt x="25" y="39"/>
                    </a:cubicBezTo>
                    <a:cubicBezTo>
                      <a:pt x="27" y="39"/>
                      <a:pt x="30" y="38"/>
                      <a:pt x="27" y="37"/>
                    </a:cubicBezTo>
                    <a:cubicBezTo>
                      <a:pt x="12" y="31"/>
                      <a:pt x="6" y="17"/>
                      <a:pt x="7" y="2"/>
                    </a:cubicBezTo>
                    <a:cubicBezTo>
                      <a:pt x="7" y="0"/>
                      <a:pt x="2" y="0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07" name="Freeform 284"/>
              <p:cNvSpPr/>
              <p:nvPr/>
            </p:nvSpPr>
            <p:spPr bwMode="auto">
              <a:xfrm>
                <a:off x="4065588" y="1381125"/>
                <a:ext cx="195263" cy="26988"/>
              </a:xfrm>
              <a:custGeom>
                <a:avLst/>
                <a:gdLst>
                  <a:gd name="T0" fmla="*/ 6 w 52"/>
                  <a:gd name="T1" fmla="*/ 7 h 7"/>
                  <a:gd name="T2" fmla="*/ 46 w 52"/>
                  <a:gd name="T3" fmla="*/ 6 h 7"/>
                  <a:gd name="T4" fmla="*/ 49 w 52"/>
                  <a:gd name="T5" fmla="*/ 4 h 7"/>
                  <a:gd name="T6" fmla="*/ 3 w 52"/>
                  <a:gd name="T7" fmla="*/ 5 h 7"/>
                  <a:gd name="T8" fmla="*/ 6 w 52"/>
                  <a:gd name="T9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7">
                    <a:moveTo>
                      <a:pt x="6" y="7"/>
                    </a:moveTo>
                    <a:cubicBezTo>
                      <a:pt x="18" y="2"/>
                      <a:pt x="34" y="2"/>
                      <a:pt x="46" y="6"/>
                    </a:cubicBezTo>
                    <a:cubicBezTo>
                      <a:pt x="47" y="6"/>
                      <a:pt x="52" y="5"/>
                      <a:pt x="49" y="4"/>
                    </a:cubicBezTo>
                    <a:cubicBezTo>
                      <a:pt x="35" y="0"/>
                      <a:pt x="17" y="0"/>
                      <a:pt x="3" y="5"/>
                    </a:cubicBezTo>
                    <a:cubicBezTo>
                      <a:pt x="0" y="7"/>
                      <a:pt x="5" y="7"/>
                      <a:pt x="6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08" name="Freeform 285"/>
              <p:cNvSpPr/>
              <p:nvPr/>
            </p:nvSpPr>
            <p:spPr bwMode="auto">
              <a:xfrm>
                <a:off x="4137026" y="1314450"/>
                <a:ext cx="74613" cy="165100"/>
              </a:xfrm>
              <a:custGeom>
                <a:avLst/>
                <a:gdLst>
                  <a:gd name="T0" fmla="*/ 14 w 20"/>
                  <a:gd name="T1" fmla="*/ 1 h 44"/>
                  <a:gd name="T2" fmla="*/ 6 w 20"/>
                  <a:gd name="T3" fmla="*/ 43 h 44"/>
                  <a:gd name="T4" fmla="*/ 11 w 20"/>
                  <a:gd name="T5" fmla="*/ 42 h 44"/>
                  <a:gd name="T6" fmla="*/ 19 w 20"/>
                  <a:gd name="T7" fmla="*/ 2 h 44"/>
                  <a:gd name="T8" fmla="*/ 14 w 20"/>
                  <a:gd name="T9" fmla="*/ 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44">
                    <a:moveTo>
                      <a:pt x="14" y="1"/>
                    </a:moveTo>
                    <a:cubicBezTo>
                      <a:pt x="4" y="13"/>
                      <a:pt x="0" y="28"/>
                      <a:pt x="6" y="43"/>
                    </a:cubicBezTo>
                    <a:cubicBezTo>
                      <a:pt x="7" y="44"/>
                      <a:pt x="12" y="43"/>
                      <a:pt x="11" y="42"/>
                    </a:cubicBezTo>
                    <a:cubicBezTo>
                      <a:pt x="5" y="28"/>
                      <a:pt x="9" y="13"/>
                      <a:pt x="19" y="2"/>
                    </a:cubicBezTo>
                    <a:cubicBezTo>
                      <a:pt x="20" y="1"/>
                      <a:pt x="16" y="0"/>
                      <a:pt x="1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09" name="Freeform 286"/>
              <p:cNvSpPr/>
              <p:nvPr/>
            </p:nvSpPr>
            <p:spPr bwMode="auto">
              <a:xfrm>
                <a:off x="3586163" y="831850"/>
                <a:ext cx="576263" cy="557213"/>
              </a:xfrm>
              <a:custGeom>
                <a:avLst/>
                <a:gdLst>
                  <a:gd name="T0" fmla="*/ 152 w 153"/>
                  <a:gd name="T1" fmla="*/ 146 h 148"/>
                  <a:gd name="T2" fmla="*/ 6 w 153"/>
                  <a:gd name="T3" fmla="*/ 1 h 148"/>
                  <a:gd name="T4" fmla="*/ 1 w 153"/>
                  <a:gd name="T5" fmla="*/ 2 h 148"/>
                  <a:gd name="T6" fmla="*/ 148 w 153"/>
                  <a:gd name="T7" fmla="*/ 147 h 148"/>
                  <a:gd name="T8" fmla="*/ 152 w 153"/>
                  <a:gd name="T9" fmla="*/ 146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3" h="148">
                    <a:moveTo>
                      <a:pt x="152" y="146"/>
                    </a:moveTo>
                    <a:cubicBezTo>
                      <a:pt x="104" y="97"/>
                      <a:pt x="52" y="51"/>
                      <a:pt x="6" y="1"/>
                    </a:cubicBezTo>
                    <a:cubicBezTo>
                      <a:pt x="5" y="0"/>
                      <a:pt x="0" y="1"/>
                      <a:pt x="1" y="2"/>
                    </a:cubicBezTo>
                    <a:cubicBezTo>
                      <a:pt x="47" y="52"/>
                      <a:pt x="99" y="98"/>
                      <a:pt x="148" y="147"/>
                    </a:cubicBezTo>
                    <a:cubicBezTo>
                      <a:pt x="149" y="148"/>
                      <a:pt x="153" y="147"/>
                      <a:pt x="152" y="14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10" name="Freeform 287"/>
              <p:cNvSpPr/>
              <p:nvPr/>
            </p:nvSpPr>
            <p:spPr bwMode="auto">
              <a:xfrm>
                <a:off x="4140201" y="1373188"/>
                <a:ext cx="41275" cy="38100"/>
              </a:xfrm>
              <a:custGeom>
                <a:avLst/>
                <a:gdLst>
                  <a:gd name="T0" fmla="*/ 2 w 11"/>
                  <a:gd name="T1" fmla="*/ 8 h 10"/>
                  <a:gd name="T2" fmla="*/ 2 w 11"/>
                  <a:gd name="T3" fmla="*/ 2 h 10"/>
                  <a:gd name="T4" fmla="*/ 9 w 11"/>
                  <a:gd name="T5" fmla="*/ 2 h 10"/>
                  <a:gd name="T6" fmla="*/ 9 w 11"/>
                  <a:gd name="T7" fmla="*/ 9 h 10"/>
                  <a:gd name="T8" fmla="*/ 2 w 11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2" y="8"/>
                    </a:moveTo>
                    <a:cubicBezTo>
                      <a:pt x="0" y="6"/>
                      <a:pt x="0" y="3"/>
                      <a:pt x="2" y="2"/>
                    </a:cubicBezTo>
                    <a:cubicBezTo>
                      <a:pt x="4" y="0"/>
                      <a:pt x="7" y="0"/>
                      <a:pt x="9" y="2"/>
                    </a:cubicBezTo>
                    <a:cubicBezTo>
                      <a:pt x="11" y="4"/>
                      <a:pt x="11" y="7"/>
                      <a:pt x="9" y="9"/>
                    </a:cubicBezTo>
                    <a:cubicBezTo>
                      <a:pt x="7" y="10"/>
                      <a:pt x="4" y="10"/>
                      <a:pt x="2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11" name="Freeform 288"/>
              <p:cNvSpPr/>
              <p:nvPr/>
            </p:nvSpPr>
            <p:spPr bwMode="auto">
              <a:xfrm>
                <a:off x="2930526" y="1381125"/>
                <a:ext cx="139700" cy="136525"/>
              </a:xfrm>
              <a:custGeom>
                <a:avLst/>
                <a:gdLst>
                  <a:gd name="T0" fmla="*/ 3 w 37"/>
                  <a:gd name="T1" fmla="*/ 3 h 36"/>
                  <a:gd name="T2" fmla="*/ 32 w 37"/>
                  <a:gd name="T3" fmla="*/ 34 h 36"/>
                  <a:gd name="T4" fmla="*/ 37 w 37"/>
                  <a:gd name="T5" fmla="*/ 35 h 36"/>
                  <a:gd name="T6" fmla="*/ 3 w 37"/>
                  <a:gd name="T7" fmla="*/ 1 h 36"/>
                  <a:gd name="T8" fmla="*/ 3 w 37"/>
                  <a:gd name="T9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6">
                    <a:moveTo>
                      <a:pt x="3" y="3"/>
                    </a:moveTo>
                    <a:cubicBezTo>
                      <a:pt x="19" y="5"/>
                      <a:pt x="31" y="17"/>
                      <a:pt x="32" y="34"/>
                    </a:cubicBezTo>
                    <a:cubicBezTo>
                      <a:pt x="32" y="36"/>
                      <a:pt x="37" y="36"/>
                      <a:pt x="37" y="35"/>
                    </a:cubicBezTo>
                    <a:cubicBezTo>
                      <a:pt x="36" y="15"/>
                      <a:pt x="22" y="3"/>
                      <a:pt x="3" y="1"/>
                    </a:cubicBezTo>
                    <a:cubicBezTo>
                      <a:pt x="0" y="0"/>
                      <a:pt x="0" y="2"/>
                      <a:pt x="3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12" name="Freeform 289"/>
              <p:cNvSpPr/>
              <p:nvPr/>
            </p:nvSpPr>
            <p:spPr bwMode="auto">
              <a:xfrm>
                <a:off x="2952751" y="1403350"/>
                <a:ext cx="158750" cy="106363"/>
              </a:xfrm>
              <a:custGeom>
                <a:avLst/>
                <a:gdLst>
                  <a:gd name="T0" fmla="*/ 36 w 42"/>
                  <a:gd name="T1" fmla="*/ 0 h 28"/>
                  <a:gd name="T2" fmla="*/ 1 w 42"/>
                  <a:gd name="T3" fmla="*/ 25 h 28"/>
                  <a:gd name="T4" fmla="*/ 6 w 42"/>
                  <a:gd name="T5" fmla="*/ 26 h 28"/>
                  <a:gd name="T6" fmla="*/ 38 w 42"/>
                  <a:gd name="T7" fmla="*/ 2 h 28"/>
                  <a:gd name="T8" fmla="*/ 36 w 42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28">
                    <a:moveTo>
                      <a:pt x="36" y="0"/>
                    </a:moveTo>
                    <a:cubicBezTo>
                      <a:pt x="19" y="0"/>
                      <a:pt x="6" y="9"/>
                      <a:pt x="1" y="25"/>
                    </a:cubicBezTo>
                    <a:cubicBezTo>
                      <a:pt x="0" y="26"/>
                      <a:pt x="5" y="28"/>
                      <a:pt x="6" y="26"/>
                    </a:cubicBezTo>
                    <a:cubicBezTo>
                      <a:pt x="10" y="11"/>
                      <a:pt x="23" y="2"/>
                      <a:pt x="38" y="2"/>
                    </a:cubicBezTo>
                    <a:cubicBezTo>
                      <a:pt x="42" y="2"/>
                      <a:pt x="38" y="0"/>
                      <a:pt x="3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13" name="Freeform 290"/>
              <p:cNvSpPr/>
              <p:nvPr/>
            </p:nvSpPr>
            <p:spPr bwMode="auto">
              <a:xfrm>
                <a:off x="2987676" y="1347788"/>
                <a:ext cx="49213" cy="173038"/>
              </a:xfrm>
              <a:custGeom>
                <a:avLst/>
                <a:gdLst>
                  <a:gd name="T0" fmla="*/ 1 w 13"/>
                  <a:gd name="T1" fmla="*/ 2 h 46"/>
                  <a:gd name="T2" fmla="*/ 6 w 13"/>
                  <a:gd name="T3" fmla="*/ 45 h 46"/>
                  <a:gd name="T4" fmla="*/ 11 w 13"/>
                  <a:gd name="T5" fmla="*/ 44 h 46"/>
                  <a:gd name="T6" fmla="*/ 6 w 13"/>
                  <a:gd name="T7" fmla="*/ 1 h 46"/>
                  <a:gd name="T8" fmla="*/ 1 w 13"/>
                  <a:gd name="T9" fmla="*/ 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46">
                    <a:moveTo>
                      <a:pt x="1" y="2"/>
                    </a:moveTo>
                    <a:cubicBezTo>
                      <a:pt x="7" y="14"/>
                      <a:pt x="8" y="31"/>
                      <a:pt x="6" y="45"/>
                    </a:cubicBezTo>
                    <a:cubicBezTo>
                      <a:pt x="6" y="46"/>
                      <a:pt x="10" y="46"/>
                      <a:pt x="11" y="44"/>
                    </a:cubicBezTo>
                    <a:cubicBezTo>
                      <a:pt x="13" y="30"/>
                      <a:pt x="12" y="14"/>
                      <a:pt x="6" y="1"/>
                    </a:cubicBezTo>
                    <a:cubicBezTo>
                      <a:pt x="5" y="0"/>
                      <a:pt x="0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14" name="Freeform 291"/>
              <p:cNvSpPr/>
              <p:nvPr/>
            </p:nvSpPr>
            <p:spPr bwMode="auto">
              <a:xfrm>
                <a:off x="2927351" y="1411288"/>
                <a:ext cx="180975" cy="57150"/>
              </a:xfrm>
              <a:custGeom>
                <a:avLst/>
                <a:gdLst>
                  <a:gd name="T0" fmla="*/ 47 w 48"/>
                  <a:gd name="T1" fmla="*/ 13 h 15"/>
                  <a:gd name="T2" fmla="*/ 1 w 48"/>
                  <a:gd name="T3" fmla="*/ 9 h 15"/>
                  <a:gd name="T4" fmla="*/ 5 w 48"/>
                  <a:gd name="T5" fmla="*/ 10 h 15"/>
                  <a:gd name="T6" fmla="*/ 43 w 48"/>
                  <a:gd name="T7" fmla="*/ 14 h 15"/>
                  <a:gd name="T8" fmla="*/ 47 w 48"/>
                  <a:gd name="T9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15">
                    <a:moveTo>
                      <a:pt x="47" y="13"/>
                    </a:moveTo>
                    <a:cubicBezTo>
                      <a:pt x="33" y="3"/>
                      <a:pt x="16" y="0"/>
                      <a:pt x="1" y="9"/>
                    </a:cubicBezTo>
                    <a:cubicBezTo>
                      <a:pt x="0" y="10"/>
                      <a:pt x="4" y="10"/>
                      <a:pt x="5" y="10"/>
                    </a:cubicBezTo>
                    <a:cubicBezTo>
                      <a:pt x="18" y="2"/>
                      <a:pt x="32" y="6"/>
                      <a:pt x="43" y="14"/>
                    </a:cubicBezTo>
                    <a:cubicBezTo>
                      <a:pt x="44" y="15"/>
                      <a:pt x="48" y="14"/>
                      <a:pt x="47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15" name="Freeform 292"/>
              <p:cNvSpPr/>
              <p:nvPr/>
            </p:nvSpPr>
            <p:spPr bwMode="auto">
              <a:xfrm>
                <a:off x="3013076" y="790575"/>
                <a:ext cx="561975" cy="631825"/>
              </a:xfrm>
              <a:custGeom>
                <a:avLst/>
                <a:gdLst>
                  <a:gd name="T0" fmla="*/ 6 w 149"/>
                  <a:gd name="T1" fmla="*/ 167 h 168"/>
                  <a:gd name="T2" fmla="*/ 148 w 149"/>
                  <a:gd name="T3" fmla="*/ 1 h 168"/>
                  <a:gd name="T4" fmla="*/ 143 w 149"/>
                  <a:gd name="T5" fmla="*/ 1 h 168"/>
                  <a:gd name="T6" fmla="*/ 1 w 149"/>
                  <a:gd name="T7" fmla="*/ 167 h 168"/>
                  <a:gd name="T8" fmla="*/ 6 w 149"/>
                  <a:gd name="T9" fmla="*/ 167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9" h="168">
                    <a:moveTo>
                      <a:pt x="6" y="167"/>
                    </a:moveTo>
                    <a:cubicBezTo>
                      <a:pt x="52" y="111"/>
                      <a:pt x="99" y="55"/>
                      <a:pt x="148" y="1"/>
                    </a:cubicBezTo>
                    <a:cubicBezTo>
                      <a:pt x="149" y="0"/>
                      <a:pt x="144" y="0"/>
                      <a:pt x="143" y="1"/>
                    </a:cubicBezTo>
                    <a:cubicBezTo>
                      <a:pt x="94" y="55"/>
                      <a:pt x="47" y="111"/>
                      <a:pt x="1" y="167"/>
                    </a:cubicBezTo>
                    <a:cubicBezTo>
                      <a:pt x="0" y="168"/>
                      <a:pt x="5" y="168"/>
                      <a:pt x="6" y="16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16" name="Freeform 293"/>
              <p:cNvSpPr/>
              <p:nvPr/>
            </p:nvSpPr>
            <p:spPr bwMode="auto">
              <a:xfrm>
                <a:off x="2998788" y="1411288"/>
                <a:ext cx="38100" cy="38100"/>
              </a:xfrm>
              <a:custGeom>
                <a:avLst/>
                <a:gdLst>
                  <a:gd name="T0" fmla="*/ 2 w 10"/>
                  <a:gd name="T1" fmla="*/ 2 h 10"/>
                  <a:gd name="T2" fmla="*/ 8 w 10"/>
                  <a:gd name="T3" fmla="*/ 1 h 10"/>
                  <a:gd name="T4" fmla="*/ 9 w 10"/>
                  <a:gd name="T5" fmla="*/ 8 h 10"/>
                  <a:gd name="T6" fmla="*/ 2 w 10"/>
                  <a:gd name="T7" fmla="*/ 8 h 10"/>
                  <a:gd name="T8" fmla="*/ 2 w 10"/>
                  <a:gd name="T9" fmla="*/ 2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0">
                    <a:moveTo>
                      <a:pt x="2" y="2"/>
                    </a:moveTo>
                    <a:cubicBezTo>
                      <a:pt x="3" y="0"/>
                      <a:pt x="6" y="0"/>
                      <a:pt x="8" y="1"/>
                    </a:cubicBezTo>
                    <a:cubicBezTo>
                      <a:pt x="10" y="3"/>
                      <a:pt x="10" y="6"/>
                      <a:pt x="9" y="8"/>
                    </a:cubicBezTo>
                    <a:cubicBezTo>
                      <a:pt x="7" y="10"/>
                      <a:pt x="4" y="10"/>
                      <a:pt x="2" y="8"/>
                    </a:cubicBezTo>
                    <a:cubicBezTo>
                      <a:pt x="0" y="7"/>
                      <a:pt x="0" y="4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17" name="Freeform 294"/>
              <p:cNvSpPr/>
              <p:nvPr/>
            </p:nvSpPr>
            <p:spPr bwMode="auto">
              <a:xfrm>
                <a:off x="2878138" y="1035050"/>
                <a:ext cx="112713" cy="173038"/>
              </a:xfrm>
              <a:custGeom>
                <a:avLst/>
                <a:gdLst>
                  <a:gd name="T0" fmla="*/ 2 w 30"/>
                  <a:gd name="T1" fmla="*/ 2 h 46"/>
                  <a:gd name="T2" fmla="*/ 19 w 30"/>
                  <a:gd name="T3" fmla="*/ 44 h 46"/>
                  <a:gd name="T4" fmla="*/ 24 w 30"/>
                  <a:gd name="T5" fmla="*/ 44 h 46"/>
                  <a:gd name="T6" fmla="*/ 6 w 30"/>
                  <a:gd name="T7" fmla="*/ 1 h 46"/>
                  <a:gd name="T8" fmla="*/ 2 w 30"/>
                  <a:gd name="T9" fmla="*/ 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46">
                    <a:moveTo>
                      <a:pt x="2" y="2"/>
                    </a:moveTo>
                    <a:cubicBezTo>
                      <a:pt x="18" y="11"/>
                      <a:pt x="25" y="26"/>
                      <a:pt x="19" y="44"/>
                    </a:cubicBezTo>
                    <a:cubicBezTo>
                      <a:pt x="18" y="45"/>
                      <a:pt x="23" y="46"/>
                      <a:pt x="24" y="44"/>
                    </a:cubicBezTo>
                    <a:cubicBezTo>
                      <a:pt x="30" y="26"/>
                      <a:pt x="22" y="10"/>
                      <a:pt x="6" y="1"/>
                    </a:cubicBezTo>
                    <a:cubicBezTo>
                      <a:pt x="5" y="0"/>
                      <a:pt x="0" y="0"/>
                      <a:pt x="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18" name="Freeform 295"/>
              <p:cNvSpPr/>
              <p:nvPr/>
            </p:nvSpPr>
            <p:spPr bwMode="auto">
              <a:xfrm>
                <a:off x="2859088" y="1092200"/>
                <a:ext cx="184150" cy="66675"/>
              </a:xfrm>
              <a:custGeom>
                <a:avLst/>
                <a:gdLst>
                  <a:gd name="T0" fmla="*/ 46 w 49"/>
                  <a:gd name="T1" fmla="*/ 6 h 18"/>
                  <a:gd name="T2" fmla="*/ 1 w 49"/>
                  <a:gd name="T3" fmla="*/ 16 h 18"/>
                  <a:gd name="T4" fmla="*/ 6 w 49"/>
                  <a:gd name="T5" fmla="*/ 17 h 18"/>
                  <a:gd name="T6" fmla="*/ 44 w 49"/>
                  <a:gd name="T7" fmla="*/ 8 h 18"/>
                  <a:gd name="T8" fmla="*/ 46 w 49"/>
                  <a:gd name="T9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8">
                    <a:moveTo>
                      <a:pt x="46" y="6"/>
                    </a:moveTo>
                    <a:cubicBezTo>
                      <a:pt x="29" y="0"/>
                      <a:pt x="13" y="2"/>
                      <a:pt x="1" y="16"/>
                    </a:cubicBezTo>
                    <a:cubicBezTo>
                      <a:pt x="0" y="17"/>
                      <a:pt x="5" y="18"/>
                      <a:pt x="6" y="17"/>
                    </a:cubicBezTo>
                    <a:cubicBezTo>
                      <a:pt x="16" y="6"/>
                      <a:pt x="29" y="2"/>
                      <a:pt x="44" y="8"/>
                    </a:cubicBezTo>
                    <a:cubicBezTo>
                      <a:pt x="46" y="8"/>
                      <a:pt x="49" y="7"/>
                      <a:pt x="46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19" name="Freeform 296"/>
              <p:cNvSpPr/>
              <p:nvPr/>
            </p:nvSpPr>
            <p:spPr bwMode="auto">
              <a:xfrm>
                <a:off x="2905126" y="1023938"/>
                <a:ext cx="71438" cy="165100"/>
              </a:xfrm>
              <a:custGeom>
                <a:avLst/>
                <a:gdLst>
                  <a:gd name="T0" fmla="*/ 12 w 19"/>
                  <a:gd name="T1" fmla="*/ 2 h 44"/>
                  <a:gd name="T2" fmla="*/ 1 w 19"/>
                  <a:gd name="T3" fmla="*/ 43 h 44"/>
                  <a:gd name="T4" fmla="*/ 6 w 19"/>
                  <a:gd name="T5" fmla="*/ 43 h 44"/>
                  <a:gd name="T6" fmla="*/ 17 w 19"/>
                  <a:gd name="T7" fmla="*/ 2 h 44"/>
                  <a:gd name="T8" fmla="*/ 12 w 19"/>
                  <a:gd name="T9" fmla="*/ 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" h="44">
                    <a:moveTo>
                      <a:pt x="12" y="2"/>
                    </a:moveTo>
                    <a:cubicBezTo>
                      <a:pt x="14" y="16"/>
                      <a:pt x="8" y="32"/>
                      <a:pt x="1" y="43"/>
                    </a:cubicBezTo>
                    <a:cubicBezTo>
                      <a:pt x="0" y="44"/>
                      <a:pt x="5" y="44"/>
                      <a:pt x="6" y="43"/>
                    </a:cubicBezTo>
                    <a:cubicBezTo>
                      <a:pt x="13" y="32"/>
                      <a:pt x="19" y="16"/>
                      <a:pt x="17" y="2"/>
                    </a:cubicBezTo>
                    <a:cubicBezTo>
                      <a:pt x="17" y="0"/>
                      <a:pt x="12" y="1"/>
                      <a:pt x="12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0" name="Freeform 297"/>
              <p:cNvSpPr/>
              <p:nvPr/>
            </p:nvSpPr>
            <p:spPr bwMode="auto">
              <a:xfrm>
                <a:off x="2855913" y="1079500"/>
                <a:ext cx="165100" cy="95250"/>
              </a:xfrm>
              <a:custGeom>
                <a:avLst/>
                <a:gdLst>
                  <a:gd name="T0" fmla="*/ 43 w 44"/>
                  <a:gd name="T1" fmla="*/ 23 h 25"/>
                  <a:gd name="T2" fmla="*/ 3 w 44"/>
                  <a:gd name="T3" fmla="*/ 3 h 25"/>
                  <a:gd name="T4" fmla="*/ 5 w 44"/>
                  <a:gd name="T5" fmla="*/ 5 h 25"/>
                  <a:gd name="T6" fmla="*/ 38 w 44"/>
                  <a:gd name="T7" fmla="*/ 24 h 25"/>
                  <a:gd name="T8" fmla="*/ 43 w 44"/>
                  <a:gd name="T9" fmla="*/ 2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25">
                    <a:moveTo>
                      <a:pt x="43" y="23"/>
                    </a:moveTo>
                    <a:cubicBezTo>
                      <a:pt x="35" y="8"/>
                      <a:pt x="20" y="0"/>
                      <a:pt x="3" y="3"/>
                    </a:cubicBezTo>
                    <a:cubicBezTo>
                      <a:pt x="0" y="3"/>
                      <a:pt x="2" y="5"/>
                      <a:pt x="5" y="5"/>
                    </a:cubicBezTo>
                    <a:cubicBezTo>
                      <a:pt x="19" y="3"/>
                      <a:pt x="31" y="12"/>
                      <a:pt x="38" y="24"/>
                    </a:cubicBezTo>
                    <a:cubicBezTo>
                      <a:pt x="39" y="25"/>
                      <a:pt x="44" y="24"/>
                      <a:pt x="43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1" name="Freeform 298"/>
              <p:cNvSpPr/>
              <p:nvPr/>
            </p:nvSpPr>
            <p:spPr bwMode="auto">
              <a:xfrm>
                <a:off x="2941638" y="790575"/>
                <a:ext cx="625475" cy="315913"/>
              </a:xfrm>
              <a:custGeom>
                <a:avLst/>
                <a:gdLst>
                  <a:gd name="T0" fmla="*/ 6 w 166"/>
                  <a:gd name="T1" fmla="*/ 83 h 84"/>
                  <a:gd name="T2" fmla="*/ 164 w 166"/>
                  <a:gd name="T3" fmla="*/ 2 h 84"/>
                  <a:gd name="T4" fmla="*/ 160 w 166"/>
                  <a:gd name="T5" fmla="*/ 1 h 84"/>
                  <a:gd name="T6" fmla="*/ 3 w 166"/>
                  <a:gd name="T7" fmla="*/ 82 h 84"/>
                  <a:gd name="T8" fmla="*/ 6 w 166"/>
                  <a:gd name="T9" fmla="*/ 83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6" h="84">
                    <a:moveTo>
                      <a:pt x="6" y="83"/>
                    </a:moveTo>
                    <a:cubicBezTo>
                      <a:pt x="59" y="56"/>
                      <a:pt x="111" y="27"/>
                      <a:pt x="164" y="2"/>
                    </a:cubicBezTo>
                    <a:cubicBezTo>
                      <a:pt x="166" y="1"/>
                      <a:pt x="161" y="0"/>
                      <a:pt x="160" y="1"/>
                    </a:cubicBezTo>
                    <a:cubicBezTo>
                      <a:pt x="107" y="26"/>
                      <a:pt x="55" y="55"/>
                      <a:pt x="3" y="82"/>
                    </a:cubicBezTo>
                    <a:cubicBezTo>
                      <a:pt x="0" y="83"/>
                      <a:pt x="5" y="84"/>
                      <a:pt x="6" y="8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2" name="Freeform 299"/>
              <p:cNvSpPr/>
              <p:nvPr/>
            </p:nvSpPr>
            <p:spPr bwMode="auto">
              <a:xfrm>
                <a:off x="2927351" y="1087438"/>
                <a:ext cx="41275" cy="41275"/>
              </a:xfrm>
              <a:custGeom>
                <a:avLst/>
                <a:gdLst>
                  <a:gd name="T0" fmla="*/ 4 w 11"/>
                  <a:gd name="T1" fmla="*/ 1 h 11"/>
                  <a:gd name="T2" fmla="*/ 10 w 11"/>
                  <a:gd name="T3" fmla="*/ 4 h 11"/>
                  <a:gd name="T4" fmla="*/ 8 w 11"/>
                  <a:gd name="T5" fmla="*/ 10 h 11"/>
                  <a:gd name="T6" fmla="*/ 1 w 11"/>
                  <a:gd name="T7" fmla="*/ 8 h 11"/>
                  <a:gd name="T8" fmla="*/ 4 w 11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4" y="1"/>
                    </a:moveTo>
                    <a:cubicBezTo>
                      <a:pt x="6" y="0"/>
                      <a:pt x="9" y="1"/>
                      <a:pt x="10" y="4"/>
                    </a:cubicBezTo>
                    <a:cubicBezTo>
                      <a:pt x="11" y="6"/>
                      <a:pt x="10" y="9"/>
                      <a:pt x="8" y="10"/>
                    </a:cubicBezTo>
                    <a:cubicBezTo>
                      <a:pt x="5" y="11"/>
                      <a:pt x="3" y="10"/>
                      <a:pt x="1" y="8"/>
                    </a:cubicBezTo>
                    <a:cubicBezTo>
                      <a:pt x="0" y="5"/>
                      <a:pt x="1" y="2"/>
                      <a:pt x="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3" name="Freeform 300"/>
              <p:cNvSpPr/>
              <p:nvPr/>
            </p:nvSpPr>
            <p:spPr bwMode="auto">
              <a:xfrm>
                <a:off x="2809876" y="741362"/>
                <a:ext cx="68263" cy="184150"/>
              </a:xfrm>
              <a:custGeom>
                <a:avLst/>
                <a:gdLst>
                  <a:gd name="T0" fmla="*/ 2 w 18"/>
                  <a:gd name="T1" fmla="*/ 1 h 49"/>
                  <a:gd name="T2" fmla="*/ 1 w 18"/>
                  <a:gd name="T3" fmla="*/ 46 h 49"/>
                  <a:gd name="T4" fmla="*/ 6 w 18"/>
                  <a:gd name="T5" fmla="*/ 48 h 49"/>
                  <a:gd name="T6" fmla="*/ 7 w 18"/>
                  <a:gd name="T7" fmla="*/ 1 h 49"/>
                  <a:gd name="T8" fmla="*/ 2 w 18"/>
                  <a:gd name="T9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49">
                    <a:moveTo>
                      <a:pt x="2" y="1"/>
                    </a:moveTo>
                    <a:cubicBezTo>
                      <a:pt x="13" y="16"/>
                      <a:pt x="13" y="32"/>
                      <a:pt x="1" y="46"/>
                    </a:cubicBezTo>
                    <a:cubicBezTo>
                      <a:pt x="0" y="47"/>
                      <a:pt x="5" y="49"/>
                      <a:pt x="6" y="48"/>
                    </a:cubicBezTo>
                    <a:cubicBezTo>
                      <a:pt x="18" y="34"/>
                      <a:pt x="18" y="16"/>
                      <a:pt x="7" y="1"/>
                    </a:cubicBezTo>
                    <a:cubicBezTo>
                      <a:pt x="6" y="0"/>
                      <a:pt x="2" y="0"/>
                      <a:pt x="2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4" name="Freeform 301"/>
              <p:cNvSpPr/>
              <p:nvPr/>
            </p:nvSpPr>
            <p:spPr bwMode="auto">
              <a:xfrm>
                <a:off x="2749551" y="804862"/>
                <a:ext cx="185738" cy="68263"/>
              </a:xfrm>
              <a:custGeom>
                <a:avLst/>
                <a:gdLst>
                  <a:gd name="T0" fmla="*/ 47 w 49"/>
                  <a:gd name="T1" fmla="*/ 17 h 18"/>
                  <a:gd name="T2" fmla="*/ 2 w 49"/>
                  <a:gd name="T3" fmla="*/ 9 h 18"/>
                  <a:gd name="T4" fmla="*/ 6 w 49"/>
                  <a:gd name="T5" fmla="*/ 11 h 18"/>
                  <a:gd name="T6" fmla="*/ 43 w 49"/>
                  <a:gd name="T7" fmla="*/ 17 h 18"/>
                  <a:gd name="T8" fmla="*/ 47 w 49"/>
                  <a:gd name="T9" fmla="*/ 1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8">
                    <a:moveTo>
                      <a:pt x="47" y="17"/>
                    </a:moveTo>
                    <a:cubicBezTo>
                      <a:pt x="35" y="4"/>
                      <a:pt x="18" y="0"/>
                      <a:pt x="2" y="9"/>
                    </a:cubicBezTo>
                    <a:cubicBezTo>
                      <a:pt x="0" y="10"/>
                      <a:pt x="5" y="11"/>
                      <a:pt x="6" y="11"/>
                    </a:cubicBezTo>
                    <a:cubicBezTo>
                      <a:pt x="19" y="4"/>
                      <a:pt x="32" y="6"/>
                      <a:pt x="43" y="17"/>
                    </a:cubicBezTo>
                    <a:cubicBezTo>
                      <a:pt x="44" y="18"/>
                      <a:pt x="49" y="18"/>
                      <a:pt x="47" y="1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5" name="Freeform 302"/>
              <p:cNvSpPr/>
              <p:nvPr/>
            </p:nvSpPr>
            <p:spPr bwMode="auto">
              <a:xfrm>
                <a:off x="2776538" y="755650"/>
                <a:ext cx="128588" cy="136525"/>
              </a:xfrm>
              <a:custGeom>
                <a:avLst/>
                <a:gdLst>
                  <a:gd name="T0" fmla="*/ 29 w 34"/>
                  <a:gd name="T1" fmla="*/ 2 h 36"/>
                  <a:gd name="T2" fmla="*/ 2 w 34"/>
                  <a:gd name="T3" fmla="*/ 35 h 36"/>
                  <a:gd name="T4" fmla="*/ 6 w 34"/>
                  <a:gd name="T5" fmla="*/ 36 h 36"/>
                  <a:gd name="T6" fmla="*/ 33 w 34"/>
                  <a:gd name="T7" fmla="*/ 2 h 36"/>
                  <a:gd name="T8" fmla="*/ 29 w 34"/>
                  <a:gd name="T9" fmla="*/ 2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6">
                    <a:moveTo>
                      <a:pt x="29" y="2"/>
                    </a:moveTo>
                    <a:cubicBezTo>
                      <a:pt x="25" y="15"/>
                      <a:pt x="13" y="27"/>
                      <a:pt x="2" y="35"/>
                    </a:cubicBezTo>
                    <a:cubicBezTo>
                      <a:pt x="0" y="36"/>
                      <a:pt x="5" y="36"/>
                      <a:pt x="6" y="36"/>
                    </a:cubicBezTo>
                    <a:cubicBezTo>
                      <a:pt x="18" y="28"/>
                      <a:pt x="29" y="15"/>
                      <a:pt x="33" y="2"/>
                    </a:cubicBezTo>
                    <a:cubicBezTo>
                      <a:pt x="34" y="0"/>
                      <a:pt x="29" y="1"/>
                      <a:pt x="29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6" name="Freeform 303"/>
              <p:cNvSpPr/>
              <p:nvPr/>
            </p:nvSpPr>
            <p:spPr bwMode="auto">
              <a:xfrm>
                <a:off x="2768601" y="779462"/>
                <a:ext cx="125413" cy="134938"/>
              </a:xfrm>
              <a:custGeom>
                <a:avLst/>
                <a:gdLst>
                  <a:gd name="T0" fmla="*/ 33 w 33"/>
                  <a:gd name="T1" fmla="*/ 34 h 36"/>
                  <a:gd name="T2" fmla="*/ 5 w 33"/>
                  <a:gd name="T3" fmla="*/ 1 h 36"/>
                  <a:gd name="T4" fmla="*/ 3 w 33"/>
                  <a:gd name="T5" fmla="*/ 3 h 36"/>
                  <a:gd name="T6" fmla="*/ 28 w 33"/>
                  <a:gd name="T7" fmla="*/ 34 h 36"/>
                  <a:gd name="T8" fmla="*/ 33 w 33"/>
                  <a:gd name="T9" fmla="*/ 34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6">
                    <a:moveTo>
                      <a:pt x="33" y="34"/>
                    </a:moveTo>
                    <a:cubicBezTo>
                      <a:pt x="31" y="18"/>
                      <a:pt x="21" y="5"/>
                      <a:pt x="5" y="1"/>
                    </a:cubicBezTo>
                    <a:cubicBezTo>
                      <a:pt x="4" y="0"/>
                      <a:pt x="0" y="2"/>
                      <a:pt x="3" y="3"/>
                    </a:cubicBezTo>
                    <a:cubicBezTo>
                      <a:pt x="18" y="6"/>
                      <a:pt x="26" y="20"/>
                      <a:pt x="28" y="34"/>
                    </a:cubicBezTo>
                    <a:cubicBezTo>
                      <a:pt x="28" y="36"/>
                      <a:pt x="33" y="35"/>
                      <a:pt x="33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7" name="Freeform 304"/>
              <p:cNvSpPr/>
              <p:nvPr/>
            </p:nvSpPr>
            <p:spPr bwMode="auto">
              <a:xfrm>
                <a:off x="2851151" y="779462"/>
                <a:ext cx="690563" cy="52388"/>
              </a:xfrm>
              <a:custGeom>
                <a:avLst/>
                <a:gdLst>
                  <a:gd name="T0" fmla="*/ 3 w 183"/>
                  <a:gd name="T1" fmla="*/ 14 h 14"/>
                  <a:gd name="T2" fmla="*/ 180 w 183"/>
                  <a:gd name="T3" fmla="*/ 2 h 14"/>
                  <a:gd name="T4" fmla="*/ 180 w 183"/>
                  <a:gd name="T5" fmla="*/ 0 h 14"/>
                  <a:gd name="T6" fmla="*/ 3 w 183"/>
                  <a:gd name="T7" fmla="*/ 12 h 14"/>
                  <a:gd name="T8" fmla="*/ 3 w 183"/>
                  <a:gd name="T9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3" h="14">
                    <a:moveTo>
                      <a:pt x="3" y="14"/>
                    </a:moveTo>
                    <a:cubicBezTo>
                      <a:pt x="62" y="9"/>
                      <a:pt x="121" y="4"/>
                      <a:pt x="180" y="2"/>
                    </a:cubicBezTo>
                    <a:cubicBezTo>
                      <a:pt x="183" y="2"/>
                      <a:pt x="183" y="0"/>
                      <a:pt x="180" y="0"/>
                    </a:cubicBezTo>
                    <a:cubicBezTo>
                      <a:pt x="121" y="2"/>
                      <a:pt x="62" y="7"/>
                      <a:pt x="3" y="12"/>
                    </a:cubicBezTo>
                    <a:cubicBezTo>
                      <a:pt x="0" y="12"/>
                      <a:pt x="0" y="14"/>
                      <a:pt x="3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8" name="Freeform 305"/>
              <p:cNvSpPr/>
              <p:nvPr/>
            </p:nvSpPr>
            <p:spPr bwMode="auto">
              <a:xfrm>
                <a:off x="2833688" y="812800"/>
                <a:ext cx="36513" cy="33338"/>
              </a:xfrm>
              <a:custGeom>
                <a:avLst/>
                <a:gdLst>
                  <a:gd name="T0" fmla="*/ 5 w 10"/>
                  <a:gd name="T1" fmla="*/ 0 h 9"/>
                  <a:gd name="T2" fmla="*/ 10 w 10"/>
                  <a:gd name="T3" fmla="*/ 4 h 9"/>
                  <a:gd name="T4" fmla="*/ 5 w 10"/>
                  <a:gd name="T5" fmla="*/ 9 h 9"/>
                  <a:gd name="T6" fmla="*/ 0 w 10"/>
                  <a:gd name="T7" fmla="*/ 5 h 9"/>
                  <a:gd name="T8" fmla="*/ 5 w 10"/>
                  <a:gd name="T9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9">
                    <a:moveTo>
                      <a:pt x="5" y="0"/>
                    </a:moveTo>
                    <a:cubicBezTo>
                      <a:pt x="7" y="0"/>
                      <a:pt x="10" y="2"/>
                      <a:pt x="10" y="4"/>
                    </a:cubicBezTo>
                    <a:cubicBezTo>
                      <a:pt x="10" y="7"/>
                      <a:pt x="8" y="9"/>
                      <a:pt x="5" y="9"/>
                    </a:cubicBezTo>
                    <a:cubicBezTo>
                      <a:pt x="2" y="9"/>
                      <a:pt x="0" y="7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29" name="Freeform 306"/>
              <p:cNvSpPr/>
              <p:nvPr/>
            </p:nvSpPr>
            <p:spPr bwMode="auto">
              <a:xfrm>
                <a:off x="2809876" y="504825"/>
                <a:ext cx="106363" cy="173038"/>
              </a:xfrm>
              <a:custGeom>
                <a:avLst/>
                <a:gdLst>
                  <a:gd name="T0" fmla="*/ 18 w 28"/>
                  <a:gd name="T1" fmla="*/ 2 h 46"/>
                  <a:gd name="T2" fmla="*/ 1 w 28"/>
                  <a:gd name="T3" fmla="*/ 44 h 46"/>
                  <a:gd name="T4" fmla="*/ 5 w 28"/>
                  <a:gd name="T5" fmla="*/ 46 h 46"/>
                  <a:gd name="T6" fmla="*/ 23 w 28"/>
                  <a:gd name="T7" fmla="*/ 2 h 46"/>
                  <a:gd name="T8" fmla="*/ 18 w 28"/>
                  <a:gd name="T9" fmla="*/ 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46">
                    <a:moveTo>
                      <a:pt x="18" y="2"/>
                    </a:moveTo>
                    <a:cubicBezTo>
                      <a:pt x="23" y="19"/>
                      <a:pt x="17" y="35"/>
                      <a:pt x="1" y="44"/>
                    </a:cubicBezTo>
                    <a:cubicBezTo>
                      <a:pt x="0" y="45"/>
                      <a:pt x="4" y="46"/>
                      <a:pt x="5" y="46"/>
                    </a:cubicBezTo>
                    <a:cubicBezTo>
                      <a:pt x="22" y="37"/>
                      <a:pt x="28" y="20"/>
                      <a:pt x="23" y="2"/>
                    </a:cubicBezTo>
                    <a:cubicBezTo>
                      <a:pt x="22" y="1"/>
                      <a:pt x="17" y="0"/>
                      <a:pt x="18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0" name="Freeform 307"/>
              <p:cNvSpPr/>
              <p:nvPr/>
            </p:nvSpPr>
            <p:spPr bwMode="auto">
              <a:xfrm>
                <a:off x="2776538" y="568325"/>
                <a:ext cx="165100" cy="98425"/>
              </a:xfrm>
              <a:custGeom>
                <a:avLst/>
                <a:gdLst>
                  <a:gd name="T0" fmla="*/ 43 w 44"/>
                  <a:gd name="T1" fmla="*/ 25 h 26"/>
                  <a:gd name="T2" fmla="*/ 3 w 44"/>
                  <a:gd name="T3" fmla="*/ 2 h 26"/>
                  <a:gd name="T4" fmla="*/ 6 w 44"/>
                  <a:gd name="T5" fmla="*/ 4 h 26"/>
                  <a:gd name="T6" fmla="*/ 38 w 44"/>
                  <a:gd name="T7" fmla="*/ 24 h 26"/>
                  <a:gd name="T8" fmla="*/ 43 w 44"/>
                  <a:gd name="T9" fmla="*/ 2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26">
                    <a:moveTo>
                      <a:pt x="43" y="25"/>
                    </a:moveTo>
                    <a:cubicBezTo>
                      <a:pt x="36" y="8"/>
                      <a:pt x="21" y="0"/>
                      <a:pt x="3" y="2"/>
                    </a:cubicBezTo>
                    <a:cubicBezTo>
                      <a:pt x="0" y="2"/>
                      <a:pt x="5" y="4"/>
                      <a:pt x="6" y="4"/>
                    </a:cubicBezTo>
                    <a:cubicBezTo>
                      <a:pt x="21" y="2"/>
                      <a:pt x="32" y="11"/>
                      <a:pt x="38" y="24"/>
                    </a:cubicBezTo>
                    <a:cubicBezTo>
                      <a:pt x="39" y="25"/>
                      <a:pt x="44" y="26"/>
                      <a:pt x="43" y="2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1" name="Freeform 308"/>
              <p:cNvSpPr/>
              <p:nvPr/>
            </p:nvSpPr>
            <p:spPr bwMode="auto">
              <a:xfrm>
                <a:off x="2787651" y="546100"/>
                <a:ext cx="165100" cy="93663"/>
              </a:xfrm>
              <a:custGeom>
                <a:avLst/>
                <a:gdLst>
                  <a:gd name="T0" fmla="*/ 38 w 44"/>
                  <a:gd name="T1" fmla="*/ 2 h 25"/>
                  <a:gd name="T2" fmla="*/ 3 w 44"/>
                  <a:gd name="T3" fmla="*/ 23 h 25"/>
                  <a:gd name="T4" fmla="*/ 5 w 44"/>
                  <a:gd name="T5" fmla="*/ 24 h 25"/>
                  <a:gd name="T6" fmla="*/ 43 w 44"/>
                  <a:gd name="T7" fmla="*/ 2 h 25"/>
                  <a:gd name="T8" fmla="*/ 38 w 44"/>
                  <a:gd name="T9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25">
                    <a:moveTo>
                      <a:pt x="38" y="2"/>
                    </a:moveTo>
                    <a:cubicBezTo>
                      <a:pt x="30" y="12"/>
                      <a:pt x="16" y="20"/>
                      <a:pt x="3" y="23"/>
                    </a:cubicBezTo>
                    <a:cubicBezTo>
                      <a:pt x="0" y="23"/>
                      <a:pt x="3" y="25"/>
                      <a:pt x="5" y="24"/>
                    </a:cubicBezTo>
                    <a:cubicBezTo>
                      <a:pt x="19" y="21"/>
                      <a:pt x="34" y="13"/>
                      <a:pt x="43" y="2"/>
                    </a:cubicBezTo>
                    <a:cubicBezTo>
                      <a:pt x="44" y="1"/>
                      <a:pt x="39" y="0"/>
                      <a:pt x="38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2" name="Freeform 309"/>
              <p:cNvSpPr/>
              <p:nvPr/>
            </p:nvSpPr>
            <p:spPr bwMode="auto">
              <a:xfrm>
                <a:off x="2817813" y="530225"/>
                <a:ext cx="87313" cy="158750"/>
              </a:xfrm>
              <a:custGeom>
                <a:avLst/>
                <a:gdLst>
                  <a:gd name="T0" fmla="*/ 19 w 23"/>
                  <a:gd name="T1" fmla="*/ 40 h 42"/>
                  <a:gd name="T2" fmla="*/ 6 w 23"/>
                  <a:gd name="T3" fmla="*/ 0 h 42"/>
                  <a:gd name="T4" fmla="*/ 2 w 23"/>
                  <a:gd name="T5" fmla="*/ 2 h 42"/>
                  <a:gd name="T6" fmla="*/ 14 w 23"/>
                  <a:gd name="T7" fmla="*/ 41 h 42"/>
                  <a:gd name="T8" fmla="*/ 19 w 23"/>
                  <a:gd name="T9" fmla="*/ 4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42">
                    <a:moveTo>
                      <a:pt x="19" y="40"/>
                    </a:moveTo>
                    <a:cubicBezTo>
                      <a:pt x="23" y="25"/>
                      <a:pt x="19" y="10"/>
                      <a:pt x="6" y="0"/>
                    </a:cubicBezTo>
                    <a:cubicBezTo>
                      <a:pt x="5" y="0"/>
                      <a:pt x="0" y="0"/>
                      <a:pt x="2" y="2"/>
                    </a:cubicBezTo>
                    <a:cubicBezTo>
                      <a:pt x="14" y="11"/>
                      <a:pt x="18" y="26"/>
                      <a:pt x="14" y="41"/>
                    </a:cubicBezTo>
                    <a:cubicBezTo>
                      <a:pt x="14" y="42"/>
                      <a:pt x="19" y="42"/>
                      <a:pt x="19" y="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3" name="Freeform 310"/>
              <p:cNvSpPr/>
              <p:nvPr/>
            </p:nvSpPr>
            <p:spPr bwMode="auto">
              <a:xfrm>
                <a:off x="2874963" y="598487"/>
                <a:ext cx="674688" cy="195263"/>
              </a:xfrm>
              <a:custGeom>
                <a:avLst/>
                <a:gdLst>
                  <a:gd name="T0" fmla="*/ 3 w 179"/>
                  <a:gd name="T1" fmla="*/ 2 h 52"/>
                  <a:gd name="T2" fmla="*/ 173 w 179"/>
                  <a:gd name="T3" fmla="*/ 52 h 52"/>
                  <a:gd name="T4" fmla="*/ 176 w 179"/>
                  <a:gd name="T5" fmla="*/ 50 h 52"/>
                  <a:gd name="T6" fmla="*/ 6 w 179"/>
                  <a:gd name="T7" fmla="*/ 0 h 52"/>
                  <a:gd name="T8" fmla="*/ 3 w 179"/>
                  <a:gd name="T9" fmla="*/ 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9" h="52">
                    <a:moveTo>
                      <a:pt x="3" y="2"/>
                    </a:moveTo>
                    <a:cubicBezTo>
                      <a:pt x="60" y="18"/>
                      <a:pt x="117" y="33"/>
                      <a:pt x="173" y="52"/>
                    </a:cubicBezTo>
                    <a:cubicBezTo>
                      <a:pt x="174" y="52"/>
                      <a:pt x="179" y="51"/>
                      <a:pt x="176" y="50"/>
                    </a:cubicBezTo>
                    <a:cubicBezTo>
                      <a:pt x="120" y="32"/>
                      <a:pt x="63" y="16"/>
                      <a:pt x="6" y="0"/>
                    </a:cubicBezTo>
                    <a:cubicBezTo>
                      <a:pt x="5" y="0"/>
                      <a:pt x="0" y="1"/>
                      <a:pt x="3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4" name="Freeform 311"/>
              <p:cNvSpPr/>
              <p:nvPr/>
            </p:nvSpPr>
            <p:spPr bwMode="auto">
              <a:xfrm>
                <a:off x="2859088" y="579437"/>
                <a:ext cx="41275" cy="41275"/>
              </a:xfrm>
              <a:custGeom>
                <a:avLst/>
                <a:gdLst>
                  <a:gd name="T0" fmla="*/ 7 w 11"/>
                  <a:gd name="T1" fmla="*/ 1 h 11"/>
                  <a:gd name="T2" fmla="*/ 10 w 11"/>
                  <a:gd name="T3" fmla="*/ 7 h 11"/>
                  <a:gd name="T4" fmla="*/ 4 w 11"/>
                  <a:gd name="T5" fmla="*/ 10 h 11"/>
                  <a:gd name="T6" fmla="*/ 1 w 11"/>
                  <a:gd name="T7" fmla="*/ 4 h 11"/>
                  <a:gd name="T8" fmla="*/ 7 w 11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7" y="1"/>
                    </a:moveTo>
                    <a:cubicBezTo>
                      <a:pt x="9" y="2"/>
                      <a:pt x="11" y="4"/>
                      <a:pt x="10" y="7"/>
                    </a:cubicBezTo>
                    <a:cubicBezTo>
                      <a:pt x="9" y="9"/>
                      <a:pt x="6" y="11"/>
                      <a:pt x="4" y="10"/>
                    </a:cubicBezTo>
                    <a:cubicBezTo>
                      <a:pt x="1" y="9"/>
                      <a:pt x="0" y="6"/>
                      <a:pt x="1" y="4"/>
                    </a:cubicBezTo>
                    <a:cubicBezTo>
                      <a:pt x="2" y="1"/>
                      <a:pt x="4" y="0"/>
                      <a:pt x="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5" name="Freeform 312"/>
              <p:cNvSpPr/>
              <p:nvPr/>
            </p:nvSpPr>
            <p:spPr bwMode="auto">
              <a:xfrm>
                <a:off x="2894013" y="288925"/>
                <a:ext cx="142875" cy="139700"/>
              </a:xfrm>
              <a:custGeom>
                <a:avLst/>
                <a:gdLst>
                  <a:gd name="T0" fmla="*/ 33 w 38"/>
                  <a:gd name="T1" fmla="*/ 2 h 37"/>
                  <a:gd name="T2" fmla="*/ 3 w 38"/>
                  <a:gd name="T3" fmla="*/ 35 h 37"/>
                  <a:gd name="T4" fmla="*/ 6 w 38"/>
                  <a:gd name="T5" fmla="*/ 37 h 37"/>
                  <a:gd name="T6" fmla="*/ 38 w 38"/>
                  <a:gd name="T7" fmla="*/ 2 h 37"/>
                  <a:gd name="T8" fmla="*/ 33 w 38"/>
                  <a:gd name="T9" fmla="*/ 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7">
                    <a:moveTo>
                      <a:pt x="33" y="2"/>
                    </a:moveTo>
                    <a:cubicBezTo>
                      <a:pt x="32" y="19"/>
                      <a:pt x="21" y="33"/>
                      <a:pt x="3" y="35"/>
                    </a:cubicBezTo>
                    <a:cubicBezTo>
                      <a:pt x="0" y="35"/>
                      <a:pt x="4" y="37"/>
                      <a:pt x="6" y="37"/>
                    </a:cubicBezTo>
                    <a:cubicBezTo>
                      <a:pt x="24" y="35"/>
                      <a:pt x="37" y="21"/>
                      <a:pt x="38" y="2"/>
                    </a:cubicBezTo>
                    <a:cubicBezTo>
                      <a:pt x="38" y="1"/>
                      <a:pt x="33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6" name="Freeform 313"/>
              <p:cNvSpPr/>
              <p:nvPr/>
            </p:nvSpPr>
            <p:spPr bwMode="auto">
              <a:xfrm>
                <a:off x="2905126" y="319087"/>
                <a:ext cx="120650" cy="139700"/>
              </a:xfrm>
              <a:custGeom>
                <a:avLst/>
                <a:gdLst>
                  <a:gd name="T0" fmla="*/ 32 w 32"/>
                  <a:gd name="T1" fmla="*/ 35 h 37"/>
                  <a:gd name="T2" fmla="*/ 3 w 32"/>
                  <a:gd name="T3" fmla="*/ 1 h 37"/>
                  <a:gd name="T4" fmla="*/ 3 w 32"/>
                  <a:gd name="T5" fmla="*/ 3 h 37"/>
                  <a:gd name="T6" fmla="*/ 27 w 32"/>
                  <a:gd name="T7" fmla="*/ 34 h 37"/>
                  <a:gd name="T8" fmla="*/ 32 w 32"/>
                  <a:gd name="T9" fmla="*/ 35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7">
                    <a:moveTo>
                      <a:pt x="32" y="35"/>
                    </a:moveTo>
                    <a:cubicBezTo>
                      <a:pt x="31" y="18"/>
                      <a:pt x="20" y="5"/>
                      <a:pt x="3" y="1"/>
                    </a:cubicBezTo>
                    <a:cubicBezTo>
                      <a:pt x="0" y="0"/>
                      <a:pt x="0" y="2"/>
                      <a:pt x="3" y="3"/>
                    </a:cubicBezTo>
                    <a:cubicBezTo>
                      <a:pt x="18" y="7"/>
                      <a:pt x="26" y="19"/>
                      <a:pt x="27" y="34"/>
                    </a:cubicBezTo>
                    <a:cubicBezTo>
                      <a:pt x="27" y="36"/>
                      <a:pt x="32" y="37"/>
                      <a:pt x="32" y="3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7" name="Freeform 314"/>
              <p:cNvSpPr/>
              <p:nvPr/>
            </p:nvSpPr>
            <p:spPr bwMode="auto">
              <a:xfrm>
                <a:off x="2889251" y="349250"/>
                <a:ext cx="192088" cy="41275"/>
              </a:xfrm>
              <a:custGeom>
                <a:avLst/>
                <a:gdLst>
                  <a:gd name="T0" fmla="*/ 45 w 51"/>
                  <a:gd name="T1" fmla="*/ 1 h 11"/>
                  <a:gd name="T2" fmla="*/ 5 w 51"/>
                  <a:gd name="T3" fmla="*/ 7 h 11"/>
                  <a:gd name="T4" fmla="*/ 3 w 51"/>
                  <a:gd name="T5" fmla="*/ 9 h 11"/>
                  <a:gd name="T6" fmla="*/ 48 w 51"/>
                  <a:gd name="T7" fmla="*/ 2 h 11"/>
                  <a:gd name="T8" fmla="*/ 45 w 51"/>
                  <a:gd name="T9" fmla="*/ 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11">
                    <a:moveTo>
                      <a:pt x="45" y="1"/>
                    </a:moveTo>
                    <a:cubicBezTo>
                      <a:pt x="33" y="7"/>
                      <a:pt x="18" y="9"/>
                      <a:pt x="5" y="7"/>
                    </a:cubicBezTo>
                    <a:cubicBezTo>
                      <a:pt x="4" y="7"/>
                      <a:pt x="0" y="9"/>
                      <a:pt x="3" y="9"/>
                    </a:cubicBezTo>
                    <a:cubicBezTo>
                      <a:pt x="18" y="11"/>
                      <a:pt x="36" y="9"/>
                      <a:pt x="48" y="2"/>
                    </a:cubicBezTo>
                    <a:cubicBezTo>
                      <a:pt x="51" y="0"/>
                      <a:pt x="46" y="0"/>
                      <a:pt x="45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8" name="Freeform 315"/>
              <p:cNvSpPr/>
              <p:nvPr/>
            </p:nvSpPr>
            <p:spPr bwMode="auto">
              <a:xfrm>
                <a:off x="2949576" y="293687"/>
                <a:ext cx="60325" cy="165100"/>
              </a:xfrm>
              <a:custGeom>
                <a:avLst/>
                <a:gdLst>
                  <a:gd name="T0" fmla="*/ 5 w 16"/>
                  <a:gd name="T1" fmla="*/ 43 h 44"/>
                  <a:gd name="T2" fmla="*/ 8 w 16"/>
                  <a:gd name="T3" fmla="*/ 1 h 44"/>
                  <a:gd name="T4" fmla="*/ 3 w 16"/>
                  <a:gd name="T5" fmla="*/ 2 h 44"/>
                  <a:gd name="T6" fmla="*/ 1 w 16"/>
                  <a:gd name="T7" fmla="*/ 43 h 44"/>
                  <a:gd name="T8" fmla="*/ 5 w 16"/>
                  <a:gd name="T9" fmla="*/ 43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44">
                    <a:moveTo>
                      <a:pt x="5" y="43"/>
                    </a:moveTo>
                    <a:cubicBezTo>
                      <a:pt x="14" y="30"/>
                      <a:pt x="16" y="14"/>
                      <a:pt x="8" y="1"/>
                    </a:cubicBezTo>
                    <a:cubicBezTo>
                      <a:pt x="7" y="0"/>
                      <a:pt x="2" y="1"/>
                      <a:pt x="3" y="2"/>
                    </a:cubicBezTo>
                    <a:cubicBezTo>
                      <a:pt x="11" y="15"/>
                      <a:pt x="9" y="30"/>
                      <a:pt x="1" y="43"/>
                    </a:cubicBezTo>
                    <a:cubicBezTo>
                      <a:pt x="0" y="44"/>
                      <a:pt x="5" y="44"/>
                      <a:pt x="5" y="4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39" name="Freeform 316"/>
              <p:cNvSpPr/>
              <p:nvPr/>
            </p:nvSpPr>
            <p:spPr bwMode="auto">
              <a:xfrm>
                <a:off x="2987676" y="376237"/>
                <a:ext cx="554038" cy="422275"/>
              </a:xfrm>
              <a:custGeom>
                <a:avLst/>
                <a:gdLst>
                  <a:gd name="T0" fmla="*/ 1 w 147"/>
                  <a:gd name="T1" fmla="*/ 3 h 112"/>
                  <a:gd name="T2" fmla="*/ 141 w 147"/>
                  <a:gd name="T3" fmla="*/ 111 h 112"/>
                  <a:gd name="T4" fmla="*/ 146 w 147"/>
                  <a:gd name="T5" fmla="*/ 110 h 112"/>
                  <a:gd name="T6" fmla="*/ 5 w 147"/>
                  <a:gd name="T7" fmla="*/ 1 h 112"/>
                  <a:gd name="T8" fmla="*/ 1 w 147"/>
                  <a:gd name="T9" fmla="*/ 3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7" h="112">
                    <a:moveTo>
                      <a:pt x="1" y="3"/>
                    </a:moveTo>
                    <a:cubicBezTo>
                      <a:pt x="48" y="38"/>
                      <a:pt x="96" y="73"/>
                      <a:pt x="141" y="111"/>
                    </a:cubicBezTo>
                    <a:cubicBezTo>
                      <a:pt x="142" y="112"/>
                      <a:pt x="147" y="110"/>
                      <a:pt x="146" y="110"/>
                    </a:cubicBezTo>
                    <a:cubicBezTo>
                      <a:pt x="100" y="72"/>
                      <a:pt x="53" y="37"/>
                      <a:pt x="5" y="1"/>
                    </a:cubicBezTo>
                    <a:cubicBezTo>
                      <a:pt x="4" y="0"/>
                      <a:pt x="0" y="1"/>
                      <a:pt x="1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0" name="Freeform 317"/>
              <p:cNvSpPr/>
              <p:nvPr/>
            </p:nvSpPr>
            <p:spPr bwMode="auto">
              <a:xfrm>
                <a:off x="2968626" y="357187"/>
                <a:ext cx="41275" cy="38100"/>
              </a:xfrm>
              <a:custGeom>
                <a:avLst/>
                <a:gdLst>
                  <a:gd name="T0" fmla="*/ 9 w 11"/>
                  <a:gd name="T1" fmla="*/ 1 h 10"/>
                  <a:gd name="T2" fmla="*/ 9 w 11"/>
                  <a:gd name="T3" fmla="*/ 8 h 10"/>
                  <a:gd name="T4" fmla="*/ 2 w 11"/>
                  <a:gd name="T5" fmla="*/ 9 h 10"/>
                  <a:gd name="T6" fmla="*/ 2 w 11"/>
                  <a:gd name="T7" fmla="*/ 2 h 10"/>
                  <a:gd name="T8" fmla="*/ 9 w 11"/>
                  <a:gd name="T9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0">
                    <a:moveTo>
                      <a:pt x="9" y="1"/>
                    </a:moveTo>
                    <a:cubicBezTo>
                      <a:pt x="11" y="3"/>
                      <a:pt x="11" y="6"/>
                      <a:pt x="9" y="8"/>
                    </a:cubicBezTo>
                    <a:cubicBezTo>
                      <a:pt x="7" y="10"/>
                      <a:pt x="4" y="10"/>
                      <a:pt x="2" y="9"/>
                    </a:cubicBezTo>
                    <a:cubicBezTo>
                      <a:pt x="0" y="7"/>
                      <a:pt x="0" y="4"/>
                      <a:pt x="2" y="2"/>
                    </a:cubicBezTo>
                    <a:cubicBezTo>
                      <a:pt x="3" y="0"/>
                      <a:pt x="6" y="0"/>
                      <a:pt x="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1" name="Freeform 318"/>
              <p:cNvSpPr/>
              <p:nvPr/>
            </p:nvSpPr>
            <p:spPr bwMode="auto">
              <a:xfrm>
                <a:off x="3081338" y="138112"/>
                <a:ext cx="185738" cy="103188"/>
              </a:xfrm>
              <a:custGeom>
                <a:avLst/>
                <a:gdLst>
                  <a:gd name="T0" fmla="*/ 43 w 49"/>
                  <a:gd name="T1" fmla="*/ 1 h 27"/>
                  <a:gd name="T2" fmla="*/ 5 w 49"/>
                  <a:gd name="T3" fmla="*/ 20 h 27"/>
                  <a:gd name="T4" fmla="*/ 3 w 49"/>
                  <a:gd name="T5" fmla="*/ 21 h 27"/>
                  <a:gd name="T6" fmla="*/ 48 w 49"/>
                  <a:gd name="T7" fmla="*/ 2 h 27"/>
                  <a:gd name="T8" fmla="*/ 43 w 49"/>
                  <a:gd name="T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27">
                    <a:moveTo>
                      <a:pt x="43" y="1"/>
                    </a:moveTo>
                    <a:cubicBezTo>
                      <a:pt x="36" y="15"/>
                      <a:pt x="22" y="24"/>
                      <a:pt x="5" y="20"/>
                    </a:cubicBezTo>
                    <a:cubicBezTo>
                      <a:pt x="3" y="19"/>
                      <a:pt x="0" y="20"/>
                      <a:pt x="3" y="21"/>
                    </a:cubicBezTo>
                    <a:cubicBezTo>
                      <a:pt x="22" y="27"/>
                      <a:pt x="39" y="19"/>
                      <a:pt x="48" y="2"/>
                    </a:cubicBezTo>
                    <a:cubicBezTo>
                      <a:pt x="49" y="1"/>
                      <a:pt x="44" y="0"/>
                      <a:pt x="43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2" name="Freeform 319"/>
              <p:cNvSpPr/>
              <p:nvPr/>
            </p:nvSpPr>
            <p:spPr bwMode="auto">
              <a:xfrm>
                <a:off x="3122613" y="123825"/>
                <a:ext cx="90488" cy="165100"/>
              </a:xfrm>
              <a:custGeom>
                <a:avLst/>
                <a:gdLst>
                  <a:gd name="T0" fmla="*/ 18 w 24"/>
                  <a:gd name="T1" fmla="*/ 42 h 44"/>
                  <a:gd name="T2" fmla="*/ 6 w 24"/>
                  <a:gd name="T3" fmla="*/ 1 h 44"/>
                  <a:gd name="T4" fmla="*/ 2 w 24"/>
                  <a:gd name="T5" fmla="*/ 2 h 44"/>
                  <a:gd name="T6" fmla="*/ 13 w 24"/>
                  <a:gd name="T7" fmla="*/ 41 h 44"/>
                  <a:gd name="T8" fmla="*/ 18 w 24"/>
                  <a:gd name="T9" fmla="*/ 4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4">
                    <a:moveTo>
                      <a:pt x="18" y="42"/>
                    </a:moveTo>
                    <a:cubicBezTo>
                      <a:pt x="24" y="26"/>
                      <a:pt x="20" y="11"/>
                      <a:pt x="6" y="1"/>
                    </a:cubicBezTo>
                    <a:cubicBezTo>
                      <a:pt x="5" y="0"/>
                      <a:pt x="0" y="0"/>
                      <a:pt x="2" y="2"/>
                    </a:cubicBezTo>
                    <a:cubicBezTo>
                      <a:pt x="15" y="11"/>
                      <a:pt x="19" y="26"/>
                      <a:pt x="13" y="41"/>
                    </a:cubicBezTo>
                    <a:cubicBezTo>
                      <a:pt x="13" y="43"/>
                      <a:pt x="18" y="44"/>
                      <a:pt x="18" y="4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3" name="Freeform 320"/>
              <p:cNvSpPr/>
              <p:nvPr/>
            </p:nvSpPr>
            <p:spPr bwMode="auto">
              <a:xfrm>
                <a:off x="3092451" y="168275"/>
                <a:ext cx="185738" cy="53975"/>
              </a:xfrm>
              <a:custGeom>
                <a:avLst/>
                <a:gdLst>
                  <a:gd name="T0" fmla="*/ 46 w 49"/>
                  <a:gd name="T1" fmla="*/ 10 h 14"/>
                  <a:gd name="T2" fmla="*/ 6 w 49"/>
                  <a:gd name="T3" fmla="*/ 1 h 14"/>
                  <a:gd name="T4" fmla="*/ 2 w 49"/>
                  <a:gd name="T5" fmla="*/ 2 h 14"/>
                  <a:gd name="T6" fmla="*/ 46 w 49"/>
                  <a:gd name="T7" fmla="*/ 12 h 14"/>
                  <a:gd name="T8" fmla="*/ 46 w 49"/>
                  <a:gd name="T9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14">
                    <a:moveTo>
                      <a:pt x="46" y="10"/>
                    </a:moveTo>
                    <a:cubicBezTo>
                      <a:pt x="33" y="12"/>
                      <a:pt x="17" y="7"/>
                      <a:pt x="6" y="1"/>
                    </a:cubicBezTo>
                    <a:cubicBezTo>
                      <a:pt x="5" y="0"/>
                      <a:pt x="0" y="1"/>
                      <a:pt x="2" y="2"/>
                    </a:cubicBezTo>
                    <a:cubicBezTo>
                      <a:pt x="15" y="10"/>
                      <a:pt x="31" y="14"/>
                      <a:pt x="46" y="12"/>
                    </a:cubicBezTo>
                    <a:cubicBezTo>
                      <a:pt x="49" y="12"/>
                      <a:pt x="49" y="10"/>
                      <a:pt x="46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4" name="Freeform 321"/>
              <p:cNvSpPr/>
              <p:nvPr/>
            </p:nvSpPr>
            <p:spPr bwMode="auto">
              <a:xfrm>
                <a:off x="3119438" y="115887"/>
                <a:ext cx="101600" cy="150813"/>
              </a:xfrm>
              <a:custGeom>
                <a:avLst/>
                <a:gdLst>
                  <a:gd name="T0" fmla="*/ 5 w 27"/>
                  <a:gd name="T1" fmla="*/ 40 h 40"/>
                  <a:gd name="T2" fmla="*/ 24 w 27"/>
                  <a:gd name="T3" fmla="*/ 2 h 40"/>
                  <a:gd name="T4" fmla="*/ 19 w 27"/>
                  <a:gd name="T5" fmla="*/ 2 h 40"/>
                  <a:gd name="T6" fmla="*/ 1 w 27"/>
                  <a:gd name="T7" fmla="*/ 39 h 40"/>
                  <a:gd name="T8" fmla="*/ 5 w 27"/>
                  <a:gd name="T9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40">
                    <a:moveTo>
                      <a:pt x="5" y="40"/>
                    </a:moveTo>
                    <a:cubicBezTo>
                      <a:pt x="18" y="31"/>
                      <a:pt x="27" y="17"/>
                      <a:pt x="24" y="2"/>
                    </a:cubicBezTo>
                    <a:cubicBezTo>
                      <a:pt x="23" y="0"/>
                      <a:pt x="18" y="1"/>
                      <a:pt x="19" y="2"/>
                    </a:cubicBezTo>
                    <a:cubicBezTo>
                      <a:pt x="21" y="17"/>
                      <a:pt x="14" y="31"/>
                      <a:pt x="1" y="39"/>
                    </a:cubicBezTo>
                    <a:cubicBezTo>
                      <a:pt x="0" y="40"/>
                      <a:pt x="4" y="40"/>
                      <a:pt x="5" y="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5" name="Freeform 322"/>
              <p:cNvSpPr/>
              <p:nvPr/>
            </p:nvSpPr>
            <p:spPr bwMode="auto">
              <a:xfrm>
                <a:off x="3182938" y="206375"/>
                <a:ext cx="358775" cy="592138"/>
              </a:xfrm>
              <a:custGeom>
                <a:avLst/>
                <a:gdLst>
                  <a:gd name="T0" fmla="*/ 1 w 95"/>
                  <a:gd name="T1" fmla="*/ 2 h 157"/>
                  <a:gd name="T2" fmla="*/ 89 w 95"/>
                  <a:gd name="T3" fmla="*/ 156 h 157"/>
                  <a:gd name="T4" fmla="*/ 94 w 95"/>
                  <a:gd name="T5" fmla="*/ 155 h 157"/>
                  <a:gd name="T6" fmla="*/ 5 w 95"/>
                  <a:gd name="T7" fmla="*/ 1 h 157"/>
                  <a:gd name="T8" fmla="*/ 1 w 95"/>
                  <a:gd name="T9" fmla="*/ 2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157">
                    <a:moveTo>
                      <a:pt x="1" y="2"/>
                    </a:moveTo>
                    <a:cubicBezTo>
                      <a:pt x="31" y="53"/>
                      <a:pt x="62" y="104"/>
                      <a:pt x="89" y="156"/>
                    </a:cubicBezTo>
                    <a:cubicBezTo>
                      <a:pt x="90" y="157"/>
                      <a:pt x="95" y="156"/>
                      <a:pt x="94" y="155"/>
                    </a:cubicBezTo>
                    <a:cubicBezTo>
                      <a:pt x="66" y="103"/>
                      <a:pt x="35" y="52"/>
                      <a:pt x="5" y="1"/>
                    </a:cubicBezTo>
                    <a:cubicBezTo>
                      <a:pt x="5" y="0"/>
                      <a:pt x="0" y="1"/>
                      <a:pt x="1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6" name="Freeform 323"/>
              <p:cNvSpPr/>
              <p:nvPr/>
            </p:nvSpPr>
            <p:spPr bwMode="auto">
              <a:xfrm>
                <a:off x="3168651" y="180975"/>
                <a:ext cx="41275" cy="41275"/>
              </a:xfrm>
              <a:custGeom>
                <a:avLst/>
                <a:gdLst>
                  <a:gd name="T0" fmla="*/ 9 w 11"/>
                  <a:gd name="T1" fmla="*/ 4 h 11"/>
                  <a:gd name="T2" fmla="*/ 7 w 11"/>
                  <a:gd name="T3" fmla="*/ 10 h 11"/>
                  <a:gd name="T4" fmla="*/ 1 w 11"/>
                  <a:gd name="T5" fmla="*/ 8 h 11"/>
                  <a:gd name="T6" fmla="*/ 3 w 11"/>
                  <a:gd name="T7" fmla="*/ 2 h 11"/>
                  <a:gd name="T8" fmla="*/ 9 w 11"/>
                  <a:gd name="T9" fmla="*/ 4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" h="11">
                    <a:moveTo>
                      <a:pt x="9" y="4"/>
                    </a:moveTo>
                    <a:cubicBezTo>
                      <a:pt x="11" y="6"/>
                      <a:pt x="10" y="9"/>
                      <a:pt x="7" y="10"/>
                    </a:cubicBezTo>
                    <a:cubicBezTo>
                      <a:pt x="5" y="11"/>
                      <a:pt x="2" y="10"/>
                      <a:pt x="1" y="8"/>
                    </a:cubicBezTo>
                    <a:cubicBezTo>
                      <a:pt x="0" y="6"/>
                      <a:pt x="1" y="3"/>
                      <a:pt x="3" y="2"/>
                    </a:cubicBezTo>
                    <a:cubicBezTo>
                      <a:pt x="5" y="0"/>
                      <a:pt x="8" y="1"/>
                      <a:pt x="9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647" name="Oval 324"/>
              <p:cNvSpPr>
                <a:spLocks noChangeArrowheads="1"/>
              </p:cNvSpPr>
              <p:nvPr/>
            </p:nvSpPr>
            <p:spPr bwMode="auto">
              <a:xfrm>
                <a:off x="3424238" y="661987"/>
                <a:ext cx="268288" cy="268288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6" dur="20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组合 6147"/>
          <p:cNvGrpSpPr/>
          <p:nvPr/>
        </p:nvGrpSpPr>
        <p:grpSpPr>
          <a:xfrm>
            <a:off x="820579" y="514350"/>
            <a:ext cx="2214894" cy="981369"/>
            <a:chOff x="878" y="0"/>
            <a:chExt cx="3491" cy="1543"/>
          </a:xfrm>
        </p:grpSpPr>
        <p:sp>
          <p:nvSpPr>
            <p:cNvPr id="10243" name="矩形 7"/>
            <p:cNvSpPr/>
            <p:nvPr/>
          </p:nvSpPr>
          <p:spPr>
            <a:xfrm>
              <a:off x="882" y="0"/>
              <a:ext cx="2634" cy="1200"/>
            </a:xfrm>
            <a:custGeom>
              <a:avLst/>
              <a:gdLst/>
              <a:ahLst/>
              <a:cxnLst>
                <a:cxn ang="0">
                  <a:pos x="0" y="762000"/>
                </a:cxn>
                <a:cxn ang="0">
                  <a:pos x="4303712" y="762000"/>
                </a:cxn>
                <a:cxn ang="0">
                  <a:pos x="0" y="762000"/>
                </a:cxn>
                <a:cxn ang="0">
                  <a:pos x="0" y="0"/>
                </a:cxn>
                <a:cxn ang="0">
                  <a:pos x="1564" y="0"/>
                </a:cxn>
                <a:cxn ang="0">
                  <a:pos x="0" y="0"/>
                </a:cxn>
              </a:cxnLst>
              <a:rect l="0" t="0" r="0" b="0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sq" cmpd="sng">
              <a:solidFill>
                <a:srgbClr val="DDDDDD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246" name="文本框 6151"/>
            <p:cNvSpPr txBox="1"/>
            <p:nvPr/>
          </p:nvSpPr>
          <p:spPr>
            <a:xfrm>
              <a:off x="878" y="432"/>
              <a:ext cx="3491" cy="1111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anchor="t">
              <a:spAutoFit/>
            </a:bodyPr>
            <a:lstStyle/>
            <a:p>
              <a:r>
                <a:rPr lang="zh-CN" altLang="zh-CN" sz="4000" b="1" dirty="0">
                  <a:solidFill>
                    <a:srgbClr val="FF0000"/>
                  </a:solidFill>
                  <a:latin typeface="微软雅黑" panose="020B0503020204020204" charset="-122"/>
                  <a:ea typeface="华文细黑" panose="02010600040101010101" pitchFamily="2" charset="-122"/>
                  <a:sym typeface="宋体" panose="02010600030101010101" pitchFamily="2" charset="-122"/>
                </a:rPr>
                <a:t>二、动能</a:t>
              </a:r>
            </a:p>
          </p:txBody>
        </p:sp>
      </p:grpSp>
      <p:sp>
        <p:nvSpPr>
          <p:cNvPr id="10248" name="文本框 2"/>
          <p:cNvSpPr txBox="1"/>
          <p:nvPr/>
        </p:nvSpPr>
        <p:spPr>
          <a:xfrm>
            <a:off x="403225" y="1533525"/>
            <a:ext cx="8337550" cy="17526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运动的钢球打在木块上，木块被撞走，钢球对木块做了功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.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钢球能够做功，表明钢球具有能量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.</a:t>
            </a:r>
            <a:r>
              <a:rPr lang="zh-CN" altLang="en-US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物体由于运动而具有的能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，叫做</a:t>
            </a:r>
            <a:r>
              <a:rPr lang="zh-CN" altLang="en-US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动能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.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一切物体都具有动能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.</a:t>
            </a:r>
            <a:endParaRPr lang="zh-CN" altLang="en-US" sz="24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pic>
        <p:nvPicPr>
          <p:cNvPr id="10249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263" y="3883025"/>
            <a:ext cx="2817812" cy="20097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3"/>
          <p:cNvSpPr/>
          <p:nvPr/>
        </p:nvSpPr>
        <p:spPr>
          <a:xfrm>
            <a:off x="536575" y="767080"/>
            <a:ext cx="6289675" cy="521970"/>
          </a:xfrm>
          <a:prstGeom prst="rect">
            <a:avLst/>
          </a:prstGeom>
          <a:noFill/>
          <a:ln w="9525">
            <a:noFill/>
          </a:ln>
        </p:spPr>
        <p:txBody>
          <a:bodyPr anchor="b">
            <a:spAutoFit/>
          </a:bodyPr>
          <a:lstStyle/>
          <a:p>
            <a:r>
              <a:rPr lang="zh-CN" altLang="en-US" sz="2800" dirty="0">
                <a:latin typeface="华文细黑" panose="02010600040101010101" pitchFamily="2" charset="-122"/>
                <a:ea typeface="华文细黑" panose="02010600040101010101" pitchFamily="2" charset="-122"/>
              </a:rPr>
              <a:t>思考：下列哪些物体具有动能</a:t>
            </a:r>
            <a:r>
              <a:rPr lang="zh-CN" altLang="en-US" sz="2800" dirty="0">
                <a:latin typeface="华文细黑" panose="02010600040101010101" pitchFamily="2" charset="-122"/>
                <a:ea typeface="华文细黑" panose="02010600040101010101" pitchFamily="2" charset="-122"/>
                <a:sym typeface="+mn-ea"/>
              </a:rPr>
              <a:t>？</a:t>
            </a:r>
            <a:endParaRPr lang="en-US" altLang="zh-CN" sz="28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11266" name="Rectangle 4"/>
          <p:cNvSpPr/>
          <p:nvPr/>
        </p:nvSpPr>
        <p:spPr>
          <a:xfrm>
            <a:off x="536575" y="1292225"/>
            <a:ext cx="8355013" cy="45227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>
              <a:lnSpc>
                <a:spcPct val="150000"/>
              </a:lnSpc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zh-CN" altLang="en-US" sz="2400" dirty="0">
                <a:latin typeface="Calibri" panose="020F0502020204030204" charset="0"/>
                <a:ea typeface="宋体" panose="02010600030101010101" pitchFamily="2" charset="-122"/>
              </a:rPr>
              <a:t>①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地上飞奔的猎豹；</a:t>
            </a:r>
            <a:endParaRPr lang="en-US" altLang="zh-CN" sz="24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marL="342900" indent="-342900">
              <a:lnSpc>
                <a:spcPct val="150000"/>
              </a:lnSpc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zh-CN" altLang="en-US" sz="2400" dirty="0">
                <a:latin typeface="Calibri" panose="020F0502020204030204" charset="0"/>
                <a:ea typeface="宋体" panose="02010600030101010101" pitchFamily="2" charset="-122"/>
              </a:rPr>
              <a:t>②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天上飞的老鹰；</a:t>
            </a:r>
          </a:p>
          <a:p>
            <a:pPr marL="342900" indent="-342900">
              <a:lnSpc>
                <a:spcPct val="150000"/>
              </a:lnSpc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zh-CN" altLang="en-US" sz="2400" dirty="0">
                <a:latin typeface="Calibri" panose="020F0502020204030204" charset="0"/>
                <a:ea typeface="宋体" panose="02010600030101010101" pitchFamily="2" charset="-122"/>
              </a:rPr>
              <a:t>③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铁路上行驶的空载火车；</a:t>
            </a:r>
            <a:endParaRPr lang="en-US" altLang="zh-CN" sz="24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marL="342900" indent="-342900">
              <a:lnSpc>
                <a:spcPct val="150000"/>
              </a:lnSpc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④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铁路上停靠的满载火车；</a:t>
            </a:r>
          </a:p>
          <a:p>
            <a:pPr marL="342900" indent="-342900">
              <a:lnSpc>
                <a:spcPct val="150000"/>
              </a:lnSpc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⑤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快跑的小明；</a:t>
            </a:r>
            <a:endParaRPr lang="en-US" altLang="zh-CN" sz="24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marL="342900" indent="-342900">
              <a:lnSpc>
                <a:spcPct val="150000"/>
              </a:lnSpc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⑥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慢跑的小明；</a:t>
            </a:r>
            <a:endParaRPr lang="en-US" altLang="zh-CN" sz="24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marL="342900" indent="-342900">
              <a:lnSpc>
                <a:spcPct val="150000"/>
              </a:lnSpc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⑦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在水平地面上滚动的铅球；</a:t>
            </a:r>
            <a:endParaRPr lang="en-US" altLang="zh-CN" sz="24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marL="342900" indent="-342900">
              <a:lnSpc>
                <a:spcPct val="150000"/>
              </a:lnSpc>
              <a:buClr>
                <a:schemeClr val="hlink"/>
              </a:buClr>
              <a:buSzPct val="70000"/>
              <a:buFont typeface="Wingdings" panose="05000000000000000000" pitchFamily="2" charset="2"/>
              <a:buNone/>
            </a:pPr>
            <a:r>
              <a:rPr lang="zh-CN" altLang="en-US" sz="2400" dirty="0">
                <a:latin typeface="宋体" panose="02010600030101010101" pitchFamily="2" charset="-122"/>
                <a:ea typeface="宋体" panose="02010600030101010101" pitchFamily="2" charset="-122"/>
              </a:rPr>
              <a:t>⑧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静止在地面上的铅球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.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04838" y="5988050"/>
            <a:ext cx="7712075" cy="4603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400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具有动能的是</a:t>
            </a:r>
            <a:r>
              <a:rPr lang="zh-CN" altLang="en-US" sz="2400" dirty="0">
                <a:solidFill>
                  <a:srgbClr val="FF0000"/>
                </a:solidFill>
                <a:latin typeface="Calibri" panose="020F0502020204030204" charset="0"/>
                <a:ea typeface="宋体" panose="02010600030101010101" pitchFamily="2" charset="-122"/>
              </a:rPr>
              <a:t>①②③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⑤⑥⑦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Text Box 4"/>
          <p:cNvSpPr txBox="1"/>
          <p:nvPr/>
        </p:nvSpPr>
        <p:spPr>
          <a:xfrm>
            <a:off x="498475" y="2200275"/>
            <a:ext cx="8350250" cy="53498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猜想：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动能大小可能与速度有关；动能大小可能与质量有关</a:t>
            </a:r>
          </a:p>
        </p:txBody>
      </p:sp>
      <p:pic>
        <p:nvPicPr>
          <p:cNvPr id="27656" name="图片 27655" descr="探究动能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4859338"/>
            <a:ext cx="5616575" cy="1765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292" name="文本框 3"/>
          <p:cNvSpPr txBox="1"/>
          <p:nvPr/>
        </p:nvSpPr>
        <p:spPr>
          <a:xfrm>
            <a:off x="1982788" y="1500188"/>
            <a:ext cx="5551487" cy="5222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28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探究物体的动能与哪些因素有关</a:t>
            </a:r>
          </a:p>
        </p:txBody>
      </p:sp>
      <p:sp>
        <p:nvSpPr>
          <p:cNvPr id="12293" name="文本框 1"/>
          <p:cNvSpPr txBox="1"/>
          <p:nvPr/>
        </p:nvSpPr>
        <p:spPr>
          <a:xfrm>
            <a:off x="498475" y="2917825"/>
            <a:ext cx="8147050" cy="17526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如下图所示，钢球从高为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h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的斜槽上滚下，在水平面上运动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.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运动的钢球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A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碰到木块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B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后，能将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B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撞出一段距离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s.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在同一水平面上，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B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被撞得越远，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A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对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B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做的功就越多，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A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的动能越大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矩形 28676"/>
          <p:cNvSpPr/>
          <p:nvPr/>
        </p:nvSpPr>
        <p:spPr>
          <a:xfrm>
            <a:off x="427038" y="446088"/>
            <a:ext cx="8353425" cy="12001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latin typeface="华文细黑" panose="02010600040101010101" pitchFamily="2" charset="-122"/>
                <a:ea typeface="华文细黑" panose="02010600040101010101" pitchFamily="2" charset="-122"/>
              </a:rPr>
              <a:t>1</a:t>
            </a:r>
            <a:r>
              <a:rPr lang="en-US" altLang="zh-CN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.</a:t>
            </a:r>
            <a:r>
              <a:rPr lang="zh-CN" altLang="en-US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让钢球</a:t>
            </a:r>
            <a:r>
              <a:rPr lang="en-US" altLang="zh-CN" sz="2400" b="1">
                <a:latin typeface="华文细黑" panose="02010600040101010101" pitchFamily="2" charset="-122"/>
                <a:ea typeface="华文细黑" panose="02010600040101010101" pitchFamily="2" charset="-122"/>
              </a:rPr>
              <a:t>A</a:t>
            </a:r>
            <a:r>
              <a:rPr lang="zh-CN" altLang="en-US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分别从不同的高度由静止开始滚下，钢球运动到水平面时的快慢一样吗？哪次木块</a:t>
            </a:r>
            <a:r>
              <a:rPr lang="en-US" altLang="zh-CN" sz="2400" b="1">
                <a:latin typeface="华文细黑" panose="02010600040101010101" pitchFamily="2" charset="-122"/>
                <a:ea typeface="华文细黑" panose="02010600040101010101" pitchFamily="2" charset="-122"/>
              </a:rPr>
              <a:t>B</a:t>
            </a:r>
            <a:r>
              <a:rPr lang="zh-CN" altLang="en-US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被撞得远？</a:t>
            </a:r>
          </a:p>
        </p:txBody>
      </p:sp>
      <p:grpSp>
        <p:nvGrpSpPr>
          <p:cNvPr id="13314" name="组合 2"/>
          <p:cNvGrpSpPr/>
          <p:nvPr/>
        </p:nvGrpSpPr>
        <p:grpSpPr>
          <a:xfrm>
            <a:off x="1662113" y="1957388"/>
            <a:ext cx="5349875" cy="2703512"/>
            <a:chOff x="2090" y="3343"/>
            <a:chExt cx="10320" cy="6240"/>
          </a:xfrm>
        </p:grpSpPr>
        <p:pic>
          <p:nvPicPr>
            <p:cNvPr id="13315" name="图片 2867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0" y="3343"/>
              <a:ext cx="10320" cy="624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316" name="文本框 1"/>
            <p:cNvSpPr txBox="1"/>
            <p:nvPr/>
          </p:nvSpPr>
          <p:spPr>
            <a:xfrm>
              <a:off x="2204" y="4733"/>
              <a:ext cx="563" cy="77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1600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2</a:t>
              </a:r>
            </a:p>
          </p:txBody>
        </p:sp>
      </p:grpSp>
      <p:sp>
        <p:nvSpPr>
          <p:cNvPr id="13317" name="文本框 3"/>
          <p:cNvSpPr txBox="1"/>
          <p:nvPr/>
        </p:nvSpPr>
        <p:spPr>
          <a:xfrm>
            <a:off x="384175" y="4738688"/>
            <a:ext cx="8439150" cy="175418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实验表明，钢球从高处滚下，高度越高，钢球运动到底部时越</a:t>
            </a:r>
            <a:r>
              <a:rPr lang="en-US" altLang="zh-CN" sz="2400">
                <a:latin typeface="华文细黑" panose="02010600040101010101" pitchFamily="2" charset="-122"/>
                <a:ea typeface="华文细黑" panose="02010600040101010101" pitchFamily="2" charset="-122"/>
              </a:rPr>
              <a:t>_____(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快、慢</a:t>
            </a:r>
            <a:r>
              <a:rPr lang="en-US" altLang="zh-CN" sz="2400">
                <a:latin typeface="华文细黑" panose="02010600040101010101" pitchFamily="2" charset="-122"/>
                <a:ea typeface="华文细黑" panose="02010600040101010101" pitchFamily="2" charset="-122"/>
              </a:rPr>
              <a:t>)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，木块</a:t>
            </a:r>
            <a:r>
              <a:rPr lang="en-US" altLang="zh-CN" sz="2400">
                <a:latin typeface="华文细黑" panose="02010600040101010101" pitchFamily="2" charset="-122"/>
                <a:ea typeface="华文细黑" panose="02010600040101010101" pitchFamily="2" charset="-122"/>
              </a:rPr>
              <a:t>B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被撞得越远.所以，质量相同时，钢球的速度越大，动能越 </a:t>
            </a:r>
            <a:r>
              <a:rPr lang="en-US" altLang="zh-CN" sz="2400">
                <a:latin typeface="华文细黑" panose="02010600040101010101" pitchFamily="2" charset="-122"/>
                <a:ea typeface="华文细黑" panose="02010600040101010101" pitchFamily="2" charset="-122"/>
              </a:rPr>
              <a:t>______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.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700" name="矩形 29699"/>
          <p:cNvSpPr/>
          <p:nvPr/>
        </p:nvSpPr>
        <p:spPr>
          <a:xfrm>
            <a:off x="571500" y="5384800"/>
            <a:ext cx="487363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solidFill>
                  <a:srgbClr val="F8081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快</a:t>
            </a:r>
          </a:p>
        </p:txBody>
      </p:sp>
      <p:sp>
        <p:nvSpPr>
          <p:cNvPr id="29701" name="矩形 29700"/>
          <p:cNvSpPr/>
          <p:nvPr/>
        </p:nvSpPr>
        <p:spPr>
          <a:xfrm>
            <a:off x="3503613" y="5943600"/>
            <a:ext cx="488950" cy="4603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2400" b="1" dirty="0">
                <a:solidFill>
                  <a:srgbClr val="F8081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大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0" grpId="0"/>
      <p:bldP spid="2970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矩形 30724"/>
          <p:cNvSpPr/>
          <p:nvPr/>
        </p:nvSpPr>
        <p:spPr>
          <a:xfrm>
            <a:off x="612775" y="642938"/>
            <a:ext cx="7920038" cy="1198562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>
                <a:latin typeface="华文细黑" panose="02010600040101010101" pitchFamily="2" charset="-122"/>
                <a:ea typeface="华文细黑" panose="02010600040101010101" pitchFamily="2" charset="-122"/>
              </a:rPr>
              <a:t>2.改变钢球的质量，让</a:t>
            </a:r>
            <a:r>
              <a:rPr lang="zh-CN" altLang="en-US" sz="2400" b="1">
                <a:latin typeface="华文细黑" panose="02010600040101010101" pitchFamily="2" charset="-122"/>
                <a:ea typeface="华文细黑" panose="02010600040101010101" pitchFamily="2" charset="-122"/>
              </a:rPr>
              <a:t>质量</a:t>
            </a:r>
            <a:r>
              <a:rPr lang="en-US" altLang="zh-CN" sz="2400" b="1">
                <a:latin typeface="华文细黑" panose="02010600040101010101" pitchFamily="2" charset="-122"/>
                <a:ea typeface="华文细黑" panose="02010600040101010101" pitchFamily="2" charset="-122"/>
              </a:rPr>
              <a:t>不同的钢球从同一高度由静止开始滚下，哪个钢球把物体B撞得远？</a:t>
            </a:r>
          </a:p>
        </p:txBody>
      </p:sp>
      <p:grpSp>
        <p:nvGrpSpPr>
          <p:cNvPr id="14338" name="组合 3"/>
          <p:cNvGrpSpPr/>
          <p:nvPr/>
        </p:nvGrpSpPr>
        <p:grpSpPr>
          <a:xfrm>
            <a:off x="1512888" y="2060575"/>
            <a:ext cx="6161087" cy="4000500"/>
            <a:chOff x="2211" y="3026"/>
            <a:chExt cx="9978" cy="6010"/>
          </a:xfrm>
        </p:grpSpPr>
        <p:pic>
          <p:nvPicPr>
            <p:cNvPr id="14339" name="图片 307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11" y="3163"/>
              <a:ext cx="9977" cy="58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340" name="文本框 1"/>
            <p:cNvSpPr txBox="1"/>
            <p:nvPr/>
          </p:nvSpPr>
          <p:spPr>
            <a:xfrm>
              <a:off x="2641" y="3026"/>
              <a:ext cx="749" cy="96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2m</a:t>
              </a:r>
            </a:p>
          </p:txBody>
        </p:sp>
        <p:sp>
          <p:nvSpPr>
            <p:cNvPr id="14341" name="文本框 2"/>
            <p:cNvSpPr txBox="1"/>
            <p:nvPr/>
          </p:nvSpPr>
          <p:spPr>
            <a:xfrm>
              <a:off x="2875" y="6237"/>
              <a:ext cx="749" cy="55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dirty="0">
                  <a:latin typeface="Times New Roman" panose="02020603050405020304" pitchFamily="18" charset="0"/>
                  <a:ea typeface="黑体" panose="02010609060101010101" pitchFamily="49" charset="-122"/>
                </a:rPr>
                <a:t>m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文本框 1"/>
          <p:cNvSpPr txBox="1"/>
          <p:nvPr/>
        </p:nvSpPr>
        <p:spPr>
          <a:xfrm>
            <a:off x="244475" y="3752850"/>
            <a:ext cx="8655050" cy="17526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华文细黑" panose="02010600040101010101" pitchFamily="2" charset="-122"/>
                <a:ea typeface="华文细黑" panose="02010600040101010101" pitchFamily="2" charset="-122"/>
              </a:rPr>
              <a:t>结论：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物体动能的大小跟速度、质量有关，质量相同的物体，运动的速度越大，它的动能越大；运动速度相同的物体，质量越大，它的动能也越大.</a:t>
            </a:r>
          </a:p>
        </p:txBody>
      </p:sp>
      <p:sp>
        <p:nvSpPr>
          <p:cNvPr id="15362" name="文本框 20"/>
          <p:cNvSpPr txBox="1"/>
          <p:nvPr/>
        </p:nvSpPr>
        <p:spPr>
          <a:xfrm>
            <a:off x="244475" y="1504950"/>
            <a:ext cx="8753475" cy="1200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  <a:sym typeface="宋体" panose="02010600030101010101" pitchFamily="2" charset="-122"/>
              </a:rPr>
              <a:t>实验表明，速度相同时，质量越</a:t>
            </a:r>
            <a:r>
              <a:rPr lang="en-US" altLang="zh-CN" sz="2400">
                <a:latin typeface="华文细黑" panose="02010600040101010101" pitchFamily="2" charset="-122"/>
                <a:ea typeface="华文细黑" panose="02010600040101010101" pitchFamily="2" charset="-122"/>
                <a:sym typeface="宋体" panose="02010600030101010101" pitchFamily="2" charset="-122"/>
              </a:rPr>
              <a:t>_______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  <a:sym typeface="宋体" panose="02010600030101010101" pitchFamily="2" charset="-122"/>
              </a:rPr>
              <a:t>的钢球能将木块</a:t>
            </a:r>
            <a:r>
              <a:rPr lang="en-US" altLang="zh-CN" sz="2400">
                <a:latin typeface="华文细黑" panose="02010600040101010101" pitchFamily="2" charset="-122"/>
                <a:ea typeface="华文细黑" panose="02010600040101010101" pitchFamily="2" charset="-122"/>
                <a:sym typeface="宋体" panose="02010600030101010101" pitchFamily="2" charset="-122"/>
              </a:rPr>
              <a:t>B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  <a:sym typeface="宋体" panose="02010600030101010101" pitchFamily="2" charset="-122"/>
              </a:rPr>
              <a:t>撞得越远 .所以，钢球的速度相同时，质量越大，动能越 </a:t>
            </a:r>
            <a:r>
              <a:rPr lang="en-US" altLang="zh-CN" sz="2400">
                <a:latin typeface="华文细黑" panose="02010600040101010101" pitchFamily="2" charset="-122"/>
                <a:ea typeface="华文细黑" panose="02010600040101010101" pitchFamily="2" charset="-122"/>
                <a:sym typeface="宋体" panose="02010600030101010101" pitchFamily="2" charset="-122"/>
              </a:rPr>
              <a:t>________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  <a:sym typeface="宋体" panose="02010600030101010101" pitchFamily="2" charset="-122"/>
              </a:rPr>
              <a:t>.</a:t>
            </a:r>
            <a:endParaRPr lang="zh-CN" altLang="en-US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875213" y="1438275"/>
            <a:ext cx="788987" cy="6445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大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7112000" y="1965325"/>
            <a:ext cx="788988" cy="646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大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38" y="4397375"/>
            <a:ext cx="1924050" cy="2066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6" name="文本框 18"/>
          <p:cNvSpPr txBox="1"/>
          <p:nvPr/>
        </p:nvSpPr>
        <p:spPr>
          <a:xfrm>
            <a:off x="292100" y="1273175"/>
            <a:ext cx="8558213" cy="2860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某段道路的标示牌显示：小型客车最高行驶速度不得超过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100km/h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；大型客车、载货汽车最高行驶速度不得超过</a:t>
            </a:r>
            <a:r>
              <a:rPr lang="en-US" altLang="zh-CN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80km/h.</a:t>
            </a:r>
            <a:r>
              <a:rPr lang="zh-CN" altLang="en-US" sz="2400" dirty="0">
                <a:latin typeface="华文细黑" panose="02010600040101010101" pitchFamily="2" charset="-122"/>
                <a:ea typeface="华文细黑" panose="02010600040101010101" pitchFamily="2" charset="-122"/>
              </a:rPr>
              <a:t>请利用物理知识解释，为什么要对机动车的最高行驶速度进行限制？为什么在同样的道路上，对不同车型设定不一样的最高行驶速度？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3205163" y="3767138"/>
            <a:ext cx="5645150" cy="286226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        </a:t>
            </a:r>
            <a:r>
              <a:rPr lang="zh-CN" altLang="en-US" sz="2400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速度越大，动能越大</a:t>
            </a:r>
            <a:r>
              <a:rPr lang="en-US" altLang="zh-CN" sz="2400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.</a:t>
            </a:r>
            <a:r>
              <a:rPr lang="zh-CN" altLang="en-US" sz="2400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限制机动车的最高行驶速度才能保证机动车行驶的安全性</a:t>
            </a:r>
            <a:r>
              <a:rPr lang="en-US" altLang="zh-CN" sz="2400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.</a:t>
            </a:r>
            <a:r>
              <a:rPr lang="zh-CN" altLang="en-US" sz="2400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车型不同，载重量不同，如果车的行驶速度相同，质量大的，动能大，行驶的危险性大</a:t>
            </a:r>
            <a:r>
              <a:rPr lang="en-US" altLang="zh-CN" sz="2400" dirty="0">
                <a:solidFill>
                  <a:srgbClr val="FF0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7B7"/>
      </a:accent6>
      <a:hlink>
        <a:srgbClr val="FF5050"/>
      </a:hlink>
      <a:folHlink>
        <a:srgbClr val="FF99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 w="9525">
          <a:noFill/>
        </a:ln>
      </a:spPr>
      <a:bodyPr>
        <a:spAutoFit/>
      </a:bodyPr>
      <a:lstStyle>
        <a:defPPr>
          <a:defRPr lang="zh-CN" altLang="en-US" sz="2400" dirty="0">
            <a:latin typeface="黑体" panose="02010609060101010101" pitchFamily="49" charset="-122"/>
            <a:ea typeface="黑体" panose="02010609060101010101" pitchFamily="49" charset="-122"/>
          </a:defRPr>
        </a:defPPr>
      </a:lstStyle>
    </a:txDef>
  </a:objectDefaul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1329</Words>
  <Application>Microsoft Office PowerPoint</Application>
  <PresentationFormat>全屏显示(4:3)</PresentationFormat>
  <Paragraphs>125</Paragraphs>
  <Slides>28</Slides>
  <Notes>0</Notes>
  <HiddenSlides>0</HiddenSlides>
  <MMClips>2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29" baseType="lpstr"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lenovo</cp:lastModifiedBy>
  <cp:revision>1</cp:revision>
  <dcterms:created xsi:type="dcterms:W3CDTF">2015-07-09T08:14:00Z</dcterms:created>
  <dcterms:modified xsi:type="dcterms:W3CDTF">2021-03-18T07:34:19Z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