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6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7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8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9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0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1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2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13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4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15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16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7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18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9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20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22.xml" ContentType="application/vnd.openxmlformats-officedocument.presentationml.notesSlide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23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1#1" qsCatId="simple" csTypeId="urn:microsoft.com/office/officeart/2005/8/colors/accent2_1#1" csCatId="accent1" phldr="0"/>
      <dgm:spPr/>
      <dgm:t>
        <a:bodyPr/>
        <a:lstStyle/>
        <a:p>
          <a:endParaRPr lang="zh-CN" altLang="en-US"/>
        </a:p>
      </dgm:t>
    </dgm:pt>
    <dgm:pt modelId="{2AFB1B2A-8749-4E5E-9CB9-0B60F81C46F8}" type="parTrans" cxnId="{2FE790B8-06B0-418B-A44C-91B60CFCF8FA}">
      <dgm:prSet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液体压强</a:t>
          </a:r>
        </a:p>
      </dgm:t>
    </dgm:pt>
    <dgm:pt modelId="{AC2BFF99-DAE2-494A-88AB-85D75BC6D2EE}" type="parTrans" cxnId="{D2F6E294-D9BD-4828-906B-5111BC58B5F7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液体压强特点</a:t>
          </a:r>
        </a:p>
      </dgm:t>
    </dgm:pt>
    <dgm:pt modelId="{4A6A0524-D9B7-4A37-8E78-5FE688BDCCE6}" type="parTrans" cxnId="{E61DA1C1-A045-4EFA-8E20-25A83D2D3589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液体内部各方向都有压强</a:t>
          </a:r>
        </a:p>
      </dgm:t>
    </dgm:pt>
    <dgm:pt modelId="{39CECE7E-7D7C-4022-9437-1E0813814145}" type="sibTrans" cxnId="{E61DA1C1-A045-4EFA-8E20-25A83D2D3589}">
      <dgm:prSet/>
      <dgm:spPr/>
      <dgm:t>
        <a:bodyPr/>
        <a:lstStyle/>
        <a:p>
          <a:endParaRPr lang="zh-CN" altLang="en-US"/>
        </a:p>
      </dgm:t>
    </dgm:pt>
    <dgm:pt modelId="{6720A714-2C26-4ED5-A642-772496B813E2}" type="parTrans" cxnId="{288102B3-3A23-42B5-9F1C-98B2AE100CEB}">
      <dgm:prSet/>
      <dgm:spPr/>
      <dgm:t>
        <a:bodyPr/>
        <a:lstStyle/>
        <a:p>
          <a:endParaRPr/>
        </a:p>
      </dgm:t>
    </dgm:pt>
    <dgm:pt modelId="{A8226DB5-B1A5-4AB0-8344-47ED3E51F3F7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同一深度各方向压强相等</a:t>
          </a:r>
        </a:p>
      </dgm:t>
    </dgm:pt>
    <dgm:pt modelId="{12BB80CE-DE6D-40D0-8FD4-D7D9B0161B3B}" type="sibTrans" cxnId="{288102B3-3A23-42B5-9F1C-98B2AE100CEB}">
      <dgm:prSet/>
      <dgm:spPr/>
      <dgm:t>
        <a:bodyPr/>
        <a:lstStyle/>
        <a:p>
          <a:endParaRPr/>
        </a:p>
      </dgm:t>
    </dgm:pt>
    <dgm:pt modelId="{EC081679-172C-4891-B0AD-2FC71BB9B724}" type="parTrans" cxnId="{43702F36-EE0B-4734-844E-2EEB8251CA7B}">
      <dgm:prSet/>
      <dgm:spPr/>
      <dgm:t>
        <a:bodyPr/>
        <a:lstStyle/>
        <a:p>
          <a:endParaRPr/>
        </a:p>
      </dgm:t>
    </dgm:pt>
    <dgm:pt modelId="{09117DEA-73AB-4111-A8D8-4483C5527956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液体压强与密度有关</a:t>
          </a:r>
        </a:p>
      </dgm:t>
    </dgm:pt>
    <dgm:pt modelId="{4C0EFFAC-5FE5-4B0A-B5A2-9132919485CE}" type="sibTrans" cxnId="{43702F36-EE0B-4734-844E-2EEB8251CA7B}">
      <dgm:prSet/>
      <dgm:spPr/>
      <dgm:t>
        <a:bodyPr/>
        <a:lstStyle/>
        <a:p>
          <a:endParaRPr/>
        </a:p>
      </dgm:t>
    </dgm:pt>
    <dgm:pt modelId="{B98A0394-6758-42EB-8D0E-4491BED52B6C}" type="sibTrans" cxnId="{D2F6E294-D9BD-4828-906B-5111BC58B5F7}">
      <dgm:prSet/>
      <dgm:spPr/>
      <dgm:t>
        <a:bodyPr/>
        <a:lstStyle/>
        <a:p>
          <a:endParaRPr lang="zh-CN" altLang="en-US"/>
        </a:p>
      </dgm:t>
    </dgm:pt>
    <dgm:pt modelId="{694BDBC3-6109-4DDF-823A-234EB43ED554}" type="parTrans" cxnId="{42A7D629-84C3-4754-B77A-D0A4AB57D78B}">
      <dgm:prSet/>
      <dgm:spPr/>
      <dgm:t>
        <a:bodyPr/>
        <a:lstStyle/>
        <a:p>
          <a:endParaRPr/>
        </a:p>
      </dgm:t>
    </dgm:pt>
    <dgm:pt modelId="{68AF3B60-3136-4AA4-B18D-4DEC5092586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液体压强计算</a:t>
          </a:r>
        </a:p>
      </dgm:t>
    </dgm:pt>
    <dgm:pt modelId="{F18628A4-2BE6-45E7-B053-691431349AD8}" type="parTrans" cxnId="{7F33D0C8-8AFB-489A-BCA2-22E3385F3E62}">
      <dgm:prSet/>
      <dgm:spPr/>
      <dgm:t>
        <a:bodyPr/>
        <a:lstStyle/>
        <a:p>
          <a:endParaRPr/>
        </a:p>
      </dgm:t>
    </dgm:pt>
    <dgm:pt modelId="{E53ADB46-4035-44EA-B229-969187624EF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公式</a:t>
          </a:r>
        </a:p>
      </dgm:t>
    </dgm:pt>
    <dgm:pt modelId="{BC28AEB8-0521-4C9D-8C89-A6F499C0A55A}" type="parTrans" cxnId="{B3847B3C-38E8-4C0D-984E-DC42E53E12D2}">
      <dgm:prSet/>
      <dgm:spPr/>
      <dgm:t>
        <a:bodyPr/>
        <a:lstStyle/>
        <a:p>
          <a:endParaRPr/>
        </a:p>
      </dgm:t>
    </dgm:pt>
    <dgm:pt modelId="{2505E514-416A-46FE-A8DD-15C20A9F3F91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ea typeface="宋体" panose="02010600030101010101" pitchFamily="2" charset="-122"/>
            </a:rPr>
            <a:t>p=   gh</a:t>
          </a:r>
        </a:p>
      </dgm:t>
    </dgm:pt>
    <dgm:pt modelId="{77E376EB-5EFA-4AF4-9EEB-450BA5995901}" type="sibTrans" cxnId="{B3847B3C-38E8-4C0D-984E-DC42E53E12D2}">
      <dgm:prSet/>
      <dgm:spPr/>
      <dgm:t>
        <a:bodyPr/>
        <a:lstStyle/>
        <a:p>
          <a:endParaRPr/>
        </a:p>
      </dgm:t>
    </dgm:pt>
    <dgm:pt modelId="{F07AFE05-2674-45D0-AEF3-C24199EFFC3E}" type="sibTrans" cxnId="{7F33D0C8-8AFB-489A-BCA2-22E3385F3E62}">
      <dgm:prSet/>
      <dgm:spPr/>
      <dgm:t>
        <a:bodyPr/>
        <a:lstStyle/>
        <a:p>
          <a:endParaRPr/>
        </a:p>
      </dgm:t>
    </dgm:pt>
    <dgm:pt modelId="{811353B6-1BEA-4457-B2FD-12C459EB3298}" type="sibTrans" cxnId="{42A7D629-84C3-4754-B77A-D0A4AB57D78B}">
      <dgm:prSet/>
      <dgm:spPr/>
      <dgm:t>
        <a:bodyPr/>
        <a:lstStyle/>
        <a:p>
          <a:endParaRPr/>
        </a:p>
      </dgm:t>
    </dgm:pt>
    <dgm:pt modelId="{D94733A7-C0CB-4CDE-BFCA-A4132C51F8EF}" type="parTrans" cxnId="{D2036A7C-1CFB-4CAA-B711-9001E680007A}">
      <dgm:prSet/>
      <dgm:spPr/>
      <dgm:t>
        <a:bodyPr/>
        <a:lstStyle/>
        <a:p>
          <a:endParaRPr/>
        </a:p>
      </dgm:t>
    </dgm:pt>
    <dgm:pt modelId="{8E1461BC-CFB8-4D4B-86F8-B08586401862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连通器</a:t>
          </a:r>
        </a:p>
      </dgm:t>
    </dgm:pt>
    <dgm:pt modelId="{65577B95-ADC8-4448-8644-DB25D8BA47A8}" type="parTrans" cxnId="{949D646E-7F61-4996-B1CA-6E6EE623F353}">
      <dgm:prSet/>
      <dgm:spPr/>
      <dgm:t>
        <a:bodyPr/>
        <a:lstStyle/>
        <a:p>
          <a:endParaRPr/>
        </a:p>
      </dgm:t>
    </dgm:pt>
    <dgm:pt modelId="{8BDF5FE3-70C4-43D6-B212-63CAC1AF424E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连通器工作原理</a:t>
          </a:r>
        </a:p>
      </dgm:t>
    </dgm:pt>
    <dgm:pt modelId="{CBCEA6CC-3C0A-41B3-8204-A48A824BA796}" type="sibTrans" cxnId="{949D646E-7F61-4996-B1CA-6E6EE623F353}">
      <dgm:prSet/>
      <dgm:spPr/>
      <dgm:t>
        <a:bodyPr/>
        <a:lstStyle/>
        <a:p>
          <a:endParaRPr/>
        </a:p>
      </dgm:t>
    </dgm:pt>
    <dgm:pt modelId="{8F2CF703-077E-4B5F-9950-B47DB7592299}" type="parTrans" cxnId="{52657E99-87DD-4A63-AF2D-947015D01A1B}">
      <dgm:prSet/>
      <dgm:spPr/>
      <dgm:t>
        <a:bodyPr/>
        <a:lstStyle/>
        <a:p>
          <a:endParaRPr/>
        </a:p>
      </dgm:t>
    </dgm:pt>
    <dgm:pt modelId="{015627F9-FA5E-462D-BB8E-FF966A04C81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连通器应用</a:t>
          </a:r>
        </a:p>
      </dgm:t>
    </dgm:pt>
    <dgm:pt modelId="{88F02485-495B-4681-868B-97B4AC120F38}" type="sibTrans" cxnId="{52657E99-87DD-4A63-AF2D-947015D01A1B}">
      <dgm:prSet/>
      <dgm:spPr/>
      <dgm:t>
        <a:bodyPr/>
        <a:lstStyle/>
        <a:p>
          <a:endParaRPr/>
        </a:p>
      </dgm:t>
    </dgm:pt>
    <dgm:pt modelId="{D8BABB7E-BD54-4803-9F5C-B8B3B23E69F4}" type="sibTrans" cxnId="{D2036A7C-1CFB-4CAA-B711-9001E680007A}">
      <dgm:prSet/>
      <dgm:spPr/>
      <dgm:t>
        <a:bodyPr/>
        <a:lstStyle/>
        <a:p>
          <a:endParaRPr/>
        </a:p>
      </dgm:t>
    </dgm:pt>
    <dgm:pt modelId="{E0FFEB56-236E-4FE9-83BF-31494E265D5A}" type="sibTrans" cxnId="{2FE790B8-06B0-418B-A44C-91B60CFCF8FA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2332AA2E-A989-4175-BB73-78EA4C3BDB65}" type="pres">
      <dgm:prSet presAssocID="{0605F139-5EF0-48E7-A091-192233D2011D}" presName="root1" presStyleCnt="0"/>
      <dgm:spPr/>
      <dgm:t>
        <a:bodyPr/>
        <a:lstStyle/>
        <a:p>
          <a:endParaRPr/>
        </a:p>
      </dgm:t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4F25638-8073-4DA7-9390-5AC06A304565}" type="pres">
      <dgm:prSet presAssocID="{0605F139-5EF0-48E7-A091-192233D2011D}" presName="level2hierChild" presStyleCnt="0"/>
      <dgm:spPr/>
      <dgm:t>
        <a:bodyPr/>
        <a:lstStyle/>
        <a:p>
          <a:endParaRPr/>
        </a:p>
      </dgm:t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/>
        </a:p>
      </dgm:t>
    </dgm:pt>
    <dgm:pt modelId="{46F58ACF-5130-428E-B3EF-87D6FEC0C921}" type="pres">
      <dgm:prSet presAssocID="{4530EE7D-F557-4815-9ED2-EABC47F46978}" presName="root2" presStyleCnt="0"/>
      <dgm:spPr/>
      <dgm:t>
        <a:bodyPr/>
        <a:lstStyle/>
        <a:p>
          <a:endParaRPr/>
        </a:p>
      </dgm:t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8673F39-879C-4946-8DC7-FD68F0552920}" type="pres">
      <dgm:prSet presAssocID="{4530EE7D-F557-4815-9ED2-EABC47F46978}" presName="level3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3" presStyleIdx="0" presStyleCnt="6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3" presStyleIdx="0" presStyleCnt="6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00406956-1FA3-4F19-857F-A6D95FF3436E}" type="pres">
      <dgm:prSet presAssocID="{6720A714-2C26-4ED5-A642-772496B813E2}" presName="conn2-1" presStyleLbl="parChTrans1D3" presStyleIdx="1" presStyleCnt="6"/>
      <dgm:spPr/>
      <dgm:t>
        <a:bodyPr/>
        <a:lstStyle/>
        <a:p>
          <a:endParaRPr/>
        </a:p>
      </dgm:t>
    </dgm:pt>
    <dgm:pt modelId="{9F2DC952-2679-4411-849F-FE12BDCB80F7}" type="pres">
      <dgm:prSet presAssocID="{6720A714-2C26-4ED5-A642-772496B813E2}" presName="connTx" presStyleLbl="parChTrans1D3" presStyleIdx="1" presStyleCnt="6"/>
      <dgm:spPr/>
      <dgm:t>
        <a:bodyPr/>
        <a:lstStyle/>
        <a:p>
          <a:endParaRPr/>
        </a:p>
      </dgm:t>
    </dgm:pt>
    <dgm:pt modelId="{DE3B9340-5F74-477C-847F-538F648DC193}" type="pres">
      <dgm:prSet presAssocID="{A8226DB5-B1A5-4AB0-8344-47ED3E51F3F7}" presName="root2" presStyleCnt="0"/>
      <dgm:spPr/>
      <dgm:t>
        <a:bodyPr/>
        <a:lstStyle/>
        <a:p>
          <a:endParaRPr/>
        </a:p>
      </dgm:t>
    </dgm:pt>
    <dgm:pt modelId="{A934B542-CCD7-4903-BBFA-10BF5C7FCB55}" type="pres">
      <dgm:prSet presAssocID="{A8226DB5-B1A5-4AB0-8344-47ED3E51F3F7}" presName="LevelTwoTextNode" presStyleLbl="node3" presStyleIdx="1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6E3BCE4F-8DB6-4BC2-A819-B3AE36DE37F7}" type="pres">
      <dgm:prSet presAssocID="{A8226DB5-B1A5-4AB0-8344-47ED3E51F3F7}" presName="level3hierChild" presStyleCnt="0"/>
      <dgm:spPr/>
      <dgm:t>
        <a:bodyPr/>
        <a:lstStyle/>
        <a:p>
          <a:endParaRPr/>
        </a:p>
      </dgm:t>
    </dgm:pt>
    <dgm:pt modelId="{86B15CAE-9EAB-4F0D-8439-37E39E83EB39}" type="pres">
      <dgm:prSet presAssocID="{EC081679-172C-4891-B0AD-2FC71BB9B724}" presName="conn2-1" presStyleLbl="parChTrans1D3" presStyleIdx="2" presStyleCnt="6"/>
      <dgm:spPr/>
      <dgm:t>
        <a:bodyPr/>
        <a:lstStyle/>
        <a:p>
          <a:endParaRPr/>
        </a:p>
      </dgm:t>
    </dgm:pt>
    <dgm:pt modelId="{96929694-8C87-4531-86FF-781D3884FB04}" type="pres">
      <dgm:prSet presAssocID="{EC081679-172C-4891-B0AD-2FC71BB9B724}" presName="connTx" presStyleLbl="parChTrans1D3" presStyleIdx="2" presStyleCnt="6"/>
      <dgm:spPr/>
      <dgm:t>
        <a:bodyPr/>
        <a:lstStyle/>
        <a:p>
          <a:endParaRPr/>
        </a:p>
      </dgm:t>
    </dgm:pt>
    <dgm:pt modelId="{779F0C0C-ADBC-4FA4-9DC2-66953AA9A52F}" type="pres">
      <dgm:prSet presAssocID="{09117DEA-73AB-4111-A8D8-4483C5527956}" presName="root2" presStyleCnt="0"/>
      <dgm:spPr/>
      <dgm:t>
        <a:bodyPr/>
        <a:lstStyle/>
        <a:p>
          <a:endParaRPr/>
        </a:p>
      </dgm:t>
    </dgm:pt>
    <dgm:pt modelId="{4DBE0427-1B18-4E6B-BDD2-28822DF765DB}" type="pres">
      <dgm:prSet presAssocID="{09117DEA-73AB-4111-A8D8-4483C5527956}" presName="LevelTwoTextNode" presStyleLbl="node3" presStyleIdx="2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54FBDDF-E11C-4459-A5A9-EB73DA26D24B}" type="pres">
      <dgm:prSet presAssocID="{09117DEA-73AB-4111-A8D8-4483C5527956}" presName="level3hierChild" presStyleCnt="0"/>
      <dgm:spPr/>
      <dgm:t>
        <a:bodyPr/>
        <a:lstStyle/>
        <a:p>
          <a:endParaRPr/>
        </a:p>
      </dgm:t>
    </dgm:pt>
    <dgm:pt modelId="{BE8080C6-2A89-488D-80DF-2A564235C6AF}" type="pres">
      <dgm:prSet presAssocID="{694BDBC3-6109-4DDF-823A-234EB43ED554}" presName="conn2-1" presStyleLbl="parChTrans1D2" presStyleIdx="1" presStyleCnt="3"/>
      <dgm:spPr/>
      <dgm:t>
        <a:bodyPr/>
        <a:lstStyle/>
        <a:p>
          <a:endParaRPr/>
        </a:p>
      </dgm:t>
    </dgm:pt>
    <dgm:pt modelId="{718586AB-3F6D-4283-A28A-BB804546AA58}" type="pres">
      <dgm:prSet presAssocID="{694BDBC3-6109-4DDF-823A-234EB43ED554}" presName="connTx" presStyleLbl="parChTrans1D2" presStyleIdx="1" presStyleCnt="3"/>
      <dgm:spPr/>
      <dgm:t>
        <a:bodyPr/>
        <a:lstStyle/>
        <a:p>
          <a:endParaRPr/>
        </a:p>
      </dgm:t>
    </dgm:pt>
    <dgm:pt modelId="{57C6785A-8D69-4D7C-81DC-0786D20355D9}" type="pres">
      <dgm:prSet presAssocID="{68AF3B60-3136-4AA4-B18D-4DEC5092586C}" presName="root2" presStyleCnt="0"/>
      <dgm:spPr/>
      <dgm:t>
        <a:bodyPr/>
        <a:lstStyle/>
        <a:p>
          <a:endParaRPr/>
        </a:p>
      </dgm:t>
    </dgm:pt>
    <dgm:pt modelId="{57C5C26A-59CB-429D-980A-D4BA07A8FAC1}" type="pres">
      <dgm:prSet presAssocID="{68AF3B60-3136-4AA4-B18D-4DEC5092586C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3E0622F-60B0-4BE5-BABF-0AB0583338BE}" type="pres">
      <dgm:prSet presAssocID="{68AF3B60-3136-4AA4-B18D-4DEC5092586C}" presName="level3hierChild" presStyleCnt="0"/>
      <dgm:spPr/>
      <dgm:t>
        <a:bodyPr/>
        <a:lstStyle/>
        <a:p>
          <a:endParaRPr/>
        </a:p>
      </dgm:t>
    </dgm:pt>
    <dgm:pt modelId="{2E959B65-C5D0-4943-A0F7-5315E09A66B5}" type="pres">
      <dgm:prSet presAssocID="{F18628A4-2BE6-45E7-B053-691431349AD8}" presName="conn2-1" presStyleLbl="parChTrans1D3" presStyleIdx="3" presStyleCnt="6"/>
      <dgm:spPr/>
      <dgm:t>
        <a:bodyPr/>
        <a:lstStyle/>
        <a:p>
          <a:endParaRPr/>
        </a:p>
      </dgm:t>
    </dgm:pt>
    <dgm:pt modelId="{4D949EC7-E1DD-4CD3-BFF5-55B42CAC62D5}" type="pres">
      <dgm:prSet presAssocID="{F18628A4-2BE6-45E7-B053-691431349AD8}" presName="connTx" presStyleLbl="parChTrans1D3" presStyleIdx="3" presStyleCnt="6"/>
      <dgm:spPr/>
      <dgm:t>
        <a:bodyPr/>
        <a:lstStyle/>
        <a:p>
          <a:endParaRPr/>
        </a:p>
      </dgm:t>
    </dgm:pt>
    <dgm:pt modelId="{ADFA2BF0-02B3-4644-8F23-137F4789E8A4}" type="pres">
      <dgm:prSet presAssocID="{E53ADB46-4035-44EA-B229-969187624EFD}" presName="root2" presStyleCnt="0"/>
      <dgm:spPr/>
      <dgm:t>
        <a:bodyPr/>
        <a:lstStyle/>
        <a:p>
          <a:endParaRPr/>
        </a:p>
      </dgm:t>
    </dgm:pt>
    <dgm:pt modelId="{3A19E7C6-175A-4D24-9799-C08886992674}" type="pres">
      <dgm:prSet presAssocID="{E53ADB46-4035-44EA-B229-969187624EFD}" presName="LevelTwoTextNode" presStyleLbl="node3" presStyleIdx="3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5B2F11E3-F0A6-477C-B7D0-03D7CA80CE83}" type="pres">
      <dgm:prSet presAssocID="{E53ADB46-4035-44EA-B229-969187624EFD}" presName="level3hierChild" presStyleCnt="0"/>
      <dgm:spPr/>
      <dgm:t>
        <a:bodyPr/>
        <a:lstStyle/>
        <a:p>
          <a:endParaRPr/>
        </a:p>
      </dgm:t>
    </dgm:pt>
    <dgm:pt modelId="{F64FB22D-0A59-4ED6-88B3-1F6D1D89C470}" type="pres">
      <dgm:prSet presAssocID="{BC28AEB8-0521-4C9D-8C89-A6F499C0A55A}" presName="conn2-1" presStyleLbl="parChTrans1D4" presStyleIdx="0" presStyleCnt="1"/>
      <dgm:spPr/>
      <dgm:t>
        <a:bodyPr/>
        <a:lstStyle/>
        <a:p>
          <a:endParaRPr/>
        </a:p>
      </dgm:t>
    </dgm:pt>
    <dgm:pt modelId="{4FC9076B-D306-4877-8F26-AB3F0631CD8C}" type="pres">
      <dgm:prSet presAssocID="{BC28AEB8-0521-4C9D-8C89-A6F499C0A55A}" presName="connTx" presStyleLbl="parChTrans1D4" presStyleIdx="0" presStyleCnt="1"/>
      <dgm:spPr/>
      <dgm:t>
        <a:bodyPr/>
        <a:lstStyle/>
        <a:p>
          <a:endParaRPr/>
        </a:p>
      </dgm:t>
    </dgm:pt>
    <dgm:pt modelId="{2E8ACD1A-FD12-4AC7-8098-7B5E8A0101AF}" type="pres">
      <dgm:prSet presAssocID="{2505E514-416A-46FE-A8DD-15C20A9F3F91}" presName="root2" presStyleCnt="0"/>
      <dgm:spPr/>
      <dgm:t>
        <a:bodyPr/>
        <a:lstStyle/>
        <a:p>
          <a:endParaRPr/>
        </a:p>
      </dgm:t>
    </dgm:pt>
    <dgm:pt modelId="{6C975F3D-9977-4DF7-83D3-FA63B9A339D5}" type="pres">
      <dgm:prSet presAssocID="{2505E514-416A-46FE-A8DD-15C20A9F3F91}" presName="LevelTwoTextNode" presStyleLbl="node4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0701765-A4A6-486E-8A38-1229DDA5185A}" type="pres">
      <dgm:prSet presAssocID="{2505E514-416A-46FE-A8DD-15C20A9F3F91}" presName="level3hierChild" presStyleCnt="0"/>
      <dgm:spPr/>
      <dgm:t>
        <a:bodyPr/>
        <a:lstStyle/>
        <a:p>
          <a:endParaRPr/>
        </a:p>
      </dgm:t>
    </dgm:pt>
    <dgm:pt modelId="{92121B3F-C3B2-4F5D-994B-529E7797E844}" type="pres">
      <dgm:prSet presAssocID="{D94733A7-C0CB-4CDE-BFCA-A4132C51F8EF}" presName="conn2-1" presStyleLbl="parChTrans1D2" presStyleIdx="2" presStyleCnt="3"/>
      <dgm:spPr/>
      <dgm:t>
        <a:bodyPr/>
        <a:lstStyle/>
        <a:p>
          <a:endParaRPr/>
        </a:p>
      </dgm:t>
    </dgm:pt>
    <dgm:pt modelId="{1F3371DD-EDC7-4E98-8DAF-1F632CDBB830}" type="pres">
      <dgm:prSet presAssocID="{D94733A7-C0CB-4CDE-BFCA-A4132C51F8EF}" presName="connTx" presStyleLbl="parChTrans1D2" presStyleIdx="2" presStyleCnt="3"/>
      <dgm:spPr/>
      <dgm:t>
        <a:bodyPr/>
        <a:lstStyle/>
        <a:p>
          <a:endParaRPr/>
        </a:p>
      </dgm:t>
    </dgm:pt>
    <dgm:pt modelId="{7F1262B4-8245-41F7-9970-F78D245DC2D4}" type="pres">
      <dgm:prSet presAssocID="{8E1461BC-CFB8-4D4B-86F8-B08586401862}" presName="root2" presStyleCnt="0"/>
      <dgm:spPr/>
      <dgm:t>
        <a:bodyPr/>
        <a:lstStyle/>
        <a:p>
          <a:endParaRPr/>
        </a:p>
      </dgm:t>
    </dgm:pt>
    <dgm:pt modelId="{71E91393-96C7-436B-A0F8-E3A587A05333}" type="pres">
      <dgm:prSet presAssocID="{8E1461BC-CFB8-4D4B-86F8-B08586401862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63D1B4E-9CBA-4E55-A72A-819F83201D2C}" type="pres">
      <dgm:prSet presAssocID="{8E1461BC-CFB8-4D4B-86F8-B08586401862}" presName="level3hierChild" presStyleCnt="0"/>
      <dgm:spPr/>
      <dgm:t>
        <a:bodyPr/>
        <a:lstStyle/>
        <a:p>
          <a:endParaRPr/>
        </a:p>
      </dgm:t>
    </dgm:pt>
    <dgm:pt modelId="{7EE25CC6-4B61-441A-AB7A-3618D0F9AC58}" type="pres">
      <dgm:prSet presAssocID="{65577B95-ADC8-4448-8644-DB25D8BA47A8}" presName="conn2-1" presStyleLbl="parChTrans1D3" presStyleIdx="4" presStyleCnt="6"/>
      <dgm:spPr/>
      <dgm:t>
        <a:bodyPr/>
        <a:lstStyle/>
        <a:p>
          <a:endParaRPr/>
        </a:p>
      </dgm:t>
    </dgm:pt>
    <dgm:pt modelId="{95C1FB8B-1ECA-48E1-939B-A479F9333654}" type="pres">
      <dgm:prSet presAssocID="{65577B95-ADC8-4448-8644-DB25D8BA47A8}" presName="connTx" presStyleLbl="parChTrans1D3" presStyleIdx="4" presStyleCnt="6"/>
      <dgm:spPr/>
      <dgm:t>
        <a:bodyPr/>
        <a:lstStyle/>
        <a:p>
          <a:endParaRPr/>
        </a:p>
      </dgm:t>
    </dgm:pt>
    <dgm:pt modelId="{BE597B0B-EFF6-4363-B8C2-D11F5A0FC09B}" type="pres">
      <dgm:prSet presAssocID="{8BDF5FE3-70C4-43D6-B212-63CAC1AF424E}" presName="root2" presStyleCnt="0"/>
      <dgm:spPr/>
      <dgm:t>
        <a:bodyPr/>
        <a:lstStyle/>
        <a:p>
          <a:endParaRPr/>
        </a:p>
      </dgm:t>
    </dgm:pt>
    <dgm:pt modelId="{AB81F69D-0653-40A0-BDDB-BA7ADA20C156}" type="pres">
      <dgm:prSet presAssocID="{8BDF5FE3-70C4-43D6-B212-63CAC1AF424E}" presName="LevelTwoTextNode" presStyleLbl="node3" presStyleIdx="4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AE6EB12-1A7B-4C70-8EEF-72773A7EA46B}" type="pres">
      <dgm:prSet presAssocID="{8BDF5FE3-70C4-43D6-B212-63CAC1AF424E}" presName="level3hierChild" presStyleCnt="0"/>
      <dgm:spPr/>
      <dgm:t>
        <a:bodyPr/>
        <a:lstStyle/>
        <a:p>
          <a:endParaRPr/>
        </a:p>
      </dgm:t>
    </dgm:pt>
    <dgm:pt modelId="{54C540B0-3EA6-479D-81E1-2EB55C9F0D0C}" type="pres">
      <dgm:prSet presAssocID="{8F2CF703-077E-4B5F-9950-B47DB7592299}" presName="conn2-1" presStyleLbl="parChTrans1D3" presStyleIdx="5" presStyleCnt="6"/>
      <dgm:spPr/>
      <dgm:t>
        <a:bodyPr/>
        <a:lstStyle/>
        <a:p>
          <a:endParaRPr/>
        </a:p>
      </dgm:t>
    </dgm:pt>
    <dgm:pt modelId="{453E5097-6CBD-4D2C-806E-213FBCA4F8B6}" type="pres">
      <dgm:prSet presAssocID="{8F2CF703-077E-4B5F-9950-B47DB7592299}" presName="connTx" presStyleLbl="parChTrans1D3" presStyleIdx="5" presStyleCnt="6"/>
      <dgm:spPr/>
      <dgm:t>
        <a:bodyPr/>
        <a:lstStyle/>
        <a:p>
          <a:endParaRPr/>
        </a:p>
      </dgm:t>
    </dgm:pt>
    <dgm:pt modelId="{62AA8F57-B7C7-4BB1-8031-92834A5CCAD3}" type="pres">
      <dgm:prSet presAssocID="{015627F9-FA5E-462D-BB8E-FF966A04C81D}" presName="root2" presStyleCnt="0"/>
      <dgm:spPr/>
      <dgm:t>
        <a:bodyPr/>
        <a:lstStyle/>
        <a:p>
          <a:endParaRPr/>
        </a:p>
      </dgm:t>
    </dgm:pt>
    <dgm:pt modelId="{365E1A1F-E9A1-4D20-BCBF-5AD0F28B788E}" type="pres">
      <dgm:prSet presAssocID="{015627F9-FA5E-462D-BB8E-FF966A04C81D}" presName="LevelTwoTextNod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D185B7E-2FE6-4ECA-A7C8-3BD29A69CC86}" type="pres">
      <dgm:prSet presAssocID="{015627F9-FA5E-462D-BB8E-FF966A04C81D}" presName="level3hierChild" presStyleCnt="0"/>
      <dgm:spPr/>
      <dgm:t>
        <a:bodyPr/>
        <a:lstStyle/>
        <a:p>
          <a:endParaRPr/>
        </a:p>
      </dgm:t>
    </dgm:pt>
  </dgm:ptLst>
  <dgm:cxnLst>
    <dgm:cxn modelId="{D2F6E294-D9BD-4828-906B-5111BC58B5F7}" srcId="{0605F139-5EF0-48E7-A091-192233D2011D}" destId="{4530EE7D-F557-4815-9ED2-EABC47F46978}" srcOrd="0" destOrd="0" parTransId="{AC2BFF99-DAE2-494A-88AB-85D75BC6D2EE}" sibTransId="{B98A0394-6758-42EB-8D0E-4491BED52B6C}"/>
    <dgm:cxn modelId="{4EE13C0E-0BE3-4275-926F-D4D2845A3869}" type="presOf" srcId="{8F2CF703-077E-4B5F-9950-B47DB7592299}" destId="{453E5097-6CBD-4D2C-806E-213FBCA4F8B6}" srcOrd="1" destOrd="0" presId="urn:microsoft.com/office/officeart/2005/8/layout/hierarchy2#1"/>
    <dgm:cxn modelId="{90764674-7CB9-496D-8A08-07137AD121E4}" type="presOf" srcId="{4A6A0524-D9B7-4A37-8E78-5FE688BDCCE6}" destId="{66B35CF0-1806-4E4A-8B50-99A64DECDBA9}" srcOrd="1" destOrd="0" presId="urn:microsoft.com/office/officeart/2005/8/layout/hierarchy2#1"/>
    <dgm:cxn modelId="{5B0D3E71-EC58-43C6-8BBB-0940F27B0D5D}" type="presOf" srcId="{BC28AEB8-0521-4C9D-8C89-A6F499C0A55A}" destId="{F64FB22D-0A59-4ED6-88B3-1F6D1D89C470}" srcOrd="0" destOrd="0" presId="urn:microsoft.com/office/officeart/2005/8/layout/hierarchy2#1"/>
    <dgm:cxn modelId="{CCBD3757-5934-4D19-AA95-5D5886FD8901}" type="presOf" srcId="{0605F139-5EF0-48E7-A091-192233D2011D}" destId="{24E3F4AB-32FB-4CE0-9DAC-FC4DD26B5900}" srcOrd="0" destOrd="0" presId="urn:microsoft.com/office/officeart/2005/8/layout/hierarchy2#1"/>
    <dgm:cxn modelId="{C3D70D2A-A6C3-4A45-9A33-2C1E7639FBE5}" type="presOf" srcId="{6720A714-2C26-4ED5-A642-772496B813E2}" destId="{00406956-1FA3-4F19-857F-A6D95FF3436E}" srcOrd="0" destOrd="0" presId="urn:microsoft.com/office/officeart/2005/8/layout/hierarchy2#1"/>
    <dgm:cxn modelId="{5B9DE5A9-3187-46F7-8099-19983E3399BF}" type="presOf" srcId="{65577B95-ADC8-4448-8644-DB25D8BA47A8}" destId="{95C1FB8B-1ECA-48E1-939B-A479F9333654}" srcOrd="1" destOrd="0" presId="urn:microsoft.com/office/officeart/2005/8/layout/hierarchy2#1"/>
    <dgm:cxn modelId="{A8227B21-88DF-4521-B667-104084B6D69C}" type="presOf" srcId="{09117DEA-73AB-4111-A8D8-4483C5527956}" destId="{4DBE0427-1B18-4E6B-BDD2-28822DF765DB}" srcOrd="0" destOrd="0" presId="urn:microsoft.com/office/officeart/2005/8/layout/hierarchy2#1"/>
    <dgm:cxn modelId="{343C70B6-DBCE-4BCC-80D6-59F73586FC8B}" type="presOf" srcId="{F18628A4-2BE6-45E7-B053-691431349AD8}" destId="{4D949EC7-E1DD-4CD3-BFF5-55B42CAC62D5}" srcOrd="1" destOrd="0" presId="urn:microsoft.com/office/officeart/2005/8/layout/hierarchy2#1"/>
    <dgm:cxn modelId="{AA162F82-767F-4059-AE4D-2B2368791388}" type="presOf" srcId="{BC28AEB8-0521-4C9D-8C89-A6F499C0A55A}" destId="{4FC9076B-D306-4877-8F26-AB3F0631CD8C}" srcOrd="1" destOrd="0" presId="urn:microsoft.com/office/officeart/2005/8/layout/hierarchy2#1"/>
    <dgm:cxn modelId="{5A81F2AD-2623-498D-A9D1-814A33FD725D}" type="presOf" srcId="{015627F9-FA5E-462D-BB8E-FF966A04C81D}" destId="{365E1A1F-E9A1-4D20-BCBF-5AD0F28B788E}" srcOrd="0" destOrd="0" presId="urn:microsoft.com/office/officeart/2005/8/layout/hierarchy2#1"/>
    <dgm:cxn modelId="{21EC5B24-BF42-47E1-ADAE-21CA9F6E4EEB}" type="presOf" srcId="{694BDBC3-6109-4DDF-823A-234EB43ED554}" destId="{718586AB-3F6D-4283-A28A-BB804546AA58}" srcOrd="1" destOrd="0" presId="urn:microsoft.com/office/officeart/2005/8/layout/hierarchy2#1"/>
    <dgm:cxn modelId="{97F4A4F3-A624-48E1-9B63-8C52672CA471}" type="presOf" srcId="{E53ADB46-4035-44EA-B229-969187624EFD}" destId="{3A19E7C6-175A-4D24-9799-C08886992674}" srcOrd="0" destOrd="0" presId="urn:microsoft.com/office/officeart/2005/8/layout/hierarchy2#1"/>
    <dgm:cxn modelId="{5F2C9A2E-C1EA-4DD9-A9D6-4221E3978B68}" type="presOf" srcId="{AC2BFF99-DAE2-494A-88AB-85D75BC6D2EE}" destId="{C1833E64-0598-4ED8-B73B-4C820BB35531}" srcOrd="1" destOrd="0" presId="urn:microsoft.com/office/officeart/2005/8/layout/hierarchy2#1"/>
    <dgm:cxn modelId="{7A19C768-D5B3-4C0F-BA19-794464AC57C0}" type="presOf" srcId="{4530EE7D-F557-4815-9ED2-EABC47F46978}" destId="{3C0D5057-54F2-42F8-ADAD-AA27A1CC1A1B}" srcOrd="0" destOrd="0" presId="urn:microsoft.com/office/officeart/2005/8/layout/hierarchy2#1"/>
    <dgm:cxn modelId="{4F15E631-8A92-4FC9-887D-4FB5EBFEB88E}" type="presOf" srcId="{8BDF5FE3-70C4-43D6-B212-63CAC1AF424E}" destId="{AB81F69D-0653-40A0-BDDB-BA7ADA20C156}" srcOrd="0" destOrd="0" presId="urn:microsoft.com/office/officeart/2005/8/layout/hierarchy2#1"/>
    <dgm:cxn modelId="{949D646E-7F61-4996-B1CA-6E6EE623F353}" srcId="{8E1461BC-CFB8-4D4B-86F8-B08586401862}" destId="{8BDF5FE3-70C4-43D6-B212-63CAC1AF424E}" srcOrd="0" destOrd="0" parTransId="{65577B95-ADC8-4448-8644-DB25D8BA47A8}" sibTransId="{CBCEA6CC-3C0A-41B3-8204-A48A824BA796}"/>
    <dgm:cxn modelId="{7FB425F0-ABE0-4C07-8991-70A7508B25B1}" type="presOf" srcId="{EC081679-172C-4891-B0AD-2FC71BB9B724}" destId="{96929694-8C87-4531-86FF-781D3884FB04}" srcOrd="1" destOrd="0" presId="urn:microsoft.com/office/officeart/2005/8/layout/hierarchy2#1"/>
    <dgm:cxn modelId="{01D71160-351E-4B5F-AD51-36D8D3BE8C8A}" type="presOf" srcId="{D94733A7-C0CB-4CDE-BFCA-A4132C51F8EF}" destId="{92121B3F-C3B2-4F5D-994B-529E7797E844}" srcOrd="0" destOrd="0" presId="urn:microsoft.com/office/officeart/2005/8/layout/hierarchy2#1"/>
    <dgm:cxn modelId="{7F33D0C8-8AFB-489A-BCA2-22E3385F3E62}" srcId="{68AF3B60-3136-4AA4-B18D-4DEC5092586C}" destId="{E53ADB46-4035-44EA-B229-969187624EFD}" srcOrd="0" destOrd="0" parTransId="{F18628A4-2BE6-45E7-B053-691431349AD8}" sibTransId="{F07AFE05-2674-45D0-AEF3-C24199EFFC3E}"/>
    <dgm:cxn modelId="{E9A89CC5-E1A6-49FA-885E-03F2CCD1BF04}" type="presOf" srcId="{AC2BFF99-DAE2-494A-88AB-85D75BC6D2EE}" destId="{B47BD6C9-6D53-4A69-975F-9CF96E25F10F}" srcOrd="0" destOrd="0" presId="urn:microsoft.com/office/officeart/2005/8/layout/hierarchy2#1"/>
    <dgm:cxn modelId="{FD534DCF-0EAC-4556-BBF9-3B6A464ACE79}" type="presOf" srcId="{EFE73B03-4D71-4565-8C52-4902BE6377A4}" destId="{5FBAB40F-6011-4629-9B30-77C9439C91BF}" srcOrd="0" destOrd="0" presId="urn:microsoft.com/office/officeart/2005/8/layout/hierarchy2#1"/>
    <dgm:cxn modelId="{D2036A7C-1CFB-4CAA-B711-9001E680007A}" srcId="{0605F139-5EF0-48E7-A091-192233D2011D}" destId="{8E1461BC-CFB8-4D4B-86F8-B08586401862}" srcOrd="2" destOrd="0" parTransId="{D94733A7-C0CB-4CDE-BFCA-A4132C51F8EF}" sibTransId="{D8BABB7E-BD54-4803-9F5C-B8B3B23E69F4}"/>
    <dgm:cxn modelId="{B3847B3C-38E8-4C0D-984E-DC42E53E12D2}" srcId="{E53ADB46-4035-44EA-B229-969187624EFD}" destId="{2505E514-416A-46FE-A8DD-15C20A9F3F91}" srcOrd="0" destOrd="0" parTransId="{BC28AEB8-0521-4C9D-8C89-A6F499C0A55A}" sibTransId="{77E376EB-5EFA-4AF4-9EEB-450BA5995901}"/>
    <dgm:cxn modelId="{729BD9ED-8832-4FFB-9AA2-4A8A867CFDDE}" type="presOf" srcId="{2505E514-416A-46FE-A8DD-15C20A9F3F91}" destId="{6C975F3D-9977-4DF7-83D3-FA63B9A339D5}" srcOrd="0" destOrd="0" presId="urn:microsoft.com/office/officeart/2005/8/layout/hierarchy2#1"/>
    <dgm:cxn modelId="{288102B3-3A23-42B5-9F1C-98B2AE100CEB}" srcId="{4530EE7D-F557-4815-9ED2-EABC47F46978}" destId="{A8226DB5-B1A5-4AB0-8344-47ED3E51F3F7}" srcOrd="1" destOrd="0" parTransId="{6720A714-2C26-4ED5-A642-772496B813E2}" sibTransId="{12BB80CE-DE6D-40D0-8FD4-D7D9B0161B3B}"/>
    <dgm:cxn modelId="{FF38495E-BB54-4244-B800-8309770183CD}" type="presOf" srcId="{A8226DB5-B1A5-4AB0-8344-47ED3E51F3F7}" destId="{A934B542-CCD7-4903-BBFA-10BF5C7FCB55}" srcOrd="0" destOrd="0" presId="urn:microsoft.com/office/officeart/2005/8/layout/hierarchy2#1"/>
    <dgm:cxn modelId="{47C9F400-D88E-4FEE-B6E6-48341B77E1AD}" type="presOf" srcId="{EC081679-172C-4891-B0AD-2FC71BB9B724}" destId="{86B15CAE-9EAB-4F0D-8439-37E39E83EB39}" srcOrd="0" destOrd="0" presId="urn:microsoft.com/office/officeart/2005/8/layout/hierarchy2#1"/>
    <dgm:cxn modelId="{E61DA1C1-A045-4EFA-8E20-25A83D2D3589}" srcId="{4530EE7D-F557-4815-9ED2-EABC47F46978}" destId="{2C2A4BF3-AA22-4080-9546-909CF9AC3ECB}" srcOrd="0" destOrd="0" parTransId="{4A6A0524-D9B7-4A37-8E78-5FE688BDCCE6}" sibTransId="{39CECE7E-7D7C-4022-9437-1E0813814145}"/>
    <dgm:cxn modelId="{42A7D629-84C3-4754-B77A-D0A4AB57D78B}" srcId="{0605F139-5EF0-48E7-A091-192233D2011D}" destId="{68AF3B60-3136-4AA4-B18D-4DEC5092586C}" srcOrd="1" destOrd="0" parTransId="{694BDBC3-6109-4DDF-823A-234EB43ED554}" sibTransId="{811353B6-1BEA-4457-B2FD-12C459EB3298}"/>
    <dgm:cxn modelId="{52657E99-87DD-4A63-AF2D-947015D01A1B}" srcId="{8E1461BC-CFB8-4D4B-86F8-B08586401862}" destId="{015627F9-FA5E-462D-BB8E-FF966A04C81D}" srcOrd="1" destOrd="0" parTransId="{8F2CF703-077E-4B5F-9950-B47DB7592299}" sibTransId="{88F02485-495B-4681-868B-97B4AC120F38}"/>
    <dgm:cxn modelId="{02BD4C81-614B-4F80-A9D2-6DDCCECA4501}" type="presOf" srcId="{6720A714-2C26-4ED5-A642-772496B813E2}" destId="{9F2DC952-2679-4411-849F-FE12BDCB80F7}" srcOrd="1" destOrd="0" presId="urn:microsoft.com/office/officeart/2005/8/layout/hierarchy2#1"/>
    <dgm:cxn modelId="{FE25C500-37C2-4B97-B7AD-A3A27A1A3271}" type="presOf" srcId="{F18628A4-2BE6-45E7-B053-691431349AD8}" destId="{2E959B65-C5D0-4943-A0F7-5315E09A66B5}" srcOrd="0" destOrd="0" presId="urn:microsoft.com/office/officeart/2005/8/layout/hierarchy2#1"/>
    <dgm:cxn modelId="{3C7C3EA2-BB5A-411C-81B4-B8F2C3552336}" type="presOf" srcId="{D94733A7-C0CB-4CDE-BFCA-A4132C51F8EF}" destId="{1F3371DD-EDC7-4E98-8DAF-1F632CDBB830}" srcOrd="1" destOrd="0" presId="urn:microsoft.com/office/officeart/2005/8/layout/hierarchy2#1"/>
    <dgm:cxn modelId="{46529D38-90F2-455D-A961-1D499C8BE3A7}" type="presOf" srcId="{8E1461BC-CFB8-4D4B-86F8-B08586401862}" destId="{71E91393-96C7-436B-A0F8-E3A587A05333}" srcOrd="0" destOrd="0" presId="urn:microsoft.com/office/officeart/2005/8/layout/hierarchy2#1"/>
    <dgm:cxn modelId="{82ABC20D-A7E1-47C5-A698-995991265A50}" type="presOf" srcId="{68AF3B60-3136-4AA4-B18D-4DEC5092586C}" destId="{57C5C26A-59CB-429D-980A-D4BA07A8FAC1}" srcOrd="0" destOrd="0" presId="urn:microsoft.com/office/officeart/2005/8/layout/hierarchy2#1"/>
    <dgm:cxn modelId="{2FE790B8-06B0-418B-A44C-91B60CFCF8FA}" srcId="{EFE73B03-4D71-4565-8C52-4902BE6377A4}" destId="{0605F139-5EF0-48E7-A091-192233D2011D}" srcOrd="0" destOrd="0" parTransId="{2AFB1B2A-8749-4E5E-9CB9-0B60F81C46F8}" sibTransId="{E0FFEB56-236E-4FE9-83BF-31494E265D5A}"/>
    <dgm:cxn modelId="{1CA430C1-2023-4909-8BD7-A4E5F7A21FB7}" type="presOf" srcId="{65577B95-ADC8-4448-8644-DB25D8BA47A8}" destId="{7EE25CC6-4B61-441A-AB7A-3618D0F9AC58}" srcOrd="0" destOrd="0" presId="urn:microsoft.com/office/officeart/2005/8/layout/hierarchy2#1"/>
    <dgm:cxn modelId="{D8AB0211-87EC-4811-9E55-ABCC976F3AFC}" type="presOf" srcId="{8F2CF703-077E-4B5F-9950-B47DB7592299}" destId="{54C540B0-3EA6-479D-81E1-2EB55C9F0D0C}" srcOrd="0" destOrd="0" presId="urn:microsoft.com/office/officeart/2005/8/layout/hierarchy2#1"/>
    <dgm:cxn modelId="{3F3BFD00-B185-49AA-9001-B18BB9A1528F}" type="presOf" srcId="{694BDBC3-6109-4DDF-823A-234EB43ED554}" destId="{BE8080C6-2A89-488D-80DF-2A564235C6AF}" srcOrd="0" destOrd="0" presId="urn:microsoft.com/office/officeart/2005/8/layout/hierarchy2#1"/>
    <dgm:cxn modelId="{C54820FC-99FB-4F3B-9447-5DA96F3C32BF}" type="presOf" srcId="{4A6A0524-D9B7-4A37-8E78-5FE688BDCCE6}" destId="{FA61825B-C877-4D42-AAFB-0586288A9783}" srcOrd="0" destOrd="0" presId="urn:microsoft.com/office/officeart/2005/8/layout/hierarchy2#1"/>
    <dgm:cxn modelId="{43702F36-EE0B-4734-844E-2EEB8251CA7B}" srcId="{4530EE7D-F557-4815-9ED2-EABC47F46978}" destId="{09117DEA-73AB-4111-A8D8-4483C5527956}" srcOrd="2" destOrd="0" parTransId="{EC081679-172C-4891-B0AD-2FC71BB9B724}" sibTransId="{4C0EFFAC-5FE5-4B0A-B5A2-9132919485CE}"/>
    <dgm:cxn modelId="{728F0832-9869-4EF6-B3C0-30BF9E5A8D93}" type="presOf" srcId="{2C2A4BF3-AA22-4080-9546-909CF9AC3ECB}" destId="{63712EDC-9AF8-41BC-8F72-ADF8D554FF07}" srcOrd="0" destOrd="0" presId="urn:microsoft.com/office/officeart/2005/8/layout/hierarchy2#1"/>
    <dgm:cxn modelId="{F90DFABE-1AF3-4113-A12D-080CB06CC50F}" type="presParOf" srcId="{5FBAB40F-6011-4629-9B30-77C9439C91BF}" destId="{2332AA2E-A989-4175-BB73-78EA4C3BDB65}" srcOrd="0" destOrd="0" presId="urn:microsoft.com/office/officeart/2005/8/layout/hierarchy2#1"/>
    <dgm:cxn modelId="{C2FB636F-8CA8-42C8-A8EC-D93662D06D1B}" type="presParOf" srcId="{2332AA2E-A989-4175-BB73-78EA4C3BDB65}" destId="{24E3F4AB-32FB-4CE0-9DAC-FC4DD26B5900}" srcOrd="0" destOrd="0" presId="urn:microsoft.com/office/officeart/2005/8/layout/hierarchy2#1"/>
    <dgm:cxn modelId="{DD84CC7A-41A9-4EDA-9F12-EC324F59CC64}" type="presParOf" srcId="{2332AA2E-A989-4175-BB73-78EA4C3BDB65}" destId="{44F25638-8073-4DA7-9390-5AC06A304565}" srcOrd="1" destOrd="0" presId="urn:microsoft.com/office/officeart/2005/8/layout/hierarchy2#1"/>
    <dgm:cxn modelId="{6EADFA6C-4AD6-4935-AD7D-0C14CF9A16A8}" type="presParOf" srcId="{44F25638-8073-4DA7-9390-5AC06A304565}" destId="{B47BD6C9-6D53-4A69-975F-9CF96E25F10F}" srcOrd="0" destOrd="0" presId="urn:microsoft.com/office/officeart/2005/8/layout/hierarchy2#1"/>
    <dgm:cxn modelId="{2CE25983-0ED8-47FF-8C31-8CF22010801C}" type="presParOf" srcId="{B47BD6C9-6D53-4A69-975F-9CF96E25F10F}" destId="{C1833E64-0598-4ED8-B73B-4C820BB35531}" srcOrd="0" destOrd="0" presId="urn:microsoft.com/office/officeart/2005/8/layout/hierarchy2#1"/>
    <dgm:cxn modelId="{4F99041E-3EF7-4FC6-9115-8378DA76B6B7}" type="presParOf" srcId="{44F25638-8073-4DA7-9390-5AC06A304565}" destId="{46F58ACF-5130-428E-B3EF-87D6FEC0C921}" srcOrd="1" destOrd="0" presId="urn:microsoft.com/office/officeart/2005/8/layout/hierarchy2#1"/>
    <dgm:cxn modelId="{30B785A2-F3AD-465A-BF89-AA23619BC5BE}" type="presParOf" srcId="{46F58ACF-5130-428E-B3EF-87D6FEC0C921}" destId="{3C0D5057-54F2-42F8-ADAD-AA27A1CC1A1B}" srcOrd="0" destOrd="0" presId="urn:microsoft.com/office/officeart/2005/8/layout/hierarchy2#1"/>
    <dgm:cxn modelId="{FD524F29-9C0C-4025-8195-E29FB59456C3}" type="presParOf" srcId="{46F58ACF-5130-428E-B3EF-87D6FEC0C921}" destId="{48673F39-879C-4946-8DC7-FD68F0552920}" srcOrd="1" destOrd="0" presId="urn:microsoft.com/office/officeart/2005/8/layout/hierarchy2#1"/>
    <dgm:cxn modelId="{2733289B-0930-42D1-B9F8-DDF6B23437ED}" type="presParOf" srcId="{48673F39-879C-4946-8DC7-FD68F0552920}" destId="{FA61825B-C877-4D42-AAFB-0586288A9783}" srcOrd="0" destOrd="0" presId="urn:microsoft.com/office/officeart/2005/8/layout/hierarchy2#1"/>
    <dgm:cxn modelId="{46FCC9D2-EC11-401A-8CC2-352320E9DF9A}" type="presParOf" srcId="{FA61825B-C877-4D42-AAFB-0586288A9783}" destId="{66B35CF0-1806-4E4A-8B50-99A64DECDBA9}" srcOrd="0" destOrd="0" presId="urn:microsoft.com/office/officeart/2005/8/layout/hierarchy2#1"/>
    <dgm:cxn modelId="{4086C52C-3C70-4E3C-9788-8A5E585F572E}" type="presParOf" srcId="{48673F39-879C-4946-8DC7-FD68F0552920}" destId="{F95D7524-EA0E-4F9D-9D6F-B10856D5C83F}" srcOrd="1" destOrd="0" presId="urn:microsoft.com/office/officeart/2005/8/layout/hierarchy2#1"/>
    <dgm:cxn modelId="{E4A4CABD-1E39-48EF-9A33-34B38C2439FF}" type="presParOf" srcId="{F95D7524-EA0E-4F9D-9D6F-B10856D5C83F}" destId="{63712EDC-9AF8-41BC-8F72-ADF8D554FF07}" srcOrd="0" destOrd="0" presId="urn:microsoft.com/office/officeart/2005/8/layout/hierarchy2#1"/>
    <dgm:cxn modelId="{5A1E9444-5B46-466E-8085-25EA9098EBAD}" type="presParOf" srcId="{F95D7524-EA0E-4F9D-9D6F-B10856D5C83F}" destId="{E0C65410-D9BC-4E23-87DE-EBBC54AD2166}" srcOrd="1" destOrd="0" presId="urn:microsoft.com/office/officeart/2005/8/layout/hierarchy2#1"/>
    <dgm:cxn modelId="{F6599803-DFB9-4D51-8E00-226B89C19804}" type="presParOf" srcId="{48673F39-879C-4946-8DC7-FD68F0552920}" destId="{00406956-1FA3-4F19-857F-A6D95FF3436E}" srcOrd="2" destOrd="0" presId="urn:microsoft.com/office/officeart/2005/8/layout/hierarchy2#1"/>
    <dgm:cxn modelId="{B0D68D91-B1E3-4985-A728-E7486CCBF250}" type="presParOf" srcId="{00406956-1FA3-4F19-857F-A6D95FF3436E}" destId="{9F2DC952-2679-4411-849F-FE12BDCB80F7}" srcOrd="0" destOrd="0" presId="urn:microsoft.com/office/officeart/2005/8/layout/hierarchy2#1"/>
    <dgm:cxn modelId="{AA8117AD-2A4B-4E88-8807-41F8430C83B4}" type="presParOf" srcId="{48673F39-879C-4946-8DC7-FD68F0552920}" destId="{DE3B9340-5F74-477C-847F-538F648DC193}" srcOrd="3" destOrd="0" presId="urn:microsoft.com/office/officeart/2005/8/layout/hierarchy2#1"/>
    <dgm:cxn modelId="{72EB1FD5-CF6A-4AAD-92D3-B96090AC044F}" type="presParOf" srcId="{DE3B9340-5F74-477C-847F-538F648DC193}" destId="{A934B542-CCD7-4903-BBFA-10BF5C7FCB55}" srcOrd="0" destOrd="0" presId="urn:microsoft.com/office/officeart/2005/8/layout/hierarchy2#1"/>
    <dgm:cxn modelId="{FEFD7DC3-7C81-494B-8866-6C703CC088A4}" type="presParOf" srcId="{DE3B9340-5F74-477C-847F-538F648DC193}" destId="{6E3BCE4F-8DB6-4BC2-A819-B3AE36DE37F7}" srcOrd="1" destOrd="0" presId="urn:microsoft.com/office/officeart/2005/8/layout/hierarchy2#1"/>
    <dgm:cxn modelId="{5BBFE05C-435A-47AD-BABD-3090EE9079D5}" type="presParOf" srcId="{48673F39-879C-4946-8DC7-FD68F0552920}" destId="{86B15CAE-9EAB-4F0D-8439-37E39E83EB39}" srcOrd="4" destOrd="0" presId="urn:microsoft.com/office/officeart/2005/8/layout/hierarchy2#1"/>
    <dgm:cxn modelId="{FBE180B8-B2FA-408D-AF98-842B84A58AF2}" type="presParOf" srcId="{86B15CAE-9EAB-4F0D-8439-37E39E83EB39}" destId="{96929694-8C87-4531-86FF-781D3884FB04}" srcOrd="0" destOrd="0" presId="urn:microsoft.com/office/officeart/2005/8/layout/hierarchy2#1"/>
    <dgm:cxn modelId="{A3CB59CC-32ED-45E2-B9AB-8AC4D6C523C2}" type="presParOf" srcId="{48673F39-879C-4946-8DC7-FD68F0552920}" destId="{779F0C0C-ADBC-4FA4-9DC2-66953AA9A52F}" srcOrd="5" destOrd="0" presId="urn:microsoft.com/office/officeart/2005/8/layout/hierarchy2#1"/>
    <dgm:cxn modelId="{AF9E5016-12B7-43F0-AA1A-B082066F4417}" type="presParOf" srcId="{779F0C0C-ADBC-4FA4-9DC2-66953AA9A52F}" destId="{4DBE0427-1B18-4E6B-BDD2-28822DF765DB}" srcOrd="0" destOrd="0" presId="urn:microsoft.com/office/officeart/2005/8/layout/hierarchy2#1"/>
    <dgm:cxn modelId="{00ED5320-07C8-49F6-8233-7660BA93E8AA}" type="presParOf" srcId="{779F0C0C-ADBC-4FA4-9DC2-66953AA9A52F}" destId="{E54FBDDF-E11C-4459-A5A9-EB73DA26D24B}" srcOrd="1" destOrd="0" presId="urn:microsoft.com/office/officeart/2005/8/layout/hierarchy2#1"/>
    <dgm:cxn modelId="{AD57A081-2C3B-49A3-89A0-C5B3E2916EE3}" type="presParOf" srcId="{44F25638-8073-4DA7-9390-5AC06A304565}" destId="{BE8080C6-2A89-488D-80DF-2A564235C6AF}" srcOrd="2" destOrd="0" presId="urn:microsoft.com/office/officeart/2005/8/layout/hierarchy2#1"/>
    <dgm:cxn modelId="{229B24BC-EC9A-422B-BEFE-01272591FDF9}" type="presParOf" srcId="{BE8080C6-2A89-488D-80DF-2A564235C6AF}" destId="{718586AB-3F6D-4283-A28A-BB804546AA58}" srcOrd="0" destOrd="0" presId="urn:microsoft.com/office/officeart/2005/8/layout/hierarchy2#1"/>
    <dgm:cxn modelId="{E2800106-DA14-4633-9B67-1B82ED336FD5}" type="presParOf" srcId="{44F25638-8073-4DA7-9390-5AC06A304565}" destId="{57C6785A-8D69-4D7C-81DC-0786D20355D9}" srcOrd="3" destOrd="0" presId="urn:microsoft.com/office/officeart/2005/8/layout/hierarchy2#1"/>
    <dgm:cxn modelId="{CC6F157C-054B-474D-9076-8219A994AACD}" type="presParOf" srcId="{57C6785A-8D69-4D7C-81DC-0786D20355D9}" destId="{57C5C26A-59CB-429D-980A-D4BA07A8FAC1}" srcOrd="0" destOrd="0" presId="urn:microsoft.com/office/officeart/2005/8/layout/hierarchy2#1"/>
    <dgm:cxn modelId="{5C3AB902-58D4-489C-8979-DFCC017698E8}" type="presParOf" srcId="{57C6785A-8D69-4D7C-81DC-0786D20355D9}" destId="{23E0622F-60B0-4BE5-BABF-0AB0583338BE}" srcOrd="1" destOrd="0" presId="urn:microsoft.com/office/officeart/2005/8/layout/hierarchy2#1"/>
    <dgm:cxn modelId="{84F99178-1F13-43D4-84D6-90BA27DE82F6}" type="presParOf" srcId="{23E0622F-60B0-4BE5-BABF-0AB0583338BE}" destId="{2E959B65-C5D0-4943-A0F7-5315E09A66B5}" srcOrd="0" destOrd="0" presId="urn:microsoft.com/office/officeart/2005/8/layout/hierarchy2#1"/>
    <dgm:cxn modelId="{0E2803BD-05FF-47F0-AE97-863166AD6CA3}" type="presParOf" srcId="{2E959B65-C5D0-4943-A0F7-5315E09A66B5}" destId="{4D949EC7-E1DD-4CD3-BFF5-55B42CAC62D5}" srcOrd="0" destOrd="0" presId="urn:microsoft.com/office/officeart/2005/8/layout/hierarchy2#1"/>
    <dgm:cxn modelId="{429BABAF-1BB1-4668-95C5-B54E06089327}" type="presParOf" srcId="{23E0622F-60B0-4BE5-BABF-0AB0583338BE}" destId="{ADFA2BF0-02B3-4644-8F23-137F4789E8A4}" srcOrd="1" destOrd="0" presId="urn:microsoft.com/office/officeart/2005/8/layout/hierarchy2#1"/>
    <dgm:cxn modelId="{4B1D478A-4B5F-46D3-B196-7BF652B800A2}" type="presParOf" srcId="{ADFA2BF0-02B3-4644-8F23-137F4789E8A4}" destId="{3A19E7C6-175A-4D24-9799-C08886992674}" srcOrd="0" destOrd="0" presId="urn:microsoft.com/office/officeart/2005/8/layout/hierarchy2#1"/>
    <dgm:cxn modelId="{E6A82B26-D0F9-4CAF-A74B-7E0066783D77}" type="presParOf" srcId="{ADFA2BF0-02B3-4644-8F23-137F4789E8A4}" destId="{5B2F11E3-F0A6-477C-B7D0-03D7CA80CE83}" srcOrd="1" destOrd="0" presId="urn:microsoft.com/office/officeart/2005/8/layout/hierarchy2#1"/>
    <dgm:cxn modelId="{9BDC0243-A78D-4DE2-A342-47C4E25F3710}" type="presParOf" srcId="{5B2F11E3-F0A6-477C-B7D0-03D7CA80CE83}" destId="{F64FB22D-0A59-4ED6-88B3-1F6D1D89C470}" srcOrd="0" destOrd="0" presId="urn:microsoft.com/office/officeart/2005/8/layout/hierarchy2#1"/>
    <dgm:cxn modelId="{7170AD02-F3EB-4CFA-AD89-728AEEBD7ACF}" type="presParOf" srcId="{F64FB22D-0A59-4ED6-88B3-1F6D1D89C470}" destId="{4FC9076B-D306-4877-8F26-AB3F0631CD8C}" srcOrd="0" destOrd="0" presId="urn:microsoft.com/office/officeart/2005/8/layout/hierarchy2#1"/>
    <dgm:cxn modelId="{10DD3948-3DA9-4BBF-B708-7617BB3C7589}" type="presParOf" srcId="{5B2F11E3-F0A6-477C-B7D0-03D7CA80CE83}" destId="{2E8ACD1A-FD12-4AC7-8098-7B5E8A0101AF}" srcOrd="1" destOrd="0" presId="urn:microsoft.com/office/officeart/2005/8/layout/hierarchy2#1"/>
    <dgm:cxn modelId="{9B38FF8B-838C-4294-8853-3B588C6DD3BA}" type="presParOf" srcId="{2E8ACD1A-FD12-4AC7-8098-7B5E8A0101AF}" destId="{6C975F3D-9977-4DF7-83D3-FA63B9A339D5}" srcOrd="0" destOrd="0" presId="urn:microsoft.com/office/officeart/2005/8/layout/hierarchy2#1"/>
    <dgm:cxn modelId="{C691B486-0EA6-4301-A66E-FC3ABDBECB87}" type="presParOf" srcId="{2E8ACD1A-FD12-4AC7-8098-7B5E8A0101AF}" destId="{70701765-A4A6-486E-8A38-1229DDA5185A}" srcOrd="1" destOrd="0" presId="urn:microsoft.com/office/officeart/2005/8/layout/hierarchy2#1"/>
    <dgm:cxn modelId="{567252B3-E5C0-4980-8F9C-AA3B1B899C11}" type="presParOf" srcId="{44F25638-8073-4DA7-9390-5AC06A304565}" destId="{92121B3F-C3B2-4F5D-994B-529E7797E844}" srcOrd="4" destOrd="0" presId="urn:microsoft.com/office/officeart/2005/8/layout/hierarchy2#1"/>
    <dgm:cxn modelId="{10883861-F32C-4482-9218-7DE6CC79D33F}" type="presParOf" srcId="{92121B3F-C3B2-4F5D-994B-529E7797E844}" destId="{1F3371DD-EDC7-4E98-8DAF-1F632CDBB830}" srcOrd="0" destOrd="0" presId="urn:microsoft.com/office/officeart/2005/8/layout/hierarchy2#1"/>
    <dgm:cxn modelId="{163248E0-2205-4E09-A4C5-94AC51382A6C}" type="presParOf" srcId="{44F25638-8073-4DA7-9390-5AC06A304565}" destId="{7F1262B4-8245-41F7-9970-F78D245DC2D4}" srcOrd="5" destOrd="0" presId="urn:microsoft.com/office/officeart/2005/8/layout/hierarchy2#1"/>
    <dgm:cxn modelId="{72CAE0F2-C09F-4B44-803C-A832AAD162D3}" type="presParOf" srcId="{7F1262B4-8245-41F7-9970-F78D245DC2D4}" destId="{71E91393-96C7-436B-A0F8-E3A587A05333}" srcOrd="0" destOrd="0" presId="urn:microsoft.com/office/officeart/2005/8/layout/hierarchy2#1"/>
    <dgm:cxn modelId="{419B0343-1EE6-4251-B54A-85C2A20914F4}" type="presParOf" srcId="{7F1262B4-8245-41F7-9970-F78D245DC2D4}" destId="{E63D1B4E-9CBA-4E55-A72A-819F83201D2C}" srcOrd="1" destOrd="0" presId="urn:microsoft.com/office/officeart/2005/8/layout/hierarchy2#1"/>
    <dgm:cxn modelId="{0D1C9242-3047-4511-BFC2-86ED36996494}" type="presParOf" srcId="{E63D1B4E-9CBA-4E55-A72A-819F83201D2C}" destId="{7EE25CC6-4B61-441A-AB7A-3618D0F9AC58}" srcOrd="0" destOrd="0" presId="urn:microsoft.com/office/officeart/2005/8/layout/hierarchy2#1"/>
    <dgm:cxn modelId="{262C203D-C68E-4991-B7DC-FD0D62781160}" type="presParOf" srcId="{7EE25CC6-4B61-441A-AB7A-3618D0F9AC58}" destId="{95C1FB8B-1ECA-48E1-939B-A479F9333654}" srcOrd="0" destOrd="0" presId="urn:microsoft.com/office/officeart/2005/8/layout/hierarchy2#1"/>
    <dgm:cxn modelId="{B60FDD18-6199-4750-911B-7CC70E2B2181}" type="presParOf" srcId="{E63D1B4E-9CBA-4E55-A72A-819F83201D2C}" destId="{BE597B0B-EFF6-4363-B8C2-D11F5A0FC09B}" srcOrd="1" destOrd="0" presId="urn:microsoft.com/office/officeart/2005/8/layout/hierarchy2#1"/>
    <dgm:cxn modelId="{A707499D-E795-4983-A8B4-035B5A2DB17D}" type="presParOf" srcId="{BE597B0B-EFF6-4363-B8C2-D11F5A0FC09B}" destId="{AB81F69D-0653-40A0-BDDB-BA7ADA20C156}" srcOrd="0" destOrd="0" presId="urn:microsoft.com/office/officeart/2005/8/layout/hierarchy2#1"/>
    <dgm:cxn modelId="{922FA018-814A-4130-993B-0BB42483A8E5}" type="presParOf" srcId="{BE597B0B-EFF6-4363-B8C2-D11F5A0FC09B}" destId="{AAE6EB12-1A7B-4C70-8EEF-72773A7EA46B}" srcOrd="1" destOrd="0" presId="urn:microsoft.com/office/officeart/2005/8/layout/hierarchy2#1"/>
    <dgm:cxn modelId="{50332870-B4DE-46A7-9B2F-68D56F8AAD97}" type="presParOf" srcId="{E63D1B4E-9CBA-4E55-A72A-819F83201D2C}" destId="{54C540B0-3EA6-479D-81E1-2EB55C9F0D0C}" srcOrd="2" destOrd="0" presId="urn:microsoft.com/office/officeart/2005/8/layout/hierarchy2#1"/>
    <dgm:cxn modelId="{8900DAD4-B058-4E38-8040-1A8713CF1E56}" type="presParOf" srcId="{54C540B0-3EA6-479D-81E1-2EB55C9F0D0C}" destId="{453E5097-6CBD-4D2C-806E-213FBCA4F8B6}" srcOrd="0" destOrd="0" presId="urn:microsoft.com/office/officeart/2005/8/layout/hierarchy2#1"/>
    <dgm:cxn modelId="{2580CD81-CC45-44F4-BB1A-EC91ABD10BA8}" type="presParOf" srcId="{E63D1B4E-9CBA-4E55-A72A-819F83201D2C}" destId="{62AA8F57-B7C7-4BB1-8031-92834A5CCAD3}" srcOrd="3" destOrd="0" presId="urn:microsoft.com/office/officeart/2005/8/layout/hierarchy2#1"/>
    <dgm:cxn modelId="{63A72837-8C67-4B26-B395-EBDE32DB9A0C}" type="presParOf" srcId="{62AA8F57-B7C7-4BB1-8031-92834A5CCAD3}" destId="{365E1A1F-E9A1-4D20-BCBF-5AD0F28B788E}" srcOrd="0" destOrd="0" presId="urn:microsoft.com/office/officeart/2005/8/layout/hierarchy2#1"/>
    <dgm:cxn modelId="{42DDA171-283F-4412-BBCD-490DE917367B}" type="presParOf" srcId="{62AA8F57-B7C7-4BB1-8031-92834A5CCAD3}" destId="{ED185B7E-2FE6-4ECA-A7C8-3BD29A69CC86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1604309" y="2445581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/>
            <a:t>液体压强</a:t>
          </a:r>
        </a:p>
      </dsp:txBody>
      <dsp:txXfrm>
        <a:off x="1626926" y="2468198"/>
        <a:ext cx="1499162" cy="726964"/>
      </dsp:txXfrm>
    </dsp:sp>
    <dsp:sp modelId="{B47BD6C9-6D53-4A69-975F-9CF96E25F10F}">
      <dsp:nvSpPr>
        <dsp:cNvPr id="0" name=""/>
        <dsp:cNvSpPr/>
      </dsp:nvSpPr>
      <dsp:spPr>
        <a:xfrm rot="17500715">
          <a:off x="2621419" y="2041340"/>
          <a:ext cx="1672332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672332" y="1331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415777" y="2012847"/>
        <a:ext cx="83616" cy="83616"/>
      </dsp:txXfrm>
    </dsp:sp>
    <dsp:sp modelId="{3C0D5057-54F2-42F8-ADAD-AA27A1CC1A1B}">
      <dsp:nvSpPr>
        <dsp:cNvPr id="0" name=""/>
        <dsp:cNvSpPr/>
      </dsp:nvSpPr>
      <dsp:spPr>
        <a:xfrm>
          <a:off x="3766465" y="891532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/>
            <a:t>液体压强特点</a:t>
          </a:r>
        </a:p>
      </dsp:txBody>
      <dsp:txXfrm>
        <a:off x="3789082" y="914149"/>
        <a:ext cx="1499162" cy="726964"/>
      </dsp:txXfrm>
    </dsp:sp>
    <dsp:sp modelId="{FA61825B-C877-4D42-AAFB-0586288A9783}">
      <dsp:nvSpPr>
        <dsp:cNvPr id="0" name=""/>
        <dsp:cNvSpPr/>
      </dsp:nvSpPr>
      <dsp:spPr>
        <a:xfrm rot="18289469">
          <a:off x="5078857" y="820301"/>
          <a:ext cx="108176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081766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92696" y="806573"/>
        <a:ext cx="54088" cy="54088"/>
      </dsp:txXfrm>
    </dsp:sp>
    <dsp:sp modelId="{63712EDC-9AF8-41BC-8F72-ADF8D554FF07}">
      <dsp:nvSpPr>
        <dsp:cNvPr id="0" name=""/>
        <dsp:cNvSpPr/>
      </dsp:nvSpPr>
      <dsp:spPr>
        <a:xfrm>
          <a:off x="5928620" y="3504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/>
            <a:t>液体内部各方向都有压强</a:t>
          </a:r>
        </a:p>
      </dsp:txBody>
      <dsp:txXfrm>
        <a:off x="5951237" y="26121"/>
        <a:ext cx="1499162" cy="726964"/>
      </dsp:txXfrm>
    </dsp:sp>
    <dsp:sp modelId="{00406956-1FA3-4F19-857F-A6D95FF3436E}">
      <dsp:nvSpPr>
        <dsp:cNvPr id="0" name=""/>
        <dsp:cNvSpPr/>
      </dsp:nvSpPr>
      <dsp:spPr>
        <a:xfrm>
          <a:off x="5310861" y="1264315"/>
          <a:ext cx="617758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17758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604297" y="1262187"/>
        <a:ext cx="30887" cy="30887"/>
      </dsp:txXfrm>
    </dsp:sp>
    <dsp:sp modelId="{A934B542-CCD7-4903-BBFA-10BF5C7FCB55}">
      <dsp:nvSpPr>
        <dsp:cNvPr id="0" name=""/>
        <dsp:cNvSpPr/>
      </dsp:nvSpPr>
      <dsp:spPr>
        <a:xfrm>
          <a:off x="5928620" y="891532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>
              <a:ea typeface="宋体" panose="02010600030101010101" pitchFamily="2" charset="-122"/>
            </a:rPr>
            <a:t>同一深度各方向压强相等</a:t>
          </a:r>
        </a:p>
      </dsp:txBody>
      <dsp:txXfrm>
        <a:off x="5951237" y="914149"/>
        <a:ext cx="1499162" cy="726964"/>
      </dsp:txXfrm>
    </dsp:sp>
    <dsp:sp modelId="{86B15CAE-9EAB-4F0D-8439-37E39E83EB39}">
      <dsp:nvSpPr>
        <dsp:cNvPr id="0" name=""/>
        <dsp:cNvSpPr/>
      </dsp:nvSpPr>
      <dsp:spPr>
        <a:xfrm rot="3310531">
          <a:off x="5078857" y="1708330"/>
          <a:ext cx="108176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081766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592696" y="1694601"/>
        <a:ext cx="54088" cy="54088"/>
      </dsp:txXfrm>
    </dsp:sp>
    <dsp:sp modelId="{4DBE0427-1B18-4E6B-BDD2-28822DF765DB}">
      <dsp:nvSpPr>
        <dsp:cNvPr id="0" name=""/>
        <dsp:cNvSpPr/>
      </dsp:nvSpPr>
      <dsp:spPr>
        <a:xfrm>
          <a:off x="5928620" y="1779560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>
              <a:ea typeface="宋体" panose="02010600030101010101" pitchFamily="2" charset="-122"/>
            </a:rPr>
            <a:t>液体压强与密度有关</a:t>
          </a:r>
        </a:p>
      </dsp:txBody>
      <dsp:txXfrm>
        <a:off x="5951237" y="1802177"/>
        <a:ext cx="1499162" cy="726964"/>
      </dsp:txXfrm>
    </dsp:sp>
    <dsp:sp modelId="{BE8080C6-2A89-488D-80DF-2A564235C6AF}">
      <dsp:nvSpPr>
        <dsp:cNvPr id="0" name=""/>
        <dsp:cNvSpPr/>
      </dsp:nvSpPr>
      <dsp:spPr>
        <a:xfrm rot="1186030">
          <a:off x="3129365" y="2929368"/>
          <a:ext cx="656439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56439" y="1331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441174" y="2926273"/>
        <a:ext cx="32821" cy="32821"/>
      </dsp:txXfrm>
    </dsp:sp>
    <dsp:sp modelId="{57C5C26A-59CB-429D-980A-D4BA07A8FAC1}">
      <dsp:nvSpPr>
        <dsp:cNvPr id="0" name=""/>
        <dsp:cNvSpPr/>
      </dsp:nvSpPr>
      <dsp:spPr>
        <a:xfrm>
          <a:off x="3766465" y="2667588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>
              <a:ea typeface="宋体" panose="02010600030101010101" pitchFamily="2" charset="-122"/>
            </a:rPr>
            <a:t>液体压强计算</a:t>
          </a:r>
        </a:p>
      </dsp:txBody>
      <dsp:txXfrm>
        <a:off x="3789082" y="2690205"/>
        <a:ext cx="1499162" cy="726964"/>
      </dsp:txXfrm>
    </dsp:sp>
    <dsp:sp modelId="{2E959B65-C5D0-4943-A0F7-5315E09A66B5}">
      <dsp:nvSpPr>
        <dsp:cNvPr id="0" name=""/>
        <dsp:cNvSpPr/>
      </dsp:nvSpPr>
      <dsp:spPr>
        <a:xfrm>
          <a:off x="5310861" y="3040372"/>
          <a:ext cx="617758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17758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604297" y="3038243"/>
        <a:ext cx="30887" cy="30887"/>
      </dsp:txXfrm>
    </dsp:sp>
    <dsp:sp modelId="{3A19E7C6-175A-4D24-9799-C08886992674}">
      <dsp:nvSpPr>
        <dsp:cNvPr id="0" name=""/>
        <dsp:cNvSpPr/>
      </dsp:nvSpPr>
      <dsp:spPr>
        <a:xfrm>
          <a:off x="5928620" y="2667588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>
              <a:ea typeface="宋体" panose="02010600030101010101" pitchFamily="2" charset="-122"/>
            </a:rPr>
            <a:t>公式</a:t>
          </a:r>
        </a:p>
      </dsp:txBody>
      <dsp:txXfrm>
        <a:off x="5951237" y="2690205"/>
        <a:ext cx="1499162" cy="726964"/>
      </dsp:txXfrm>
    </dsp:sp>
    <dsp:sp modelId="{F64FB22D-0A59-4ED6-88B3-1F6D1D89C470}">
      <dsp:nvSpPr>
        <dsp:cNvPr id="0" name=""/>
        <dsp:cNvSpPr/>
      </dsp:nvSpPr>
      <dsp:spPr>
        <a:xfrm>
          <a:off x="7473016" y="3040372"/>
          <a:ext cx="617758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17758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766452" y="3038243"/>
        <a:ext cx="30887" cy="30887"/>
      </dsp:txXfrm>
    </dsp:sp>
    <dsp:sp modelId="{6C975F3D-9977-4DF7-83D3-FA63B9A339D5}">
      <dsp:nvSpPr>
        <dsp:cNvPr id="0" name=""/>
        <dsp:cNvSpPr/>
      </dsp:nvSpPr>
      <dsp:spPr>
        <a:xfrm>
          <a:off x="8090775" y="2667588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>
              <a:ea typeface="宋体" panose="02010600030101010101" pitchFamily="2" charset="-122"/>
            </a:rPr>
            <a:t>p=   gh</a:t>
          </a:r>
        </a:p>
      </dsp:txBody>
      <dsp:txXfrm>
        <a:off x="8113392" y="2690205"/>
        <a:ext cx="1499162" cy="726964"/>
      </dsp:txXfrm>
    </dsp:sp>
    <dsp:sp modelId="{92121B3F-C3B2-4F5D-994B-529E7797E844}">
      <dsp:nvSpPr>
        <dsp:cNvPr id="0" name=""/>
        <dsp:cNvSpPr/>
      </dsp:nvSpPr>
      <dsp:spPr>
        <a:xfrm rot="4099285">
          <a:off x="2621419" y="3595389"/>
          <a:ext cx="1672332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672332" y="1331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415777" y="3566896"/>
        <a:ext cx="83616" cy="83616"/>
      </dsp:txXfrm>
    </dsp:sp>
    <dsp:sp modelId="{71E91393-96C7-436B-A0F8-E3A587A05333}">
      <dsp:nvSpPr>
        <dsp:cNvPr id="0" name=""/>
        <dsp:cNvSpPr/>
      </dsp:nvSpPr>
      <dsp:spPr>
        <a:xfrm>
          <a:off x="3766465" y="3999630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/>
            <a:t>连通器</a:t>
          </a:r>
        </a:p>
      </dsp:txBody>
      <dsp:txXfrm>
        <a:off x="3789082" y="4022247"/>
        <a:ext cx="1499162" cy="726964"/>
      </dsp:txXfrm>
    </dsp:sp>
    <dsp:sp modelId="{7EE25CC6-4B61-441A-AB7A-3618D0F9AC58}">
      <dsp:nvSpPr>
        <dsp:cNvPr id="0" name=""/>
        <dsp:cNvSpPr/>
      </dsp:nvSpPr>
      <dsp:spPr>
        <a:xfrm rot="19457599">
          <a:off x="5239354" y="4150407"/>
          <a:ext cx="760772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60772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600721" y="4144703"/>
        <a:ext cx="38038" cy="38038"/>
      </dsp:txXfrm>
    </dsp:sp>
    <dsp:sp modelId="{AB81F69D-0653-40A0-BDDB-BA7ADA20C156}">
      <dsp:nvSpPr>
        <dsp:cNvPr id="0" name=""/>
        <dsp:cNvSpPr/>
      </dsp:nvSpPr>
      <dsp:spPr>
        <a:xfrm>
          <a:off x="5928620" y="3555616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/>
            <a:t>连通器工作原理</a:t>
          </a:r>
        </a:p>
      </dsp:txBody>
      <dsp:txXfrm>
        <a:off x="5951237" y="3578233"/>
        <a:ext cx="1499162" cy="726964"/>
      </dsp:txXfrm>
    </dsp:sp>
    <dsp:sp modelId="{54C540B0-3EA6-479D-81E1-2EB55C9F0D0C}">
      <dsp:nvSpPr>
        <dsp:cNvPr id="0" name=""/>
        <dsp:cNvSpPr/>
      </dsp:nvSpPr>
      <dsp:spPr>
        <a:xfrm rot="2142401">
          <a:off x="5239354" y="4594421"/>
          <a:ext cx="760772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60772" y="1331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600721" y="4588717"/>
        <a:ext cx="38038" cy="38038"/>
      </dsp:txXfrm>
    </dsp:sp>
    <dsp:sp modelId="{365E1A1F-E9A1-4D20-BCBF-5AD0F28B788E}">
      <dsp:nvSpPr>
        <dsp:cNvPr id="0" name=""/>
        <dsp:cNvSpPr/>
      </dsp:nvSpPr>
      <dsp:spPr>
        <a:xfrm>
          <a:off x="5928620" y="4443644"/>
          <a:ext cx="1544396" cy="7721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/>
            <a:t>连通器应用</a:t>
          </a:r>
        </a:p>
      </dsp:txBody>
      <dsp:txXfrm>
        <a:off x="5951237" y="4466261"/>
        <a:ext cx="1499162" cy="726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image" Target="../media/image10.png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notesSlide" Target="../notesSlides/notesSlide9.xml"/><Relationship Id="rId17" Type="http://schemas.openxmlformats.org/officeDocument/2006/relationships/image" Target="../media/image9.wmf"/><Relationship Id="rId2" Type="http://schemas.openxmlformats.org/officeDocument/2006/relationships/tags" Target="../tags/tag67.xml"/><Relationship Id="rId16" Type="http://schemas.openxmlformats.org/officeDocument/2006/relationships/oleObject" Target="../embeddings/oleObject2.bin"/><Relationship Id="rId1" Type="http://schemas.openxmlformats.org/officeDocument/2006/relationships/vmlDrawing" Target="../drawings/vmlDrawing1.vml"/><Relationship Id="rId6" Type="http://schemas.openxmlformats.org/officeDocument/2006/relationships/tags" Target="../tags/tag71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0.xml"/><Relationship Id="rId15" Type="http://schemas.openxmlformats.org/officeDocument/2006/relationships/image" Target="../media/image8.wmf"/><Relationship Id="rId10" Type="http://schemas.openxmlformats.org/officeDocument/2006/relationships/tags" Target="../tags/tag75.xml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10" Type="http://schemas.openxmlformats.org/officeDocument/2006/relationships/image" Target="../media/image11.jpeg"/><Relationship Id="rId4" Type="http://schemas.openxmlformats.org/officeDocument/2006/relationships/tags" Target="../tags/tag82.xml"/><Relationship Id="rId9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image" Target="../media/image14.jpeg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image" Target="../media/image13.png"/><Relationship Id="rId2" Type="http://schemas.openxmlformats.org/officeDocument/2006/relationships/tags" Target="../tags/tag90.xml"/><Relationship Id="rId16" Type="http://schemas.openxmlformats.org/officeDocument/2006/relationships/image" Target="../media/image12.png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notesSlide" Target="../notesSlides/notesSlide11.xml"/><Relationship Id="rId10" Type="http://schemas.openxmlformats.org/officeDocument/2006/relationships/tags" Target="../tags/tag98.xml"/><Relationship Id="rId19" Type="http://schemas.openxmlformats.org/officeDocument/2006/relationships/image" Target="../media/image15.png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image" Target="../media/image16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image" Target="../media/image15.png"/><Relationship Id="rId2" Type="http://schemas.openxmlformats.org/officeDocument/2006/relationships/tags" Target="../tags/tag106.xml"/><Relationship Id="rId16" Type="http://schemas.openxmlformats.org/officeDocument/2006/relationships/notesSlide" Target="../notesSlides/notesSlide12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image" Target="../media/image19.png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image" Target="../media/image18.png"/><Relationship Id="rId5" Type="http://schemas.openxmlformats.org/officeDocument/2006/relationships/tags" Target="../tags/tag126.xml"/><Relationship Id="rId10" Type="http://schemas.openxmlformats.org/officeDocument/2006/relationships/image" Target="../media/image17.png"/><Relationship Id="rId4" Type="http://schemas.openxmlformats.org/officeDocument/2006/relationships/tags" Target="../tags/tag125.xml"/><Relationship Id="rId9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image" Target="../media/image20.png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notesSlide" Target="../notesSlides/notesSlide1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36.xml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image" Target="../media/image22.png"/><Relationship Id="rId5" Type="http://schemas.openxmlformats.org/officeDocument/2006/relationships/tags" Target="../tags/tag149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148.xml"/><Relationship Id="rId9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10" Type="http://schemas.openxmlformats.org/officeDocument/2006/relationships/image" Target="../media/image23.jpeg"/><Relationship Id="rId4" Type="http://schemas.openxmlformats.org/officeDocument/2006/relationships/tags" Target="../tags/tag159.xml"/><Relationship Id="rId9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1" Type="http://schemas.openxmlformats.org/officeDocument/2006/relationships/image" Target="../media/image24.png"/><Relationship Id="rId5" Type="http://schemas.openxmlformats.org/officeDocument/2006/relationships/tags" Target="../tags/tag170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169.xml"/><Relationship Id="rId9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9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8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9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tags" Target="../tags/tag208.xml"/><Relationship Id="rId7" Type="http://schemas.openxmlformats.org/officeDocument/2006/relationships/diagramData" Target="../diagrams/data1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notesSlide" Target="../notesSlides/notesSlide21.xml"/><Relationship Id="rId11" Type="http://schemas.microsoft.com/office/2007/relationships/diagramDrawing" Target="../diagrams/drawing1.xml"/><Relationship Id="rId5" Type="http://schemas.openxmlformats.org/officeDocument/2006/relationships/slideLayout" Target="../slideLayouts/slideLayout1.xml"/><Relationship Id="rId10" Type="http://schemas.openxmlformats.org/officeDocument/2006/relationships/diagramColors" Target="../diagrams/colors1.xml"/><Relationship Id="rId4" Type="http://schemas.openxmlformats.org/officeDocument/2006/relationships/tags" Target="../tags/tag209.xml"/><Relationship Id="rId9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image" Target="../media/image27.png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image" Target="../media/image26.png"/><Relationship Id="rId5" Type="http://schemas.openxmlformats.org/officeDocument/2006/relationships/tags" Target="../tags/tag217.xml"/><Relationship Id="rId10" Type="http://schemas.openxmlformats.org/officeDocument/2006/relationships/image" Target="../media/image25.png"/><Relationship Id="rId4" Type="http://schemas.openxmlformats.org/officeDocument/2006/relationships/tags" Target="../tags/tag216.xml"/><Relationship Id="rId9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225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7.xml"/><Relationship Id="rId4" Type="http://schemas.openxmlformats.org/officeDocument/2006/relationships/tags" Target="../tags/tag2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image" Target="../media/image7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4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9.xml"/><Relationship Id="rId9" Type="http://schemas.openxmlformats.org/officeDocument/2006/relationships/tags" Target="../tags/tag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6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340895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三、液体压强的大小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043760"/>
            <a:ext cx="1930693" cy="54780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232522" y="1954507"/>
            <a:ext cx="9677410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</a:t>
            </a:r>
            <a:r>
              <a: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.在水平桌面上放着一个玻璃杯，水面距杯底10cm，水的质量是</a:t>
            </a: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0.13kg</a:t>
            </a:r>
            <a:r>
              <a: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，玻璃杯重</a:t>
            </a: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0.5N</a:t>
            </a:r>
            <a:r>
              <a: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，玻璃杯的底面积是</a:t>
            </a: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12cm</a:t>
            </a:r>
            <a:r>
              <a:rPr kumimoji="0" lang="en-US" sz="2400" b="0" i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</a:t>
            </a:r>
            <a:r>
              <a: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，求：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(1)</a:t>
            </a:r>
            <a:r>
              <a: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水对杯底部的压强。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(2)</a:t>
            </a:r>
            <a:r>
              <a: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杯子对桌面的压强。取</a:t>
            </a:r>
            <a:r>
              <a:rPr kumimoji="0" 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g=10N/kg</a:t>
            </a:r>
          </a:p>
        </p:txBody>
      </p:sp>
      <p:pic>
        <p:nvPicPr>
          <p:cNvPr id="6" name="图片 4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517360" y="2895541"/>
            <a:ext cx="2095155" cy="14073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73473" y="4302890"/>
            <a:ext cx="11451203" cy="1785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解：（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）根据公式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p=ρgh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，即可求出水对杯底的压强为：</a:t>
            </a:r>
          </a:p>
          <a:p>
            <a:pPr fontAlgn="auto">
              <a:lnSpc>
                <a:spcPct val="150000"/>
              </a:lnSpc>
            </a:pP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）杯子对桌面的压强为杯和水总重力产生的，压强为：</a:t>
            </a:r>
          </a:p>
        </p:txBody>
      </p:sp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2739139" y="5058951"/>
          <a:ext cx="5863913" cy="46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14" imgW="2641600" imgH="203200" progId="Equation.KSEE3">
                  <p:embed/>
                </p:oleObj>
              </mc:Choice>
              <mc:Fallback>
                <p:oleObj r:id="rId14" imgW="2641600" imgH="2032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39139" y="5058951"/>
                        <a:ext cx="5863913" cy="463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4388168" y="6088592"/>
          <a:ext cx="3908015" cy="61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r:id="rId16" imgW="2324100" imgH="355600" progId="Equation.KSEE3">
                  <p:embed/>
                </p:oleObj>
              </mc:Choice>
              <mc:Fallback>
                <p:oleObj r:id="rId16" imgW="2324100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88168" y="6088592"/>
                        <a:ext cx="3908015" cy="613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0132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40895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三、液体压强的大小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43760"/>
            <a:ext cx="1930693" cy="54780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232522" y="1954506"/>
            <a:ext cx="9677410" cy="347697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</a:t>
            </a:r>
            <a:r>
              <a:rPr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.如图所示，质量和底面积都相同的两个容器，分别装有质量和深度均相等的甲、乙两种不同的液体。下列说法正确的是(     </a:t>
            </a:r>
            <a:r>
              <a:rPr 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)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。</a:t>
            </a:r>
            <a:endParaRPr kumimoji="0" lang="en-US" sz="2400" b="0" i="0" u="none" strike="noStrike" cap="none" spc="0" normalizeH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甲液体的密度小于乙液体的密度；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两容器对桌面的压强大小相等；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两容器底部所受液体的压强大小相等；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两容器底部所受液体的压力大小相等
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pic>
        <p:nvPicPr>
          <p:cNvPr id="14" name="图片 13"/>
          <p:cNvPicPr/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426618" y="3551355"/>
            <a:ext cx="2431010" cy="1580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9110931" y="2694400"/>
            <a:ext cx="28469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901834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39446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四、连通器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4" y="2055401"/>
            <a:ext cx="2185892" cy="6622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什么是连通器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667936" y="2074157"/>
            <a:ext cx="5851941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上端开口，下端连通的容器。如右图所示。</a:t>
            </a:r>
          </a:p>
        </p:txBody>
      </p:sp>
      <p:pic>
        <p:nvPicPr>
          <p:cNvPr id="9218" name="Picture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258350" y="3028774"/>
            <a:ext cx="3170143" cy="19137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015137" y="3029420"/>
            <a:ext cx="3593584" cy="1913114"/>
          </a:xfrm>
          <a:prstGeom prst="rect">
            <a:avLst/>
          </a:prstGeom>
        </p:spPr>
      </p:pic>
      <p:pic>
        <p:nvPicPr>
          <p:cNvPr id="15362" name="Picture 18" descr="W02007030837654697052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rcRect l="41872" t="21135" r="37180" b="63199"/>
          <a:stretch>
            <a:fillRect/>
          </a:stretch>
        </p:blipFill>
        <p:spPr>
          <a:xfrm>
            <a:off x="8809103" y="3029420"/>
            <a:ext cx="1688096" cy="19260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160055" y="4942534"/>
            <a:ext cx="1507881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A.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三峡船闸</a:t>
            </a: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4425976" y="4942534"/>
            <a:ext cx="2771906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B.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养殖场自动给水系统</a:t>
            </a: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8809103" y="4942534"/>
            <a:ext cx="1717082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C.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锅炉水位计</a:t>
            </a: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273473" y="5598995"/>
            <a:ext cx="250284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以上均是连通器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8649052" y="839493"/>
            <a:ext cx="3007571" cy="205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45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6" grpId="0"/>
      <p:bldP spid="9" grpId="0"/>
      <p:bldP spid="10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39446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四、连通器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65749"/>
            <a:ext cx="2095155" cy="49218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连通器特点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466927" y="1934457"/>
            <a:ext cx="3891002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底部互相连通；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容器上端都开口；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与形状无关。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39258" y="4154135"/>
            <a:ext cx="3007571" cy="2052814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674864" y="6297495"/>
            <a:ext cx="1281038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底部连通</a:t>
            </a:r>
          </a:p>
        </p:txBody>
      </p:sp>
      <p:cxnSp>
        <p:nvCxnSpPr>
          <p:cNvPr id="17" name="直接箭头连接符 16"/>
          <p:cNvCxnSpPr/>
          <p:nvPr>
            <p:custDataLst>
              <p:tags r:id="rId8"/>
            </p:custDataLst>
          </p:nvPr>
        </p:nvCxnSpPr>
        <p:spPr>
          <a:xfrm flipH="1" flipV="1">
            <a:off x="1608701" y="5890684"/>
            <a:ext cx="441085" cy="463726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1608701" y="3740209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上端开口</a:t>
            </a:r>
          </a:p>
        </p:txBody>
      </p:sp>
      <p:cxnSp>
        <p:nvCxnSpPr>
          <p:cNvPr id="19" name="直接箭头连接符 18"/>
          <p:cNvCxnSpPr/>
          <p:nvPr>
            <p:custDataLst>
              <p:tags r:id="rId10"/>
            </p:custDataLst>
          </p:nvPr>
        </p:nvCxnSpPr>
        <p:spPr>
          <a:xfrm flipH="1">
            <a:off x="1190300" y="3942645"/>
            <a:ext cx="418401" cy="544571"/>
          </a:xfrm>
          <a:prstGeom prst="straightConnector1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6357929" y="1254067"/>
            <a:ext cx="481791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连通器中的液体具有怎样特点？</a:t>
            </a:r>
          </a:p>
        </p:txBody>
      </p:sp>
      <p:sp>
        <p:nvSpPr>
          <p:cNvPr id="21" name="矩形 6"/>
          <p:cNvSpPr/>
          <p:nvPr>
            <p:custDataLst>
              <p:tags r:id="rId12"/>
            </p:custDataLst>
          </p:nvPr>
        </p:nvSpPr>
        <p:spPr>
          <a:xfrm>
            <a:off x="4329567" y="3784189"/>
            <a:ext cx="7708280" cy="20469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39AC"/>
                </a:solidFill>
                <a:latin typeface="微软雅黑" panose="020B0503020204020204" charset="-122"/>
                <a:ea typeface="微软雅黑" panose="020B0503020204020204" charset="-122"/>
              </a:rPr>
              <a:t>实验步骤：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把两个注射器筒用胶管连接，拔去活塞，做成一个连通器，在连通器中加水，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保持一个筒不动，使另一个筒升高、下降或倾斜，待水面静止时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观察两筒中水面高度。</a:t>
            </a:r>
          </a:p>
        </p:txBody>
      </p:sp>
      <p:pic>
        <p:nvPicPr>
          <p:cNvPr id="22" name="图片 21" descr="连通器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6288301" y="1934458"/>
            <a:ext cx="4955908" cy="1840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矩形 6"/>
          <p:cNvSpPr/>
          <p:nvPr>
            <p:custDataLst>
              <p:tags r:id="rId14"/>
            </p:custDataLst>
          </p:nvPr>
        </p:nvSpPr>
        <p:spPr>
          <a:xfrm>
            <a:off x="4373045" y="5741929"/>
            <a:ext cx="7708280" cy="106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连通器中的水在不流动的时候，尽管三个容器的粗细形状不同，各个容器中的水总是相平的。</a:t>
            </a:r>
          </a:p>
        </p:txBody>
      </p:sp>
    </p:spTree>
    <p:extLst>
      <p:ext uri="{BB962C8B-B14F-4D97-AF65-F5344CB8AC3E}">
        <p14:creationId xmlns:p14="http://schemas.microsoft.com/office/powerpoint/2010/main" val="541980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4" grpId="0"/>
      <p:bldP spid="18" grpId="0"/>
      <p:bldP spid="20" grpId="0"/>
      <p:bldP spid="21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39446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四、连通器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4" y="2055401"/>
            <a:ext cx="2185892" cy="6622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连通器的应用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667936" y="2055401"/>
            <a:ext cx="4395099" cy="2347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043498" y="4443883"/>
            <a:ext cx="2683059" cy="2171171"/>
          </a:xfrm>
          <a:prstGeom prst="rect">
            <a:avLst/>
          </a:prstGeom>
        </p:spPr>
      </p:pic>
      <p:pic>
        <p:nvPicPr>
          <p:cNvPr id="23555" name="Picture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696938" y="2055401"/>
            <a:ext cx="4044752" cy="238848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349482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39446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四、连通器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55401"/>
            <a:ext cx="1818531" cy="6622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34817" name="Text Box 2"/>
          <p:cNvSpPr txBox="1"/>
          <p:nvPr>
            <p:custDataLst>
              <p:tags r:id="rId5"/>
            </p:custDataLst>
          </p:nvPr>
        </p:nvSpPr>
        <p:spPr>
          <a:xfrm>
            <a:off x="2203536" y="2060575"/>
            <a:ext cx="6871478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在图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示几种情况中，哪一个不是连通器（    ）。</a:t>
            </a:r>
            <a:endParaRPr lang="en-US" alt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985517" y="2947929"/>
            <a:ext cx="4836185" cy="169062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974191" y="2250076"/>
            <a:ext cx="49527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  <p:sp>
        <p:nvSpPr>
          <p:cNvPr id="9" name="Text Box 2"/>
          <p:cNvSpPr txBox="1"/>
          <p:nvPr>
            <p:custDataLst>
              <p:tags r:id="rId8"/>
            </p:custDataLst>
          </p:nvPr>
        </p:nvSpPr>
        <p:spPr>
          <a:xfrm>
            <a:off x="273473" y="4668309"/>
            <a:ext cx="8591080" cy="17857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如图所示，甲、乙两容器间有一斜管相通，中间有阀门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控制，容器中都装有水，且两容器中水面相平，打开阀门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后（      ）。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水将从甲流到乙；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水将从乙流到甲；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水不会流动</a:t>
            </a:r>
            <a:endParaRPr lang="en-US" alt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1747" name="Picture 6" descr="2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075014" y="4420600"/>
            <a:ext cx="2786398" cy="20334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7821701" y="5426957"/>
            <a:ext cx="49527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256379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34817" grpId="0"/>
      <p:bldP spid="10" grpId="0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85005" y="2998376"/>
            <a:ext cx="37996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4" y="1027054"/>
            <a:ext cx="3807196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考点一、液体压强的特点</a:t>
            </a:r>
          </a:p>
        </p:txBody>
      </p: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17833" y="1680281"/>
            <a:ext cx="11674896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（2019·河南）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如图所示，水平桌面上放着底面积相等的甲、乙两容器，分别装有同种液体且深度相同，两容器底部所受液体的压力、压强分别用F</a:t>
            </a:r>
            <a:r>
              <a:rPr sz="24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、F</a:t>
            </a:r>
            <a:r>
              <a:rPr sz="2400" baseline="-25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、p</a:t>
            </a:r>
            <a:r>
              <a:rPr sz="2400" baseline="-25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、p</a:t>
            </a:r>
            <a:r>
              <a:rPr sz="2400" baseline="-25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表示，则（  ）。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385004" y="3670359"/>
          <a:ext cx="7233797" cy="8226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88543"/>
                <a:gridCol w="3645254"/>
              </a:tblGrid>
              <a:tr h="41133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A．F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=F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乙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，p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=p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乙</a:t>
                      </a:r>
                      <a:endParaRPr lang="en-US" altLang="en-US" sz="24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8904" marR="18904" marT="19403" marB="19403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B．F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=F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乙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，p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＞p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乙</a:t>
                      </a:r>
                      <a:endParaRPr lang="en-US" altLang="en-US" sz="24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8904" marR="18904" marT="19403" marB="19403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33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C．F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＞F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乙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，p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=p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乙</a:t>
                      </a:r>
                      <a:endParaRPr lang="en-US" altLang="en-US" sz="24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8904" marR="18904" marT="19403" marB="19403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D．F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＞F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乙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，p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甲</a:t>
                      </a:r>
                      <a:r>
                        <a:rPr lang="en-US" sz="2400" b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＞p</a:t>
                      </a:r>
                      <a:r>
                        <a:rPr lang="en-US" sz="2400" b="0" baseline="-25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乙</a:t>
                      </a:r>
                      <a:endParaRPr lang="en-US" altLang="en-US" sz="2400" b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8904" marR="18904" marT="19403" marB="19403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图片 -2147482444" descr="wps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098325" y="3305587"/>
            <a:ext cx="2178331" cy="131033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276397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10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409586" y="1004418"/>
            <a:ext cx="3674240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考点一、液体压强的特点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7774443" y="2455099"/>
            <a:ext cx="45809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17833" y="1680281"/>
            <a:ext cx="11689389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（2017•杭州）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如图，甲、乙、丙是三个质量和底面积均相同的容器，若容器中都装入等量的水（水不溢出），三个容器底部都受到水的压强（　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A．甲最大；	B．乙最大；	C．丙最大；	D．一样大</a:t>
            </a:r>
          </a:p>
        </p:txBody>
      </p:sp>
      <p:pic>
        <p:nvPicPr>
          <p:cNvPr id="3" name="图片 38" descr="说明: 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rcRect r="687" b="1482"/>
          <a:stretch>
            <a:fillRect/>
          </a:stretch>
        </p:blipFill>
        <p:spPr>
          <a:xfrm>
            <a:off x="3309400" y="3902546"/>
            <a:ext cx="4373675" cy="206639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780250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" grpId="0"/>
      <p:bldP spid="1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27"/>
            <a:ext cx="1916200" cy="5183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50984" y="1027054"/>
            <a:ext cx="3807196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考点二、液体压强的计算</a:t>
            </a: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74544" y="1664759"/>
            <a:ext cx="11805961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just" eaLnBrk="1" latinLnBrk="0" hangingPunct="1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（2017•郴州）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如图所示，一茶杯放在水平桌面上，茶杯底面积为20cm</a:t>
            </a:r>
            <a:r>
              <a:rPr sz="24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。杯中水深10cm，杯和水的总重力为3 N，则杯对水平桌面的压强为</a:t>
            </a:r>
            <a:r>
              <a:rPr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Pa；水对杯底的压力为</a:t>
            </a:r>
            <a:r>
              <a:rPr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　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N。（g=10N/kg，茶杯杯壁厚度不计）</a:t>
            </a:r>
          </a:p>
        </p:txBody>
      </p:sp>
      <p:pic>
        <p:nvPicPr>
          <p:cNvPr id="3" name="图片 -2147482438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039081" y="3952346"/>
            <a:ext cx="2990558" cy="208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86520" y="2832806"/>
            <a:ext cx="51480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</a:t>
            </a: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260896" y="2365199"/>
            <a:ext cx="867048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1500</a:t>
            </a:r>
          </a:p>
        </p:txBody>
      </p:sp>
    </p:spTree>
    <p:extLst>
      <p:ext uri="{BB962C8B-B14F-4D97-AF65-F5344CB8AC3E}">
        <p14:creationId xmlns:p14="http://schemas.microsoft.com/office/powerpoint/2010/main" val="1213260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0" grpId="0"/>
      <p:bldP spid="3" grpId="0"/>
      <p:bldP spid="7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409586" y="1004418"/>
            <a:ext cx="3674240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考点二、液体压强的计算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201649" y="2191868"/>
            <a:ext cx="2089484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减小受力面积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171393" y="1532820"/>
            <a:ext cx="11574077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(2018·张家界)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蚊子的口器对皮肤的压力虽然不大，但由于口器十分尖锐，因而能轻易刺穿皮肤，这是通过</a:t>
            </a:r>
            <a:r>
              <a:rPr 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的方式增大了压强；张家界仙人溪水库夏季蓄水期时，水面距离水底60米，水对大坝底部的压强为</a:t>
            </a:r>
            <a:r>
              <a:rPr 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Pa。（ρ</a:t>
            </a:r>
            <a:r>
              <a:rPr lang="zh-CN" sz="24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=1.0×10</a:t>
            </a:r>
            <a:r>
              <a:rPr lang="zh-CN" sz="24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zh-CN" sz="2400" baseline="3000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986791" y="2748727"/>
            <a:ext cx="125205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6×10</a:t>
            </a:r>
            <a:r>
              <a:rPr lang="zh-CN" sz="2400" baseline="30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5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8120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" grpId="0"/>
      <p:bldP spid="10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2020-2021学年人教版八年级下册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3190976" y="4177021"/>
            <a:ext cx="5868324" cy="675863"/>
          </a:xfrm>
          <a:prstGeom prst="rect">
            <a:avLst/>
          </a:prstGeom>
        </p:spPr>
        <p:txBody>
          <a:bodyPr vert="horz" lIns="91595" tIns="45798" rIns="91595" bIns="45798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.2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液体的压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</a:t>
            </a:r>
            <a:endParaRPr lang="zh-CN" altLang="en-US" sz="4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副标题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960937" y="2412380"/>
            <a:ext cx="4232528" cy="675863"/>
          </a:xfrm>
          <a:prstGeom prst="rect">
            <a:avLst/>
          </a:prstGeom>
        </p:spPr>
        <p:txBody>
          <a:bodyPr vert="horz" lIns="122127" tIns="61064" rIns="122127" bIns="61064" rtlCol="0">
            <a:noAutofit/>
          </a:bodyPr>
          <a:lstStyle>
            <a:lvl1pPr marL="0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4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10636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21273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31909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42545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53182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63818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74454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85091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第九章  压强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86"/>
            <a:ext cx="1916200" cy="518211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50985" y="1027054"/>
            <a:ext cx="2440462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考点三、连通器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880290" y="1830329"/>
            <a:ext cx="42596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74544" y="1665405"/>
            <a:ext cx="8838088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茶壶盖上开一个孔作用是（   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A．好系绳子，防止打碎；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B．让外面空气流进，不至于壶内空气压强减小使水流不出来；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C．让热所冒出来，便于热茶冷却；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D．让外面的空气流进，可保证茶水的新鲜</a:t>
            </a:r>
          </a:p>
        </p:txBody>
      </p:sp>
    </p:spTree>
    <p:extLst>
      <p:ext uri="{BB962C8B-B14F-4D97-AF65-F5344CB8AC3E}">
        <p14:creationId xmlns:p14="http://schemas.microsoft.com/office/powerpoint/2010/main" val="3393152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" grpId="0"/>
      <p:bldP spid="1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409586" y="1004418"/>
            <a:ext cx="2586650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考点三、连通器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409586" y="2339329"/>
            <a:ext cx="511658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瓶内封闭气体压强小于外界大气压强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17833" y="1680281"/>
            <a:ext cx="11557694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小明买来一满桶仙鹤牌酱油，他用小铁钉在密闭口A处扎了一个小洞，发现酱油倒不出来，原因</a:t>
            </a:r>
            <a:r>
              <a:rPr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，有效的解决措施是 </a:t>
            </a:r>
            <a:r>
              <a:rPr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      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712038" y="2905890"/>
            <a:ext cx="665975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在瓶身上方开个小孔，使瓶身和瓶嘴构成连通器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2867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" grpId="0"/>
      <p:bldP spid="103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7" name="图示 6"/>
          <p:cNvGraphicFramePr/>
          <p:nvPr>
            <p:custDataLst>
              <p:tags r:id="rId3"/>
            </p:custDataLst>
          </p:nvPr>
        </p:nvGraphicFramePr>
        <p:xfrm>
          <a:off x="332705" y="1104665"/>
          <a:ext cx="11239482" cy="5219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7" name="文本框 8"/>
          <p:cNvSpPr txBox="1"/>
          <p:nvPr>
            <p:custDataLst>
              <p:tags r:id="rId4"/>
            </p:custDataLst>
          </p:nvPr>
        </p:nvSpPr>
        <p:spPr>
          <a:xfrm>
            <a:off x="9098959" y="4007320"/>
            <a:ext cx="20935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ea typeface="Arial"/>
                <a:cs typeface="Arial" panose="020B0604020202020204" pitchFamily="34" charset="0"/>
                <a:sym typeface="Arial"/>
              </a:rPr>
              <a:t>ρ</a:t>
            </a:r>
          </a:p>
        </p:txBody>
      </p:sp>
    </p:spTree>
    <p:extLst>
      <p:ext uri="{BB962C8B-B14F-4D97-AF65-F5344CB8AC3E}">
        <p14:creationId xmlns:p14="http://schemas.microsoft.com/office/powerpoint/2010/main" val="20625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33586" y="857603"/>
            <a:ext cx="11705772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如图所示的容器中，水在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三处产生的压强分别为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，则它们的大小关系是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)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14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3586" y="2078684"/>
            <a:ext cx="7291139" cy="388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-21474826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562708" y="2649773"/>
            <a:ext cx="2442352" cy="14674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133586" y="4117270"/>
            <a:ext cx="11816674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如图所示，三个容器的底面积相等，内装同种液体，放在水平桌面上，各容器内液面相平，比较各容器底部受到液体的压力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)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甲最大	B. 乙最大	C. 丙最大	D. 一样大</a:t>
            </a:r>
          </a:p>
        </p:txBody>
      </p:sp>
      <p:pic>
        <p:nvPicPr>
          <p:cNvPr id="1073742859" name="图片 107374285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424725" y="4994922"/>
            <a:ext cx="3299318" cy="128640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906674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26655" y="805863"/>
            <a:ext cx="11759963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如图所示，三个规格相同的杯子里分别装有水、盐水和煤油。它们对容器底部的压强相同，根据杯中液面的位置可以判定（  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甲杯是水，乙杯是盐水；   B. 乙杯是盐水，丙杯是水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甲杯是盐水，乙杯是煤油；D. 乙杯是水，丙杯是煤油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26654" y="3155539"/>
            <a:ext cx="8568396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下列关于茶壶嘴的设计说法中，正确的是（    ）。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latinLnBrk="0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、壶嘴远高于壶口；    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、壶嘴远低于壶口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latinLnBrk="0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、壶嘴做得与壶口一样高 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、以上设计都可以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1" name="New picture"/>
          <p:cNvPicPr/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270985" y="12366037"/>
            <a:ext cx="302458" cy="219898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585488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3693" y="1112426"/>
            <a:ext cx="2083183" cy="5626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2412737" y="985661"/>
            <a:ext cx="7054213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前面我们学到的是固体的压强。固体对支撑它的物体有压强（水杯对桌面），液体内部有压强吗？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627624" y="2205449"/>
            <a:ext cx="4172666" cy="4131498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23694" y="2412412"/>
            <a:ext cx="7054213" cy="23083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如图，液体能从容器开孔的侧壁流出，说明液体对侧壁有压强；喷泉能喷出水柱，说明液体内部也有压强。液体具有流动性，液体向各个方向都有压强。</a:t>
            </a: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23694" y="4479455"/>
            <a:ext cx="4040971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液体压强的特点是什么？</a:t>
            </a:r>
          </a:p>
        </p:txBody>
      </p:sp>
    </p:spTree>
    <p:extLst>
      <p:ext uri="{BB962C8B-B14F-4D97-AF65-F5344CB8AC3E}">
        <p14:creationId xmlns:p14="http://schemas.microsoft.com/office/powerpoint/2010/main" val="247068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986170" y="977254"/>
            <a:ext cx="1862010" cy="4469753"/>
          </a:xfrm>
          <a:prstGeom prst="rect">
            <a:avLst/>
          </a:prstGeom>
        </p:spPr>
      </p:pic>
      <p:sp>
        <p:nvSpPr>
          <p:cNvPr id="2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9723" y="977253"/>
            <a:ext cx="2083813" cy="59243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350355" y="977253"/>
            <a:ext cx="7054213" cy="347697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帕斯卡在1648年表演了一个著名的实验:他用一个密闭的装满水的桶，在桶盖上插入一根细长的管子，从楼房的阳台上向细管子里灌水。结果只用了几杯水，就把桶压裂了，桶里的水就从裂缝中流了出来。原来由于细管子的容积较小，几杯水灌进去，其深度很大，使压强增大，便将桶压裂了。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19723" y="4452291"/>
            <a:ext cx="9774449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这就是历史上著名的帕斯卡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裂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桶实验。 一个容器里的液体，对容器底部(或侧壁)产生的压力远大于液体自身所受的重力，这对许多人来说是不可思议的。</a:t>
            </a:r>
          </a:p>
        </p:txBody>
      </p:sp>
    </p:spTree>
    <p:extLst>
      <p:ext uri="{BB962C8B-B14F-4D97-AF65-F5344CB8AC3E}">
        <p14:creationId xmlns:p14="http://schemas.microsoft.com/office/powerpoint/2010/main" val="3448785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8"/>
            <a:ext cx="8656613" cy="20676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认识液体压强的特点；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知道影响液体压强大小的因素；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会计算液体的压强。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4596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40895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一、液体压强的特点</a:t>
            </a: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273473" y="2109729"/>
            <a:ext cx="6282944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如图甲，用橡皮膜堵住两端开口的玻璃管的一端，倒入水后，我们发现橡皮膜鼓出了，这说明液体底部有压强。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30400" y="998597"/>
            <a:ext cx="3255839" cy="2895541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73473" y="3953639"/>
            <a:ext cx="11566515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如图乙，用橡皮膜堵住侧壁开口的玻璃管，倒入水后，我们发现橡皮膜鼓出了，这说明容器侧壁有压强，也就是说液体内各个方向都有压强。</a:t>
            </a:r>
          </a:p>
        </p:txBody>
      </p:sp>
    </p:spTree>
    <p:extLst>
      <p:ext uri="{BB962C8B-B14F-4D97-AF65-F5344CB8AC3E}">
        <p14:creationId xmlns:p14="http://schemas.microsoft.com/office/powerpoint/2010/main" val="3004099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4" y="839494"/>
            <a:ext cx="3790182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二、研究液体内部的压强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63163"/>
            <a:ext cx="2002527" cy="65258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探究实验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73473" y="2842507"/>
            <a:ext cx="5482690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实验装置如图，把压强计放入液体中；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506004" y="1035462"/>
            <a:ext cx="6328943" cy="180704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278534" y="2842507"/>
            <a:ext cx="5100836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                 B                C                    D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73473" y="3478272"/>
            <a:ext cx="8685598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，压强计在液体上部时，观察压强大小；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，压强计在液体下部时，观察压强大小；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4.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，深度与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相同，改变压强计探头方向，观察压强大小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273473" y="5218054"/>
            <a:ext cx="6197878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5.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深度与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相同，观察压强大小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6143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" grpId="0"/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4" y="839494"/>
            <a:ext cx="3790182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二、研究液体内部的压强</a:t>
            </a:r>
          </a:p>
        </p:txBody>
      </p:sp>
      <p:sp>
        <p:nvSpPr>
          <p:cNvPr id="9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2614"/>
            <a:ext cx="2031513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实验分析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621307" y="2102614"/>
          <a:ext cx="9119123" cy="2041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3307"/>
                <a:gridCol w="1366734"/>
                <a:gridCol w="1483307"/>
                <a:gridCol w="2510405"/>
                <a:gridCol w="2275370"/>
              </a:tblGrid>
              <a:tr h="68039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液体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B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039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水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较小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较大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不变（相对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039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盐水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较大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更大（相对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B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）</a:t>
                      </a:r>
                    </a:p>
                  </a:txBody>
                  <a:tcPr marL="90738" marR="90738" marT="46567" marB="4656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473" y="4463286"/>
            <a:ext cx="2031513" cy="56203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实验结论</a:t>
            </a: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402655" y="4388909"/>
            <a:ext cx="9337775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液体内部向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各个方向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都有压强，同种液体的同一深度，各方向压强都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相同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；深度越大，压强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越大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。液体压强与液体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密度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有关，同一深度，密度越大，压强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越大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22066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40895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三、液体压强的大小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43760"/>
            <a:ext cx="1930693" cy="54780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压强大小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405805" y="1990078"/>
            <a:ext cx="127662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p=ρgh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73473" y="2944695"/>
            <a:ext cx="8765624" cy="2862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其中，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p—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表示液体压强，单位帕斯卡（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Pa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）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;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ρ—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液体密度，单位千克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/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立方米（</a:t>
            </a: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kg/m</a:t>
            </a:r>
            <a:r>
              <a:rPr lang="en-US" altLang="zh-CN" sz="240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3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）；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h—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液体深度，单位米（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m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）；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g—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物理常数（当地重力与质量之比），单位牛顿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/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千克（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N/kg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097687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2262</Words>
  <Application>Microsoft Office PowerPoint</Application>
  <PresentationFormat>自定义</PresentationFormat>
  <Paragraphs>217</Paragraphs>
  <Slides>24</Slides>
  <Notes>23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Equation.KSEE3</vt:lpstr>
      <vt:lpstr>PowerPoint 演示文稿</vt:lpstr>
      <vt:lpstr>2020-2021学年人教版八年级下册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2021-02-22T07:19:52Z</dcterms:created>
  <dcterms:modified xsi:type="dcterms:W3CDTF">2021-02-22T08:39:29Z</dcterms:modified>
</cp:coreProperties>
</file>