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3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弹力</a:t>
          </a:r>
        </a:p>
      </dgm:t>
    </dgm:pt>
    <dgm:pt modelId="{2AFB1B2A-8749-4E5E-9CB9-0B60F81C46F8}" type="parTrans" cxnId="{58889D7C-836E-49F1-A77A-B0A3129BBBD1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58889D7C-836E-49F1-A77A-B0A3129BBBD1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弹力</a:t>
          </a:r>
        </a:p>
      </dgm:t>
    </dgm:pt>
    <dgm:pt modelId="{AC2BFF99-DAE2-494A-88AB-85D75BC6D2EE}" type="parTrans" cxnId="{59AA5434-4576-40AF-9B5B-CE3884EEB410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59AA5434-4576-40AF-9B5B-CE3884EEB410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弹力的产生</a:t>
          </a:r>
        </a:p>
      </dgm:t>
    </dgm:pt>
    <dgm:pt modelId="{4A6A0524-D9B7-4A37-8E78-5FE688BDCCE6}" type="parTrans" cxnId="{BCA4FC9E-8244-4573-A752-BBD1860D785D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BCA4FC9E-8244-4573-A752-BBD1860D785D}">
      <dgm:prSet/>
      <dgm:spPr/>
      <dgm:t>
        <a:bodyPr/>
        <a:lstStyle/>
        <a:p>
          <a:endParaRPr lang="zh-CN" altLang="en-US"/>
        </a:p>
      </dgm:t>
    </dgm:pt>
    <dgm:pt modelId="{C78C4F92-AD69-46C8-910C-41059E8ED0A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弹性与塑性</a:t>
          </a:r>
        </a:p>
      </dgm:t>
    </dgm:pt>
    <dgm:pt modelId="{581124B7-0397-40F7-9B1D-41220103BA68}" type="parTrans" cxnId="{4C4F72BF-970C-4CED-A9B1-6AC5C883A5F1}">
      <dgm:prSet/>
      <dgm:spPr/>
      <dgm:t>
        <a:bodyPr/>
        <a:lstStyle/>
        <a:p>
          <a:endParaRPr lang="zh-CN" altLang="en-US"/>
        </a:p>
      </dgm:t>
    </dgm:pt>
    <dgm:pt modelId="{A23C44A9-E7A6-467B-BF93-DD0656347715}" type="sibTrans" cxnId="{4C4F72BF-970C-4CED-A9B1-6AC5C883A5F1}">
      <dgm:prSet/>
      <dgm:spPr/>
      <dgm:t>
        <a:bodyPr/>
        <a:lstStyle/>
        <a:p>
          <a:endParaRPr lang="zh-CN" altLang="en-US"/>
        </a:p>
      </dgm:t>
    </dgm:pt>
    <dgm:pt modelId="{505046B5-8F53-4970-8009-1E03D96A698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弹簧测力计</a:t>
          </a:r>
        </a:p>
      </dgm:t>
    </dgm:pt>
    <dgm:pt modelId="{22660269-5B7B-49A9-966A-5A3EB4E36BE3}" type="parTrans" cxnId="{BF4AA149-5ED8-4AD3-A3D0-D66DF2A69F89}">
      <dgm:prSet/>
      <dgm:spPr/>
      <dgm:t>
        <a:bodyPr/>
        <a:lstStyle/>
        <a:p>
          <a:endParaRPr lang="zh-CN" altLang="en-US"/>
        </a:p>
      </dgm:t>
    </dgm:pt>
    <dgm:pt modelId="{50B55A86-19C8-48AF-ABB5-685F6D32E565}" type="sibTrans" cxnId="{BF4AA149-5ED8-4AD3-A3D0-D66DF2A69F89}">
      <dgm:prSet/>
      <dgm:spPr/>
    </dgm:pt>
    <dgm:pt modelId="{F758475A-6CF5-4706-8B51-E9DD0411B31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结构</a:t>
          </a:r>
        </a:p>
      </dgm:t>
    </dgm:pt>
    <dgm:pt modelId="{9C7A60C7-C639-471F-B746-657946560700}" type="parTrans" cxnId="{ED6ADF70-4733-4E66-813B-0C6BC029D388}">
      <dgm:prSet/>
      <dgm:spPr/>
      <dgm:t>
        <a:bodyPr/>
        <a:lstStyle/>
        <a:p>
          <a:endParaRPr lang="zh-CN" altLang="en-US"/>
        </a:p>
      </dgm:t>
    </dgm:pt>
    <dgm:pt modelId="{FE6C88FB-7DDA-4D12-B634-CC65F4A4B3AF}" type="sibTrans" cxnId="{ED6ADF70-4733-4E66-813B-0C6BC029D388}">
      <dgm:prSet/>
      <dgm:spPr/>
    </dgm:pt>
    <dgm:pt modelId="{DD93D835-CFED-4B08-8A10-E1012341DB9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使用与读数</a:t>
          </a:r>
        </a:p>
      </dgm:t>
    </dgm:pt>
    <dgm:pt modelId="{7BE23E9D-E0B1-4FB0-B70F-7B0B2AA08601}" type="parTrans" cxnId="{97982832-EDD8-4386-AD5C-5AC5287AAEAF}">
      <dgm:prSet/>
      <dgm:spPr/>
      <dgm:t>
        <a:bodyPr/>
        <a:lstStyle/>
        <a:p>
          <a:endParaRPr lang="zh-CN" altLang="en-US"/>
        </a:p>
      </dgm:t>
    </dgm:pt>
    <dgm:pt modelId="{D2DFE356-DB93-4A4B-8E10-0779C7B2313A}" type="sibTrans" cxnId="{97982832-EDD8-4386-AD5C-5AC5287AAEAF}">
      <dgm:prSet/>
      <dgm:spPr/>
    </dgm:pt>
    <dgm:pt modelId="{41B9C6E7-3E30-4777-971C-B1BC0E5E5739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宋体" panose="02010600030101010101" pitchFamily="2" charset="-122"/>
            </a:rPr>
            <a:t>注意事项</a:t>
          </a:r>
        </a:p>
      </dgm:t>
    </dgm:pt>
    <dgm:pt modelId="{EF7CDCBE-364A-4F0D-A80E-743DE5353440}" type="parTrans" cxnId="{33FD5A73-BFCD-4399-8DAD-77AF859604AA}">
      <dgm:prSet/>
      <dgm:spPr/>
      <dgm:t>
        <a:bodyPr/>
        <a:lstStyle/>
        <a:p>
          <a:endParaRPr lang="zh-CN" altLang="en-US"/>
        </a:p>
      </dgm:t>
    </dgm:pt>
    <dgm:pt modelId="{417ED50F-B7A3-4BFA-B32F-5E6AFC71E1CA}" type="sibTrans" cxnId="{33FD5A73-BFCD-4399-8DAD-77AF859604AA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5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5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E81582B1-A130-479F-ACE3-61EF727591CE}" type="pres">
      <dgm:prSet presAssocID="{581124B7-0397-40F7-9B1D-41220103BA68}" presName="conn2-1" presStyleLbl="parChTrans1D3" presStyleIdx="1" presStyleCnt="5"/>
      <dgm:spPr/>
      <dgm:t>
        <a:bodyPr/>
        <a:lstStyle/>
        <a:p>
          <a:endParaRPr lang="zh-CN" altLang="en-US"/>
        </a:p>
      </dgm:t>
    </dgm:pt>
    <dgm:pt modelId="{C3EBFA62-33AA-4455-9D61-7B96DA4B37A4}" type="pres">
      <dgm:prSet presAssocID="{581124B7-0397-40F7-9B1D-41220103BA68}" presName="connTx" presStyleLbl="parChTrans1D3" presStyleIdx="1" presStyleCnt="5"/>
      <dgm:spPr/>
      <dgm:t>
        <a:bodyPr/>
        <a:lstStyle/>
        <a:p>
          <a:endParaRPr lang="zh-CN" altLang="en-US"/>
        </a:p>
      </dgm:t>
    </dgm:pt>
    <dgm:pt modelId="{2DF34A52-3962-401F-8488-13EE54243675}" type="pres">
      <dgm:prSet presAssocID="{C78C4F92-AD69-46C8-910C-41059E8ED0A9}" presName="root2" presStyleCnt="0"/>
      <dgm:spPr/>
    </dgm:pt>
    <dgm:pt modelId="{29F748CF-C0E7-4DEA-B3A3-0E8AEB5CA964}" type="pres">
      <dgm:prSet presAssocID="{C78C4F92-AD69-46C8-910C-41059E8ED0A9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AC44EF-F1FC-4C54-8D55-2436304955F9}" type="pres">
      <dgm:prSet presAssocID="{C78C4F92-AD69-46C8-910C-41059E8ED0A9}" presName="level3hierChild" presStyleCnt="0"/>
      <dgm:spPr/>
    </dgm:pt>
    <dgm:pt modelId="{19D5F3EF-9101-42EA-82F3-BC96BBFED045}" type="pres">
      <dgm:prSet presAssocID="{22660269-5B7B-49A9-966A-5A3EB4E36BE3}" presName="conn2-1" presStyleLbl="parChTrans1D2" presStyleIdx="1" presStyleCnt="2"/>
      <dgm:spPr/>
    </dgm:pt>
    <dgm:pt modelId="{527AAC6A-47B0-4841-9AE5-3184C8373458}" type="pres">
      <dgm:prSet presAssocID="{22660269-5B7B-49A9-966A-5A3EB4E36BE3}" presName="connTx" presStyleLbl="parChTrans1D2" presStyleIdx="1" presStyleCnt="2"/>
      <dgm:spPr/>
    </dgm:pt>
    <dgm:pt modelId="{57D9E7F5-7664-4210-B2DF-126FF2693854}" type="pres">
      <dgm:prSet presAssocID="{505046B5-8F53-4970-8009-1E03D96A698E}" presName="root2" presStyleCnt="0"/>
      <dgm:spPr/>
    </dgm:pt>
    <dgm:pt modelId="{7ACA52B7-FCFE-40B8-B6F4-7C102AE3ACF6}" type="pres">
      <dgm:prSet presAssocID="{505046B5-8F53-4970-8009-1E03D96A698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8786A7-2439-44EC-876D-92F058A9E90A}" type="pres">
      <dgm:prSet presAssocID="{505046B5-8F53-4970-8009-1E03D96A698E}" presName="level3hierChild" presStyleCnt="0"/>
      <dgm:spPr/>
    </dgm:pt>
    <dgm:pt modelId="{AC2BD383-E6AD-4FEA-99F6-CBB1B3983515}" type="pres">
      <dgm:prSet presAssocID="{9C7A60C7-C639-471F-B746-657946560700}" presName="conn2-1" presStyleLbl="parChTrans1D3" presStyleIdx="2" presStyleCnt="5"/>
      <dgm:spPr/>
    </dgm:pt>
    <dgm:pt modelId="{4E0D5767-7683-41D3-8A78-9ADB5F5DBD6B}" type="pres">
      <dgm:prSet presAssocID="{9C7A60C7-C639-471F-B746-657946560700}" presName="connTx" presStyleLbl="parChTrans1D3" presStyleIdx="2" presStyleCnt="5"/>
      <dgm:spPr/>
    </dgm:pt>
    <dgm:pt modelId="{34F9ECE9-0086-4171-A4CF-D81D043459BE}" type="pres">
      <dgm:prSet presAssocID="{F758475A-6CF5-4706-8B51-E9DD0411B313}" presName="root2" presStyleCnt="0"/>
      <dgm:spPr/>
    </dgm:pt>
    <dgm:pt modelId="{5934CC37-7CA0-4C85-B040-7A9B64BCF21A}" type="pres">
      <dgm:prSet presAssocID="{F758475A-6CF5-4706-8B51-E9DD0411B313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36399AB-FEFD-4914-BB30-4A85672B1B0A}" type="pres">
      <dgm:prSet presAssocID="{F758475A-6CF5-4706-8B51-E9DD0411B313}" presName="level3hierChild" presStyleCnt="0"/>
      <dgm:spPr/>
    </dgm:pt>
    <dgm:pt modelId="{D2F3A252-F970-424C-BDB4-B6042D743B4A}" type="pres">
      <dgm:prSet presAssocID="{7BE23E9D-E0B1-4FB0-B70F-7B0B2AA08601}" presName="conn2-1" presStyleLbl="parChTrans1D3" presStyleIdx="3" presStyleCnt="5"/>
      <dgm:spPr/>
    </dgm:pt>
    <dgm:pt modelId="{B831C225-91A1-48EB-BB49-D7AB6D8E938A}" type="pres">
      <dgm:prSet presAssocID="{7BE23E9D-E0B1-4FB0-B70F-7B0B2AA08601}" presName="connTx" presStyleLbl="parChTrans1D3" presStyleIdx="3" presStyleCnt="5"/>
      <dgm:spPr/>
    </dgm:pt>
    <dgm:pt modelId="{AFC38FE7-8675-430B-9DAD-496038C9FA07}" type="pres">
      <dgm:prSet presAssocID="{DD93D835-CFED-4B08-8A10-E1012341DB93}" presName="root2" presStyleCnt="0"/>
      <dgm:spPr/>
    </dgm:pt>
    <dgm:pt modelId="{9A9DA1D0-1516-437A-BCF6-2A184E394070}" type="pres">
      <dgm:prSet presAssocID="{DD93D835-CFED-4B08-8A10-E1012341DB93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3FDE47-05F1-467C-90C4-8650C8601A3B}" type="pres">
      <dgm:prSet presAssocID="{DD93D835-CFED-4B08-8A10-E1012341DB93}" presName="level3hierChild" presStyleCnt="0"/>
      <dgm:spPr/>
    </dgm:pt>
    <dgm:pt modelId="{5528F7CF-9E63-41FA-B126-9CAEF0BF81E1}" type="pres">
      <dgm:prSet presAssocID="{EF7CDCBE-364A-4F0D-A80E-743DE5353440}" presName="conn2-1" presStyleLbl="parChTrans1D3" presStyleIdx="4" presStyleCnt="5"/>
      <dgm:spPr/>
    </dgm:pt>
    <dgm:pt modelId="{A462B6D6-0426-4376-A84B-E2A8011B5F9F}" type="pres">
      <dgm:prSet presAssocID="{EF7CDCBE-364A-4F0D-A80E-743DE5353440}" presName="connTx" presStyleLbl="parChTrans1D3" presStyleIdx="4" presStyleCnt="5"/>
      <dgm:spPr/>
    </dgm:pt>
    <dgm:pt modelId="{AAF6BD81-492B-474A-AADF-89CFCE2673FB}" type="pres">
      <dgm:prSet presAssocID="{41B9C6E7-3E30-4777-971C-B1BC0E5E5739}" presName="root2" presStyleCnt="0"/>
      <dgm:spPr/>
    </dgm:pt>
    <dgm:pt modelId="{7D2AD4B4-6625-47D8-B0AF-C0751011B06D}" type="pres">
      <dgm:prSet presAssocID="{41B9C6E7-3E30-4777-971C-B1BC0E5E5739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65A388-541F-40BB-8FF8-6C0CD0E16F1D}" type="pres">
      <dgm:prSet presAssocID="{41B9C6E7-3E30-4777-971C-B1BC0E5E5739}" presName="level3hierChild" presStyleCnt="0"/>
      <dgm:spPr/>
    </dgm:pt>
  </dgm:ptLst>
  <dgm:cxnLst>
    <dgm:cxn modelId="{AEF6C67F-8F02-469A-B703-63F3814D1AB5}" type="presOf" srcId="{DD93D835-CFED-4B08-8A10-E1012341DB93}" destId="{9A9DA1D0-1516-437A-BCF6-2A184E394070}" srcOrd="0" destOrd="0" presId="urn:microsoft.com/office/officeart/2005/8/layout/hierarchy2#1"/>
    <dgm:cxn modelId="{FE1868E0-4B98-4086-8642-86AE4C85817C}" type="presOf" srcId="{4A6A0524-D9B7-4A37-8E78-5FE688BDCCE6}" destId="{66B35CF0-1806-4E4A-8B50-99A64DECDBA9}" srcOrd="1" destOrd="0" presId="urn:microsoft.com/office/officeart/2005/8/layout/hierarchy2#1"/>
    <dgm:cxn modelId="{B381B760-C36D-4C33-99E8-0A77299A27DD}" type="presOf" srcId="{22660269-5B7B-49A9-966A-5A3EB4E36BE3}" destId="{19D5F3EF-9101-42EA-82F3-BC96BBFED045}" srcOrd="0" destOrd="0" presId="urn:microsoft.com/office/officeart/2005/8/layout/hierarchy2#1"/>
    <dgm:cxn modelId="{58889D7C-836E-49F1-A77A-B0A3129BBBD1}" srcId="{EFE73B03-4D71-4565-8C52-4902BE6377A4}" destId="{0605F139-5EF0-48E7-A091-192233D2011D}" srcOrd="0" destOrd="0" parTransId="{2AFB1B2A-8749-4E5E-9CB9-0B60F81C46F8}" sibTransId="{E0FFEB56-236E-4FE9-83BF-31494E265D5A}"/>
    <dgm:cxn modelId="{97982832-EDD8-4386-AD5C-5AC5287AAEAF}" srcId="{505046B5-8F53-4970-8009-1E03D96A698E}" destId="{DD93D835-CFED-4B08-8A10-E1012341DB93}" srcOrd="1" destOrd="0" parTransId="{7BE23E9D-E0B1-4FB0-B70F-7B0B2AA08601}" sibTransId="{D2DFE356-DB93-4A4B-8E10-0779C7B2313A}"/>
    <dgm:cxn modelId="{4C4F72BF-970C-4CED-A9B1-6AC5C883A5F1}" srcId="{4530EE7D-F557-4815-9ED2-EABC47F46978}" destId="{C78C4F92-AD69-46C8-910C-41059E8ED0A9}" srcOrd="1" destOrd="0" parTransId="{581124B7-0397-40F7-9B1D-41220103BA68}" sibTransId="{A23C44A9-E7A6-467B-BF93-DD0656347715}"/>
    <dgm:cxn modelId="{F5442A60-B74B-4FBD-9935-A640521C064E}" type="presOf" srcId="{EF7CDCBE-364A-4F0D-A80E-743DE5353440}" destId="{A462B6D6-0426-4376-A84B-E2A8011B5F9F}" srcOrd="1" destOrd="0" presId="urn:microsoft.com/office/officeart/2005/8/layout/hierarchy2#1"/>
    <dgm:cxn modelId="{AE062D70-FD52-468A-9802-434647B0C184}" type="presOf" srcId="{4A6A0524-D9B7-4A37-8E78-5FE688BDCCE6}" destId="{FA61825B-C877-4D42-AAFB-0586288A9783}" srcOrd="0" destOrd="0" presId="urn:microsoft.com/office/officeart/2005/8/layout/hierarchy2#1"/>
    <dgm:cxn modelId="{720950AF-42AD-4EF0-A446-E7E0D05E0DD5}" type="presOf" srcId="{EF7CDCBE-364A-4F0D-A80E-743DE5353440}" destId="{5528F7CF-9E63-41FA-B126-9CAEF0BF81E1}" srcOrd="0" destOrd="0" presId="urn:microsoft.com/office/officeart/2005/8/layout/hierarchy2#1"/>
    <dgm:cxn modelId="{46247F14-324C-4036-85B4-0A2FC4F15152}" type="presOf" srcId="{4530EE7D-F557-4815-9ED2-EABC47F46978}" destId="{3C0D5057-54F2-42F8-ADAD-AA27A1CC1A1B}" srcOrd="0" destOrd="0" presId="urn:microsoft.com/office/officeart/2005/8/layout/hierarchy2#1"/>
    <dgm:cxn modelId="{33FD5A73-BFCD-4399-8DAD-77AF859604AA}" srcId="{505046B5-8F53-4970-8009-1E03D96A698E}" destId="{41B9C6E7-3E30-4777-971C-B1BC0E5E5739}" srcOrd="2" destOrd="0" parTransId="{EF7CDCBE-364A-4F0D-A80E-743DE5353440}" sibTransId="{417ED50F-B7A3-4BFA-B32F-5E6AFC71E1CA}"/>
    <dgm:cxn modelId="{D6071C67-EDDC-46FB-A475-FB800763A545}" type="presOf" srcId="{C78C4F92-AD69-46C8-910C-41059E8ED0A9}" destId="{29F748CF-C0E7-4DEA-B3A3-0E8AEB5CA964}" srcOrd="0" destOrd="0" presId="urn:microsoft.com/office/officeart/2005/8/layout/hierarchy2#1"/>
    <dgm:cxn modelId="{2317FF4B-351B-4713-8F82-7C48D23116F5}" type="presOf" srcId="{9C7A60C7-C639-471F-B746-657946560700}" destId="{AC2BD383-E6AD-4FEA-99F6-CBB1B3983515}" srcOrd="0" destOrd="0" presId="urn:microsoft.com/office/officeart/2005/8/layout/hierarchy2#1"/>
    <dgm:cxn modelId="{BF4AA149-5ED8-4AD3-A3D0-D66DF2A69F89}" srcId="{0605F139-5EF0-48E7-A091-192233D2011D}" destId="{505046B5-8F53-4970-8009-1E03D96A698E}" srcOrd="1" destOrd="0" parTransId="{22660269-5B7B-49A9-966A-5A3EB4E36BE3}" sibTransId="{50B55A86-19C8-48AF-ABB5-685F6D32E565}"/>
    <dgm:cxn modelId="{BCA4FC9E-8244-4573-A752-BBD1860D785D}" srcId="{4530EE7D-F557-4815-9ED2-EABC47F46978}" destId="{2C2A4BF3-AA22-4080-9546-909CF9AC3ECB}" srcOrd="0" destOrd="0" parTransId="{4A6A0524-D9B7-4A37-8E78-5FE688BDCCE6}" sibTransId="{39CECE7E-7D7C-4022-9437-1E0813814145}"/>
    <dgm:cxn modelId="{2F9E21FD-E656-46D9-B666-0D59389377BD}" type="presOf" srcId="{581124B7-0397-40F7-9B1D-41220103BA68}" destId="{C3EBFA62-33AA-4455-9D61-7B96DA4B37A4}" srcOrd="1" destOrd="0" presId="urn:microsoft.com/office/officeart/2005/8/layout/hierarchy2#1"/>
    <dgm:cxn modelId="{53FAADCC-91E0-47AD-AF8D-20C14C642BC4}" type="presOf" srcId="{7BE23E9D-E0B1-4FB0-B70F-7B0B2AA08601}" destId="{D2F3A252-F970-424C-BDB4-B6042D743B4A}" srcOrd="0" destOrd="0" presId="urn:microsoft.com/office/officeart/2005/8/layout/hierarchy2#1"/>
    <dgm:cxn modelId="{ED6ADF70-4733-4E66-813B-0C6BC029D388}" srcId="{505046B5-8F53-4970-8009-1E03D96A698E}" destId="{F758475A-6CF5-4706-8B51-E9DD0411B313}" srcOrd="0" destOrd="0" parTransId="{9C7A60C7-C639-471F-B746-657946560700}" sibTransId="{FE6C88FB-7DDA-4D12-B634-CC65F4A4B3AF}"/>
    <dgm:cxn modelId="{AEE30B2A-1F3C-49FB-AE59-B0646BCFC62B}" type="presOf" srcId="{0605F139-5EF0-48E7-A091-192233D2011D}" destId="{24E3F4AB-32FB-4CE0-9DAC-FC4DD26B5900}" srcOrd="0" destOrd="0" presId="urn:microsoft.com/office/officeart/2005/8/layout/hierarchy2#1"/>
    <dgm:cxn modelId="{185D60C7-4A0D-43DB-822E-E3476B316B88}" type="presOf" srcId="{22660269-5B7B-49A9-966A-5A3EB4E36BE3}" destId="{527AAC6A-47B0-4841-9AE5-3184C8373458}" srcOrd="1" destOrd="0" presId="urn:microsoft.com/office/officeart/2005/8/layout/hierarchy2#1"/>
    <dgm:cxn modelId="{3A2B0FD4-1CA9-4CAD-B880-A42AAE62C4C7}" type="presOf" srcId="{2C2A4BF3-AA22-4080-9546-909CF9AC3ECB}" destId="{63712EDC-9AF8-41BC-8F72-ADF8D554FF07}" srcOrd="0" destOrd="0" presId="urn:microsoft.com/office/officeart/2005/8/layout/hierarchy2#1"/>
    <dgm:cxn modelId="{44457802-629C-4D09-B262-DAAA83C33F5C}" type="presOf" srcId="{EFE73B03-4D71-4565-8C52-4902BE6377A4}" destId="{5FBAB40F-6011-4629-9B30-77C9439C91BF}" srcOrd="0" destOrd="0" presId="urn:microsoft.com/office/officeart/2005/8/layout/hierarchy2#1"/>
    <dgm:cxn modelId="{59AA5434-4576-40AF-9B5B-CE3884EEB410}" srcId="{0605F139-5EF0-48E7-A091-192233D2011D}" destId="{4530EE7D-F557-4815-9ED2-EABC47F46978}" srcOrd="0" destOrd="0" parTransId="{AC2BFF99-DAE2-494A-88AB-85D75BC6D2EE}" sibTransId="{B98A0394-6758-42EB-8D0E-4491BED52B6C}"/>
    <dgm:cxn modelId="{FD746836-C9CC-49E9-8858-CB913ABBEAD3}" type="presOf" srcId="{AC2BFF99-DAE2-494A-88AB-85D75BC6D2EE}" destId="{B47BD6C9-6D53-4A69-975F-9CF96E25F10F}" srcOrd="0" destOrd="0" presId="urn:microsoft.com/office/officeart/2005/8/layout/hierarchy2#1"/>
    <dgm:cxn modelId="{438CBFE9-A28C-4878-9E20-3AA554F48075}" type="presOf" srcId="{41B9C6E7-3E30-4777-971C-B1BC0E5E5739}" destId="{7D2AD4B4-6625-47D8-B0AF-C0751011B06D}" srcOrd="0" destOrd="0" presId="urn:microsoft.com/office/officeart/2005/8/layout/hierarchy2#1"/>
    <dgm:cxn modelId="{F8A0B646-136E-4308-9170-6B292356C675}" type="presOf" srcId="{7BE23E9D-E0B1-4FB0-B70F-7B0B2AA08601}" destId="{B831C225-91A1-48EB-BB49-D7AB6D8E938A}" srcOrd="1" destOrd="0" presId="urn:microsoft.com/office/officeart/2005/8/layout/hierarchy2#1"/>
    <dgm:cxn modelId="{18204F32-2503-46E2-9427-8DA8B73423C4}" type="presOf" srcId="{F758475A-6CF5-4706-8B51-E9DD0411B313}" destId="{5934CC37-7CA0-4C85-B040-7A9B64BCF21A}" srcOrd="0" destOrd="0" presId="urn:microsoft.com/office/officeart/2005/8/layout/hierarchy2#1"/>
    <dgm:cxn modelId="{8FE6F651-2850-4D37-A47D-4032EC3F71A8}" type="presOf" srcId="{AC2BFF99-DAE2-494A-88AB-85D75BC6D2EE}" destId="{C1833E64-0598-4ED8-B73B-4C820BB35531}" srcOrd="1" destOrd="0" presId="urn:microsoft.com/office/officeart/2005/8/layout/hierarchy2#1"/>
    <dgm:cxn modelId="{849E02DF-56A6-4A02-85A9-2462D4D5E48D}" type="presOf" srcId="{9C7A60C7-C639-471F-B746-657946560700}" destId="{4E0D5767-7683-41D3-8A78-9ADB5F5DBD6B}" srcOrd="1" destOrd="0" presId="urn:microsoft.com/office/officeart/2005/8/layout/hierarchy2#1"/>
    <dgm:cxn modelId="{C724438C-486E-439D-8EAA-F816E5EF3291}" type="presOf" srcId="{581124B7-0397-40F7-9B1D-41220103BA68}" destId="{E81582B1-A130-479F-ACE3-61EF727591CE}" srcOrd="0" destOrd="0" presId="urn:microsoft.com/office/officeart/2005/8/layout/hierarchy2#1"/>
    <dgm:cxn modelId="{A8B31F4F-F3BC-4CED-835D-3A6B70132F97}" type="presOf" srcId="{505046B5-8F53-4970-8009-1E03D96A698E}" destId="{7ACA52B7-FCFE-40B8-B6F4-7C102AE3ACF6}" srcOrd="0" destOrd="0" presId="urn:microsoft.com/office/officeart/2005/8/layout/hierarchy2#1"/>
    <dgm:cxn modelId="{F6A157AD-6EEA-4070-A4BD-DCF2C1F9A486}" type="presParOf" srcId="{5FBAB40F-6011-4629-9B30-77C9439C91BF}" destId="{2332AA2E-A989-4175-BB73-78EA4C3BDB65}" srcOrd="0" destOrd="0" presId="urn:microsoft.com/office/officeart/2005/8/layout/hierarchy2#1"/>
    <dgm:cxn modelId="{CD81F7CE-BD1B-4A05-83D7-F1BAC222C150}" type="presParOf" srcId="{2332AA2E-A989-4175-BB73-78EA4C3BDB65}" destId="{24E3F4AB-32FB-4CE0-9DAC-FC4DD26B5900}" srcOrd="0" destOrd="0" presId="urn:microsoft.com/office/officeart/2005/8/layout/hierarchy2#1"/>
    <dgm:cxn modelId="{B3DDD122-D87F-420F-A2C9-869D806C7423}" type="presParOf" srcId="{2332AA2E-A989-4175-BB73-78EA4C3BDB65}" destId="{44F25638-8073-4DA7-9390-5AC06A304565}" srcOrd="1" destOrd="0" presId="urn:microsoft.com/office/officeart/2005/8/layout/hierarchy2#1"/>
    <dgm:cxn modelId="{8D8FA94D-91F7-429E-96D2-0F729A587806}" type="presParOf" srcId="{44F25638-8073-4DA7-9390-5AC06A304565}" destId="{B47BD6C9-6D53-4A69-975F-9CF96E25F10F}" srcOrd="0" destOrd="0" presId="urn:microsoft.com/office/officeart/2005/8/layout/hierarchy2#1"/>
    <dgm:cxn modelId="{FC06D4CC-F5AC-46FE-967A-25EA004BA375}" type="presParOf" srcId="{B47BD6C9-6D53-4A69-975F-9CF96E25F10F}" destId="{C1833E64-0598-4ED8-B73B-4C820BB35531}" srcOrd="0" destOrd="0" presId="urn:microsoft.com/office/officeart/2005/8/layout/hierarchy2#1"/>
    <dgm:cxn modelId="{F29D9ABA-7730-4DB0-8C74-9C244428CC4D}" type="presParOf" srcId="{44F25638-8073-4DA7-9390-5AC06A304565}" destId="{46F58ACF-5130-428E-B3EF-87D6FEC0C921}" srcOrd="1" destOrd="0" presId="urn:microsoft.com/office/officeart/2005/8/layout/hierarchy2#1"/>
    <dgm:cxn modelId="{F5CC2BBC-E373-48AD-ACFC-028436D02669}" type="presParOf" srcId="{46F58ACF-5130-428E-B3EF-87D6FEC0C921}" destId="{3C0D5057-54F2-42F8-ADAD-AA27A1CC1A1B}" srcOrd="0" destOrd="0" presId="urn:microsoft.com/office/officeart/2005/8/layout/hierarchy2#1"/>
    <dgm:cxn modelId="{9C123080-ED16-49A6-9054-DB21EACDD302}" type="presParOf" srcId="{46F58ACF-5130-428E-B3EF-87D6FEC0C921}" destId="{48673F39-879C-4946-8DC7-FD68F0552920}" srcOrd="1" destOrd="0" presId="urn:microsoft.com/office/officeart/2005/8/layout/hierarchy2#1"/>
    <dgm:cxn modelId="{11900576-2543-4768-ABB2-DBF7ED5386AE}" type="presParOf" srcId="{48673F39-879C-4946-8DC7-FD68F0552920}" destId="{FA61825B-C877-4D42-AAFB-0586288A9783}" srcOrd="0" destOrd="0" presId="urn:microsoft.com/office/officeart/2005/8/layout/hierarchy2#1"/>
    <dgm:cxn modelId="{0500F029-B765-48F0-BD53-F75D800DF7C6}" type="presParOf" srcId="{FA61825B-C877-4D42-AAFB-0586288A9783}" destId="{66B35CF0-1806-4E4A-8B50-99A64DECDBA9}" srcOrd="0" destOrd="0" presId="urn:microsoft.com/office/officeart/2005/8/layout/hierarchy2#1"/>
    <dgm:cxn modelId="{0F5D4CC4-AD98-4576-86A2-A984556F5BA4}" type="presParOf" srcId="{48673F39-879C-4946-8DC7-FD68F0552920}" destId="{F95D7524-EA0E-4F9D-9D6F-B10856D5C83F}" srcOrd="1" destOrd="0" presId="urn:microsoft.com/office/officeart/2005/8/layout/hierarchy2#1"/>
    <dgm:cxn modelId="{1F793AE5-C2F1-4141-BD90-A97E9CC916C4}" type="presParOf" srcId="{F95D7524-EA0E-4F9D-9D6F-B10856D5C83F}" destId="{63712EDC-9AF8-41BC-8F72-ADF8D554FF07}" srcOrd="0" destOrd="0" presId="urn:microsoft.com/office/officeart/2005/8/layout/hierarchy2#1"/>
    <dgm:cxn modelId="{29538321-2A89-453A-B366-B10C04D44C13}" type="presParOf" srcId="{F95D7524-EA0E-4F9D-9D6F-B10856D5C83F}" destId="{E0C65410-D9BC-4E23-87DE-EBBC54AD2166}" srcOrd="1" destOrd="0" presId="urn:microsoft.com/office/officeart/2005/8/layout/hierarchy2#1"/>
    <dgm:cxn modelId="{BFDAEE13-A988-4750-8B20-884552DA6131}" type="presParOf" srcId="{48673F39-879C-4946-8DC7-FD68F0552920}" destId="{E81582B1-A130-479F-ACE3-61EF727591CE}" srcOrd="2" destOrd="0" presId="urn:microsoft.com/office/officeart/2005/8/layout/hierarchy2#1"/>
    <dgm:cxn modelId="{89E93C92-9CA9-4184-AF4E-1C9DE7951A89}" type="presParOf" srcId="{E81582B1-A130-479F-ACE3-61EF727591CE}" destId="{C3EBFA62-33AA-4455-9D61-7B96DA4B37A4}" srcOrd="0" destOrd="0" presId="urn:microsoft.com/office/officeart/2005/8/layout/hierarchy2#1"/>
    <dgm:cxn modelId="{827B9EC9-46BA-44C7-A3C4-743734028E42}" type="presParOf" srcId="{48673F39-879C-4946-8DC7-FD68F0552920}" destId="{2DF34A52-3962-401F-8488-13EE54243675}" srcOrd="3" destOrd="0" presId="urn:microsoft.com/office/officeart/2005/8/layout/hierarchy2#1"/>
    <dgm:cxn modelId="{6749F414-AA9D-4F18-8B7D-64A50088831A}" type="presParOf" srcId="{2DF34A52-3962-401F-8488-13EE54243675}" destId="{29F748CF-C0E7-4DEA-B3A3-0E8AEB5CA964}" srcOrd="0" destOrd="0" presId="urn:microsoft.com/office/officeart/2005/8/layout/hierarchy2#1"/>
    <dgm:cxn modelId="{C41B42D8-7CBB-48AB-BB38-567B56BC3A43}" type="presParOf" srcId="{2DF34A52-3962-401F-8488-13EE54243675}" destId="{02AC44EF-F1FC-4C54-8D55-2436304955F9}" srcOrd="1" destOrd="0" presId="urn:microsoft.com/office/officeart/2005/8/layout/hierarchy2#1"/>
    <dgm:cxn modelId="{4A9F2C7C-3D20-48A4-BE93-2ADDE8716A6B}" type="presParOf" srcId="{44F25638-8073-4DA7-9390-5AC06A304565}" destId="{19D5F3EF-9101-42EA-82F3-BC96BBFED045}" srcOrd="2" destOrd="0" presId="urn:microsoft.com/office/officeart/2005/8/layout/hierarchy2#1"/>
    <dgm:cxn modelId="{2D29B9DC-7195-4CFF-A48B-C186081B59D5}" type="presParOf" srcId="{19D5F3EF-9101-42EA-82F3-BC96BBFED045}" destId="{527AAC6A-47B0-4841-9AE5-3184C8373458}" srcOrd="0" destOrd="0" presId="urn:microsoft.com/office/officeart/2005/8/layout/hierarchy2#1"/>
    <dgm:cxn modelId="{E88E8DB2-B5EC-4474-8EFD-1197FF226C2C}" type="presParOf" srcId="{44F25638-8073-4DA7-9390-5AC06A304565}" destId="{57D9E7F5-7664-4210-B2DF-126FF2693854}" srcOrd="3" destOrd="0" presId="urn:microsoft.com/office/officeart/2005/8/layout/hierarchy2#1"/>
    <dgm:cxn modelId="{2D7DDA42-8483-4F3D-9319-B0F8E824C572}" type="presParOf" srcId="{57D9E7F5-7664-4210-B2DF-126FF2693854}" destId="{7ACA52B7-FCFE-40B8-B6F4-7C102AE3ACF6}" srcOrd="0" destOrd="0" presId="urn:microsoft.com/office/officeart/2005/8/layout/hierarchy2#1"/>
    <dgm:cxn modelId="{9CF750BF-1E4C-49B8-853A-E6623C3B8A8F}" type="presParOf" srcId="{57D9E7F5-7664-4210-B2DF-126FF2693854}" destId="{968786A7-2439-44EC-876D-92F058A9E90A}" srcOrd="1" destOrd="0" presId="urn:microsoft.com/office/officeart/2005/8/layout/hierarchy2#1"/>
    <dgm:cxn modelId="{7FC8A56B-5891-4E6A-A9B9-6E7D545BDA3D}" type="presParOf" srcId="{968786A7-2439-44EC-876D-92F058A9E90A}" destId="{AC2BD383-E6AD-4FEA-99F6-CBB1B3983515}" srcOrd="0" destOrd="0" presId="urn:microsoft.com/office/officeart/2005/8/layout/hierarchy2#1"/>
    <dgm:cxn modelId="{B90C2788-87B5-4B83-8105-517826620987}" type="presParOf" srcId="{AC2BD383-E6AD-4FEA-99F6-CBB1B3983515}" destId="{4E0D5767-7683-41D3-8A78-9ADB5F5DBD6B}" srcOrd="0" destOrd="0" presId="urn:microsoft.com/office/officeart/2005/8/layout/hierarchy2#1"/>
    <dgm:cxn modelId="{D5EA522D-F4A9-4BC8-A559-E0763EA9B126}" type="presParOf" srcId="{968786A7-2439-44EC-876D-92F058A9E90A}" destId="{34F9ECE9-0086-4171-A4CF-D81D043459BE}" srcOrd="1" destOrd="0" presId="urn:microsoft.com/office/officeart/2005/8/layout/hierarchy2#1"/>
    <dgm:cxn modelId="{BEF48302-FBED-4D65-A70C-2707F90AD338}" type="presParOf" srcId="{34F9ECE9-0086-4171-A4CF-D81D043459BE}" destId="{5934CC37-7CA0-4C85-B040-7A9B64BCF21A}" srcOrd="0" destOrd="0" presId="urn:microsoft.com/office/officeart/2005/8/layout/hierarchy2#1"/>
    <dgm:cxn modelId="{71656A48-05E6-4CD8-82EB-E1E149D8E21B}" type="presParOf" srcId="{34F9ECE9-0086-4171-A4CF-D81D043459BE}" destId="{036399AB-FEFD-4914-BB30-4A85672B1B0A}" srcOrd="1" destOrd="0" presId="urn:microsoft.com/office/officeart/2005/8/layout/hierarchy2#1"/>
    <dgm:cxn modelId="{C9AF52A7-C40E-48FF-AB1B-5630325BCB49}" type="presParOf" srcId="{968786A7-2439-44EC-876D-92F058A9E90A}" destId="{D2F3A252-F970-424C-BDB4-B6042D743B4A}" srcOrd="2" destOrd="0" presId="urn:microsoft.com/office/officeart/2005/8/layout/hierarchy2#1"/>
    <dgm:cxn modelId="{2B63BA31-3B82-43FE-8282-14BB139C7E3C}" type="presParOf" srcId="{D2F3A252-F970-424C-BDB4-B6042D743B4A}" destId="{B831C225-91A1-48EB-BB49-D7AB6D8E938A}" srcOrd="0" destOrd="0" presId="urn:microsoft.com/office/officeart/2005/8/layout/hierarchy2#1"/>
    <dgm:cxn modelId="{A768BAE7-27F7-4486-B767-87C3E5C4CCB4}" type="presParOf" srcId="{968786A7-2439-44EC-876D-92F058A9E90A}" destId="{AFC38FE7-8675-430B-9DAD-496038C9FA07}" srcOrd="3" destOrd="0" presId="urn:microsoft.com/office/officeart/2005/8/layout/hierarchy2#1"/>
    <dgm:cxn modelId="{4C3470F6-6DF4-43B9-87C1-E813144B6DFB}" type="presParOf" srcId="{AFC38FE7-8675-430B-9DAD-496038C9FA07}" destId="{9A9DA1D0-1516-437A-BCF6-2A184E394070}" srcOrd="0" destOrd="0" presId="urn:microsoft.com/office/officeart/2005/8/layout/hierarchy2#1"/>
    <dgm:cxn modelId="{1475B664-46DF-4492-9D2C-61C113E3E5A4}" type="presParOf" srcId="{AFC38FE7-8675-430B-9DAD-496038C9FA07}" destId="{AB3FDE47-05F1-467C-90C4-8650C8601A3B}" srcOrd="1" destOrd="0" presId="urn:microsoft.com/office/officeart/2005/8/layout/hierarchy2#1"/>
    <dgm:cxn modelId="{E6AB421F-78E3-4A6C-BE20-94B11AC01E58}" type="presParOf" srcId="{968786A7-2439-44EC-876D-92F058A9E90A}" destId="{5528F7CF-9E63-41FA-B126-9CAEF0BF81E1}" srcOrd="4" destOrd="0" presId="urn:microsoft.com/office/officeart/2005/8/layout/hierarchy2#1"/>
    <dgm:cxn modelId="{1AF7A707-9511-411A-B8A6-AB3B4673B3D3}" type="presParOf" srcId="{5528F7CF-9E63-41FA-B126-9CAEF0BF81E1}" destId="{A462B6D6-0426-4376-A84B-E2A8011B5F9F}" srcOrd="0" destOrd="0" presId="urn:microsoft.com/office/officeart/2005/8/layout/hierarchy2#1"/>
    <dgm:cxn modelId="{240B823A-6768-4031-82F4-42690810CC6A}" type="presParOf" srcId="{968786A7-2439-44EC-876D-92F058A9E90A}" destId="{AAF6BD81-492B-474A-AADF-89CFCE2673FB}" srcOrd="5" destOrd="0" presId="urn:microsoft.com/office/officeart/2005/8/layout/hierarchy2#1"/>
    <dgm:cxn modelId="{B39BA67F-A604-4F9E-9D2E-EC8CDAD01264}" type="presParOf" srcId="{AAF6BD81-492B-474A-AADF-89CFCE2673FB}" destId="{7D2AD4B4-6625-47D8-B0AF-C0751011B06D}" srcOrd="0" destOrd="0" presId="urn:microsoft.com/office/officeart/2005/8/layout/hierarchy2#1"/>
    <dgm:cxn modelId="{6A38C1D7-5B3A-41EE-BD25-7AB5C811D22A}" type="presParOf" srcId="{AAF6BD81-492B-474A-AADF-89CFCE2673FB}" destId="{8165A388-541F-40BB-8FF8-6C0CD0E16F1D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1729220" y="1510205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/>
            <a:t>弹力</a:t>
          </a:r>
        </a:p>
      </dsp:txBody>
      <dsp:txXfrm>
        <a:off x="1751181" y="1532166"/>
        <a:ext cx="1455680" cy="705879"/>
      </dsp:txXfrm>
    </dsp:sp>
    <dsp:sp modelId="{B47BD6C9-6D53-4A69-975F-9CF96E25F10F}">
      <dsp:nvSpPr>
        <dsp:cNvPr id="0" name=""/>
        <dsp:cNvSpPr/>
      </dsp:nvSpPr>
      <dsp:spPr>
        <a:xfrm rot="17945813">
          <a:off x="2911988" y="1330124"/>
          <a:ext cx="123350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33509" y="16062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97905" y="1315348"/>
        <a:ext cx="61675" cy="61675"/>
      </dsp:txXfrm>
    </dsp:sp>
    <dsp:sp modelId="{3C0D5057-54F2-42F8-ADAD-AA27A1CC1A1B}">
      <dsp:nvSpPr>
        <dsp:cNvPr id="0" name=""/>
        <dsp:cNvSpPr/>
      </dsp:nvSpPr>
      <dsp:spPr>
        <a:xfrm>
          <a:off x="3828663" y="432366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/>
            <a:t>弹力</a:t>
          </a:r>
        </a:p>
      </dsp:txBody>
      <dsp:txXfrm>
        <a:off x="3850624" y="454327"/>
        <a:ext cx="1455680" cy="705879"/>
      </dsp:txXfrm>
    </dsp:sp>
    <dsp:sp modelId="{FA61825B-C877-4D42-AAFB-0586288A9783}">
      <dsp:nvSpPr>
        <dsp:cNvPr id="0" name=""/>
        <dsp:cNvSpPr/>
      </dsp:nvSpPr>
      <dsp:spPr>
        <a:xfrm rot="19457599">
          <a:off x="5258833" y="575637"/>
          <a:ext cx="73870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38706" y="1606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609718" y="573231"/>
        <a:ext cx="36935" cy="36935"/>
      </dsp:txXfrm>
    </dsp:sp>
    <dsp:sp modelId="{63712EDC-9AF8-41BC-8F72-ADF8D554FF07}">
      <dsp:nvSpPr>
        <dsp:cNvPr id="0" name=""/>
        <dsp:cNvSpPr/>
      </dsp:nvSpPr>
      <dsp:spPr>
        <a:xfrm>
          <a:off x="5928107" y="1230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/>
            <a:t>弹力的产生</a:t>
          </a:r>
        </a:p>
      </dsp:txBody>
      <dsp:txXfrm>
        <a:off x="5950068" y="23191"/>
        <a:ext cx="1455680" cy="705879"/>
      </dsp:txXfrm>
    </dsp:sp>
    <dsp:sp modelId="{E81582B1-A130-479F-ACE3-61EF727591CE}">
      <dsp:nvSpPr>
        <dsp:cNvPr id="0" name=""/>
        <dsp:cNvSpPr/>
      </dsp:nvSpPr>
      <dsp:spPr>
        <a:xfrm rot="2142401">
          <a:off x="5258833" y="1006772"/>
          <a:ext cx="73870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38706" y="1606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609718" y="1004367"/>
        <a:ext cx="36935" cy="36935"/>
      </dsp:txXfrm>
    </dsp:sp>
    <dsp:sp modelId="{29F748CF-C0E7-4DEA-B3A3-0E8AEB5CA964}">
      <dsp:nvSpPr>
        <dsp:cNvPr id="0" name=""/>
        <dsp:cNvSpPr/>
      </dsp:nvSpPr>
      <dsp:spPr>
        <a:xfrm>
          <a:off x="5928107" y="863502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/>
            <a:t>弹性与塑性</a:t>
          </a:r>
        </a:p>
      </dsp:txBody>
      <dsp:txXfrm>
        <a:off x="5950068" y="885463"/>
        <a:ext cx="1455680" cy="705879"/>
      </dsp:txXfrm>
    </dsp:sp>
    <dsp:sp modelId="{19D5F3EF-9101-42EA-82F3-BC96BBFED045}">
      <dsp:nvSpPr>
        <dsp:cNvPr id="0" name=""/>
        <dsp:cNvSpPr/>
      </dsp:nvSpPr>
      <dsp:spPr>
        <a:xfrm rot="3654187">
          <a:off x="2911988" y="2407963"/>
          <a:ext cx="123350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33509" y="16062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97905" y="2393187"/>
        <a:ext cx="61675" cy="61675"/>
      </dsp:txXfrm>
    </dsp:sp>
    <dsp:sp modelId="{7ACA52B7-FCFE-40B8-B6F4-7C102AE3ACF6}">
      <dsp:nvSpPr>
        <dsp:cNvPr id="0" name=""/>
        <dsp:cNvSpPr/>
      </dsp:nvSpPr>
      <dsp:spPr>
        <a:xfrm>
          <a:off x="3828663" y="2588044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>
              <a:ea typeface="宋体" panose="02010600030101010101" pitchFamily="2" charset="-122"/>
            </a:rPr>
            <a:t>弹簧测力计</a:t>
          </a:r>
        </a:p>
      </dsp:txBody>
      <dsp:txXfrm>
        <a:off x="3850624" y="2610005"/>
        <a:ext cx="1455680" cy="705879"/>
      </dsp:txXfrm>
    </dsp:sp>
    <dsp:sp modelId="{AC2BD383-E6AD-4FEA-99F6-CBB1B3983515}">
      <dsp:nvSpPr>
        <dsp:cNvPr id="0" name=""/>
        <dsp:cNvSpPr/>
      </dsp:nvSpPr>
      <dsp:spPr>
        <a:xfrm rot="18289469">
          <a:off x="5102991" y="2515747"/>
          <a:ext cx="105039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50390" y="1606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601926" y="2505549"/>
        <a:ext cx="52519" cy="52519"/>
      </dsp:txXfrm>
    </dsp:sp>
    <dsp:sp modelId="{5934CC37-7CA0-4C85-B040-7A9B64BCF21A}">
      <dsp:nvSpPr>
        <dsp:cNvPr id="0" name=""/>
        <dsp:cNvSpPr/>
      </dsp:nvSpPr>
      <dsp:spPr>
        <a:xfrm>
          <a:off x="5928107" y="1725773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>
              <a:ea typeface="宋体" panose="02010600030101010101" pitchFamily="2" charset="-122"/>
            </a:rPr>
            <a:t>结构</a:t>
          </a:r>
        </a:p>
      </dsp:txBody>
      <dsp:txXfrm>
        <a:off x="5950068" y="1747734"/>
        <a:ext cx="1455680" cy="705879"/>
      </dsp:txXfrm>
    </dsp:sp>
    <dsp:sp modelId="{D2F3A252-F970-424C-BDB4-B6042D743B4A}">
      <dsp:nvSpPr>
        <dsp:cNvPr id="0" name=""/>
        <dsp:cNvSpPr/>
      </dsp:nvSpPr>
      <dsp:spPr>
        <a:xfrm>
          <a:off x="5328266" y="2946883"/>
          <a:ext cx="59984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599840" y="1606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613190" y="2947949"/>
        <a:ext cx="29992" cy="29992"/>
      </dsp:txXfrm>
    </dsp:sp>
    <dsp:sp modelId="{9A9DA1D0-1516-437A-BCF6-2A184E394070}">
      <dsp:nvSpPr>
        <dsp:cNvPr id="0" name=""/>
        <dsp:cNvSpPr/>
      </dsp:nvSpPr>
      <dsp:spPr>
        <a:xfrm>
          <a:off x="5928107" y="2588044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>
              <a:ea typeface="宋体" panose="02010600030101010101" pitchFamily="2" charset="-122"/>
            </a:rPr>
            <a:t>使用与读数</a:t>
          </a:r>
        </a:p>
      </dsp:txBody>
      <dsp:txXfrm>
        <a:off x="5950068" y="2610005"/>
        <a:ext cx="1455680" cy="705879"/>
      </dsp:txXfrm>
    </dsp:sp>
    <dsp:sp modelId="{5528F7CF-9E63-41FA-B126-9CAEF0BF81E1}">
      <dsp:nvSpPr>
        <dsp:cNvPr id="0" name=""/>
        <dsp:cNvSpPr/>
      </dsp:nvSpPr>
      <dsp:spPr>
        <a:xfrm rot="3310531">
          <a:off x="5102991" y="3378018"/>
          <a:ext cx="105039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50390" y="16062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601926" y="3367821"/>
        <a:ext cx="52519" cy="52519"/>
      </dsp:txXfrm>
    </dsp:sp>
    <dsp:sp modelId="{7D2AD4B4-6625-47D8-B0AF-C0751011B06D}">
      <dsp:nvSpPr>
        <dsp:cNvPr id="0" name=""/>
        <dsp:cNvSpPr/>
      </dsp:nvSpPr>
      <dsp:spPr>
        <a:xfrm>
          <a:off x="5928107" y="3450316"/>
          <a:ext cx="1499602" cy="74980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>
              <a:ea typeface="宋体" panose="02010600030101010101" pitchFamily="2" charset="-122"/>
            </a:rPr>
            <a:t>注意事项</a:t>
          </a:r>
        </a:p>
      </dsp:txBody>
      <dsp:txXfrm>
        <a:off x="5950068" y="3472277"/>
        <a:ext cx="1455680" cy="705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</a:t>
            </a:r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73473" y="2173112"/>
            <a:ext cx="2194714" cy="61506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73473" y="3141310"/>
            <a:ext cx="5097055" cy="1785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读出甲乙两图弹簧测力计的读数。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甲： 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乙： 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03536" y="3800358"/>
            <a:ext cx="52353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28362" y="4333288"/>
            <a:ext cx="77841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1.4N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419681" y="5490986"/>
            <a:ext cx="430373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332734" y="5490986"/>
            <a:ext cx="430373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乙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237" y="1931871"/>
            <a:ext cx="3505367" cy="35591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810" y="1060039"/>
            <a:ext cx="1190930" cy="443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7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273473" y="2187987"/>
            <a:ext cx="2671716" cy="64675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常见弹簧测力计</a:t>
            </a:r>
          </a:p>
        </p:txBody>
      </p:sp>
      <p:pic>
        <p:nvPicPr>
          <p:cNvPr id="4" name="Picture 2" descr="http://apwsb.myrice.com/chu/tu/tanhuan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60" y="890588"/>
            <a:ext cx="7142430" cy="520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73473" y="3361208"/>
            <a:ext cx="1762451" cy="57044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弹性限度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3473" y="3931649"/>
            <a:ext cx="4430386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cap="small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弹簧</a:t>
            </a:r>
            <a:r>
              <a:rPr lang="zh-CN" altLang="en-US" sz="2400" cap="small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的弹性有一定的</a:t>
            </a:r>
            <a:r>
              <a:rPr lang="zh-CN" altLang="en-US" sz="2400" cap="small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限度，超过</a:t>
            </a:r>
            <a:r>
              <a:rPr lang="zh-CN" altLang="en-US" sz="2400" cap="small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了这个</a:t>
            </a:r>
            <a:r>
              <a:rPr lang="zh-CN" altLang="en-US" sz="2400" cap="small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限度，弹簧</a:t>
            </a:r>
            <a:r>
              <a:rPr lang="zh-CN" altLang="en-US" sz="2400" cap="small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不能完全复原。</a:t>
            </a:r>
            <a:r>
              <a:rPr lang="zh-CN" altLang="en-US" sz="2400" cap="small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所以，使用</a:t>
            </a:r>
            <a:r>
              <a:rPr lang="zh-CN" altLang="en-US" sz="2400" cap="small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弹簧时不能超过它的弹性</a:t>
            </a:r>
            <a:r>
              <a:rPr lang="zh-CN" altLang="en-US" sz="2400" cap="small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限度，否则</a:t>
            </a:r>
            <a:r>
              <a:rPr lang="zh-CN" altLang="en-US" sz="2400" cap="small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会使弹簧损坏</a:t>
            </a:r>
            <a:endParaRPr kumimoji="0" lang="zh-CN" altLang="en-US" sz="2400" b="0" i="0" u="none" strike="noStrike" cap="small" spc="0" normalizeH="0" baseline="0" dirty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60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27" y="943622"/>
            <a:ext cx="11545721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下列有关力的说法正确的是（   ）。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A．用力捏橡皮泥，橡皮泥发生形变，说明力可以改变物体的形状；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B．推门时离门轴越近，用力越大，说明力的作用效果只与力的作用点有关；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C．用水提水桶时，只有手对水桶施加了力，而水桶对手没有力的作用；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D．放在桌面上的水杯对桌面的压力不是弹力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42800" y="1080088"/>
            <a:ext cx="36106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76818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5971" y="1769534"/>
            <a:ext cx="36106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6680" y="1016059"/>
            <a:ext cx="1134345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杂技演员站在楼梯上处于静止状态，人没与墙面接触，只受到重力和支持力的作用，如图。则人所受重力和支持力的示意图正确的是（  ）。</a:t>
            </a:r>
          </a:p>
        </p:txBody>
      </p:sp>
      <p:pic>
        <p:nvPicPr>
          <p:cNvPr id="3" name="图片 -21474824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77" y="2672409"/>
            <a:ext cx="10260903" cy="234514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1298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6926" y="955910"/>
            <a:ext cx="3772539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读出下面弹簧秤的示数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3011" name="Picture 5" descr="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63"/>
          <a:stretch>
            <a:fillRect/>
          </a:stretch>
        </p:blipFill>
        <p:spPr bwMode="auto">
          <a:xfrm>
            <a:off x="5628248" y="1080088"/>
            <a:ext cx="1202902" cy="5144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3829250" y="1145411"/>
            <a:ext cx="60491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1N</a:t>
            </a:r>
          </a:p>
        </p:txBody>
      </p:sp>
    </p:spTree>
    <p:extLst>
      <p:ext uri="{BB962C8B-B14F-4D97-AF65-F5344CB8AC3E}">
        <p14:creationId xmlns:p14="http://schemas.microsoft.com/office/powerpoint/2010/main" val="117154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/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4544" y="1722320"/>
            <a:ext cx="11595501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下列有关力的说法正确的是（   ）。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A．用力捏橡皮泥，橡皮泥发生形变，说明力可以改变物体的形状；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B．推门时离门轴越近，用力越大，说明力的作用效果只与力的作用点有关；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C．用水提水桶时，只有手对水桶施加了力，而水桶对手没有力的作用；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D．放在桌面上的水杯对桌面的压力不是弹力</a:t>
            </a:r>
            <a:endParaRPr altLang="zh-CN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9819" y="1887244"/>
            <a:ext cx="37996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50984" y="1027054"/>
            <a:ext cx="95652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弹力</a:t>
            </a:r>
          </a:p>
        </p:txBody>
      </p:sp>
    </p:spTree>
    <p:extLst>
      <p:ext uri="{BB962C8B-B14F-4D97-AF65-F5344CB8AC3E}">
        <p14:creationId xmlns:p14="http://schemas.microsoft.com/office/powerpoint/2010/main" val="66165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0" grpId="0"/>
      <p:bldP spid="4" grpId="0" bldLvl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/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0984" y="1027054"/>
            <a:ext cx="160303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弹力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4544" y="1753365"/>
            <a:ext cx="11012638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在图中画出绳子对小车的拉力F的示意图。</a:t>
            </a:r>
          </a:p>
        </p:txBody>
      </p:sp>
      <p:pic>
        <p:nvPicPr>
          <p:cNvPr id="4" name="图片 49" descr="图片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524" y="2917531"/>
            <a:ext cx="3705116" cy="19946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593" descr="图片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4671" y="2917531"/>
            <a:ext cx="3673610" cy="199460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145761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/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0985" y="1027054"/>
            <a:ext cx="229427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弹簧测力计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4544" y="2063162"/>
            <a:ext cx="735730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图中弹簧测力计的量程是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；分度值是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；此时弹簧测力计的读数是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3012" name="Picture 6" descr="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10866" y="802628"/>
            <a:ext cx="1042852" cy="537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3848784" y="2160823"/>
            <a:ext cx="60491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02919" y="2160823"/>
            <a:ext cx="76622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0.2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47334" y="2712509"/>
            <a:ext cx="60491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1.4</a:t>
            </a:r>
          </a:p>
        </p:txBody>
      </p:sp>
    </p:spTree>
    <p:extLst>
      <p:ext uri="{BB962C8B-B14F-4D97-AF65-F5344CB8AC3E}">
        <p14:creationId xmlns:p14="http://schemas.microsoft.com/office/powerpoint/2010/main" val="216235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3" grpId="0"/>
      <p:bldP spid="7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/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0985" y="1027054"/>
            <a:ext cx="229427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弹簧测力计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4840" y="1924109"/>
            <a:ext cx="541148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测力计是测量______（选填：“质量”或“力”）的大小的仪器；在如图中，弹簧测力计的读数是_____N。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79970" y="1983611"/>
            <a:ext cx="60491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33344" y="3156186"/>
            <a:ext cx="60491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4.4</a:t>
            </a:r>
          </a:p>
        </p:txBody>
      </p:sp>
      <p:pic>
        <p:nvPicPr>
          <p:cNvPr id="10" name="图片 -2147482596" descr="wps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983" y="1936397"/>
            <a:ext cx="1763081" cy="176177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86243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3" grpId="0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703216" y="1666699"/>
          <a:ext cx="9156930" cy="4201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82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年人教版八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册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38981" y="2416826"/>
            <a:ext cx="3586653" cy="675863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第七章  力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3190976" y="4177021"/>
            <a:ext cx="5868324" cy="675863"/>
          </a:xfrm>
          <a:prstGeom prst="rect">
            <a:avLst/>
          </a:prstGeom>
        </p:spPr>
        <p:txBody>
          <a:bodyPr vert="horz" lIns="91595" tIns="45798" rIns="91595" bIns="4579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弹力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91368" y="619596"/>
            <a:ext cx="11422847" cy="63000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关于弹力，下列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说法不正确的是（   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弹性形变的物体会对它所接触的物体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弹力的作用；    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平时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所说的压力、拉力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等，就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力的性质而言都是弹力；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一个物体发生的形变越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大，弹力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就越大；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个物体不接触也能有弹力</a:t>
            </a: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关于弹簧测力计的说法不正确的是（      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加在弹簧测力计上的力不能超过它的量程；  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如果在使用之前指针并不指在零刻度，应进行调零；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使用时，弹簧测力计只能竖直放置；  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使用时，指针、弹簧不能与外壳摩擦；</a:t>
            </a: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在使用之前，最好轻轻来回拉动它的挂钩几次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52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 dirty="0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91368" y="619595"/>
            <a:ext cx="11422847" cy="2914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关于弹力的说法正确的是（     ）。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只有弹簧、橡皮筋这类物体才可能产生弹力；  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只要物体发生形变就一定会产生弹力； 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任何物体的弹性都有一定限度，因而弹力不可能无限大；   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弹力的大小只与物体形变的程度有关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72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194078" y="959144"/>
            <a:ext cx="1780094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78" y="1745604"/>
            <a:ext cx="3038447" cy="22177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729" y="1745603"/>
            <a:ext cx="1571524" cy="22183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357" y="1744957"/>
            <a:ext cx="3261510" cy="221838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1244" y="3963988"/>
            <a:ext cx="1793957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0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altLang="en-US" sz="2000" noProof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张开的弓弦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55967" y="3963988"/>
            <a:ext cx="2105170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err="1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B.起跳时的撑杆</a:t>
            </a:r>
            <a:endParaRPr lang="en-US" altLang="zh-CN" sz="2000" dirty="0">
              <a:solidFill>
                <a:srgbClr val="2115C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1941" y="1745603"/>
            <a:ext cx="2161318" cy="221838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28375" y="3963341"/>
            <a:ext cx="1984884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C.拉力器被拉开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861403" y="3986625"/>
            <a:ext cx="2615635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D.橡皮泥做成的小鸟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4077" y="4526669"/>
            <a:ext cx="11795880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以上活动，物体发生形变的是：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外力撤销后能回复到原来状态的是：</a:t>
            </a:r>
            <a:r>
              <a:rPr lang="zh-CN" altLang="en-US" sz="2400" u="sng" noProof="1"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noProof="1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由图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可知，人与弓弦、撑杆和拉力器之间发生了作用，他们均受到了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；力的产生是因为物体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产生的。</a:t>
            </a:r>
            <a:endParaRPr lang="en-US" altLang="zh-CN" sz="24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3536" y="959144"/>
            <a:ext cx="3742293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观察下面图片，回答问题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51435" y="4620449"/>
            <a:ext cx="219786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98253" y="5220641"/>
            <a:ext cx="169250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051706" y="5703124"/>
            <a:ext cx="42533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988668" y="6280033"/>
            <a:ext cx="83806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形变</a:t>
            </a:r>
          </a:p>
        </p:txBody>
      </p:sp>
    </p:spTree>
    <p:extLst>
      <p:ext uri="{BB962C8B-B14F-4D97-AF65-F5344CB8AC3E}">
        <p14:creationId xmlns:p14="http://schemas.microsoft.com/office/powerpoint/2010/main" val="274282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/>
      <p:bldP spid="13" grpId="0"/>
      <p:bldP spid="15" grpId="0"/>
      <p:bldP spid="16" grpId="0"/>
      <p:bldP spid="8" grpId="0"/>
      <p:bldP spid="18" grpId="0" bldLvl="0" animBg="1"/>
      <p:bldP spid="10" grpId="0" bldLvl="0" animBg="1"/>
      <p:bldP spid="20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33778" y="1539288"/>
            <a:ext cx="8656613" cy="338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了解弹性与塑性的概念；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知道什么是弹力及弹力产生的原因；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了解弹性形变概念；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了解弹簧测力计的工作原理；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能正确使用弹簧测力计。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36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一、弹力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455579" y="2232613"/>
            <a:ext cx="1378076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30694" y="3102504"/>
            <a:ext cx="7562091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物体形变后，不受力时不能自动恢复到原来形状的性质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455579" y="3176881"/>
            <a:ext cx="1378076" cy="50835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塑性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455579" y="4078464"/>
            <a:ext cx="1378076" cy="47860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30694" y="3899959"/>
            <a:ext cx="7016406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发生弹性形变的物体，对使其形变的物体的作用力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5579" y="4829352"/>
            <a:ext cx="5869584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弹力是由于物体发生弹性形变而产生的力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30694" y="2133012"/>
            <a:ext cx="7562091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物体受力发生形变，不受力时又恢复到原来形状的性质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5579" y="5531085"/>
            <a:ext cx="11141183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如：弓弦对射箭运动员手的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拉力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；撑杆对运动员向上的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力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；拉力器对手的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拉力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等都是弹力</a:t>
            </a:r>
          </a:p>
        </p:txBody>
      </p:sp>
    </p:spTree>
    <p:extLst>
      <p:ext uri="{BB962C8B-B14F-4D97-AF65-F5344CB8AC3E}">
        <p14:creationId xmlns:p14="http://schemas.microsoft.com/office/powerpoint/2010/main" val="28486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7" grpId="0"/>
      <p:bldP spid="9" grpId="0" bldLvl="0" animBg="1"/>
      <p:bldP spid="10" grpId="0" bldLvl="0" animBg="1"/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410209" y="3872795"/>
            <a:ext cx="1319475" cy="61506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239" y="1026407"/>
            <a:ext cx="3228114" cy="36832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45512" y="4709701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常见弹簧测力计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85514" y="3946525"/>
            <a:ext cx="152867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如图所示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410209" y="5401087"/>
            <a:ext cx="1575304" cy="63059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工作原理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03536" y="5375863"/>
            <a:ext cx="949026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利用弹簧受到的拉力越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大，就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伸得越长（弹簧伸长量与拉力成正比）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2253" y="1026407"/>
            <a:ext cx="2111538" cy="368329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940798" y="4709701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9472" y="1980377"/>
            <a:ext cx="453939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弹簧测力计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：是测量力的大小的仪器</a:t>
            </a:r>
          </a:p>
        </p:txBody>
      </p:sp>
    </p:spTree>
    <p:extLst>
      <p:ext uri="{BB962C8B-B14F-4D97-AF65-F5344CB8AC3E}">
        <p14:creationId xmlns:p14="http://schemas.microsoft.com/office/powerpoint/2010/main" val="315379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6" grpId="0" bldLvl="0" animBg="1"/>
      <p:bldP spid="10" grpId="0" bldLvl="0" animBg="1"/>
      <p:bldP spid="11" grpId="0" bldLvl="0" animBg="1"/>
      <p:bldP spid="2" grpId="0" bldLvl="0" animBg="1"/>
      <p:bldP spid="16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973" y="1479139"/>
            <a:ext cx="2111538" cy="368329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199148" y="5162433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73473" y="2187987"/>
            <a:ext cx="2164468" cy="66034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使用与读数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3473" y="3045589"/>
            <a:ext cx="8273499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一观察：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观察弹簧测力计，分清它的量程和分度值；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二调节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：检查弹簧测力计指针是否指在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零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位，否则要调节到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零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三测量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手轻轻地来回拉动几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次，避免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指针、弹簧和外壳之间的摩擦而影响测量的准确性。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9670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973" y="1479139"/>
            <a:ext cx="2111538" cy="368329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199148" y="5162433"/>
            <a:ext cx="188769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弹簧测力计面板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73473" y="2187987"/>
            <a:ext cx="2164468" cy="66034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使用与读数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3473" y="3045590"/>
            <a:ext cx="8273499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注意事项：一、测量时，沿着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弹簧的中心轴线施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力。</a:t>
            </a:r>
            <a:endParaRPr lang="zh-CN" altLang="en-US" sz="2400" dirty="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二、视线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要与刻度面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垂直，应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保持测力计处于静止或匀速直线运动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状态。</a:t>
            </a:r>
            <a:endParaRPr lang="zh-CN" altLang="en-US" sz="2400" dirty="0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1" eaLnBrk="1" latinLnBrk="0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三、无需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估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读，指针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靠近哪条刻度线就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读取哪</a:t>
            </a:r>
            <a:r>
              <a:rPr lang="zh-CN" altLang="en-US" sz="2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条刻度线的</a:t>
            </a:r>
            <a:r>
              <a:rPr lang="zh-CN" altLang="en-US" sz="2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值。</a:t>
            </a:r>
            <a:endParaRPr kumimoji="0" lang="zh-CN" altLang="en-US" sz="2400" b="0" i="0" u="none" strike="noStrike" cap="none" spc="0" normalizeH="0" baseline="0" dirty="0" smtClean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938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3473" y="839494"/>
            <a:ext cx="286516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二、弹簧测力计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73473" y="2173112"/>
            <a:ext cx="2194714" cy="61506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即讲即练</a:t>
            </a:r>
          </a:p>
        </p:txBody>
      </p:sp>
      <p:pic>
        <p:nvPicPr>
          <p:cNvPr id="165890" name="Picture 6" descr="T0709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73833"/>
          <a:stretch>
            <a:fillRect/>
          </a:stretch>
        </p:blipFill>
        <p:spPr bwMode="auto">
          <a:xfrm>
            <a:off x="6816027" y="1294812"/>
            <a:ext cx="1194711" cy="425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891" name="Picture 7" descr="T0709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2651" t="15846" r="11124"/>
          <a:stretch>
            <a:fillRect/>
          </a:stretch>
        </p:blipFill>
        <p:spPr bwMode="auto">
          <a:xfrm>
            <a:off x="8339031" y="1294813"/>
            <a:ext cx="3052310" cy="425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273473" y="3020366"/>
            <a:ext cx="6126044" cy="1785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指出图中甲、乙两种测量的错误之处。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甲： 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乙： 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98952" y="5547254"/>
            <a:ext cx="430373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甲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926309" y="5503921"/>
            <a:ext cx="430373" cy="40487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78707" y="3679414"/>
            <a:ext cx="22467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弹簧测力计倒挂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75807" y="4221398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受力没有通过中心轴线</a:t>
            </a:r>
          </a:p>
        </p:txBody>
      </p:sp>
    </p:spTree>
    <p:extLst>
      <p:ext uri="{BB962C8B-B14F-4D97-AF65-F5344CB8AC3E}">
        <p14:creationId xmlns:p14="http://schemas.microsoft.com/office/powerpoint/2010/main" val="74698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4" grpId="0" bldLvl="0" animBg="1"/>
      <p:bldP spid="6" grpId="0" bldLvl="0" animBg="1"/>
      <p:bldP spid="2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1766</Words>
  <Application>Microsoft Office PowerPoint</Application>
  <PresentationFormat>自定义</PresentationFormat>
  <Paragraphs>190</Paragraphs>
  <Slides>21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2020-2021学年人教版八年级下册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2021-02-22T07:19:52Z</dcterms:created>
  <dcterms:modified xsi:type="dcterms:W3CDTF">2021-02-22T08:31:09Z</dcterms:modified>
</cp:coreProperties>
</file>