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20" r:id="rId6"/>
    <p:sldMasterId id="2147483798" r:id="rId7"/>
    <p:sldMasterId id="2147483887" r:id="rId8"/>
  </p:sldMasterIdLst>
  <p:notesMasterIdLst>
    <p:notesMasterId r:id="rId9"/>
  </p:notesMasterIdLst>
  <p:sldIdLst>
    <p:sldId id="256" r:id="rId10"/>
    <p:sldId id="303" r:id="rId11"/>
    <p:sldId id="300" r:id="rId12"/>
    <p:sldId id="464" r:id="rId13"/>
    <p:sldId id="485" r:id="rId14"/>
    <p:sldId id="511" r:id="rId15"/>
    <p:sldId id="526" r:id="rId16"/>
    <p:sldId id="483" r:id="rId17"/>
    <p:sldId id="541" r:id="rId18"/>
    <p:sldId id="466" r:id="rId19"/>
    <p:sldId id="503" r:id="rId20"/>
    <p:sldId id="542" r:id="rId21"/>
    <p:sldId id="543" r:id="rId22"/>
  </p:sldIdLst>
  <p:sldSz cx="9144000" cy="6858000" type="screen4x3"/>
  <p:notesSz cx="6858000" cy="9144000"/>
  <p:custDataLst>
    <p:tags r:id="rId23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1.xml" /><Relationship Id="rId11" Type="http://schemas.openxmlformats.org/officeDocument/2006/relationships/slide" Target="slides/slide2.xml" /><Relationship Id="rId12" Type="http://schemas.openxmlformats.org/officeDocument/2006/relationships/slide" Target="slides/slide3.xml" /><Relationship Id="rId13" Type="http://schemas.openxmlformats.org/officeDocument/2006/relationships/slide" Target="slides/slide4.xml" /><Relationship Id="rId14" Type="http://schemas.openxmlformats.org/officeDocument/2006/relationships/slide" Target="slides/slide5.xml" /><Relationship Id="rId15" Type="http://schemas.openxmlformats.org/officeDocument/2006/relationships/slide" Target="slides/slide6.xml" /><Relationship Id="rId16" Type="http://schemas.openxmlformats.org/officeDocument/2006/relationships/slide" Target="slides/slide7.xml" /><Relationship Id="rId17" Type="http://schemas.openxmlformats.org/officeDocument/2006/relationships/slide" Target="slides/slide8.xml" /><Relationship Id="rId18" Type="http://schemas.openxmlformats.org/officeDocument/2006/relationships/slide" Target="slides/slide9.xml" /><Relationship Id="rId19" Type="http://schemas.openxmlformats.org/officeDocument/2006/relationships/slide" Target="slides/slide10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1.xml" /><Relationship Id="rId21" Type="http://schemas.openxmlformats.org/officeDocument/2006/relationships/slide" Target="slides/slide12.xml" /><Relationship Id="rId22" Type="http://schemas.openxmlformats.org/officeDocument/2006/relationships/slide" Target="slides/slide13.xml" /><Relationship Id="rId23" Type="http://schemas.openxmlformats.org/officeDocument/2006/relationships/tags" Target="tags/tag718.xml" /><Relationship Id="rId24" Type="http://schemas.openxmlformats.org/officeDocument/2006/relationships/presProps" Target="presProps.xml" /><Relationship Id="rId25" Type="http://schemas.openxmlformats.org/officeDocument/2006/relationships/viewProps" Target="viewProps.xml" /><Relationship Id="rId26" Type="http://schemas.openxmlformats.org/officeDocument/2006/relationships/theme" Target="theme/theme1.xml" /><Relationship Id="rId27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notesMaster" Target="notesMasters/notesMaster1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01.xml" /><Relationship Id="rId2" Type="http://schemas.openxmlformats.org/officeDocument/2006/relationships/tags" Target="../tags/tag602.xml" /><Relationship Id="rId3" Type="http://schemas.openxmlformats.org/officeDocument/2006/relationships/tags" Target="../tags/tag603.xml" /><Relationship Id="rId4" Type="http://schemas.openxmlformats.org/officeDocument/2006/relationships/tags" Target="../tags/tag604.xml" /><Relationship Id="rId5" Type="http://schemas.openxmlformats.org/officeDocument/2006/relationships/tags" Target="../tags/tag605.xml" /><Relationship Id="rId6" Type="http://schemas.openxmlformats.org/officeDocument/2006/relationships/tags" Target="../tags/tag606.xml" /><Relationship Id="rId7" Type="http://schemas.openxmlformats.org/officeDocument/2006/relationships/tags" Target="../tags/tag607.xml" /><Relationship Id="rId8" Type="http://schemas.openxmlformats.org/officeDocument/2006/relationships/theme" Target="../theme/theme9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9218" name="页眉占位符 1"/>
          <p:cNvSpPr>
            <a:spLocks noGrp="1" noChangeArrowheads="1"/>
          </p:cNvSpPr>
          <p:nvPr>
            <p:ph type="hdr" sz="quarter"/>
            <p:custDataLst>
              <p:tags r:id="rId2"/>
            </p:custDataLst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9219" name="日期占位符 2"/>
          <p:cNvSpPr>
            <a:spLocks noGrp="1" noChangeArrowheads="1"/>
          </p:cNvSpPr>
          <p:nvPr>
            <p:ph type="dt" idx="1"/>
            <p:custDataLst>
              <p:tags r:id="rId3"/>
            </p:custDataLst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9220" name="幻灯片图像占位符 3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9221" name="备注占位符 4"/>
          <p:cNvSpPr>
            <a:spLocks noGrp="1" noChangeArrowheads="1"/>
          </p:cNvSpPr>
          <p:nvPr>
            <p:ph type="body" sz="quarter" idx="3"/>
            <p:custDataLst>
              <p:tags r:id="rId5"/>
            </p:custDataLst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9222" name="页脚占位符 5"/>
          <p:cNvSpPr>
            <a:spLocks noGrp="1" noChangeArrowheads="1"/>
          </p:cNvSpPr>
          <p:nvPr>
            <p:ph type="ftr" sz="quarter" idx="4"/>
            <p:custDataLst>
              <p:tags r:id="rId6"/>
            </p:custDataLst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9223" name="灯片编号占位符 6"/>
          <p:cNvSpPr>
            <a:spLocks noGrp="1" noChangeArrowheads="1"/>
          </p:cNvSpPr>
          <p:nvPr>
            <p:ph type="sldNum" sz="quarter" idx="5"/>
            <p:custDataLst>
              <p:tags r:id="rId7"/>
            </p:custDataLst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C4752EC-9DD9-4033-940E-D0C0306453E5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13.xml" /><Relationship Id="rId4" Type="http://schemas.openxmlformats.org/officeDocument/2006/relationships/tags" Target="../tags/tag614.xml" /><Relationship Id="rId5" Type="http://schemas.openxmlformats.org/officeDocument/2006/relationships/tags" Target="../tags/tag615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19.xml" /><Relationship Id="rId4" Type="http://schemas.openxmlformats.org/officeDocument/2006/relationships/tags" Target="../tags/tag620.xml" /><Relationship Id="rId5" Type="http://schemas.openxmlformats.org/officeDocument/2006/relationships/tags" Target="../tags/tag62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26.xml" /><Relationship Id="rId4" Type="http://schemas.openxmlformats.org/officeDocument/2006/relationships/tags" Target="../tags/tag627.xml" /><Relationship Id="rId5" Type="http://schemas.openxmlformats.org/officeDocument/2006/relationships/tags" Target="../tags/tag628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33.xml" /><Relationship Id="rId4" Type="http://schemas.openxmlformats.org/officeDocument/2006/relationships/tags" Target="../tags/tag634.xml" /><Relationship Id="rId5" Type="http://schemas.openxmlformats.org/officeDocument/2006/relationships/tags" Target="../tags/tag635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38.xml" /><Relationship Id="rId4" Type="http://schemas.openxmlformats.org/officeDocument/2006/relationships/tags" Target="../tags/tag639.xml" /><Relationship Id="rId5" Type="http://schemas.openxmlformats.org/officeDocument/2006/relationships/tags" Target="../tags/tag640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48.xml" /><Relationship Id="rId4" Type="http://schemas.openxmlformats.org/officeDocument/2006/relationships/tags" Target="../tags/tag649.xml" /><Relationship Id="rId5" Type="http://schemas.openxmlformats.org/officeDocument/2006/relationships/tags" Target="../tags/tag650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55.xml" /><Relationship Id="rId4" Type="http://schemas.openxmlformats.org/officeDocument/2006/relationships/tags" Target="../tags/tag656.xml" /><Relationship Id="rId5" Type="http://schemas.openxmlformats.org/officeDocument/2006/relationships/tags" Target="../tags/tag657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82.xml" /><Relationship Id="rId4" Type="http://schemas.openxmlformats.org/officeDocument/2006/relationships/tags" Target="../tags/tag683.xml" /><Relationship Id="rId5" Type="http://schemas.openxmlformats.org/officeDocument/2006/relationships/tags" Target="../tags/tag684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91.xml" /><Relationship Id="rId4" Type="http://schemas.openxmlformats.org/officeDocument/2006/relationships/tags" Target="../tags/tag692.xml" /><Relationship Id="rId5" Type="http://schemas.openxmlformats.org/officeDocument/2006/relationships/tags" Target="../tags/tag693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99.xml" /><Relationship Id="rId4" Type="http://schemas.openxmlformats.org/officeDocument/2006/relationships/tags" Target="../tags/tag700.xml" /><Relationship Id="rId5" Type="http://schemas.openxmlformats.org/officeDocument/2006/relationships/tags" Target="../tags/tag70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704.xml" /><Relationship Id="rId4" Type="http://schemas.openxmlformats.org/officeDocument/2006/relationships/tags" Target="../tags/tag705.xml" /><Relationship Id="rId5" Type="http://schemas.openxmlformats.org/officeDocument/2006/relationships/tags" Target="../tags/tag706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710.xml" /><Relationship Id="rId4" Type="http://schemas.openxmlformats.org/officeDocument/2006/relationships/tags" Target="../tags/tag711.xml" /><Relationship Id="rId5" Type="http://schemas.openxmlformats.org/officeDocument/2006/relationships/tags" Target="../tags/tag712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2289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229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电压在电路中对电流、用电器有什么影响呢？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4337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433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6385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638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8433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843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0481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048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2529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253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4577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457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6625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662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8673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867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0721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072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2769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277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4817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481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tags" Target="../tags/tag79.xml" /><Relationship Id="rId5" Type="http://schemas.openxmlformats.org/officeDocument/2006/relationships/tags" Target="../tags/tag80.xml" /><Relationship Id="rId6" Type="http://schemas.openxmlformats.org/officeDocument/2006/relationships/tags" Target="../tags/tag81.xml" /><Relationship Id="rId7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.xml" /><Relationship Id="rId2" Type="http://schemas.openxmlformats.org/officeDocument/2006/relationships/tags" Target="../tags/tag83.xml" /><Relationship Id="rId3" Type="http://schemas.openxmlformats.org/officeDocument/2006/relationships/tags" Target="../tags/tag84.xml" /><Relationship Id="rId4" Type="http://schemas.openxmlformats.org/officeDocument/2006/relationships/tags" Target="../tags/tag85.xml" /><Relationship Id="rId5" Type="http://schemas.openxmlformats.org/officeDocument/2006/relationships/tags" Target="../tags/tag86.xml" /><Relationship Id="rId6" Type="http://schemas.openxmlformats.org/officeDocument/2006/relationships/tags" Target="../tags/tag87.xml" /><Relationship Id="rId7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8.xml" /><Relationship Id="rId2" Type="http://schemas.openxmlformats.org/officeDocument/2006/relationships/tags" Target="../tags/tag89.xml" /><Relationship Id="rId3" Type="http://schemas.openxmlformats.org/officeDocument/2006/relationships/tags" Target="../tags/tag90.xml" /><Relationship Id="rId4" Type="http://schemas.openxmlformats.org/officeDocument/2006/relationships/tags" Target="../tags/tag91.xml" /><Relationship Id="rId5" Type="http://schemas.openxmlformats.org/officeDocument/2006/relationships/tags" Target="../tags/tag92.xml" /><Relationship Id="rId6" Type="http://schemas.openxmlformats.org/officeDocument/2006/relationships/tags" Target="../tags/tag93.xml" /><Relationship Id="rId7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4.xml" /><Relationship Id="rId2" Type="http://schemas.openxmlformats.org/officeDocument/2006/relationships/tags" Target="../tags/tag95.xml" /><Relationship Id="rId3" Type="http://schemas.openxmlformats.org/officeDocument/2006/relationships/tags" Target="../tags/tag96.xml" /><Relationship Id="rId4" Type="http://schemas.openxmlformats.org/officeDocument/2006/relationships/tags" Target="../tags/tag97.xml" /><Relationship Id="rId5" Type="http://schemas.openxmlformats.org/officeDocument/2006/relationships/tags" Target="../tags/tag98.xml" /><Relationship Id="rId6" Type="http://schemas.openxmlformats.org/officeDocument/2006/relationships/tags" Target="../tags/tag99.xml" /><Relationship Id="rId7" Type="http://schemas.openxmlformats.org/officeDocument/2006/relationships/tags" Target="../tags/tag100.xml" /><Relationship Id="rId8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1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02.xml" /><Relationship Id="rId3" Type="http://schemas.openxmlformats.org/officeDocument/2006/relationships/tags" Target="../tags/tag103.xml" /><Relationship Id="rId4" Type="http://schemas.openxmlformats.org/officeDocument/2006/relationships/tags" Target="../tags/tag104.xml" /><Relationship Id="rId5" Type="http://schemas.openxmlformats.org/officeDocument/2006/relationships/tags" Target="../tags/tag105.xml" /><Relationship Id="rId6" Type="http://schemas.openxmlformats.org/officeDocument/2006/relationships/tags" Target="../tags/tag106.xml" /><Relationship Id="rId7" Type="http://schemas.openxmlformats.org/officeDocument/2006/relationships/tags" Target="../tags/tag107.xml" /><Relationship Id="rId8" Type="http://schemas.openxmlformats.org/officeDocument/2006/relationships/tags" Target="../tags/tag108.xml" /><Relationship Id="rId9" Type="http://schemas.openxmlformats.org/officeDocument/2006/relationships/tags" Target="../tags/tag109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0.xml" /><Relationship Id="rId2" Type="http://schemas.openxmlformats.org/officeDocument/2006/relationships/tags" Target="../tags/tag111.xml" /><Relationship Id="rId3" Type="http://schemas.openxmlformats.org/officeDocument/2006/relationships/tags" Target="../tags/tag112.xml" /><Relationship Id="rId4" Type="http://schemas.openxmlformats.org/officeDocument/2006/relationships/tags" Target="../tags/tag113.xml" /><Relationship Id="rId5" Type="http://schemas.openxmlformats.org/officeDocument/2006/relationships/tags" Target="../tags/tag114.xml" /><Relationship Id="rId6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5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tags" Target="../tags/tag118.xml" /><Relationship Id="rId5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9.xml" /><Relationship Id="rId2" Type="http://schemas.openxmlformats.org/officeDocument/2006/relationships/tags" Target="../tags/tag120.xml" /><Relationship Id="rId3" Type="http://schemas.openxmlformats.org/officeDocument/2006/relationships/tags" Target="../tags/tag121.xml" /><Relationship Id="rId4" Type="http://schemas.openxmlformats.org/officeDocument/2006/relationships/tags" Target="../tags/tag122.xml" /><Relationship Id="rId5" Type="http://schemas.openxmlformats.org/officeDocument/2006/relationships/tags" Target="../tags/tag123.xml" /><Relationship Id="rId6" Type="http://schemas.openxmlformats.org/officeDocument/2006/relationships/tags" Target="../tags/tag124.xml" /><Relationship Id="rId7" Type="http://schemas.openxmlformats.org/officeDocument/2006/relationships/tags" Target="../tags/tag125.xml" /><Relationship Id="rId8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6.xml" /><Relationship Id="rId2" Type="http://schemas.openxmlformats.org/officeDocument/2006/relationships/tags" Target="../tags/tag127.xml" /><Relationship Id="rId3" Type="http://schemas.openxmlformats.org/officeDocument/2006/relationships/tags" Target="../tags/tag128.xml" /><Relationship Id="rId4" Type="http://schemas.openxmlformats.org/officeDocument/2006/relationships/tags" Target="../tags/tag129.xml" /><Relationship Id="rId5" Type="http://schemas.openxmlformats.org/officeDocument/2006/relationships/tags" Target="../tags/tag130.xml" /><Relationship Id="rId6" Type="http://schemas.openxmlformats.org/officeDocument/2006/relationships/tags" Target="../tags/tag131.xml" /><Relationship Id="rId7" Type="http://schemas.openxmlformats.org/officeDocument/2006/relationships/tags" Target="../tags/tag132.xml" /><Relationship Id="rId8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3.xml" /><Relationship Id="rId2" Type="http://schemas.openxmlformats.org/officeDocument/2006/relationships/tags" Target="../tags/tag134.xml" /><Relationship Id="rId3" Type="http://schemas.openxmlformats.org/officeDocument/2006/relationships/tags" Target="../tags/tag135.xml" /><Relationship Id="rId4" Type="http://schemas.openxmlformats.org/officeDocument/2006/relationships/tags" Target="../tags/tag136.xml" /><Relationship Id="rId5" Type="http://schemas.openxmlformats.org/officeDocument/2006/relationships/tags" Target="../tags/tag137.xml" /><Relationship Id="rId6" Type="http://schemas.openxmlformats.org/officeDocument/2006/relationships/tags" Target="../tags/tag138.xml" /><Relationship Id="rId7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9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tags" Target="../tags/tag142.xml" /><Relationship Id="rId5" Type="http://schemas.openxmlformats.org/officeDocument/2006/relationships/tags" Target="../tags/tag143.xml" /><Relationship Id="rId6" Type="http://schemas.openxmlformats.org/officeDocument/2006/relationships/tags" Target="../tags/tag144.xml" /><Relationship Id="rId7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1.xml" /><Relationship Id="rId2" Type="http://schemas.openxmlformats.org/officeDocument/2006/relationships/tags" Target="../tags/tag152.xml" /><Relationship Id="rId3" Type="http://schemas.openxmlformats.org/officeDocument/2006/relationships/tags" Target="../tags/tag153.xml" /><Relationship Id="rId4" Type="http://schemas.openxmlformats.org/officeDocument/2006/relationships/tags" Target="../tags/tag154.xml" /><Relationship Id="rId5" Type="http://schemas.openxmlformats.org/officeDocument/2006/relationships/tags" Target="../tags/tag155.xml" /><Relationship Id="rId6" Type="http://schemas.openxmlformats.org/officeDocument/2006/relationships/tags" Target="../tags/tag156.xml" /><Relationship Id="rId7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7.xml" /><Relationship Id="rId2" Type="http://schemas.openxmlformats.org/officeDocument/2006/relationships/tags" Target="../tags/tag158.xml" /><Relationship Id="rId3" Type="http://schemas.openxmlformats.org/officeDocument/2006/relationships/tags" Target="../tags/tag159.xml" /><Relationship Id="rId4" Type="http://schemas.openxmlformats.org/officeDocument/2006/relationships/tags" Target="../tags/tag160.xml" /><Relationship Id="rId5" Type="http://schemas.openxmlformats.org/officeDocument/2006/relationships/tags" Target="../tags/tag161.xml" /><Relationship Id="rId6" Type="http://schemas.openxmlformats.org/officeDocument/2006/relationships/tags" Target="../tags/tag162.xml" /><Relationship Id="rId7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3.xml" /><Relationship Id="rId2" Type="http://schemas.openxmlformats.org/officeDocument/2006/relationships/tags" Target="../tags/tag164.xml" /><Relationship Id="rId3" Type="http://schemas.openxmlformats.org/officeDocument/2006/relationships/tags" Target="../tags/tag165.xml" /><Relationship Id="rId4" Type="http://schemas.openxmlformats.org/officeDocument/2006/relationships/tags" Target="../tags/tag166.xml" /><Relationship Id="rId5" Type="http://schemas.openxmlformats.org/officeDocument/2006/relationships/tags" Target="../tags/tag167.xml" /><Relationship Id="rId6" Type="http://schemas.openxmlformats.org/officeDocument/2006/relationships/tags" Target="../tags/tag168.xml" /><Relationship Id="rId7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9.xml" /><Relationship Id="rId2" Type="http://schemas.openxmlformats.org/officeDocument/2006/relationships/tags" Target="../tags/tag170.xml" /><Relationship Id="rId3" Type="http://schemas.openxmlformats.org/officeDocument/2006/relationships/tags" Target="../tags/tag171.xml" /><Relationship Id="rId4" Type="http://schemas.openxmlformats.org/officeDocument/2006/relationships/tags" Target="../tags/tag172.xml" /><Relationship Id="rId5" Type="http://schemas.openxmlformats.org/officeDocument/2006/relationships/tags" Target="../tags/tag173.xml" /><Relationship Id="rId6" Type="http://schemas.openxmlformats.org/officeDocument/2006/relationships/tags" Target="../tags/tag174.xml" /><Relationship Id="rId7" Type="http://schemas.openxmlformats.org/officeDocument/2006/relationships/tags" Target="../tags/tag175.xml" /><Relationship Id="rId8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6.xml" /><Relationship Id="rId10" Type="http://schemas.openxmlformats.org/officeDocument/2006/relationships/slideMaster" Target="../slideMasters/slideMaster3.xml" /><Relationship Id="rId2" Type="http://schemas.openxmlformats.org/officeDocument/2006/relationships/tags" Target="../tags/tag177.xml" /><Relationship Id="rId3" Type="http://schemas.openxmlformats.org/officeDocument/2006/relationships/tags" Target="../tags/tag178.xml" /><Relationship Id="rId4" Type="http://schemas.openxmlformats.org/officeDocument/2006/relationships/tags" Target="../tags/tag179.xml" /><Relationship Id="rId5" Type="http://schemas.openxmlformats.org/officeDocument/2006/relationships/tags" Target="../tags/tag180.xml" /><Relationship Id="rId6" Type="http://schemas.openxmlformats.org/officeDocument/2006/relationships/tags" Target="../tags/tag181.xml" /><Relationship Id="rId7" Type="http://schemas.openxmlformats.org/officeDocument/2006/relationships/tags" Target="../tags/tag182.xml" /><Relationship Id="rId8" Type="http://schemas.openxmlformats.org/officeDocument/2006/relationships/tags" Target="../tags/tag183.xml" /><Relationship Id="rId9" Type="http://schemas.openxmlformats.org/officeDocument/2006/relationships/tags" Target="../tags/tag184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85.xml" /><Relationship Id="rId2" Type="http://schemas.openxmlformats.org/officeDocument/2006/relationships/tags" Target="../tags/tag186.xml" /><Relationship Id="rId3" Type="http://schemas.openxmlformats.org/officeDocument/2006/relationships/tags" Target="../tags/tag187.xml" /><Relationship Id="rId4" Type="http://schemas.openxmlformats.org/officeDocument/2006/relationships/tags" Target="../tags/tag188.xml" /><Relationship Id="rId5" Type="http://schemas.openxmlformats.org/officeDocument/2006/relationships/tags" Target="../tags/tag189.xml" /><Relationship Id="rId6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0.xml" /><Relationship Id="rId2" Type="http://schemas.openxmlformats.org/officeDocument/2006/relationships/tags" Target="../tags/tag191.xml" /><Relationship Id="rId3" Type="http://schemas.openxmlformats.org/officeDocument/2006/relationships/tags" Target="../tags/tag192.xml" /><Relationship Id="rId4" Type="http://schemas.openxmlformats.org/officeDocument/2006/relationships/tags" Target="../tags/tag193.xml" /><Relationship Id="rId5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4.xml" /><Relationship Id="rId2" Type="http://schemas.openxmlformats.org/officeDocument/2006/relationships/tags" Target="../tags/tag195.xml" /><Relationship Id="rId3" Type="http://schemas.openxmlformats.org/officeDocument/2006/relationships/tags" Target="../tags/tag196.xml" /><Relationship Id="rId4" Type="http://schemas.openxmlformats.org/officeDocument/2006/relationships/tags" Target="../tags/tag197.xml" /><Relationship Id="rId5" Type="http://schemas.openxmlformats.org/officeDocument/2006/relationships/tags" Target="../tags/tag198.xml" /><Relationship Id="rId6" Type="http://schemas.openxmlformats.org/officeDocument/2006/relationships/tags" Target="../tags/tag199.xml" /><Relationship Id="rId7" Type="http://schemas.openxmlformats.org/officeDocument/2006/relationships/tags" Target="../tags/tag200.xml" /><Relationship Id="rId8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1.xml" /><Relationship Id="rId2" Type="http://schemas.openxmlformats.org/officeDocument/2006/relationships/tags" Target="../tags/tag202.xml" /><Relationship Id="rId3" Type="http://schemas.openxmlformats.org/officeDocument/2006/relationships/tags" Target="../tags/tag203.xml" /><Relationship Id="rId4" Type="http://schemas.openxmlformats.org/officeDocument/2006/relationships/tags" Target="../tags/tag204.xml" /><Relationship Id="rId5" Type="http://schemas.openxmlformats.org/officeDocument/2006/relationships/tags" Target="../tags/tag205.xml" /><Relationship Id="rId6" Type="http://schemas.openxmlformats.org/officeDocument/2006/relationships/tags" Target="../tags/tag206.xml" /><Relationship Id="rId7" Type="http://schemas.openxmlformats.org/officeDocument/2006/relationships/tags" Target="../tags/tag207.xml" /><Relationship Id="rId8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8.xml" /><Relationship Id="rId2" Type="http://schemas.openxmlformats.org/officeDocument/2006/relationships/tags" Target="../tags/tag209.xml" /><Relationship Id="rId3" Type="http://schemas.openxmlformats.org/officeDocument/2006/relationships/tags" Target="../tags/tag210.xml" /><Relationship Id="rId4" Type="http://schemas.openxmlformats.org/officeDocument/2006/relationships/tags" Target="../tags/tag211.xml" /><Relationship Id="rId5" Type="http://schemas.openxmlformats.org/officeDocument/2006/relationships/tags" Target="../tags/tag212.xml" /><Relationship Id="rId6" Type="http://schemas.openxmlformats.org/officeDocument/2006/relationships/tags" Target="../tags/tag213.xml" /><Relationship Id="rId7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14.xml" /><Relationship Id="rId2" Type="http://schemas.openxmlformats.org/officeDocument/2006/relationships/tags" Target="../tags/tag215.xml" /><Relationship Id="rId3" Type="http://schemas.openxmlformats.org/officeDocument/2006/relationships/tags" Target="../tags/tag216.xml" /><Relationship Id="rId4" Type="http://schemas.openxmlformats.org/officeDocument/2006/relationships/tags" Target="../tags/tag217.xml" /><Relationship Id="rId5" Type="http://schemas.openxmlformats.org/officeDocument/2006/relationships/tags" Target="../tags/tag218.xml" /><Relationship Id="rId6" Type="http://schemas.openxmlformats.org/officeDocument/2006/relationships/tags" Target="../tags/tag219.xml" /><Relationship Id="rId7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6.xml" /><Relationship Id="rId2" Type="http://schemas.openxmlformats.org/officeDocument/2006/relationships/tags" Target="../tags/tag227.xml" /><Relationship Id="rId3" Type="http://schemas.openxmlformats.org/officeDocument/2006/relationships/tags" Target="../tags/tag228.xml" /><Relationship Id="rId4" Type="http://schemas.openxmlformats.org/officeDocument/2006/relationships/tags" Target="../tags/tag229.xml" /><Relationship Id="rId5" Type="http://schemas.openxmlformats.org/officeDocument/2006/relationships/tags" Target="../tags/tag230.xml" /><Relationship Id="rId6" Type="http://schemas.openxmlformats.org/officeDocument/2006/relationships/tags" Target="../tags/tag231.xml" /><Relationship Id="rId7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2.xml" /><Relationship Id="rId2" Type="http://schemas.openxmlformats.org/officeDocument/2006/relationships/tags" Target="../tags/tag233.xml" /><Relationship Id="rId3" Type="http://schemas.openxmlformats.org/officeDocument/2006/relationships/tags" Target="../tags/tag234.xml" /><Relationship Id="rId4" Type="http://schemas.openxmlformats.org/officeDocument/2006/relationships/tags" Target="../tags/tag235.xml" /><Relationship Id="rId5" Type="http://schemas.openxmlformats.org/officeDocument/2006/relationships/tags" Target="../tags/tag236.xml" /><Relationship Id="rId6" Type="http://schemas.openxmlformats.org/officeDocument/2006/relationships/tags" Target="../tags/tag237.xml" /><Relationship Id="rId7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8.xml" /><Relationship Id="rId2" Type="http://schemas.openxmlformats.org/officeDocument/2006/relationships/tags" Target="../tags/tag239.xml" /><Relationship Id="rId3" Type="http://schemas.openxmlformats.org/officeDocument/2006/relationships/tags" Target="../tags/tag240.xml" /><Relationship Id="rId4" Type="http://schemas.openxmlformats.org/officeDocument/2006/relationships/tags" Target="../tags/tag241.xml" /><Relationship Id="rId5" Type="http://schemas.openxmlformats.org/officeDocument/2006/relationships/tags" Target="../tags/tag242.xml" /><Relationship Id="rId6" Type="http://schemas.openxmlformats.org/officeDocument/2006/relationships/tags" Target="../tags/tag243.xml" /><Relationship Id="rId7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44.xml" /><Relationship Id="rId2" Type="http://schemas.openxmlformats.org/officeDocument/2006/relationships/tags" Target="../tags/tag245.xml" /><Relationship Id="rId3" Type="http://schemas.openxmlformats.org/officeDocument/2006/relationships/tags" Target="../tags/tag246.xml" /><Relationship Id="rId4" Type="http://schemas.openxmlformats.org/officeDocument/2006/relationships/tags" Target="../tags/tag247.xml" /><Relationship Id="rId5" Type="http://schemas.openxmlformats.org/officeDocument/2006/relationships/tags" Target="../tags/tag248.xml" /><Relationship Id="rId6" Type="http://schemas.openxmlformats.org/officeDocument/2006/relationships/tags" Target="../tags/tag249.xml" /><Relationship Id="rId7" Type="http://schemas.openxmlformats.org/officeDocument/2006/relationships/tags" Target="../tags/tag250.xml" /><Relationship Id="rId8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1.xml" /><Relationship Id="rId10" Type="http://schemas.openxmlformats.org/officeDocument/2006/relationships/slideMaster" Target="../slideMasters/slideMaster4.xml" /><Relationship Id="rId2" Type="http://schemas.openxmlformats.org/officeDocument/2006/relationships/tags" Target="../tags/tag252.xml" /><Relationship Id="rId3" Type="http://schemas.openxmlformats.org/officeDocument/2006/relationships/tags" Target="../tags/tag253.xml" /><Relationship Id="rId4" Type="http://schemas.openxmlformats.org/officeDocument/2006/relationships/tags" Target="../tags/tag254.xml" /><Relationship Id="rId5" Type="http://schemas.openxmlformats.org/officeDocument/2006/relationships/tags" Target="../tags/tag255.xml" /><Relationship Id="rId6" Type="http://schemas.openxmlformats.org/officeDocument/2006/relationships/tags" Target="../tags/tag256.xml" /><Relationship Id="rId7" Type="http://schemas.openxmlformats.org/officeDocument/2006/relationships/tags" Target="../tags/tag257.xml" /><Relationship Id="rId8" Type="http://schemas.openxmlformats.org/officeDocument/2006/relationships/tags" Target="../tags/tag258.xml" /><Relationship Id="rId9" Type="http://schemas.openxmlformats.org/officeDocument/2006/relationships/tags" Target="../tags/tag259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0.xml" /><Relationship Id="rId2" Type="http://schemas.openxmlformats.org/officeDocument/2006/relationships/tags" Target="../tags/tag261.xml" /><Relationship Id="rId3" Type="http://schemas.openxmlformats.org/officeDocument/2006/relationships/tags" Target="../tags/tag262.xml" /><Relationship Id="rId4" Type="http://schemas.openxmlformats.org/officeDocument/2006/relationships/tags" Target="../tags/tag263.xml" /><Relationship Id="rId5" Type="http://schemas.openxmlformats.org/officeDocument/2006/relationships/tags" Target="../tags/tag264.xml" /><Relationship Id="rId6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5.xml" /><Relationship Id="rId2" Type="http://schemas.openxmlformats.org/officeDocument/2006/relationships/tags" Target="../tags/tag266.xml" /><Relationship Id="rId3" Type="http://schemas.openxmlformats.org/officeDocument/2006/relationships/tags" Target="../tags/tag267.xml" /><Relationship Id="rId4" Type="http://schemas.openxmlformats.org/officeDocument/2006/relationships/tags" Target="../tags/tag268.xml" /><Relationship Id="rId5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9.xml" /><Relationship Id="rId2" Type="http://schemas.openxmlformats.org/officeDocument/2006/relationships/tags" Target="../tags/tag270.xml" /><Relationship Id="rId3" Type="http://schemas.openxmlformats.org/officeDocument/2006/relationships/tags" Target="../tags/tag271.xml" /><Relationship Id="rId4" Type="http://schemas.openxmlformats.org/officeDocument/2006/relationships/tags" Target="../tags/tag272.xml" /><Relationship Id="rId5" Type="http://schemas.openxmlformats.org/officeDocument/2006/relationships/tags" Target="../tags/tag273.xml" /><Relationship Id="rId6" Type="http://schemas.openxmlformats.org/officeDocument/2006/relationships/tags" Target="../tags/tag274.xml" /><Relationship Id="rId7" Type="http://schemas.openxmlformats.org/officeDocument/2006/relationships/tags" Target="../tags/tag275.xml" /><Relationship Id="rId8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76.xml" /><Relationship Id="rId2" Type="http://schemas.openxmlformats.org/officeDocument/2006/relationships/tags" Target="../tags/tag277.xml" /><Relationship Id="rId3" Type="http://schemas.openxmlformats.org/officeDocument/2006/relationships/tags" Target="../tags/tag278.xml" /><Relationship Id="rId4" Type="http://schemas.openxmlformats.org/officeDocument/2006/relationships/tags" Target="../tags/tag279.xml" /><Relationship Id="rId5" Type="http://schemas.openxmlformats.org/officeDocument/2006/relationships/tags" Target="../tags/tag280.xml" /><Relationship Id="rId6" Type="http://schemas.openxmlformats.org/officeDocument/2006/relationships/tags" Target="../tags/tag281.xml" /><Relationship Id="rId7" Type="http://schemas.openxmlformats.org/officeDocument/2006/relationships/tags" Target="../tags/tag282.xml" /><Relationship Id="rId8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3.xml" /><Relationship Id="rId2" Type="http://schemas.openxmlformats.org/officeDocument/2006/relationships/tags" Target="../tags/tag284.xml" /><Relationship Id="rId3" Type="http://schemas.openxmlformats.org/officeDocument/2006/relationships/tags" Target="../tags/tag285.xml" /><Relationship Id="rId4" Type="http://schemas.openxmlformats.org/officeDocument/2006/relationships/tags" Target="../tags/tag286.xml" /><Relationship Id="rId5" Type="http://schemas.openxmlformats.org/officeDocument/2006/relationships/tags" Target="../tags/tag287.xml" /><Relationship Id="rId6" Type="http://schemas.openxmlformats.org/officeDocument/2006/relationships/tags" Target="../tags/tag288.xml" /><Relationship Id="rId7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9.xml" /><Relationship Id="rId2" Type="http://schemas.openxmlformats.org/officeDocument/2006/relationships/tags" Target="../tags/tag290.xml" /><Relationship Id="rId3" Type="http://schemas.openxmlformats.org/officeDocument/2006/relationships/tags" Target="../tags/tag291.xml" /><Relationship Id="rId4" Type="http://schemas.openxmlformats.org/officeDocument/2006/relationships/tags" Target="../tags/tag292.xml" /><Relationship Id="rId5" Type="http://schemas.openxmlformats.org/officeDocument/2006/relationships/tags" Target="../tags/tag293.xml" /><Relationship Id="rId6" Type="http://schemas.openxmlformats.org/officeDocument/2006/relationships/tags" Target="../tags/tag294.xml" /><Relationship Id="rId7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1.xml" /><Relationship Id="rId2" Type="http://schemas.openxmlformats.org/officeDocument/2006/relationships/tags" Target="../tags/tag302.xml" /><Relationship Id="rId3" Type="http://schemas.openxmlformats.org/officeDocument/2006/relationships/tags" Target="../tags/tag303.xml" /><Relationship Id="rId4" Type="http://schemas.openxmlformats.org/officeDocument/2006/relationships/tags" Target="../tags/tag304.xml" /><Relationship Id="rId5" Type="http://schemas.openxmlformats.org/officeDocument/2006/relationships/tags" Target="../tags/tag305.xml" /><Relationship Id="rId6" Type="http://schemas.openxmlformats.org/officeDocument/2006/relationships/tags" Target="../tags/tag306.xml" /><Relationship Id="rId7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7.xml" /><Relationship Id="rId2" Type="http://schemas.openxmlformats.org/officeDocument/2006/relationships/tags" Target="../tags/tag308.xml" /><Relationship Id="rId3" Type="http://schemas.openxmlformats.org/officeDocument/2006/relationships/tags" Target="../tags/tag309.xml" /><Relationship Id="rId4" Type="http://schemas.openxmlformats.org/officeDocument/2006/relationships/tags" Target="../tags/tag310.xml" /><Relationship Id="rId5" Type="http://schemas.openxmlformats.org/officeDocument/2006/relationships/tags" Target="../tags/tag311.xml" /><Relationship Id="rId6" Type="http://schemas.openxmlformats.org/officeDocument/2006/relationships/tags" Target="../tags/tag312.xml" /><Relationship Id="rId7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3.xml" /><Relationship Id="rId2" Type="http://schemas.openxmlformats.org/officeDocument/2006/relationships/tags" Target="../tags/tag314.xml" /><Relationship Id="rId3" Type="http://schemas.openxmlformats.org/officeDocument/2006/relationships/tags" Target="../tags/tag315.xml" /><Relationship Id="rId4" Type="http://schemas.openxmlformats.org/officeDocument/2006/relationships/tags" Target="../tags/tag316.xml" /><Relationship Id="rId5" Type="http://schemas.openxmlformats.org/officeDocument/2006/relationships/tags" Target="../tags/tag317.xml" /><Relationship Id="rId6" Type="http://schemas.openxmlformats.org/officeDocument/2006/relationships/tags" Target="../tags/tag318.xml" /><Relationship Id="rId7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9.xml" /><Relationship Id="rId2" Type="http://schemas.openxmlformats.org/officeDocument/2006/relationships/tags" Target="../tags/tag320.xml" /><Relationship Id="rId3" Type="http://schemas.openxmlformats.org/officeDocument/2006/relationships/tags" Target="../tags/tag321.xml" /><Relationship Id="rId4" Type="http://schemas.openxmlformats.org/officeDocument/2006/relationships/tags" Target="../tags/tag322.xml" /><Relationship Id="rId5" Type="http://schemas.openxmlformats.org/officeDocument/2006/relationships/tags" Target="../tags/tag323.xml" /><Relationship Id="rId6" Type="http://schemas.openxmlformats.org/officeDocument/2006/relationships/tags" Target="../tags/tag324.xml" /><Relationship Id="rId7" Type="http://schemas.openxmlformats.org/officeDocument/2006/relationships/tags" Target="../tags/tag325.xml" /><Relationship Id="rId8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26.xml" /><Relationship Id="rId10" Type="http://schemas.openxmlformats.org/officeDocument/2006/relationships/slideMaster" Target="../slideMasters/slideMaster5.xml" /><Relationship Id="rId2" Type="http://schemas.openxmlformats.org/officeDocument/2006/relationships/tags" Target="../tags/tag327.xml" /><Relationship Id="rId3" Type="http://schemas.openxmlformats.org/officeDocument/2006/relationships/tags" Target="../tags/tag328.xml" /><Relationship Id="rId4" Type="http://schemas.openxmlformats.org/officeDocument/2006/relationships/tags" Target="../tags/tag329.xml" /><Relationship Id="rId5" Type="http://schemas.openxmlformats.org/officeDocument/2006/relationships/tags" Target="../tags/tag330.xml" /><Relationship Id="rId6" Type="http://schemas.openxmlformats.org/officeDocument/2006/relationships/tags" Target="../tags/tag331.xml" /><Relationship Id="rId7" Type="http://schemas.openxmlformats.org/officeDocument/2006/relationships/tags" Target="../tags/tag332.xml" /><Relationship Id="rId8" Type="http://schemas.openxmlformats.org/officeDocument/2006/relationships/tags" Target="../tags/tag333.xml" /><Relationship Id="rId9" Type="http://schemas.openxmlformats.org/officeDocument/2006/relationships/tags" Target="../tags/tag334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35.xml" /><Relationship Id="rId2" Type="http://schemas.openxmlformats.org/officeDocument/2006/relationships/tags" Target="../tags/tag336.xml" /><Relationship Id="rId3" Type="http://schemas.openxmlformats.org/officeDocument/2006/relationships/tags" Target="../tags/tag337.xml" /><Relationship Id="rId4" Type="http://schemas.openxmlformats.org/officeDocument/2006/relationships/tags" Target="../tags/tag338.xml" /><Relationship Id="rId5" Type="http://schemas.openxmlformats.org/officeDocument/2006/relationships/tags" Target="../tags/tag339.xml" /><Relationship Id="rId6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0.xml" /><Relationship Id="rId2" Type="http://schemas.openxmlformats.org/officeDocument/2006/relationships/tags" Target="../tags/tag341.xml" /><Relationship Id="rId3" Type="http://schemas.openxmlformats.org/officeDocument/2006/relationships/tags" Target="../tags/tag342.xml" /><Relationship Id="rId4" Type="http://schemas.openxmlformats.org/officeDocument/2006/relationships/tags" Target="../tags/tag343.xml" /><Relationship Id="rId5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4.xml" /><Relationship Id="rId2" Type="http://schemas.openxmlformats.org/officeDocument/2006/relationships/tags" Target="../tags/tag345.xml" /><Relationship Id="rId3" Type="http://schemas.openxmlformats.org/officeDocument/2006/relationships/tags" Target="../tags/tag346.xml" /><Relationship Id="rId4" Type="http://schemas.openxmlformats.org/officeDocument/2006/relationships/tags" Target="../tags/tag347.xml" /><Relationship Id="rId5" Type="http://schemas.openxmlformats.org/officeDocument/2006/relationships/tags" Target="../tags/tag348.xml" /><Relationship Id="rId6" Type="http://schemas.openxmlformats.org/officeDocument/2006/relationships/tags" Target="../tags/tag349.xml" /><Relationship Id="rId7" Type="http://schemas.openxmlformats.org/officeDocument/2006/relationships/tags" Target="../tags/tag350.xml" /><Relationship Id="rId8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1.xml" /><Relationship Id="rId2" Type="http://schemas.openxmlformats.org/officeDocument/2006/relationships/tags" Target="../tags/tag352.xml" /><Relationship Id="rId3" Type="http://schemas.openxmlformats.org/officeDocument/2006/relationships/tags" Target="../tags/tag353.xml" /><Relationship Id="rId4" Type="http://schemas.openxmlformats.org/officeDocument/2006/relationships/tags" Target="../tags/tag354.xml" /><Relationship Id="rId5" Type="http://schemas.openxmlformats.org/officeDocument/2006/relationships/tags" Target="../tags/tag355.xml" /><Relationship Id="rId6" Type="http://schemas.openxmlformats.org/officeDocument/2006/relationships/tags" Target="../tags/tag356.xml" /><Relationship Id="rId7" Type="http://schemas.openxmlformats.org/officeDocument/2006/relationships/tags" Target="../tags/tag357.xml" /><Relationship Id="rId8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8.xml" /><Relationship Id="rId2" Type="http://schemas.openxmlformats.org/officeDocument/2006/relationships/tags" Target="../tags/tag359.xml" /><Relationship Id="rId3" Type="http://schemas.openxmlformats.org/officeDocument/2006/relationships/tags" Target="../tags/tag360.xml" /><Relationship Id="rId4" Type="http://schemas.openxmlformats.org/officeDocument/2006/relationships/tags" Target="../tags/tag361.xml" /><Relationship Id="rId5" Type="http://schemas.openxmlformats.org/officeDocument/2006/relationships/tags" Target="../tags/tag362.xml" /><Relationship Id="rId6" Type="http://schemas.openxmlformats.org/officeDocument/2006/relationships/tags" Target="../tags/tag363.xml" /><Relationship Id="rId7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64.xml" /><Relationship Id="rId2" Type="http://schemas.openxmlformats.org/officeDocument/2006/relationships/tags" Target="../tags/tag365.xml" /><Relationship Id="rId3" Type="http://schemas.openxmlformats.org/officeDocument/2006/relationships/tags" Target="../tags/tag366.xml" /><Relationship Id="rId4" Type="http://schemas.openxmlformats.org/officeDocument/2006/relationships/tags" Target="../tags/tag367.xml" /><Relationship Id="rId5" Type="http://schemas.openxmlformats.org/officeDocument/2006/relationships/tags" Target="../tags/tag368.xml" /><Relationship Id="rId6" Type="http://schemas.openxmlformats.org/officeDocument/2006/relationships/tags" Target="../tags/tag369.xml" /><Relationship Id="rId7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6.xml" /><Relationship Id="rId2" Type="http://schemas.openxmlformats.org/officeDocument/2006/relationships/tags" Target="../tags/tag377.xml" /><Relationship Id="rId3" Type="http://schemas.openxmlformats.org/officeDocument/2006/relationships/tags" Target="../tags/tag378.xml" /><Relationship Id="rId4" Type="http://schemas.openxmlformats.org/officeDocument/2006/relationships/tags" Target="../tags/tag379.xml" /><Relationship Id="rId5" Type="http://schemas.openxmlformats.org/officeDocument/2006/relationships/tags" Target="../tags/tag380.xml" /><Relationship Id="rId6" Type="http://schemas.openxmlformats.org/officeDocument/2006/relationships/tags" Target="../tags/tag381.xml" /><Relationship Id="rId7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82.xml" /><Relationship Id="rId2" Type="http://schemas.openxmlformats.org/officeDocument/2006/relationships/tags" Target="../tags/tag383.xml" /><Relationship Id="rId3" Type="http://schemas.openxmlformats.org/officeDocument/2006/relationships/tags" Target="../tags/tag384.xml" /><Relationship Id="rId4" Type="http://schemas.openxmlformats.org/officeDocument/2006/relationships/tags" Target="../tags/tag385.xml" /><Relationship Id="rId5" Type="http://schemas.openxmlformats.org/officeDocument/2006/relationships/tags" Target="../tags/tag386.xml" /><Relationship Id="rId6" Type="http://schemas.openxmlformats.org/officeDocument/2006/relationships/tags" Target="../tags/tag387.xml" /><Relationship Id="rId7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88.xml" /><Relationship Id="rId2" Type="http://schemas.openxmlformats.org/officeDocument/2006/relationships/tags" Target="../tags/tag389.xml" /><Relationship Id="rId3" Type="http://schemas.openxmlformats.org/officeDocument/2006/relationships/tags" Target="../tags/tag390.xml" /><Relationship Id="rId4" Type="http://schemas.openxmlformats.org/officeDocument/2006/relationships/tags" Target="../tags/tag391.xml" /><Relationship Id="rId5" Type="http://schemas.openxmlformats.org/officeDocument/2006/relationships/tags" Target="../tags/tag392.xml" /><Relationship Id="rId6" Type="http://schemas.openxmlformats.org/officeDocument/2006/relationships/tags" Target="../tags/tag393.xml" /><Relationship Id="rId7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94.xml" /><Relationship Id="rId2" Type="http://schemas.openxmlformats.org/officeDocument/2006/relationships/tags" Target="../tags/tag395.xml" /><Relationship Id="rId3" Type="http://schemas.openxmlformats.org/officeDocument/2006/relationships/tags" Target="../tags/tag396.xml" /><Relationship Id="rId4" Type="http://schemas.openxmlformats.org/officeDocument/2006/relationships/tags" Target="../tags/tag397.xml" /><Relationship Id="rId5" Type="http://schemas.openxmlformats.org/officeDocument/2006/relationships/tags" Target="../tags/tag398.xml" /><Relationship Id="rId6" Type="http://schemas.openxmlformats.org/officeDocument/2006/relationships/tags" Target="../tags/tag399.xml" /><Relationship Id="rId7" Type="http://schemas.openxmlformats.org/officeDocument/2006/relationships/tags" Target="../tags/tag400.xml" /><Relationship Id="rId8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1.xml" /><Relationship Id="rId10" Type="http://schemas.openxmlformats.org/officeDocument/2006/relationships/slideMaster" Target="../slideMasters/slideMaster6.xml" /><Relationship Id="rId2" Type="http://schemas.openxmlformats.org/officeDocument/2006/relationships/tags" Target="../tags/tag402.xml" /><Relationship Id="rId3" Type="http://schemas.openxmlformats.org/officeDocument/2006/relationships/tags" Target="../tags/tag403.xml" /><Relationship Id="rId4" Type="http://schemas.openxmlformats.org/officeDocument/2006/relationships/tags" Target="../tags/tag404.xml" /><Relationship Id="rId5" Type="http://schemas.openxmlformats.org/officeDocument/2006/relationships/tags" Target="../tags/tag405.xml" /><Relationship Id="rId6" Type="http://schemas.openxmlformats.org/officeDocument/2006/relationships/tags" Target="../tags/tag406.xml" /><Relationship Id="rId7" Type="http://schemas.openxmlformats.org/officeDocument/2006/relationships/tags" Target="../tags/tag407.xml" /><Relationship Id="rId8" Type="http://schemas.openxmlformats.org/officeDocument/2006/relationships/tags" Target="../tags/tag408.xml" /><Relationship Id="rId9" Type="http://schemas.openxmlformats.org/officeDocument/2006/relationships/tags" Target="../tags/tag409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0.xml" /><Relationship Id="rId2" Type="http://schemas.openxmlformats.org/officeDocument/2006/relationships/tags" Target="../tags/tag411.xml" /><Relationship Id="rId3" Type="http://schemas.openxmlformats.org/officeDocument/2006/relationships/tags" Target="../tags/tag412.xml" /><Relationship Id="rId4" Type="http://schemas.openxmlformats.org/officeDocument/2006/relationships/tags" Target="../tags/tag413.xml" /><Relationship Id="rId5" Type="http://schemas.openxmlformats.org/officeDocument/2006/relationships/tags" Target="../tags/tag414.xml" /><Relationship Id="rId6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5.xml" /><Relationship Id="rId2" Type="http://schemas.openxmlformats.org/officeDocument/2006/relationships/tags" Target="../tags/tag416.xml" /><Relationship Id="rId3" Type="http://schemas.openxmlformats.org/officeDocument/2006/relationships/tags" Target="../tags/tag417.xml" /><Relationship Id="rId4" Type="http://schemas.openxmlformats.org/officeDocument/2006/relationships/tags" Target="../tags/tag418.xml" /><Relationship Id="rId5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9.xml" /><Relationship Id="rId2" Type="http://schemas.openxmlformats.org/officeDocument/2006/relationships/tags" Target="../tags/tag420.xml" /><Relationship Id="rId3" Type="http://schemas.openxmlformats.org/officeDocument/2006/relationships/tags" Target="../tags/tag421.xml" /><Relationship Id="rId4" Type="http://schemas.openxmlformats.org/officeDocument/2006/relationships/tags" Target="../tags/tag422.xml" /><Relationship Id="rId5" Type="http://schemas.openxmlformats.org/officeDocument/2006/relationships/tags" Target="../tags/tag423.xml" /><Relationship Id="rId6" Type="http://schemas.openxmlformats.org/officeDocument/2006/relationships/tags" Target="../tags/tag424.xml" /><Relationship Id="rId7" Type="http://schemas.openxmlformats.org/officeDocument/2006/relationships/tags" Target="../tags/tag425.xml" /><Relationship Id="rId8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26.xml" /><Relationship Id="rId2" Type="http://schemas.openxmlformats.org/officeDocument/2006/relationships/tags" Target="../tags/tag427.xml" /><Relationship Id="rId3" Type="http://schemas.openxmlformats.org/officeDocument/2006/relationships/tags" Target="../tags/tag428.xml" /><Relationship Id="rId4" Type="http://schemas.openxmlformats.org/officeDocument/2006/relationships/tags" Target="../tags/tag429.xml" /><Relationship Id="rId5" Type="http://schemas.openxmlformats.org/officeDocument/2006/relationships/tags" Target="../tags/tag430.xml" /><Relationship Id="rId6" Type="http://schemas.openxmlformats.org/officeDocument/2006/relationships/tags" Target="../tags/tag431.xml" /><Relationship Id="rId7" Type="http://schemas.openxmlformats.org/officeDocument/2006/relationships/tags" Target="../tags/tag432.xml" /><Relationship Id="rId8" Type="http://schemas.openxmlformats.org/officeDocument/2006/relationships/slideMaster" Target="../slideMasters/slideMaster6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3.xml" /><Relationship Id="rId2" Type="http://schemas.openxmlformats.org/officeDocument/2006/relationships/tags" Target="../tags/tag434.xml" /><Relationship Id="rId3" Type="http://schemas.openxmlformats.org/officeDocument/2006/relationships/tags" Target="../tags/tag435.xml" /><Relationship Id="rId4" Type="http://schemas.openxmlformats.org/officeDocument/2006/relationships/tags" Target="../tags/tag436.xml" /><Relationship Id="rId5" Type="http://schemas.openxmlformats.org/officeDocument/2006/relationships/tags" Target="../tags/tag437.xml" /><Relationship Id="rId6" Type="http://schemas.openxmlformats.org/officeDocument/2006/relationships/tags" Target="../tags/tag438.xml" /><Relationship Id="rId7" Type="http://schemas.openxmlformats.org/officeDocument/2006/relationships/slideMaster" Target="../slideMasters/slideMaster6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9.xml" /><Relationship Id="rId2" Type="http://schemas.openxmlformats.org/officeDocument/2006/relationships/tags" Target="../tags/tag440.xml" /><Relationship Id="rId3" Type="http://schemas.openxmlformats.org/officeDocument/2006/relationships/tags" Target="../tags/tag441.xml" /><Relationship Id="rId4" Type="http://schemas.openxmlformats.org/officeDocument/2006/relationships/tags" Target="../tags/tag442.xml" /><Relationship Id="rId5" Type="http://schemas.openxmlformats.org/officeDocument/2006/relationships/tags" Target="../tags/tag443.xml" /><Relationship Id="rId6" Type="http://schemas.openxmlformats.org/officeDocument/2006/relationships/tags" Target="../tags/tag444.xml" /><Relationship Id="rId7" Type="http://schemas.openxmlformats.org/officeDocument/2006/relationships/slideMaster" Target="../slideMasters/slideMaster6.xml" /></Relationships>
</file>

<file path=ppt/slideLayouts/_rels/slideLayout6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51.xml" /><Relationship Id="rId2" Type="http://schemas.openxmlformats.org/officeDocument/2006/relationships/tags" Target="../tags/tag452.xml" /><Relationship Id="rId3" Type="http://schemas.openxmlformats.org/officeDocument/2006/relationships/tags" Target="../tags/tag453.xml" /><Relationship Id="rId4" Type="http://schemas.openxmlformats.org/officeDocument/2006/relationships/tags" Target="../tags/tag454.xml" /><Relationship Id="rId5" Type="http://schemas.openxmlformats.org/officeDocument/2006/relationships/tags" Target="../tags/tag455.xml" /><Relationship Id="rId6" Type="http://schemas.openxmlformats.org/officeDocument/2006/relationships/tags" Target="../tags/tag456.xml" /><Relationship Id="rId7" Type="http://schemas.openxmlformats.org/officeDocument/2006/relationships/slideMaster" Target="../slideMasters/slideMaster7.xml" /></Relationships>
</file>

<file path=ppt/slideLayouts/_rels/slideLayout6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57.xml" /><Relationship Id="rId2" Type="http://schemas.openxmlformats.org/officeDocument/2006/relationships/tags" Target="../tags/tag458.xml" /><Relationship Id="rId3" Type="http://schemas.openxmlformats.org/officeDocument/2006/relationships/tags" Target="../tags/tag459.xml" /><Relationship Id="rId4" Type="http://schemas.openxmlformats.org/officeDocument/2006/relationships/tags" Target="../tags/tag460.xml" /><Relationship Id="rId5" Type="http://schemas.openxmlformats.org/officeDocument/2006/relationships/tags" Target="../tags/tag461.xml" /><Relationship Id="rId6" Type="http://schemas.openxmlformats.org/officeDocument/2006/relationships/tags" Target="../tags/tag462.xml" /><Relationship Id="rId7" Type="http://schemas.openxmlformats.org/officeDocument/2006/relationships/slideMaster" Target="../slideMasters/slideMaster7.xml" /></Relationships>
</file>

<file path=ppt/slideLayouts/_rels/slideLayout6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63.xml" /><Relationship Id="rId2" Type="http://schemas.openxmlformats.org/officeDocument/2006/relationships/tags" Target="../tags/tag464.xml" /><Relationship Id="rId3" Type="http://schemas.openxmlformats.org/officeDocument/2006/relationships/tags" Target="../tags/tag465.xml" /><Relationship Id="rId4" Type="http://schemas.openxmlformats.org/officeDocument/2006/relationships/tags" Target="../tags/tag466.xml" /><Relationship Id="rId5" Type="http://schemas.openxmlformats.org/officeDocument/2006/relationships/tags" Target="../tags/tag467.xml" /><Relationship Id="rId6" Type="http://schemas.openxmlformats.org/officeDocument/2006/relationships/tags" Target="../tags/tag468.xml" /><Relationship Id="rId7" Type="http://schemas.openxmlformats.org/officeDocument/2006/relationships/slideMaster" Target="../slideMasters/slideMaster7.xml" /></Relationships>
</file>

<file path=ppt/slideLayouts/_rels/slideLayout7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69.xml" /><Relationship Id="rId2" Type="http://schemas.openxmlformats.org/officeDocument/2006/relationships/tags" Target="../tags/tag470.xml" /><Relationship Id="rId3" Type="http://schemas.openxmlformats.org/officeDocument/2006/relationships/tags" Target="../tags/tag471.xml" /><Relationship Id="rId4" Type="http://schemas.openxmlformats.org/officeDocument/2006/relationships/tags" Target="../tags/tag472.xml" /><Relationship Id="rId5" Type="http://schemas.openxmlformats.org/officeDocument/2006/relationships/tags" Target="../tags/tag473.xml" /><Relationship Id="rId6" Type="http://schemas.openxmlformats.org/officeDocument/2006/relationships/tags" Target="../tags/tag474.xml" /><Relationship Id="rId7" Type="http://schemas.openxmlformats.org/officeDocument/2006/relationships/tags" Target="../tags/tag475.xml" /><Relationship Id="rId8" Type="http://schemas.openxmlformats.org/officeDocument/2006/relationships/slideMaster" Target="../slideMasters/slideMaster7.xml" /></Relationships>
</file>

<file path=ppt/slideLayouts/_rels/slideLayout7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76.xml" /><Relationship Id="rId10" Type="http://schemas.openxmlformats.org/officeDocument/2006/relationships/slideMaster" Target="../slideMasters/slideMaster7.xml" /><Relationship Id="rId2" Type="http://schemas.openxmlformats.org/officeDocument/2006/relationships/tags" Target="../tags/tag477.xml" /><Relationship Id="rId3" Type="http://schemas.openxmlformats.org/officeDocument/2006/relationships/tags" Target="../tags/tag478.xml" /><Relationship Id="rId4" Type="http://schemas.openxmlformats.org/officeDocument/2006/relationships/tags" Target="../tags/tag479.xml" /><Relationship Id="rId5" Type="http://schemas.openxmlformats.org/officeDocument/2006/relationships/tags" Target="../tags/tag480.xml" /><Relationship Id="rId6" Type="http://schemas.openxmlformats.org/officeDocument/2006/relationships/tags" Target="../tags/tag481.xml" /><Relationship Id="rId7" Type="http://schemas.openxmlformats.org/officeDocument/2006/relationships/tags" Target="../tags/tag482.xml" /><Relationship Id="rId8" Type="http://schemas.openxmlformats.org/officeDocument/2006/relationships/tags" Target="../tags/tag483.xml" /><Relationship Id="rId9" Type="http://schemas.openxmlformats.org/officeDocument/2006/relationships/tags" Target="../tags/tag484.xml" /></Relationships>
</file>

<file path=ppt/slideLayouts/_rels/slideLayout7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5.xml" /><Relationship Id="rId2" Type="http://schemas.openxmlformats.org/officeDocument/2006/relationships/tags" Target="../tags/tag486.xml" /><Relationship Id="rId3" Type="http://schemas.openxmlformats.org/officeDocument/2006/relationships/tags" Target="../tags/tag487.xml" /><Relationship Id="rId4" Type="http://schemas.openxmlformats.org/officeDocument/2006/relationships/tags" Target="../tags/tag488.xml" /><Relationship Id="rId5" Type="http://schemas.openxmlformats.org/officeDocument/2006/relationships/tags" Target="../tags/tag489.xml" /><Relationship Id="rId6" Type="http://schemas.openxmlformats.org/officeDocument/2006/relationships/slideMaster" Target="../slideMasters/slideMaster7.xml" /></Relationships>
</file>

<file path=ppt/slideLayouts/_rels/slideLayout7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90.xml" /><Relationship Id="rId2" Type="http://schemas.openxmlformats.org/officeDocument/2006/relationships/tags" Target="../tags/tag491.xml" /><Relationship Id="rId3" Type="http://schemas.openxmlformats.org/officeDocument/2006/relationships/tags" Target="../tags/tag492.xml" /><Relationship Id="rId4" Type="http://schemas.openxmlformats.org/officeDocument/2006/relationships/tags" Target="../tags/tag493.xml" /><Relationship Id="rId5" Type="http://schemas.openxmlformats.org/officeDocument/2006/relationships/slideMaster" Target="../slideMasters/slideMaster7.xml" /></Relationships>
</file>

<file path=ppt/slideLayouts/_rels/slideLayout7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94.xml" /><Relationship Id="rId2" Type="http://schemas.openxmlformats.org/officeDocument/2006/relationships/tags" Target="../tags/tag495.xml" /><Relationship Id="rId3" Type="http://schemas.openxmlformats.org/officeDocument/2006/relationships/tags" Target="../tags/tag496.xml" /><Relationship Id="rId4" Type="http://schemas.openxmlformats.org/officeDocument/2006/relationships/tags" Target="../tags/tag497.xml" /><Relationship Id="rId5" Type="http://schemas.openxmlformats.org/officeDocument/2006/relationships/tags" Target="../tags/tag498.xml" /><Relationship Id="rId6" Type="http://schemas.openxmlformats.org/officeDocument/2006/relationships/tags" Target="../tags/tag499.xml" /><Relationship Id="rId7" Type="http://schemas.openxmlformats.org/officeDocument/2006/relationships/tags" Target="../tags/tag500.xml" /><Relationship Id="rId8" Type="http://schemas.openxmlformats.org/officeDocument/2006/relationships/slideMaster" Target="../slideMasters/slideMaster7.xml" /></Relationships>
</file>

<file path=ppt/slideLayouts/_rels/slideLayout7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01.xml" /><Relationship Id="rId2" Type="http://schemas.openxmlformats.org/officeDocument/2006/relationships/tags" Target="../tags/tag502.xml" /><Relationship Id="rId3" Type="http://schemas.openxmlformats.org/officeDocument/2006/relationships/tags" Target="../tags/tag503.xml" /><Relationship Id="rId4" Type="http://schemas.openxmlformats.org/officeDocument/2006/relationships/tags" Target="../tags/tag504.xml" /><Relationship Id="rId5" Type="http://schemas.openxmlformats.org/officeDocument/2006/relationships/tags" Target="../tags/tag505.xml" /><Relationship Id="rId6" Type="http://schemas.openxmlformats.org/officeDocument/2006/relationships/tags" Target="../tags/tag506.xml" /><Relationship Id="rId7" Type="http://schemas.openxmlformats.org/officeDocument/2006/relationships/tags" Target="../tags/tag507.xml" /><Relationship Id="rId8" Type="http://schemas.openxmlformats.org/officeDocument/2006/relationships/slideMaster" Target="../slideMasters/slideMaster7.xml" /></Relationships>
</file>

<file path=ppt/slideLayouts/_rels/slideLayout7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08.xml" /><Relationship Id="rId2" Type="http://schemas.openxmlformats.org/officeDocument/2006/relationships/tags" Target="../tags/tag509.xml" /><Relationship Id="rId3" Type="http://schemas.openxmlformats.org/officeDocument/2006/relationships/tags" Target="../tags/tag510.xml" /><Relationship Id="rId4" Type="http://schemas.openxmlformats.org/officeDocument/2006/relationships/tags" Target="../tags/tag511.xml" /><Relationship Id="rId5" Type="http://schemas.openxmlformats.org/officeDocument/2006/relationships/tags" Target="../tags/tag512.xml" /><Relationship Id="rId6" Type="http://schemas.openxmlformats.org/officeDocument/2006/relationships/tags" Target="../tags/tag513.xml" /><Relationship Id="rId7" Type="http://schemas.openxmlformats.org/officeDocument/2006/relationships/slideMaster" Target="../slideMasters/slideMaster7.xml" /></Relationships>
</file>

<file path=ppt/slideLayouts/_rels/slideLayout7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4.xml" /><Relationship Id="rId2" Type="http://schemas.openxmlformats.org/officeDocument/2006/relationships/tags" Target="../tags/tag515.xml" /><Relationship Id="rId3" Type="http://schemas.openxmlformats.org/officeDocument/2006/relationships/tags" Target="../tags/tag516.xml" /><Relationship Id="rId4" Type="http://schemas.openxmlformats.org/officeDocument/2006/relationships/tags" Target="../tags/tag517.xml" /><Relationship Id="rId5" Type="http://schemas.openxmlformats.org/officeDocument/2006/relationships/tags" Target="../tags/tag518.xml" /><Relationship Id="rId6" Type="http://schemas.openxmlformats.org/officeDocument/2006/relationships/tags" Target="../tags/tag519.xml" /><Relationship Id="rId7" Type="http://schemas.openxmlformats.org/officeDocument/2006/relationships/slideMaster" Target="../slideMasters/slideMaster7.xml" /></Relationships>
</file>

<file path=ppt/slideLayouts/_rels/slideLayout7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6.xml" /><Relationship Id="rId2" Type="http://schemas.openxmlformats.org/officeDocument/2006/relationships/tags" Target="../tags/tag527.xml" /><Relationship Id="rId3" Type="http://schemas.openxmlformats.org/officeDocument/2006/relationships/tags" Target="../tags/tag528.xml" /><Relationship Id="rId4" Type="http://schemas.openxmlformats.org/officeDocument/2006/relationships/tags" Target="../tags/tag529.xml" /><Relationship Id="rId5" Type="http://schemas.openxmlformats.org/officeDocument/2006/relationships/tags" Target="../tags/tag530.xml" /><Relationship Id="rId6" Type="http://schemas.openxmlformats.org/officeDocument/2006/relationships/tags" Target="../tags/tag531.xml" /><Relationship Id="rId7" Type="http://schemas.openxmlformats.org/officeDocument/2006/relationships/slideMaster" Target="../slideMasters/slideMaster8.xml" /></Relationships>
</file>

<file path=ppt/slideLayouts/_rels/slideLayout7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32.xml" /><Relationship Id="rId2" Type="http://schemas.openxmlformats.org/officeDocument/2006/relationships/tags" Target="../tags/tag533.xml" /><Relationship Id="rId3" Type="http://schemas.openxmlformats.org/officeDocument/2006/relationships/tags" Target="../tags/tag534.xml" /><Relationship Id="rId4" Type="http://schemas.openxmlformats.org/officeDocument/2006/relationships/tags" Target="../tags/tag535.xml" /><Relationship Id="rId5" Type="http://schemas.openxmlformats.org/officeDocument/2006/relationships/tags" Target="../tags/tag536.xml" /><Relationship Id="rId6" Type="http://schemas.openxmlformats.org/officeDocument/2006/relationships/tags" Target="../tags/tag537.xml" /><Relationship Id="rId7" Type="http://schemas.openxmlformats.org/officeDocument/2006/relationships/slideMaster" Target="../slideMasters/slideMaster8.xml" /></Relationships>
</file>

<file path=ppt/slideLayouts/_rels/slideLayout8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38.xml" /><Relationship Id="rId2" Type="http://schemas.openxmlformats.org/officeDocument/2006/relationships/tags" Target="../tags/tag539.xml" /><Relationship Id="rId3" Type="http://schemas.openxmlformats.org/officeDocument/2006/relationships/tags" Target="../tags/tag540.xml" /><Relationship Id="rId4" Type="http://schemas.openxmlformats.org/officeDocument/2006/relationships/tags" Target="../tags/tag541.xml" /><Relationship Id="rId5" Type="http://schemas.openxmlformats.org/officeDocument/2006/relationships/tags" Target="../tags/tag542.xml" /><Relationship Id="rId6" Type="http://schemas.openxmlformats.org/officeDocument/2006/relationships/tags" Target="../tags/tag543.xml" /><Relationship Id="rId7" Type="http://schemas.openxmlformats.org/officeDocument/2006/relationships/slideMaster" Target="../slideMasters/slideMaster8.xml" /></Relationships>
</file>

<file path=ppt/slideLayouts/_rels/slideLayout8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44.xml" /><Relationship Id="rId2" Type="http://schemas.openxmlformats.org/officeDocument/2006/relationships/tags" Target="../tags/tag545.xml" /><Relationship Id="rId3" Type="http://schemas.openxmlformats.org/officeDocument/2006/relationships/tags" Target="../tags/tag546.xml" /><Relationship Id="rId4" Type="http://schemas.openxmlformats.org/officeDocument/2006/relationships/tags" Target="../tags/tag547.xml" /><Relationship Id="rId5" Type="http://schemas.openxmlformats.org/officeDocument/2006/relationships/tags" Target="../tags/tag548.xml" /><Relationship Id="rId6" Type="http://schemas.openxmlformats.org/officeDocument/2006/relationships/tags" Target="../tags/tag549.xml" /><Relationship Id="rId7" Type="http://schemas.openxmlformats.org/officeDocument/2006/relationships/tags" Target="../tags/tag550.xml" /><Relationship Id="rId8" Type="http://schemas.openxmlformats.org/officeDocument/2006/relationships/slideMaster" Target="../slideMasters/slideMaster8.xml" /></Relationships>
</file>

<file path=ppt/slideLayouts/_rels/slideLayout8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51.xml" /><Relationship Id="rId10" Type="http://schemas.openxmlformats.org/officeDocument/2006/relationships/slideMaster" Target="../slideMasters/slideMaster8.xml" /><Relationship Id="rId2" Type="http://schemas.openxmlformats.org/officeDocument/2006/relationships/tags" Target="../tags/tag552.xml" /><Relationship Id="rId3" Type="http://schemas.openxmlformats.org/officeDocument/2006/relationships/tags" Target="../tags/tag553.xml" /><Relationship Id="rId4" Type="http://schemas.openxmlformats.org/officeDocument/2006/relationships/tags" Target="../tags/tag554.xml" /><Relationship Id="rId5" Type="http://schemas.openxmlformats.org/officeDocument/2006/relationships/tags" Target="../tags/tag555.xml" /><Relationship Id="rId6" Type="http://schemas.openxmlformats.org/officeDocument/2006/relationships/tags" Target="../tags/tag556.xml" /><Relationship Id="rId7" Type="http://schemas.openxmlformats.org/officeDocument/2006/relationships/tags" Target="../tags/tag557.xml" /><Relationship Id="rId8" Type="http://schemas.openxmlformats.org/officeDocument/2006/relationships/tags" Target="../tags/tag558.xml" /><Relationship Id="rId9" Type="http://schemas.openxmlformats.org/officeDocument/2006/relationships/tags" Target="../tags/tag559.xml" /></Relationships>
</file>

<file path=ppt/slideLayouts/_rels/slideLayout8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0.xml" /><Relationship Id="rId2" Type="http://schemas.openxmlformats.org/officeDocument/2006/relationships/tags" Target="../tags/tag561.xml" /><Relationship Id="rId3" Type="http://schemas.openxmlformats.org/officeDocument/2006/relationships/tags" Target="../tags/tag562.xml" /><Relationship Id="rId4" Type="http://schemas.openxmlformats.org/officeDocument/2006/relationships/tags" Target="../tags/tag563.xml" /><Relationship Id="rId5" Type="http://schemas.openxmlformats.org/officeDocument/2006/relationships/tags" Target="../tags/tag564.xml" /><Relationship Id="rId6" Type="http://schemas.openxmlformats.org/officeDocument/2006/relationships/slideMaster" Target="../slideMasters/slideMaster8.xml" /></Relationships>
</file>

<file path=ppt/slideLayouts/_rels/slideLayout8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5.xml" /><Relationship Id="rId2" Type="http://schemas.openxmlformats.org/officeDocument/2006/relationships/tags" Target="../tags/tag566.xml" /><Relationship Id="rId3" Type="http://schemas.openxmlformats.org/officeDocument/2006/relationships/tags" Target="../tags/tag567.xml" /><Relationship Id="rId4" Type="http://schemas.openxmlformats.org/officeDocument/2006/relationships/tags" Target="../tags/tag568.xml" /><Relationship Id="rId5" Type="http://schemas.openxmlformats.org/officeDocument/2006/relationships/slideMaster" Target="../slideMasters/slideMaster8.xml" /></Relationships>
</file>

<file path=ppt/slideLayouts/_rels/slideLayout8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9.xml" /><Relationship Id="rId2" Type="http://schemas.openxmlformats.org/officeDocument/2006/relationships/tags" Target="../tags/tag570.xml" /><Relationship Id="rId3" Type="http://schemas.openxmlformats.org/officeDocument/2006/relationships/tags" Target="../tags/tag571.xml" /><Relationship Id="rId4" Type="http://schemas.openxmlformats.org/officeDocument/2006/relationships/tags" Target="../tags/tag572.xml" /><Relationship Id="rId5" Type="http://schemas.openxmlformats.org/officeDocument/2006/relationships/tags" Target="../tags/tag573.xml" /><Relationship Id="rId6" Type="http://schemas.openxmlformats.org/officeDocument/2006/relationships/tags" Target="../tags/tag574.xml" /><Relationship Id="rId7" Type="http://schemas.openxmlformats.org/officeDocument/2006/relationships/tags" Target="../tags/tag575.xml" /><Relationship Id="rId8" Type="http://schemas.openxmlformats.org/officeDocument/2006/relationships/slideMaster" Target="../slideMasters/slideMaster8.xml" /></Relationships>
</file>

<file path=ppt/slideLayouts/_rels/slideLayout8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76.xml" /><Relationship Id="rId2" Type="http://schemas.openxmlformats.org/officeDocument/2006/relationships/tags" Target="../tags/tag577.xml" /><Relationship Id="rId3" Type="http://schemas.openxmlformats.org/officeDocument/2006/relationships/tags" Target="../tags/tag578.xml" /><Relationship Id="rId4" Type="http://schemas.openxmlformats.org/officeDocument/2006/relationships/tags" Target="../tags/tag579.xml" /><Relationship Id="rId5" Type="http://schemas.openxmlformats.org/officeDocument/2006/relationships/tags" Target="../tags/tag580.xml" /><Relationship Id="rId6" Type="http://schemas.openxmlformats.org/officeDocument/2006/relationships/tags" Target="../tags/tag581.xml" /><Relationship Id="rId7" Type="http://schemas.openxmlformats.org/officeDocument/2006/relationships/tags" Target="../tags/tag582.xml" /><Relationship Id="rId8" Type="http://schemas.openxmlformats.org/officeDocument/2006/relationships/slideMaster" Target="../slideMasters/slideMaster8.xml" /></Relationships>
</file>

<file path=ppt/slideLayouts/_rels/slideLayout8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3.xml" /><Relationship Id="rId2" Type="http://schemas.openxmlformats.org/officeDocument/2006/relationships/tags" Target="../tags/tag584.xml" /><Relationship Id="rId3" Type="http://schemas.openxmlformats.org/officeDocument/2006/relationships/tags" Target="../tags/tag585.xml" /><Relationship Id="rId4" Type="http://schemas.openxmlformats.org/officeDocument/2006/relationships/tags" Target="../tags/tag586.xml" /><Relationship Id="rId5" Type="http://schemas.openxmlformats.org/officeDocument/2006/relationships/tags" Target="../tags/tag587.xml" /><Relationship Id="rId6" Type="http://schemas.openxmlformats.org/officeDocument/2006/relationships/tags" Target="../tags/tag588.xml" /><Relationship Id="rId7" Type="http://schemas.openxmlformats.org/officeDocument/2006/relationships/slideMaster" Target="../slideMasters/slideMaster8.xml" /></Relationships>
</file>

<file path=ppt/slideLayouts/_rels/slideLayout8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9.xml" /><Relationship Id="rId2" Type="http://schemas.openxmlformats.org/officeDocument/2006/relationships/tags" Target="../tags/tag590.xml" /><Relationship Id="rId3" Type="http://schemas.openxmlformats.org/officeDocument/2006/relationships/tags" Target="../tags/tag591.xml" /><Relationship Id="rId4" Type="http://schemas.openxmlformats.org/officeDocument/2006/relationships/tags" Target="../tags/tag592.xml" /><Relationship Id="rId5" Type="http://schemas.openxmlformats.org/officeDocument/2006/relationships/tags" Target="../tags/tag593.xml" /><Relationship Id="rId6" Type="http://schemas.openxmlformats.org/officeDocument/2006/relationships/tags" Target="../tags/tag594.xml" /><Relationship Id="rId7" Type="http://schemas.openxmlformats.org/officeDocument/2006/relationships/slideMaster" Target="../slideMasters/slideMaster8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465D3BB-231B-4DEF-AEE0-17838241248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465D3BB-231B-4DEF-AEE0-17838241248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465D3BB-231B-4DEF-AEE0-17838241248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465D3BB-231B-4DEF-AEE0-17838241248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465D3BB-231B-4DEF-AEE0-17838241248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465D3BB-231B-4DEF-AEE0-17838241248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465D3BB-231B-4DEF-AEE0-17838241248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465D3BB-231B-4DEF-AEE0-17838241248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465D3BB-231B-4DEF-AEE0-17838241248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465D3BB-231B-4DEF-AEE0-17838241248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465D3BB-231B-4DEF-AEE0-17838241248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923D9C-8F79-4D63-8E16-DC7C668813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923D9C-8F79-4D63-8E16-DC7C668813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923D9C-8F79-4D63-8E16-DC7C668813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923D9C-8F79-4D63-8E16-DC7C668813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923D9C-8F79-4D63-8E16-DC7C668813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923D9C-8F79-4D63-8E16-DC7C668813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923D9C-8F79-4D63-8E16-DC7C668813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923D9C-8F79-4D63-8E16-DC7C668813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923D9C-8F79-4D63-8E16-DC7C668813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923D9C-8F79-4D63-8E16-DC7C668813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923D9C-8F79-4D63-8E16-DC7C668813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33A75EF-BED9-4923-930A-3FA84C9A3A1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33A75EF-BED9-4923-930A-3FA84C9A3A1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33A75EF-BED9-4923-930A-3FA84C9A3A1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33A75EF-BED9-4923-930A-3FA84C9A3A1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33A75EF-BED9-4923-930A-3FA84C9A3A1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33A75EF-BED9-4923-930A-3FA84C9A3A1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33A75EF-BED9-4923-930A-3FA84C9A3A1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33A75EF-BED9-4923-930A-3FA84C9A3A1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33A75EF-BED9-4923-930A-3FA84C9A3A1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33A75EF-BED9-4923-930A-3FA84C9A3A1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33A75EF-BED9-4923-930A-3FA84C9A3A1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7E5E513-F945-49F2-A627-B8515557398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7E5E513-F945-49F2-A627-B8515557398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7E5E513-F945-49F2-A627-B8515557398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7E5E513-F945-49F2-A627-B8515557398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7E5E513-F945-49F2-A627-B8515557398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7E5E513-F945-49F2-A627-B8515557398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7E5E513-F945-49F2-A627-B8515557398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7E5E513-F945-49F2-A627-B8515557398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7E5E513-F945-49F2-A627-B8515557398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7E5E513-F945-49F2-A627-B8515557398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7E5E513-F945-49F2-A627-B8515557398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4D83667-DD93-4EB9-B7CF-CE8ABA11619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4D83667-DD93-4EB9-B7CF-CE8ABA11619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4D83667-DD93-4EB9-B7CF-CE8ABA11619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4D83667-DD93-4EB9-B7CF-CE8ABA11619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4D83667-DD93-4EB9-B7CF-CE8ABA11619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4D83667-DD93-4EB9-B7CF-CE8ABA11619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4D83667-DD93-4EB9-B7CF-CE8ABA11619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4D83667-DD93-4EB9-B7CF-CE8ABA11619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4D83667-DD93-4EB9-B7CF-CE8ABA11619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4D83667-DD93-4EB9-B7CF-CE8ABA11619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4D83667-DD93-4EB9-B7CF-CE8ABA11619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8DC3CE2-C1AC-4680-A4DD-AC63B24E12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8DC3CE2-C1AC-4680-A4DD-AC63B24E12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8DC3CE2-C1AC-4680-A4DD-AC63B24E12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8DC3CE2-C1AC-4680-A4DD-AC63B24E12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8DC3CE2-C1AC-4680-A4DD-AC63B24E12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8DC3CE2-C1AC-4680-A4DD-AC63B24E12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8DC3CE2-C1AC-4680-A4DD-AC63B24E12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8DC3CE2-C1AC-4680-A4DD-AC63B24E12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8DC3CE2-C1AC-4680-A4DD-AC63B24E12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8DC3CE2-C1AC-4680-A4DD-AC63B24E12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8DC3CE2-C1AC-4680-A4DD-AC63B24E12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28DB324-BC8F-4B9C-854B-33EE536D741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28DB324-BC8F-4B9C-854B-33EE536D741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28DB324-BC8F-4B9C-854B-33EE536D741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28DB324-BC8F-4B9C-854B-33EE536D741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28DB324-BC8F-4B9C-854B-33EE536D741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28DB324-BC8F-4B9C-854B-33EE536D741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28DB324-BC8F-4B9C-854B-33EE536D741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28DB324-BC8F-4B9C-854B-33EE536D741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28DB324-BC8F-4B9C-854B-33EE536D741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28DB324-BC8F-4B9C-854B-33EE536D741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28DB324-BC8F-4B9C-854B-33EE536D741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AF9060-2D93-4205-B71C-B17D78747F2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AF9060-2D93-4205-B71C-B17D78747F2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AF9060-2D93-4205-B71C-B17D78747F2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AF9060-2D93-4205-B71C-B17D78747F2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AF9060-2D93-4205-B71C-B17D78747F2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AF9060-2D93-4205-B71C-B17D78747F2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AF9060-2D93-4205-B71C-B17D78747F2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AF9060-2D93-4205-B71C-B17D78747F2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AF9060-2D93-4205-B71C-B17D78747F2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AF9060-2D93-4205-B71C-B17D78747F2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AF9060-2D93-4205-B71C-B17D78747F2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70.xml" /><Relationship Id="rId13" Type="http://schemas.openxmlformats.org/officeDocument/2006/relationships/tags" Target="../tags/tag71.xml" /><Relationship Id="rId14" Type="http://schemas.openxmlformats.org/officeDocument/2006/relationships/tags" Target="../tags/tag72.xml" /><Relationship Id="rId15" Type="http://schemas.openxmlformats.org/officeDocument/2006/relationships/tags" Target="../tags/tag73.xml" /><Relationship Id="rId16" Type="http://schemas.openxmlformats.org/officeDocument/2006/relationships/tags" Target="../tags/tag74.xml" /><Relationship Id="rId17" Type="http://schemas.openxmlformats.org/officeDocument/2006/relationships/tags" Target="../tags/tag75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ags" Target="../tags/tag145.xml" /><Relationship Id="rId13" Type="http://schemas.openxmlformats.org/officeDocument/2006/relationships/tags" Target="../tags/tag146.xml" /><Relationship Id="rId14" Type="http://schemas.openxmlformats.org/officeDocument/2006/relationships/tags" Target="../tags/tag147.xml" /><Relationship Id="rId15" Type="http://schemas.openxmlformats.org/officeDocument/2006/relationships/tags" Target="../tags/tag148.xml" /><Relationship Id="rId16" Type="http://schemas.openxmlformats.org/officeDocument/2006/relationships/tags" Target="../tags/tag149.xml" /><Relationship Id="rId17" Type="http://schemas.openxmlformats.org/officeDocument/2006/relationships/tags" Target="../tags/tag150.xml" /><Relationship Id="rId18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ags" Target="../tags/tag220.xml" /><Relationship Id="rId13" Type="http://schemas.openxmlformats.org/officeDocument/2006/relationships/tags" Target="../tags/tag221.xml" /><Relationship Id="rId14" Type="http://schemas.openxmlformats.org/officeDocument/2006/relationships/tags" Target="../tags/tag222.xml" /><Relationship Id="rId15" Type="http://schemas.openxmlformats.org/officeDocument/2006/relationships/tags" Target="../tags/tag223.xml" /><Relationship Id="rId16" Type="http://schemas.openxmlformats.org/officeDocument/2006/relationships/tags" Target="../tags/tag224.xml" /><Relationship Id="rId17" Type="http://schemas.openxmlformats.org/officeDocument/2006/relationships/tags" Target="../tags/tag225.xml" /><Relationship Id="rId18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ags" Target="../tags/tag295.xml" /><Relationship Id="rId13" Type="http://schemas.openxmlformats.org/officeDocument/2006/relationships/tags" Target="../tags/tag296.xml" /><Relationship Id="rId14" Type="http://schemas.openxmlformats.org/officeDocument/2006/relationships/tags" Target="../tags/tag297.xml" /><Relationship Id="rId15" Type="http://schemas.openxmlformats.org/officeDocument/2006/relationships/tags" Target="../tags/tag298.xml" /><Relationship Id="rId16" Type="http://schemas.openxmlformats.org/officeDocument/2006/relationships/tags" Target="../tags/tag299.xml" /><Relationship Id="rId17" Type="http://schemas.openxmlformats.org/officeDocument/2006/relationships/tags" Target="../tags/tag300.xml" /><Relationship Id="rId18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tags" Target="../tags/tag370.xml" /><Relationship Id="rId13" Type="http://schemas.openxmlformats.org/officeDocument/2006/relationships/tags" Target="../tags/tag371.xml" /><Relationship Id="rId14" Type="http://schemas.openxmlformats.org/officeDocument/2006/relationships/tags" Target="../tags/tag372.xml" /><Relationship Id="rId15" Type="http://schemas.openxmlformats.org/officeDocument/2006/relationships/tags" Target="../tags/tag373.xml" /><Relationship Id="rId16" Type="http://schemas.openxmlformats.org/officeDocument/2006/relationships/tags" Target="../tags/tag374.xml" /><Relationship Id="rId17" Type="http://schemas.openxmlformats.org/officeDocument/2006/relationships/tags" Target="../tags/tag375.xml" /><Relationship Id="rId18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6.xml" /><Relationship Id="rId10" Type="http://schemas.openxmlformats.org/officeDocument/2006/relationships/slideLayout" Target="../slideLayouts/slideLayout65.xml" /><Relationship Id="rId11" Type="http://schemas.openxmlformats.org/officeDocument/2006/relationships/slideLayout" Target="../slideLayouts/slideLayout66.xml" /><Relationship Id="rId12" Type="http://schemas.openxmlformats.org/officeDocument/2006/relationships/tags" Target="../tags/tag445.xml" /><Relationship Id="rId13" Type="http://schemas.openxmlformats.org/officeDocument/2006/relationships/tags" Target="../tags/tag446.xml" /><Relationship Id="rId14" Type="http://schemas.openxmlformats.org/officeDocument/2006/relationships/tags" Target="../tags/tag447.xml" /><Relationship Id="rId15" Type="http://schemas.openxmlformats.org/officeDocument/2006/relationships/tags" Target="../tags/tag448.xml" /><Relationship Id="rId16" Type="http://schemas.openxmlformats.org/officeDocument/2006/relationships/tags" Target="../tags/tag449.xml" /><Relationship Id="rId17" Type="http://schemas.openxmlformats.org/officeDocument/2006/relationships/tags" Target="../tags/tag450.xml" /><Relationship Id="rId18" Type="http://schemas.openxmlformats.org/officeDocument/2006/relationships/theme" Target="../theme/theme6.xml" /><Relationship Id="rId2" Type="http://schemas.openxmlformats.org/officeDocument/2006/relationships/slideLayout" Target="../slideLayouts/slideLayout57.xml" /><Relationship Id="rId3" Type="http://schemas.openxmlformats.org/officeDocument/2006/relationships/slideLayout" Target="../slideLayouts/slideLayout58.xml" /><Relationship Id="rId4" Type="http://schemas.openxmlformats.org/officeDocument/2006/relationships/slideLayout" Target="../slideLayouts/slideLayout59.xml" /><Relationship Id="rId5" Type="http://schemas.openxmlformats.org/officeDocument/2006/relationships/slideLayout" Target="../slideLayouts/slideLayout60.xml" /><Relationship Id="rId6" Type="http://schemas.openxmlformats.org/officeDocument/2006/relationships/slideLayout" Target="../slideLayouts/slideLayout61.xml" /><Relationship Id="rId7" Type="http://schemas.openxmlformats.org/officeDocument/2006/relationships/slideLayout" Target="../slideLayouts/slideLayout62.xml" /><Relationship Id="rId8" Type="http://schemas.openxmlformats.org/officeDocument/2006/relationships/slideLayout" Target="../slideLayouts/slideLayout63.xml" /><Relationship Id="rId9" Type="http://schemas.openxmlformats.org/officeDocument/2006/relationships/slideLayout" Target="../slideLayouts/slideLayout64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7.xml" /><Relationship Id="rId10" Type="http://schemas.openxmlformats.org/officeDocument/2006/relationships/slideLayout" Target="../slideLayouts/slideLayout76.xml" /><Relationship Id="rId11" Type="http://schemas.openxmlformats.org/officeDocument/2006/relationships/slideLayout" Target="../slideLayouts/slideLayout77.xml" /><Relationship Id="rId12" Type="http://schemas.openxmlformats.org/officeDocument/2006/relationships/tags" Target="../tags/tag520.xml" /><Relationship Id="rId13" Type="http://schemas.openxmlformats.org/officeDocument/2006/relationships/tags" Target="../tags/tag521.xml" /><Relationship Id="rId14" Type="http://schemas.openxmlformats.org/officeDocument/2006/relationships/tags" Target="../tags/tag522.xml" /><Relationship Id="rId15" Type="http://schemas.openxmlformats.org/officeDocument/2006/relationships/tags" Target="../tags/tag523.xml" /><Relationship Id="rId16" Type="http://schemas.openxmlformats.org/officeDocument/2006/relationships/tags" Target="../tags/tag524.xml" /><Relationship Id="rId17" Type="http://schemas.openxmlformats.org/officeDocument/2006/relationships/tags" Target="../tags/tag525.xml" /><Relationship Id="rId18" Type="http://schemas.openxmlformats.org/officeDocument/2006/relationships/theme" Target="../theme/theme7.xml" /><Relationship Id="rId2" Type="http://schemas.openxmlformats.org/officeDocument/2006/relationships/slideLayout" Target="../slideLayouts/slideLayout68.xml" /><Relationship Id="rId3" Type="http://schemas.openxmlformats.org/officeDocument/2006/relationships/slideLayout" Target="../slideLayouts/slideLayout69.xml" /><Relationship Id="rId4" Type="http://schemas.openxmlformats.org/officeDocument/2006/relationships/slideLayout" Target="../slideLayouts/slideLayout70.xml" /><Relationship Id="rId5" Type="http://schemas.openxmlformats.org/officeDocument/2006/relationships/slideLayout" Target="../slideLayouts/slideLayout71.xml" /><Relationship Id="rId6" Type="http://schemas.openxmlformats.org/officeDocument/2006/relationships/slideLayout" Target="../slideLayouts/slideLayout72.xml" /><Relationship Id="rId7" Type="http://schemas.openxmlformats.org/officeDocument/2006/relationships/slideLayout" Target="../slideLayouts/slideLayout73.xml" /><Relationship Id="rId8" Type="http://schemas.openxmlformats.org/officeDocument/2006/relationships/slideLayout" Target="../slideLayouts/slideLayout74.xml" /><Relationship Id="rId9" Type="http://schemas.openxmlformats.org/officeDocument/2006/relationships/slideLayout" Target="../slideLayouts/slideLayout75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8.xml" /><Relationship Id="rId10" Type="http://schemas.openxmlformats.org/officeDocument/2006/relationships/slideLayout" Target="../slideLayouts/slideLayout87.xml" /><Relationship Id="rId11" Type="http://schemas.openxmlformats.org/officeDocument/2006/relationships/slideLayout" Target="../slideLayouts/slideLayout88.xml" /><Relationship Id="rId12" Type="http://schemas.openxmlformats.org/officeDocument/2006/relationships/tags" Target="../tags/tag595.xml" /><Relationship Id="rId13" Type="http://schemas.openxmlformats.org/officeDocument/2006/relationships/tags" Target="../tags/tag596.xml" /><Relationship Id="rId14" Type="http://schemas.openxmlformats.org/officeDocument/2006/relationships/tags" Target="../tags/tag597.xml" /><Relationship Id="rId15" Type="http://schemas.openxmlformats.org/officeDocument/2006/relationships/tags" Target="../tags/tag598.xml" /><Relationship Id="rId16" Type="http://schemas.openxmlformats.org/officeDocument/2006/relationships/tags" Target="../tags/tag599.xml" /><Relationship Id="rId17" Type="http://schemas.openxmlformats.org/officeDocument/2006/relationships/tags" Target="../tags/tag600.xml" /><Relationship Id="rId18" Type="http://schemas.openxmlformats.org/officeDocument/2006/relationships/theme" Target="../theme/theme8.xml" /><Relationship Id="rId2" Type="http://schemas.openxmlformats.org/officeDocument/2006/relationships/slideLayout" Target="../slideLayouts/slideLayout79.xml" /><Relationship Id="rId3" Type="http://schemas.openxmlformats.org/officeDocument/2006/relationships/slideLayout" Target="../slideLayouts/slideLayout80.xml" /><Relationship Id="rId4" Type="http://schemas.openxmlformats.org/officeDocument/2006/relationships/slideLayout" Target="../slideLayouts/slideLayout81.xml" /><Relationship Id="rId5" Type="http://schemas.openxmlformats.org/officeDocument/2006/relationships/slideLayout" Target="../slideLayouts/slideLayout82.xml" /><Relationship Id="rId6" Type="http://schemas.openxmlformats.org/officeDocument/2006/relationships/slideLayout" Target="../slideLayouts/slideLayout83.xml" /><Relationship Id="rId7" Type="http://schemas.openxmlformats.org/officeDocument/2006/relationships/slideLayout" Target="../slideLayouts/slideLayout84.xml" /><Relationship Id="rId8" Type="http://schemas.openxmlformats.org/officeDocument/2006/relationships/slideLayout" Target="../slideLayouts/slideLayout85.xml" /><Relationship Id="rId9" Type="http://schemas.openxmlformats.org/officeDocument/2006/relationships/slideLayout" Target="../slideLayouts/slideLayout86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1026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465D3BB-231B-4DEF-AEE0-17838241248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2050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anose="02010600030101010101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923D9C-8F79-4D63-8E16-DC7C668813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3074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33A75EF-BED9-4923-930A-3FA84C9A3A1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4098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7E5E513-F945-49F2-A627-B8515557398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5122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4D83667-DD93-4EB9-B7CF-CE8ABA11619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2" r:id="rId1"/>
    <p:sldLayoutId id="2147483933" r:id="rId2"/>
    <p:sldLayoutId id="2147483934" r:id="rId3"/>
    <p:sldLayoutId id="2147483935" r:id="rId4"/>
    <p:sldLayoutId id="2147483936" r:id="rId5"/>
    <p:sldLayoutId id="2147483937" r:id="rId6"/>
    <p:sldLayoutId id="2147483938" r:id="rId7"/>
    <p:sldLayoutId id="2147483939" r:id="rId8"/>
    <p:sldLayoutId id="2147483940" r:id="rId9"/>
    <p:sldLayoutId id="2147483941" r:id="rId10"/>
    <p:sldLayoutId id="2147483942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6146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7" name="文本占位符 2"/>
          <p:cNvSpPr/>
          <p:nvPr>
            <p:ph type="body" idx="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6148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49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50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8DC3CE2-C1AC-4680-A4DD-AC63B24E128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7170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1" name="文本占位符 2"/>
          <p:cNvSpPr/>
          <p:nvPr>
            <p:ph type="body" idx="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7172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73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74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28DB324-BC8F-4B9C-854B-33EE536D741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8194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5" name="文本占位符 2"/>
          <p:cNvSpPr/>
          <p:nvPr>
            <p:ph type="body" idx="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8196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197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198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AF9060-2D93-4205-B71C-B17D78747F2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67" r:id="rId3"/>
    <p:sldLayoutId id="2147483968" r:id="rId4"/>
    <p:sldLayoutId id="2147483969" r:id="rId5"/>
    <p:sldLayoutId id="2147483970" r:id="rId6"/>
    <p:sldLayoutId id="2147483971" r:id="rId7"/>
    <p:sldLayoutId id="2147483972" r:id="rId8"/>
    <p:sldLayoutId id="2147483973" r:id="rId9"/>
    <p:sldLayoutId id="2147483974" r:id="rId10"/>
    <p:sldLayoutId id="2147483975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08.xml" /><Relationship Id="rId3" Type="http://schemas.openxmlformats.org/officeDocument/2006/relationships/tags" Target="../tags/tag609.xml" /><Relationship Id="rId4" Type="http://schemas.openxmlformats.org/officeDocument/2006/relationships/tags" Target="../tags/tag610.xml" /><Relationship Id="rId5" Type="http://schemas.openxmlformats.org/officeDocument/2006/relationships/tags" Target="../tags/tag611.xml" /><Relationship Id="rId6" Type="http://schemas.openxmlformats.org/officeDocument/2006/relationships/image" Target="../media/image1.png" /><Relationship Id="rId7" Type="http://schemas.openxmlformats.org/officeDocument/2006/relationships/tags" Target="../tags/tag61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616.xml" /><Relationship Id="rId4" Type="http://schemas.openxmlformats.org/officeDocument/2006/relationships/tags" Target="../tags/tag617.xml" /><Relationship Id="rId5" Type="http://schemas.openxmlformats.org/officeDocument/2006/relationships/image" Target="../media/image2.png" /><Relationship Id="rId6" Type="http://schemas.openxmlformats.org/officeDocument/2006/relationships/tags" Target="../tags/tag618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622.xml" /><Relationship Id="rId4" Type="http://schemas.openxmlformats.org/officeDocument/2006/relationships/tags" Target="../tags/tag623.xml" /><Relationship Id="rId5" Type="http://schemas.openxmlformats.org/officeDocument/2006/relationships/tags" Target="../tags/tag624.xml" /><Relationship Id="rId6" Type="http://schemas.openxmlformats.org/officeDocument/2006/relationships/image" Target="../media/image3.png" /><Relationship Id="rId7" Type="http://schemas.openxmlformats.org/officeDocument/2006/relationships/tags" Target="../tags/tag625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629.xml" /><Relationship Id="rId4" Type="http://schemas.openxmlformats.org/officeDocument/2006/relationships/tags" Target="../tags/tag630.xml" /><Relationship Id="rId5" Type="http://schemas.openxmlformats.org/officeDocument/2006/relationships/tags" Target="../tags/tag631.xml" /><Relationship Id="rId6" Type="http://schemas.openxmlformats.org/officeDocument/2006/relationships/tags" Target="../tags/tag63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636.xml" /><Relationship Id="rId4" Type="http://schemas.openxmlformats.org/officeDocument/2006/relationships/tags" Target="../tags/tag63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646.xml" /><Relationship Id="rId11" Type="http://schemas.openxmlformats.org/officeDocument/2006/relationships/tags" Target="../tags/tag647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641.xml" /><Relationship Id="rId4" Type="http://schemas.openxmlformats.org/officeDocument/2006/relationships/tags" Target="../tags/tag642.xml" /><Relationship Id="rId5" Type="http://schemas.openxmlformats.org/officeDocument/2006/relationships/tags" Target="../tags/tag643.xml" /><Relationship Id="rId6" Type="http://schemas.openxmlformats.org/officeDocument/2006/relationships/image" Target="../media/image4.png" /><Relationship Id="rId7" Type="http://schemas.openxmlformats.org/officeDocument/2006/relationships/tags" Target="../tags/tag644.xml" /><Relationship Id="rId8" Type="http://schemas.openxmlformats.org/officeDocument/2006/relationships/image" Target="../media/image5.png" /><Relationship Id="rId9" Type="http://schemas.openxmlformats.org/officeDocument/2006/relationships/tags" Target="../tags/tag64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651.xml" /><Relationship Id="rId4" Type="http://schemas.openxmlformats.org/officeDocument/2006/relationships/tags" Target="../tags/tag652.xml" /><Relationship Id="rId5" Type="http://schemas.openxmlformats.org/officeDocument/2006/relationships/tags" Target="../tags/tag653.xml" /><Relationship Id="rId6" Type="http://schemas.openxmlformats.org/officeDocument/2006/relationships/tags" Target="../tags/tag65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10" Type="http://schemas.openxmlformats.org/officeDocument/2006/relationships/tags" Target="../tags/tag665.xml" /><Relationship Id="rId11" Type="http://schemas.openxmlformats.org/officeDocument/2006/relationships/tags" Target="../tags/tag666.xml" /><Relationship Id="rId12" Type="http://schemas.openxmlformats.org/officeDocument/2006/relationships/tags" Target="../tags/tag667.xml" /><Relationship Id="rId13" Type="http://schemas.openxmlformats.org/officeDocument/2006/relationships/tags" Target="../tags/tag668.xml" /><Relationship Id="rId14" Type="http://schemas.openxmlformats.org/officeDocument/2006/relationships/tags" Target="../tags/tag669.xml" /><Relationship Id="rId15" Type="http://schemas.openxmlformats.org/officeDocument/2006/relationships/tags" Target="../tags/tag670.xml" /><Relationship Id="rId16" Type="http://schemas.openxmlformats.org/officeDocument/2006/relationships/tags" Target="../tags/tag671.xml" /><Relationship Id="rId17" Type="http://schemas.openxmlformats.org/officeDocument/2006/relationships/tags" Target="../tags/tag672.xml" /><Relationship Id="rId18" Type="http://schemas.openxmlformats.org/officeDocument/2006/relationships/tags" Target="../tags/tag673.xml" /><Relationship Id="rId19" Type="http://schemas.openxmlformats.org/officeDocument/2006/relationships/tags" Target="../tags/tag674.xml" /><Relationship Id="rId2" Type="http://schemas.openxmlformats.org/officeDocument/2006/relationships/notesSlide" Target="../notesSlides/notesSlide7.xml" /><Relationship Id="rId20" Type="http://schemas.openxmlformats.org/officeDocument/2006/relationships/tags" Target="../tags/tag675.xml" /><Relationship Id="rId21" Type="http://schemas.openxmlformats.org/officeDocument/2006/relationships/tags" Target="../tags/tag676.xml" /><Relationship Id="rId22" Type="http://schemas.openxmlformats.org/officeDocument/2006/relationships/tags" Target="../tags/tag677.xml" /><Relationship Id="rId23" Type="http://schemas.openxmlformats.org/officeDocument/2006/relationships/tags" Target="../tags/tag678.xml" /><Relationship Id="rId24" Type="http://schemas.openxmlformats.org/officeDocument/2006/relationships/tags" Target="../tags/tag679.xml" /><Relationship Id="rId25" Type="http://schemas.openxmlformats.org/officeDocument/2006/relationships/tags" Target="../tags/tag680.xml" /><Relationship Id="rId26" Type="http://schemas.openxmlformats.org/officeDocument/2006/relationships/tags" Target="../tags/tag681.xml" /><Relationship Id="rId3" Type="http://schemas.openxmlformats.org/officeDocument/2006/relationships/tags" Target="../tags/tag658.xml" /><Relationship Id="rId4" Type="http://schemas.openxmlformats.org/officeDocument/2006/relationships/tags" Target="../tags/tag659.xml" /><Relationship Id="rId5" Type="http://schemas.openxmlformats.org/officeDocument/2006/relationships/tags" Target="../tags/tag660.xml" /><Relationship Id="rId6" Type="http://schemas.openxmlformats.org/officeDocument/2006/relationships/tags" Target="../tags/tag661.xml" /><Relationship Id="rId7" Type="http://schemas.openxmlformats.org/officeDocument/2006/relationships/tags" Target="../tags/tag662.xml" /><Relationship Id="rId8" Type="http://schemas.openxmlformats.org/officeDocument/2006/relationships/tags" Target="../tags/tag663.xml" /><Relationship Id="rId9" Type="http://schemas.openxmlformats.org/officeDocument/2006/relationships/tags" Target="../tags/tag664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4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685.xml" /><Relationship Id="rId4" Type="http://schemas.openxmlformats.org/officeDocument/2006/relationships/tags" Target="../tags/tag686.xml" /><Relationship Id="rId5" Type="http://schemas.openxmlformats.org/officeDocument/2006/relationships/tags" Target="../tags/tag687.xml" /><Relationship Id="rId6" Type="http://schemas.openxmlformats.org/officeDocument/2006/relationships/tags" Target="../tags/tag688.xml" /><Relationship Id="rId7" Type="http://schemas.openxmlformats.org/officeDocument/2006/relationships/tags" Target="../tags/tag689.xml" /><Relationship Id="rId8" Type="http://schemas.openxmlformats.org/officeDocument/2006/relationships/tags" Target="../tags/tag690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694.xml" /><Relationship Id="rId4" Type="http://schemas.openxmlformats.org/officeDocument/2006/relationships/tags" Target="../tags/tag695.xml" /><Relationship Id="rId5" Type="http://schemas.openxmlformats.org/officeDocument/2006/relationships/image" Target="../media/image6.png" /><Relationship Id="rId6" Type="http://schemas.openxmlformats.org/officeDocument/2006/relationships/tags" Target="../tags/tag696.xml" /><Relationship Id="rId7" Type="http://schemas.openxmlformats.org/officeDocument/2006/relationships/tags" Target="../tags/tag697.xml" /><Relationship Id="rId8" Type="http://schemas.openxmlformats.org/officeDocument/2006/relationships/tags" Target="../tags/tag698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0.xml" /><Relationship Id="rId3" Type="http://schemas.openxmlformats.org/officeDocument/2006/relationships/tags" Target="../tags/tag702.xml" /><Relationship Id="rId4" Type="http://schemas.openxmlformats.org/officeDocument/2006/relationships/tags" Target="../tags/tag703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4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707.xml" /><Relationship Id="rId4" Type="http://schemas.openxmlformats.org/officeDocument/2006/relationships/tags" Target="../tags/tag708.xml" /><Relationship Id="rId5" Type="http://schemas.openxmlformats.org/officeDocument/2006/relationships/tags" Target="../tags/tag70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4.xml" /><Relationship Id="rId2" Type="http://schemas.openxmlformats.org/officeDocument/2006/relationships/notesSlide" Target="../notesSlides/notesSlide12.xml" /><Relationship Id="rId3" Type="http://schemas.openxmlformats.org/officeDocument/2006/relationships/tags" Target="../tags/tag713.xml" /><Relationship Id="rId4" Type="http://schemas.openxmlformats.org/officeDocument/2006/relationships/tags" Target="../tags/tag714.xml" /><Relationship Id="rId5" Type="http://schemas.openxmlformats.org/officeDocument/2006/relationships/image" Target="../media/image7.png" /><Relationship Id="rId6" Type="http://schemas.openxmlformats.org/officeDocument/2006/relationships/tags" Target="../tags/tag715.xml" /><Relationship Id="rId7" Type="http://schemas.openxmlformats.org/officeDocument/2006/relationships/image" Target="../media/image8.png" /><Relationship Id="rId8" Type="http://schemas.openxmlformats.org/officeDocument/2006/relationships/tags" Target="../tags/tag716.xml" /><Relationship Id="rId9" Type="http://schemas.openxmlformats.org/officeDocument/2006/relationships/tags" Target="../tags/tag717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242" name="矩形 2"/>
          <p:cNvSpPr/>
          <p:nvPr>
            <p:custDataLst>
              <p:tags r:id="rId3"/>
            </p:custDataLst>
          </p:nvPr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3" name="标题 1"/>
          <p:cNvSpPr>
            <a:spLocks noGrp="1"/>
          </p:cNvSpPr>
          <p:nvPr>
            <p:ph type="ctrTitle" idx="4294967295"/>
            <p:custDataLst>
              <p:tags r:id="rId4"/>
            </p:custDataLst>
          </p:nvPr>
        </p:nvSpPr>
        <p:spPr>
          <a:xfrm>
            <a:off x="581025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zh-CN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电阻</a:t>
            </a:r>
            <a:endParaRPr lang="zh-CN" altLang="zh-CN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10244" name="矩形 3"/>
          <p:cNvSpPr/>
          <p:nvPr>
            <p:custDataLst>
              <p:tags r:id="rId5"/>
            </p:custDataLst>
          </p:nvPr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0245" name="图片 1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641975" y="1952625"/>
            <a:ext cx="3263900" cy="1701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0" dur="500" fill="hold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4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1"/>
      <p:bldP spid="10244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1265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07950" y="244475"/>
            <a:ext cx="8756650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生活中导线大多是用铜做的，特别重要的电器设备的导线还要用昂贵的银来做。铁也是导体，既多又便宜，想想看，为什么不用铁来做导线呢？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anose="02010509060101010101" pitchFamily="49" charset="-122"/>
            </a:endParaRPr>
          </a:p>
        </p:txBody>
      </p:sp>
      <p:pic>
        <p:nvPicPr>
          <p:cNvPr id="11266" name="图片 2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579562" y="3248025"/>
            <a:ext cx="5984875" cy="33734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3313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08000" y="4749800"/>
            <a:ext cx="8180388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阅读课本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P63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页，回答下列问题。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anose="02010509060101010101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接入铜丝时，灯泡较亮；接入镍铬合金时，灯泡较暗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，这是为什么呢？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13314" name="Rectangle 4"/>
          <p:cNvSpPr/>
          <p:nvPr>
            <p:custDataLst>
              <p:tags r:id="rId5"/>
            </p:custDataLst>
          </p:nvPr>
        </p:nvSpPr>
        <p:spPr>
          <a:xfrm>
            <a:off x="288925" y="290512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小实验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13315" name="图片 1"/>
          <p:cNvPicPr/>
          <p:nvPr>
            <p:custDataLst>
              <p:tags r:id="rId7"/>
            </p:custDataLst>
          </p:nvPr>
        </p:nvPicPr>
        <p:blipFill>
          <a:blip r:embed="rId6"/>
          <a:srcRect l="61656" t="34794" r="5542" b="33826"/>
          <a:stretch>
            <a:fillRect/>
          </a:stretch>
        </p:blipFill>
        <p:spPr>
          <a:xfrm>
            <a:off x="688975" y="965200"/>
            <a:ext cx="5499100" cy="32893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5361" name="矩形 2"/>
          <p:cNvSpPr/>
          <p:nvPr>
            <p:custDataLst>
              <p:tags r:id="rId4"/>
            </p:custDataLst>
          </p:nvPr>
        </p:nvSpPr>
        <p:spPr>
          <a:xfrm>
            <a:off x="190500" y="1257300"/>
            <a:ext cx="8755063" cy="51022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1.概念：在物理学中，用电阻来表示导体对电流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阻碍作用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的大小。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2.符号：R   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3.单位：欧姆，简称欧，符号Ω。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4.电阻的单位还有：兆欧（MΩ） 千欧（kΩ）     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　换算关系是：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　　1 kΩ = 1000 Ω= 10</a:t>
            </a:r>
            <a:r>
              <a:rPr lang="zh-CN" altLang="en-US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　　1 MΩ = 1000kΩ=10</a:t>
            </a:r>
            <a:r>
              <a:rPr lang="zh-CN" altLang="en-US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6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5362" name="矩形 10"/>
          <p:cNvSpPr/>
          <p:nvPr>
            <p:custDataLst>
              <p:tags r:id="rId5"/>
            </p:custDataLst>
          </p:nvPr>
        </p:nvSpPr>
        <p:spPr>
          <a:xfrm>
            <a:off x="295275" y="220662"/>
            <a:ext cx="255587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一、电阻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6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7409" name="矩形 10"/>
          <p:cNvSpPr/>
          <p:nvPr>
            <p:custDataLst>
              <p:tags r:id="rId4"/>
            </p:custDataLst>
          </p:nvPr>
        </p:nvSpPr>
        <p:spPr>
          <a:xfrm>
            <a:off x="133350" y="334962"/>
            <a:ext cx="8877300" cy="1752600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、电阻：表示导体对电流的阻碍作用。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、符号：R   。单位：欧姆，简称欧，符号Ω。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9457" name="矩形 10"/>
          <p:cNvSpPr/>
          <p:nvPr>
            <p:custDataLst>
              <p:tags r:id="rId4"/>
            </p:custDataLst>
          </p:nvPr>
        </p:nvSpPr>
        <p:spPr>
          <a:xfrm>
            <a:off x="295275" y="220662"/>
            <a:ext cx="616585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二、影响电阻大小的因素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58" name="Rectangle 4"/>
          <p:cNvSpPr/>
          <p:nvPr>
            <p:custDataLst>
              <p:tags r:id="rId5"/>
            </p:custDataLst>
          </p:nvPr>
        </p:nvSpPr>
        <p:spPr>
          <a:xfrm>
            <a:off x="295275" y="1223962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猜想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19459" name="图片 2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93700" y="1900238"/>
            <a:ext cx="3800475" cy="25304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0" name="图片 6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4724400" y="1900238"/>
            <a:ext cx="3813175" cy="2541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1" name="矩形 7"/>
          <p:cNvSpPr/>
          <p:nvPr>
            <p:custDataLst>
              <p:tags r:id="rId10"/>
            </p:custDataLst>
          </p:nvPr>
        </p:nvSpPr>
        <p:spPr>
          <a:xfrm>
            <a:off x="393700" y="4745038"/>
            <a:ext cx="8428038" cy="153670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电阻的大小除了与导体的材料，还可能与导体的横截面积（粗细）和长度有关。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1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1505" name="Rectangle 4"/>
          <p:cNvSpPr/>
          <p:nvPr>
            <p:custDataLst>
              <p:tags r:id="rId4"/>
            </p:custDataLst>
          </p:nvPr>
        </p:nvSpPr>
        <p:spPr>
          <a:xfrm>
            <a:off x="304800" y="284162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设计实验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1506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28625" y="914400"/>
            <a:ext cx="8286750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如何设计探究电阻大小是否与横截面积有关的实验呢？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如何设计探究电阻大小是否与长度有关的实验？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设计实验过程中用到了什么样的实验方法？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3553" name="Rectangle 4"/>
          <p:cNvSpPr/>
          <p:nvPr>
            <p:custDataLst>
              <p:tags r:id="rId4"/>
            </p:custDataLst>
          </p:nvPr>
        </p:nvSpPr>
        <p:spPr>
          <a:xfrm>
            <a:off x="304800" y="284162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进行实验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3554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398645" y="1496060"/>
            <a:ext cx="398970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在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A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B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间分别接入不同的电阻，并记录电流表的示数。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grpSp>
        <p:nvGrpSpPr>
          <p:cNvPr id="23555" name="Group 8"/>
          <p:cNvGrpSpPr/>
          <p:nvPr>
            <p:custDataLst>
              <p:tags r:id="rId6"/>
            </p:custDataLst>
          </p:nvPr>
        </p:nvGrpSpPr>
        <p:grpSpPr>
          <a:xfrm>
            <a:off x="631825" y="1133475"/>
            <a:ext cx="3016250" cy="1695450"/>
            <a:chExt cx="2340" cy="1315"/>
          </a:xfrm>
        </p:grpSpPr>
        <p:sp>
          <p:nvSpPr>
            <p:cNvPr id="23556" name="Text Box 5"/>
            <p:cNvSpPr/>
            <p:nvPr>
              <p:custDataLst>
                <p:tags r:id="rId7"/>
              </p:custDataLst>
            </p:nvPr>
          </p:nvSpPr>
          <p:spPr>
            <a:xfrm>
              <a:off x="1563" y="149"/>
              <a:ext cx="315" cy="34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just"/>
              <a:r>
                <a:rPr lang="en-US" altLang="zh-CN" sz="2000" b="1">
                  <a:latin typeface="Times New Roman" pitchFamily="18" charset="0"/>
                  <a:ea typeface="黑体" pitchFamily="49" charset="-122"/>
                </a:rPr>
                <a:t>A</a:t>
              </a:r>
              <a:endParaRPr lang="en-US" altLang="zh-CN" sz="2000" b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23557" name="Line 6"/>
            <p:cNvCxnSpPr/>
            <p:nvPr>
              <p:custDataLst>
                <p:tags r:id="rId8"/>
              </p:custDataLst>
            </p:nvPr>
          </p:nvCxnSpPr>
          <p:spPr>
            <a:xfrm flipH="1">
              <a:off x="1297" y="980"/>
              <a:ext cx="0" cy="335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bevel/>
            </a:ln>
          </p:spPr>
        </p:cxnSp>
        <p:cxnSp>
          <p:nvCxnSpPr>
            <p:cNvPr id="23558" name="Line 7"/>
            <p:cNvCxnSpPr/>
            <p:nvPr>
              <p:custDataLst>
                <p:tags r:id="rId9"/>
              </p:custDataLst>
            </p:nvPr>
          </p:nvCxnSpPr>
          <p:spPr>
            <a:xfrm flipH="1">
              <a:off x="1168" y="1082"/>
              <a:ext cx="0" cy="154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bevel/>
            </a:ln>
          </p:spPr>
        </p:cxnSp>
        <p:cxnSp>
          <p:nvCxnSpPr>
            <p:cNvPr id="23559" name="Line 8"/>
            <p:cNvCxnSpPr/>
            <p:nvPr>
              <p:custDataLst>
                <p:tags r:id="rId10"/>
              </p:custDataLst>
            </p:nvPr>
          </p:nvCxnSpPr>
          <p:spPr>
            <a:xfrm>
              <a:off x="778" y="1150"/>
              <a:ext cx="390" cy="0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bevel/>
            </a:ln>
          </p:spPr>
        </p:cxnSp>
        <p:cxnSp>
          <p:nvCxnSpPr>
            <p:cNvPr id="23560" name="Line 9"/>
            <p:cNvCxnSpPr/>
            <p:nvPr>
              <p:custDataLst>
                <p:tags r:id="rId11"/>
              </p:custDataLst>
            </p:nvPr>
          </p:nvCxnSpPr>
          <p:spPr>
            <a:xfrm>
              <a:off x="1299" y="1161"/>
              <a:ext cx="1041" cy="0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bevel/>
            </a:ln>
          </p:spPr>
        </p:cxnSp>
        <p:cxnSp>
          <p:nvCxnSpPr>
            <p:cNvPr id="23561" name="Line 11"/>
            <p:cNvCxnSpPr/>
            <p:nvPr>
              <p:custDataLst>
                <p:tags r:id="rId12"/>
              </p:custDataLst>
            </p:nvPr>
          </p:nvCxnSpPr>
          <p:spPr>
            <a:xfrm flipV="1">
              <a:off x="425" y="1054"/>
              <a:ext cx="411" cy="109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bevel/>
            </a:ln>
          </p:spPr>
        </p:cxnSp>
        <p:cxnSp>
          <p:nvCxnSpPr>
            <p:cNvPr id="23562" name="Line 12"/>
            <p:cNvCxnSpPr/>
            <p:nvPr>
              <p:custDataLst>
                <p:tags r:id="rId13"/>
              </p:custDataLst>
            </p:nvPr>
          </p:nvCxnSpPr>
          <p:spPr>
            <a:xfrm>
              <a:off x="0" y="1173"/>
              <a:ext cx="371" cy="0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bevel/>
            </a:ln>
          </p:spPr>
        </p:cxnSp>
        <p:cxnSp>
          <p:nvCxnSpPr>
            <p:cNvPr id="23563" name="Line 13"/>
            <p:cNvCxnSpPr/>
            <p:nvPr>
              <p:custDataLst>
                <p:tags r:id="rId14"/>
              </p:custDataLst>
            </p:nvPr>
          </p:nvCxnSpPr>
          <p:spPr>
            <a:xfrm flipH="1" flipV="1">
              <a:off x="0" y="314"/>
              <a:ext cx="0" cy="859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bevel/>
            </a:ln>
          </p:spPr>
        </p:cxnSp>
        <p:cxnSp>
          <p:nvCxnSpPr>
            <p:cNvPr id="23564" name="Line 14"/>
            <p:cNvCxnSpPr/>
            <p:nvPr>
              <p:custDataLst>
                <p:tags r:id="rId15"/>
              </p:custDataLst>
            </p:nvPr>
          </p:nvCxnSpPr>
          <p:spPr>
            <a:xfrm>
              <a:off x="0" y="314"/>
              <a:ext cx="454" cy="0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bevel/>
            </a:ln>
          </p:spPr>
        </p:cxnSp>
        <p:sp>
          <p:nvSpPr>
            <p:cNvPr id="23565" name="Oval 15"/>
            <p:cNvSpPr/>
            <p:nvPr>
              <p:custDataLst>
                <p:tags r:id="rId16"/>
              </p:custDataLst>
            </p:nvPr>
          </p:nvSpPr>
          <p:spPr>
            <a:xfrm>
              <a:off x="454" y="273"/>
              <a:ext cx="81" cy="82"/>
            </a:xfrm>
            <a:prstGeom prst="ellipse">
              <a:avLst/>
            </a:prstGeom>
            <a:noFill/>
            <a:ln w="28575">
              <a:solidFill>
                <a:prstClr val="black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600">
                <a:latin typeface="Calibri"/>
                <a:ea typeface="黑体" pitchFamily="49" charset="-122"/>
              </a:endParaRPr>
            </a:p>
          </p:txBody>
        </p:sp>
        <p:sp>
          <p:nvSpPr>
            <p:cNvPr id="23566" name="Oval 16"/>
            <p:cNvSpPr/>
            <p:nvPr>
              <p:custDataLst>
                <p:tags r:id="rId17"/>
              </p:custDataLst>
            </p:nvPr>
          </p:nvSpPr>
          <p:spPr>
            <a:xfrm>
              <a:off x="1237" y="303"/>
              <a:ext cx="83" cy="83"/>
            </a:xfrm>
            <a:prstGeom prst="ellipse">
              <a:avLst/>
            </a:prstGeom>
            <a:noFill/>
            <a:ln w="28575">
              <a:solidFill>
                <a:prstClr val="black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600">
                <a:latin typeface="Calibri" pitchFamily="34" charset="0"/>
                <a:ea typeface="黑体" pitchFamily="49" charset="-122"/>
              </a:endParaRPr>
            </a:p>
          </p:txBody>
        </p:sp>
        <p:cxnSp>
          <p:nvCxnSpPr>
            <p:cNvPr id="23567" name="Line 17"/>
            <p:cNvCxnSpPr/>
            <p:nvPr>
              <p:custDataLst>
                <p:tags r:id="rId18"/>
              </p:custDataLst>
            </p:nvPr>
          </p:nvCxnSpPr>
          <p:spPr>
            <a:xfrm>
              <a:off x="1320" y="334"/>
              <a:ext cx="206" cy="0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bevel/>
            </a:ln>
          </p:spPr>
        </p:cxnSp>
        <p:sp>
          <p:nvSpPr>
            <p:cNvPr id="23568" name="Oval 18"/>
            <p:cNvSpPr/>
            <p:nvPr>
              <p:custDataLst>
                <p:tags r:id="rId19"/>
              </p:custDataLst>
            </p:nvPr>
          </p:nvSpPr>
          <p:spPr>
            <a:xfrm>
              <a:off x="1519" y="136"/>
              <a:ext cx="371" cy="368"/>
            </a:xfrm>
            <a:prstGeom prst="ellipse">
              <a:avLst/>
            </a:prstGeom>
            <a:noFill/>
            <a:ln w="28575">
              <a:solidFill>
                <a:prstClr val="black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600">
                <a:latin typeface="Calibri" pitchFamily="34" charset="0"/>
                <a:ea typeface="黑体" pitchFamily="49" charset="-122"/>
              </a:endParaRPr>
            </a:p>
          </p:txBody>
        </p:sp>
        <p:cxnSp>
          <p:nvCxnSpPr>
            <p:cNvPr id="23569" name="Line 19"/>
            <p:cNvCxnSpPr/>
            <p:nvPr>
              <p:custDataLst>
                <p:tags r:id="rId20"/>
              </p:custDataLst>
            </p:nvPr>
          </p:nvCxnSpPr>
          <p:spPr>
            <a:xfrm>
              <a:off x="1900" y="317"/>
              <a:ext cx="412" cy="0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bevel/>
            </a:ln>
          </p:spPr>
        </p:cxnSp>
        <p:cxnSp>
          <p:nvCxnSpPr>
            <p:cNvPr id="23570" name="Line 20"/>
            <p:cNvCxnSpPr/>
            <p:nvPr>
              <p:custDataLst>
                <p:tags r:id="rId21"/>
              </p:custDataLst>
            </p:nvPr>
          </p:nvCxnSpPr>
          <p:spPr>
            <a:xfrm>
              <a:off x="2320" y="303"/>
              <a:ext cx="2" cy="860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bevel/>
            </a:ln>
          </p:spPr>
        </p:cxnSp>
        <p:sp>
          <p:nvSpPr>
            <p:cNvPr id="23571" name="Text Box 21"/>
            <p:cNvSpPr/>
            <p:nvPr>
              <p:custDataLst>
                <p:tags r:id="rId22"/>
              </p:custDataLst>
            </p:nvPr>
          </p:nvSpPr>
          <p:spPr>
            <a:xfrm>
              <a:off x="393" y="0"/>
              <a:ext cx="495" cy="61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just"/>
              <a:r>
                <a:rPr lang="en-US" altLang="zh-CN" sz="2000" b="1">
                  <a:latin typeface="Times New Roman" pitchFamily="18" charset="0"/>
                  <a:ea typeface="黑体" pitchFamily="49" charset="-122"/>
                </a:rPr>
                <a:t>A</a:t>
              </a:r>
              <a:endParaRPr lang="en-US" altLang="zh-CN" sz="20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3572" name="Text Box 22"/>
            <p:cNvSpPr/>
            <p:nvPr>
              <p:custDataLst>
                <p:tags r:id="rId23"/>
              </p:custDataLst>
            </p:nvPr>
          </p:nvSpPr>
          <p:spPr>
            <a:xfrm>
              <a:off x="1132" y="0"/>
              <a:ext cx="495" cy="61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just"/>
              <a:r>
                <a:rPr lang="en-US" altLang="zh-CN" sz="2000" b="1">
                  <a:latin typeface="Times New Roman" pitchFamily="18" charset="0"/>
                  <a:ea typeface="黑体" pitchFamily="49" charset="-122"/>
                </a:rPr>
                <a:t>B</a:t>
              </a:r>
              <a:endParaRPr lang="en-US" altLang="zh-CN" sz="20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3573" name="Oval 10"/>
            <p:cNvSpPr/>
            <p:nvPr>
              <p:custDataLst>
                <p:tags r:id="rId24"/>
              </p:custDataLst>
            </p:nvPr>
          </p:nvSpPr>
          <p:spPr>
            <a:xfrm>
              <a:off x="369" y="1111"/>
              <a:ext cx="83" cy="8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prstClr val="black"/>
              </a:solidFill>
              <a:bevel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600">
                <a:latin typeface="Calibri" pitchFamily="34" charset="0"/>
                <a:ea typeface="黑体" pitchFamily="49" charset="-122"/>
              </a:endParaRPr>
            </a:p>
          </p:txBody>
        </p:sp>
      </p:grpSp>
      <p:sp>
        <p:nvSpPr>
          <p:cNvPr id="23574" name="矩形 10"/>
          <p:cNvSpPr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235585" y="3902710"/>
            <a:ext cx="867346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电流表的示数越大，电流越大，电阻对电流的阻碍作用就越小，电阻的阻值就越小。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  <p:custDataLst>
      <p:tags r:id="rId2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5601" name="Rectangle 4"/>
          <p:cNvSpPr/>
          <p:nvPr>
            <p:custDataLst>
              <p:tags r:id="rId4"/>
            </p:custDataLst>
          </p:nvPr>
        </p:nvSpPr>
        <p:spPr>
          <a:xfrm>
            <a:off x="304800" y="284162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分析数据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graphicFrame>
        <p:nvGraphicFramePr>
          <p:cNvPr id="25602" name="表格 7"/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304800" y="1138238"/>
          <a:ext cx="8435973" cy="2438398"/>
        </p:xfrm>
        <a:graphic>
          <a:graphicData uri="http://schemas.openxmlformats.org/drawingml/2006/table">
            <a:tbl>
              <a:tblPr/>
              <a:tblGrid>
                <a:gridCol w="1687512"/>
                <a:gridCol w="1687512"/>
                <a:gridCol w="1685925"/>
                <a:gridCol w="1687512"/>
                <a:gridCol w="1687512"/>
              </a:tblGrid>
              <a:tr h="487362"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b="1">
                          <a:solidFill>
                            <a:srgbClr val="FFFFFF"/>
                          </a:solidFill>
                          <a:latin typeface="Calibri" pitchFamily="34" charset="0"/>
                        </a:rPr>
                        <a:t>实验次数</a:t>
                      </a:r>
                      <a:endParaRPr lang="zh-CN" altLang="en-US" b="1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b="1">
                          <a:solidFill>
                            <a:srgbClr val="FFFFFF"/>
                          </a:solidFill>
                          <a:latin typeface="Calibri" pitchFamily="34" charset="0"/>
                        </a:rPr>
                        <a:t>材料</a:t>
                      </a:r>
                      <a:endParaRPr lang="zh-CN" altLang="en-US" b="1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b="1">
                          <a:solidFill>
                            <a:srgbClr val="FFFFFF"/>
                          </a:solidFill>
                          <a:latin typeface="Calibri" pitchFamily="34" charset="0"/>
                        </a:rPr>
                        <a:t>横截面积</a:t>
                      </a:r>
                      <a:endParaRPr lang="zh-CN" altLang="en-US" b="1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b="1">
                          <a:solidFill>
                            <a:srgbClr val="FFFFFF"/>
                          </a:solidFill>
                          <a:latin typeface="Calibri" pitchFamily="34" charset="0"/>
                        </a:rPr>
                        <a:t>长度</a:t>
                      </a:r>
                      <a:endParaRPr lang="zh-CN" altLang="en-US" b="1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b="1">
                          <a:solidFill>
                            <a:srgbClr val="FFFFFF"/>
                          </a:solidFill>
                          <a:latin typeface="Calibri" pitchFamily="34" charset="0"/>
                        </a:rPr>
                        <a:t>电流</a:t>
                      </a:r>
                      <a:endParaRPr lang="zh-CN" altLang="en-US" b="1">
                        <a:solidFill>
                          <a:srgbClr val="FFFFFF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38100">
                      <a:solidFill>
                        <a:srgbClr val="FFFFFF"/>
                      </a:solidFill>
                      <a:miter lim="800000"/>
                    </a:lnB>
                    <a:solidFill>
                      <a:srgbClr val="4F81BD"/>
                    </a:solidFill>
                  </a:tcPr>
                </a:tc>
              </a:tr>
              <a:tr h="487362"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镍铬合金</a:t>
                      </a:r>
                      <a:endParaRPr lang="zh-CN" altLang="en-US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50cm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0.09A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381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D0D8E8"/>
                    </a:solidFill>
                  </a:tcPr>
                </a:tc>
              </a:tr>
              <a:tr h="488950"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镍铬合金</a:t>
                      </a:r>
                      <a:endParaRPr lang="zh-CN" altLang="en-US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30cm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0.15A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9EDF4"/>
                    </a:solidFill>
                  </a:tcPr>
                </a:tc>
              </a:tr>
              <a:tr h="487362"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镍铬合金</a:t>
                      </a:r>
                      <a:endParaRPr lang="zh-CN" altLang="en-US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4s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50cm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0.3A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D0D8E8"/>
                    </a:solidFill>
                  </a:tcPr>
                </a:tc>
              </a:tr>
              <a:tr h="487362"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铁</a:t>
                      </a:r>
                      <a:endParaRPr lang="zh-CN" altLang="en-US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50cm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 vert="horz" wrap="square" lIns="91440" tIns="45720" rIns="91440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0.9A</a:t>
                      </a:r>
                      <a:endParaRPr lang="en-US" altLang="zh-CN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12700">
                      <a:solidFill>
                        <a:srgbClr val="FFFFFF"/>
                      </a:solidFill>
                      <a:miter lim="800000"/>
                    </a:lnL>
                    <a:lnR w="12700">
                      <a:solidFill>
                        <a:srgbClr val="FFFFFF"/>
                      </a:solidFill>
                      <a:miter lim="800000"/>
                    </a:lnR>
                    <a:lnT w="12700">
                      <a:solidFill>
                        <a:srgbClr val="FFFFFF"/>
                      </a:solidFill>
                      <a:miter lim="800000"/>
                    </a:lnT>
                    <a:lnB w="12700">
                      <a:solidFill>
                        <a:srgbClr val="FFFFFF"/>
                      </a:solidFill>
                      <a:miter lim="800000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25640" name="矩形 1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35585" y="3902710"/>
            <a:ext cx="8673465" cy="175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小组讨论：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要想探究电阻是否与长度、横截面积、材料有关，分别需要选哪组实验数据？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25641" name="Rectangle 4"/>
          <p:cNvSpPr/>
          <p:nvPr>
            <p:custDataLst>
              <p:tags r:id="rId7"/>
            </p:custDataLst>
          </p:nvPr>
        </p:nvSpPr>
        <p:spPr>
          <a:xfrm>
            <a:off x="304800" y="5749925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实验结论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</p:spTree>
    <p:custDataLst>
      <p:tags r:id="rId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  <p:bldP spid="2564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7649" name="矩形 80"/>
          <p:cNvSpPr/>
          <p:nvPr>
            <p:custDataLst>
              <p:tags r:id="rId4"/>
            </p:custDataLst>
          </p:nvPr>
        </p:nvSpPr>
        <p:spPr>
          <a:xfrm>
            <a:off x="2433320" y="4902200"/>
            <a:ext cx="3777615" cy="8064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电阻的大小还与温度有关。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27650" name="Picture 2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809750" y="1250950"/>
            <a:ext cx="5024438" cy="3063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1" name="Rectangle 4"/>
          <p:cNvSpPr/>
          <p:nvPr>
            <p:custDataLst>
              <p:tags r:id="rId7"/>
            </p:custDataLst>
          </p:nvPr>
        </p:nvSpPr>
        <p:spPr>
          <a:xfrm>
            <a:off x="288925" y="290512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小实验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</p:spTree>
    <p:custDataLst>
      <p:tags r:id="rId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9697" name="矩形 10"/>
          <p:cNvSpPr/>
          <p:nvPr>
            <p:custDataLst>
              <p:tags r:id="rId4"/>
            </p:custDataLst>
          </p:nvPr>
        </p:nvSpPr>
        <p:spPr>
          <a:xfrm>
            <a:off x="136525" y="201612"/>
            <a:ext cx="8877300" cy="452278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、影响电阻的因素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       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材料、长度、横截面积和温度。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、材料和长度一定，横截面积越大，电阻越小；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 材料和横截面积一定，长度越长，电阻越大；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 相同的导体，温度越高，电阻越大。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、半导体：导电能力介于导体和半导体之间。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 超导：电阻为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1745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39395" y="167005"/>
            <a:ext cx="8759825" cy="396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（1）一根导线去掉一半，电阻将变 （    ），变为原来的 （   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（2）一根导线对折起来，电阻将变 （    ） ，变为原来的（   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（3）一根导线拉长为原来的2倍，那么电阻将变（    ），变为原来的（     ）；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4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）甲、乙、丙三根用相同材料制成的均匀合金丝，甲、乙的粗细相同，但甲较长；乙、丙的长度相同，但丙较粗，则这三根电阻丝的电阻值最大的是（     ），最小的是（      ）。 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3793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91770" y="3569970"/>
            <a:ext cx="8759825" cy="286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（1）为检验“导体电阻跟长度有关”的猜想应选用哪三种导体？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（2）为检验“导体电阻跟横截面积有关”的猜想，应选用哪三种导体？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（3）为检验“导体电阻跟材料有关”的猜想，应选用哪三种导体？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33794" name="Picture 2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66800" y="169862"/>
            <a:ext cx="6194425" cy="3117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6" name="New picture" hidden="1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1976100" y="11341100"/>
            <a:ext cx="266700" cy="292100"/>
          </a:xfrm>
          <a:prstGeom prst="cube">
            <a:avLst/>
          </a:prstGeom>
        </p:spPr>
      </p:pic>
    </p:spTree>
    <p:custDataLst>
      <p:tags r:id="rId9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195"/>
</p:tagLst>
</file>

<file path=ppt/tags/tag2.xml><?xml version="1.0" encoding="utf-8"?>
<p:tagLst xmlns:p="http://schemas.openxmlformats.org/presentationml/2006/main">
  <p:tag name="AS_UNIQUEID" val="81"/>
</p:tagLst>
</file>

<file path=ppt/tags/tag3.xml><?xml version="1.0" encoding="utf-8"?>
<p:tagLst xmlns:p="http://schemas.openxmlformats.org/presentationml/2006/main">
  <p:tag name="AS_UNIQUEID" val="82"/>
</p:tagLst>
</file>

<file path=ppt/tags/tag4.xml><?xml version="1.0" encoding="utf-8"?>
<p:tagLst xmlns:p="http://schemas.openxmlformats.org/presentationml/2006/main">
  <p:tag name="AS_UNIQUEID" val="83"/>
</p:tagLst>
</file>

<file path=ppt/tags/tag5.xml><?xml version="1.0" encoding="utf-8"?>
<p:tagLst xmlns:p="http://schemas.openxmlformats.org/presentationml/2006/main">
  <p:tag name="AS_UNIQUEID" val="84"/>
</p:tagLst>
</file>

<file path=ppt/tags/tag6.xml><?xml version="1.0" encoding="utf-8"?>
<p:tagLst xmlns:p="http://schemas.openxmlformats.org/presentationml/2006/main">
  <p:tag name="AS_UNIQUEID" val="85"/>
</p:tagLst>
</file>

<file path=ppt/tags/tag7.xml><?xml version="1.0" encoding="utf-8"?>
<p:tagLst xmlns:p="http://schemas.openxmlformats.org/presentationml/2006/main">
  <p:tag name="AS_UNIQUEID" val="196"/>
</p:tagLst>
</file>

<file path=ppt/tags/tag8.xml><?xml version="1.0" encoding="utf-8"?>
<p:tagLst xmlns:p="http://schemas.openxmlformats.org/presentationml/2006/main">
  <p:tag name="AS_UNIQUEID" val="197"/>
</p:tagLst>
</file>

<file path=ppt/tags/tag9.xml><?xml version="1.0" encoding="utf-8"?>
<p:tagLst xmlns:p="http://schemas.openxmlformats.org/presentationml/2006/main">
  <p:tag name="AS_UNIQUEID" val="198"/>
</p:tagLst>
</file>

<file path=ppt/tags/tag10.xml><?xml version="1.0" encoding="utf-8"?>
<p:tagLst xmlns:p="http://schemas.openxmlformats.org/presentationml/2006/main">
  <p:tag name="AS_UNIQUEID" val="199"/>
</p:tagLst>
</file>

<file path=ppt/tags/tag11.xml><?xml version="1.0" encoding="utf-8"?>
<p:tagLst xmlns:p="http://schemas.openxmlformats.org/presentationml/2006/main">
  <p:tag name="AS_UNIQUEID" val="200"/>
</p:tagLst>
</file>

<file path=ppt/tags/tag12.xml><?xml version="1.0" encoding="utf-8"?>
<p:tagLst xmlns:p="http://schemas.openxmlformats.org/presentationml/2006/main">
  <p:tag name="AS_UNIQUEID" val="201"/>
</p:tagLst>
</file>

<file path=ppt/tags/tag13.xml><?xml version="1.0" encoding="utf-8"?>
<p:tagLst xmlns:p="http://schemas.openxmlformats.org/presentationml/2006/main">
  <p:tag name="AS_UNIQUEID" val="202"/>
</p:tagLst>
</file>

<file path=ppt/tags/tag14.xml><?xml version="1.0" encoding="utf-8"?>
<p:tagLst xmlns:p="http://schemas.openxmlformats.org/presentationml/2006/main">
  <p:tag name="AS_UNIQUEID" val="203"/>
</p:tagLst>
</file>

<file path=ppt/tags/tag15.xml><?xml version="1.0" encoding="utf-8"?>
<p:tagLst xmlns:p="http://schemas.openxmlformats.org/presentationml/2006/main">
  <p:tag name="AS_UNIQUEID" val="204"/>
</p:tagLst>
</file>

<file path=ppt/tags/tag16.xml><?xml version="1.0" encoding="utf-8"?>
<p:tagLst xmlns:p="http://schemas.openxmlformats.org/presentationml/2006/main">
  <p:tag name="AS_UNIQUEID" val="205"/>
</p:tagLst>
</file>

<file path=ppt/tags/tag17.xml><?xml version="1.0" encoding="utf-8"?>
<p:tagLst xmlns:p="http://schemas.openxmlformats.org/presentationml/2006/main">
  <p:tag name="AS_UNIQUEID" val="206"/>
</p:tagLst>
</file>

<file path=ppt/tags/tag18.xml><?xml version="1.0" encoding="utf-8"?>
<p:tagLst xmlns:p="http://schemas.openxmlformats.org/presentationml/2006/main">
  <p:tag name="AS_UNIQUEID" val="207"/>
</p:tagLst>
</file>

<file path=ppt/tags/tag19.xml><?xml version="1.0" encoding="utf-8"?>
<p:tagLst xmlns:p="http://schemas.openxmlformats.org/presentationml/2006/main">
  <p:tag name="AS_UNIQUEID" val="208"/>
</p:tagLst>
</file>

<file path=ppt/tags/tag20.xml><?xml version="1.0" encoding="utf-8"?>
<p:tagLst xmlns:p="http://schemas.openxmlformats.org/presentationml/2006/main">
  <p:tag name="AS_UNIQUEID" val="209"/>
</p:tagLst>
</file>

<file path=ppt/tags/tag21.xml><?xml version="1.0" encoding="utf-8"?>
<p:tagLst xmlns:p="http://schemas.openxmlformats.org/presentationml/2006/main">
  <p:tag name="AS_UNIQUEID" val="210"/>
</p:tagLst>
</file>

<file path=ppt/tags/tag22.xml><?xml version="1.0" encoding="utf-8"?>
<p:tagLst xmlns:p="http://schemas.openxmlformats.org/presentationml/2006/main">
  <p:tag name="AS_UNIQUEID" val="211"/>
</p:tagLst>
</file>

<file path=ppt/tags/tag23.xml><?xml version="1.0" encoding="utf-8"?>
<p:tagLst xmlns:p="http://schemas.openxmlformats.org/presentationml/2006/main">
  <p:tag name="AS_UNIQUEID" val="212"/>
</p:tagLst>
</file>

<file path=ppt/tags/tag24.xml><?xml version="1.0" encoding="utf-8"?>
<p:tagLst xmlns:p="http://schemas.openxmlformats.org/presentationml/2006/main">
  <p:tag name="AS_UNIQUEID" val="213"/>
</p:tagLst>
</file>

<file path=ppt/tags/tag25.xml><?xml version="1.0" encoding="utf-8"?>
<p:tagLst xmlns:p="http://schemas.openxmlformats.org/presentationml/2006/main">
  <p:tag name="AS_UNIQUEID" val="214"/>
</p:tagLst>
</file>

<file path=ppt/tags/tag26.xml><?xml version="1.0" encoding="utf-8"?>
<p:tagLst xmlns:p="http://schemas.openxmlformats.org/presentationml/2006/main">
  <p:tag name="AS_UNIQUEID" val="215"/>
</p:tagLst>
</file>

<file path=ppt/tags/tag27.xml><?xml version="1.0" encoding="utf-8"?>
<p:tagLst xmlns:p="http://schemas.openxmlformats.org/presentationml/2006/main">
  <p:tag name="AS_UNIQUEID" val="216"/>
</p:tagLst>
</file>

<file path=ppt/tags/tag28.xml><?xml version="1.0" encoding="utf-8"?>
<p:tagLst xmlns:p="http://schemas.openxmlformats.org/presentationml/2006/main">
  <p:tag name="AS_UNIQUEID" val="217"/>
</p:tagLst>
</file>

<file path=ppt/tags/tag29.xml><?xml version="1.0" encoding="utf-8"?>
<p:tagLst xmlns:p="http://schemas.openxmlformats.org/presentationml/2006/main">
  <p:tag name="AS_UNIQUEID" val="218"/>
</p:tagLst>
</file>

<file path=ppt/tags/tag30.xml><?xml version="1.0" encoding="utf-8"?>
<p:tagLst xmlns:p="http://schemas.openxmlformats.org/presentationml/2006/main">
  <p:tag name="AS_UNIQUEID" val="219"/>
</p:tagLst>
</file>

<file path=ppt/tags/tag31.xml><?xml version="1.0" encoding="utf-8"?>
<p:tagLst xmlns:p="http://schemas.openxmlformats.org/presentationml/2006/main">
  <p:tag name="AS_UNIQUEID" val="220"/>
</p:tagLst>
</file>

<file path=ppt/tags/tag32.xml><?xml version="1.0" encoding="utf-8"?>
<p:tagLst xmlns:p="http://schemas.openxmlformats.org/presentationml/2006/main">
  <p:tag name="AS_UNIQUEID" val="221"/>
</p:tagLst>
</file>

<file path=ppt/tags/tag33.xml><?xml version="1.0" encoding="utf-8"?>
<p:tagLst xmlns:p="http://schemas.openxmlformats.org/presentationml/2006/main">
  <p:tag name="AS_UNIQUEID" val="222"/>
</p:tagLst>
</file>

<file path=ppt/tags/tag34.xml><?xml version="1.0" encoding="utf-8"?>
<p:tagLst xmlns:p="http://schemas.openxmlformats.org/presentationml/2006/main">
  <p:tag name="AS_UNIQUEID" val="223"/>
</p:tagLst>
</file>

<file path=ppt/tags/tag35.xml><?xml version="1.0" encoding="utf-8"?>
<p:tagLst xmlns:p="http://schemas.openxmlformats.org/presentationml/2006/main">
  <p:tag name="AS_UNIQUEID" val="224"/>
</p:tagLst>
</file>

<file path=ppt/tags/tag36.xml><?xml version="1.0" encoding="utf-8"?>
<p:tagLst xmlns:p="http://schemas.openxmlformats.org/presentationml/2006/main">
  <p:tag name="AS_UNIQUEID" val="225"/>
</p:tagLst>
</file>

<file path=ppt/tags/tag37.xml><?xml version="1.0" encoding="utf-8"?>
<p:tagLst xmlns:p="http://schemas.openxmlformats.org/presentationml/2006/main">
  <p:tag name="AS_UNIQUEID" val="226"/>
</p:tagLst>
</file>

<file path=ppt/tags/tag38.xml><?xml version="1.0" encoding="utf-8"?>
<p:tagLst xmlns:p="http://schemas.openxmlformats.org/presentationml/2006/main">
  <p:tag name="AS_UNIQUEID" val="227"/>
</p:tagLst>
</file>

<file path=ppt/tags/tag39.xml><?xml version="1.0" encoding="utf-8"?>
<p:tagLst xmlns:p="http://schemas.openxmlformats.org/presentationml/2006/main">
  <p:tag name="AS_UNIQUEID" val="228"/>
</p:tagLst>
</file>

<file path=ppt/tags/tag40.xml><?xml version="1.0" encoding="utf-8"?>
<p:tagLst xmlns:p="http://schemas.openxmlformats.org/presentationml/2006/main">
  <p:tag name="AS_UNIQUEID" val="229"/>
</p:tagLst>
</file>

<file path=ppt/tags/tag41.xml><?xml version="1.0" encoding="utf-8"?>
<p:tagLst xmlns:p="http://schemas.openxmlformats.org/presentationml/2006/main">
  <p:tag name="AS_UNIQUEID" val="230"/>
</p:tagLst>
</file>

<file path=ppt/tags/tag42.xml><?xml version="1.0" encoding="utf-8"?>
<p:tagLst xmlns:p="http://schemas.openxmlformats.org/presentationml/2006/main">
  <p:tag name="AS_UNIQUEID" val="231"/>
</p:tagLst>
</file>

<file path=ppt/tags/tag43.xml><?xml version="1.0" encoding="utf-8"?>
<p:tagLst xmlns:p="http://schemas.openxmlformats.org/presentationml/2006/main">
  <p:tag name="AS_UNIQUEID" val="232"/>
</p:tagLst>
</file>

<file path=ppt/tags/tag44.xml><?xml version="1.0" encoding="utf-8"?>
<p:tagLst xmlns:p="http://schemas.openxmlformats.org/presentationml/2006/main">
  <p:tag name="AS_UNIQUEID" val="233"/>
</p:tagLst>
</file>

<file path=ppt/tags/tag45.xml><?xml version="1.0" encoding="utf-8"?>
<p:tagLst xmlns:p="http://schemas.openxmlformats.org/presentationml/2006/main">
  <p:tag name="AS_UNIQUEID" val="234"/>
</p:tagLst>
</file>

<file path=ppt/tags/tag46.xml><?xml version="1.0" encoding="utf-8"?>
<p:tagLst xmlns:p="http://schemas.openxmlformats.org/presentationml/2006/main">
  <p:tag name="AS_UNIQUEID" val="235"/>
</p:tagLst>
</file>

<file path=ppt/tags/tag47.xml><?xml version="1.0" encoding="utf-8"?>
<p:tagLst xmlns:p="http://schemas.openxmlformats.org/presentationml/2006/main">
  <p:tag name="AS_UNIQUEID" val="236"/>
</p:tagLst>
</file>

<file path=ppt/tags/tag48.xml><?xml version="1.0" encoding="utf-8"?>
<p:tagLst xmlns:p="http://schemas.openxmlformats.org/presentationml/2006/main">
  <p:tag name="AS_UNIQUEID" val="237"/>
</p:tagLst>
</file>

<file path=ppt/tags/tag49.xml><?xml version="1.0" encoding="utf-8"?>
<p:tagLst xmlns:p="http://schemas.openxmlformats.org/presentationml/2006/main">
  <p:tag name="AS_UNIQUEID" val="238"/>
</p:tagLst>
</file>

<file path=ppt/tags/tag50.xml><?xml version="1.0" encoding="utf-8"?>
<p:tagLst xmlns:p="http://schemas.openxmlformats.org/presentationml/2006/main">
  <p:tag name="AS_UNIQUEID" val="239"/>
</p:tagLst>
</file>

<file path=ppt/tags/tag51.xml><?xml version="1.0" encoding="utf-8"?>
<p:tagLst xmlns:p="http://schemas.openxmlformats.org/presentationml/2006/main">
  <p:tag name="AS_UNIQUEID" val="240"/>
</p:tagLst>
</file>

<file path=ppt/tags/tag52.xml><?xml version="1.0" encoding="utf-8"?>
<p:tagLst xmlns:p="http://schemas.openxmlformats.org/presentationml/2006/main">
  <p:tag name="AS_UNIQUEID" val="241"/>
</p:tagLst>
</file>

<file path=ppt/tags/tag53.xml><?xml version="1.0" encoding="utf-8"?>
<p:tagLst xmlns:p="http://schemas.openxmlformats.org/presentationml/2006/main">
  <p:tag name="AS_UNIQUEID" val="242"/>
</p:tagLst>
</file>

<file path=ppt/tags/tag54.xml><?xml version="1.0" encoding="utf-8"?>
<p:tagLst xmlns:p="http://schemas.openxmlformats.org/presentationml/2006/main">
  <p:tag name="AS_UNIQUEID" val="243"/>
</p:tagLst>
</file>

<file path=ppt/tags/tag55.xml><?xml version="1.0" encoding="utf-8"?>
<p:tagLst xmlns:p="http://schemas.openxmlformats.org/presentationml/2006/main">
  <p:tag name="AS_UNIQUEID" val="244"/>
</p:tagLst>
</file>

<file path=ppt/tags/tag56.xml><?xml version="1.0" encoding="utf-8"?>
<p:tagLst xmlns:p="http://schemas.openxmlformats.org/presentationml/2006/main">
  <p:tag name="AS_UNIQUEID" val="245"/>
</p:tagLst>
</file>

<file path=ppt/tags/tag57.xml><?xml version="1.0" encoding="utf-8"?>
<p:tagLst xmlns:p="http://schemas.openxmlformats.org/presentationml/2006/main">
  <p:tag name="AS_UNIQUEID" val="246"/>
</p:tagLst>
</file>

<file path=ppt/tags/tag58.xml><?xml version="1.0" encoding="utf-8"?>
<p:tagLst xmlns:p="http://schemas.openxmlformats.org/presentationml/2006/main">
  <p:tag name="AS_UNIQUEID" val="247"/>
</p:tagLst>
</file>

<file path=ppt/tags/tag59.xml><?xml version="1.0" encoding="utf-8"?>
<p:tagLst xmlns:p="http://schemas.openxmlformats.org/presentationml/2006/main">
  <p:tag name="AS_UNIQUEID" val="248"/>
</p:tagLst>
</file>

<file path=ppt/tags/tag60.xml><?xml version="1.0" encoding="utf-8"?>
<p:tagLst xmlns:p="http://schemas.openxmlformats.org/presentationml/2006/main">
  <p:tag name="AS_UNIQUEID" val="249"/>
</p:tagLst>
</file>

<file path=ppt/tags/tag61.xml><?xml version="1.0" encoding="utf-8"?>
<p:tagLst xmlns:p="http://schemas.openxmlformats.org/presentationml/2006/main">
  <p:tag name="AS_UNIQUEID" val="250"/>
</p:tagLst>
</file>

<file path=ppt/tags/tag62.xml><?xml version="1.0" encoding="utf-8"?>
<p:tagLst xmlns:p="http://schemas.openxmlformats.org/presentationml/2006/main">
  <p:tag name="AS_UNIQUEID" val="251"/>
</p:tagLst>
</file>

<file path=ppt/tags/tag63.xml><?xml version="1.0" encoding="utf-8"?>
<p:tagLst xmlns:p="http://schemas.openxmlformats.org/presentationml/2006/main">
  <p:tag name="AS_UNIQUEID" val="252"/>
</p:tagLst>
</file>

<file path=ppt/tags/tag64.xml><?xml version="1.0" encoding="utf-8"?>
<p:tagLst xmlns:p="http://schemas.openxmlformats.org/presentationml/2006/main">
  <p:tag name="AS_UNIQUEID" val="253"/>
</p:tagLst>
</file>

<file path=ppt/tags/tag65.xml><?xml version="1.0" encoding="utf-8"?>
<p:tagLst xmlns:p="http://schemas.openxmlformats.org/presentationml/2006/main">
  <p:tag name="AS_UNIQUEID" val="254"/>
</p:tagLst>
</file>

<file path=ppt/tags/tag66.xml><?xml version="1.0" encoding="utf-8"?>
<p:tagLst xmlns:p="http://schemas.openxmlformats.org/presentationml/2006/main">
  <p:tag name="AS_UNIQUEID" val="255"/>
</p:tagLst>
</file>

<file path=ppt/tags/tag67.xml><?xml version="1.0" encoding="utf-8"?>
<p:tagLst xmlns:p="http://schemas.openxmlformats.org/presentationml/2006/main">
  <p:tag name="AS_UNIQUEID" val="256"/>
</p:tagLst>
</file>

<file path=ppt/tags/tag68.xml><?xml version="1.0" encoding="utf-8"?>
<p:tagLst xmlns:p="http://schemas.openxmlformats.org/presentationml/2006/main">
  <p:tag name="AS_UNIQUEID" val="257"/>
</p:tagLst>
</file>

<file path=ppt/tags/tag69.xml><?xml version="1.0" encoding="utf-8"?>
<p:tagLst xmlns:p="http://schemas.openxmlformats.org/presentationml/2006/main">
  <p:tag name="AS_UNIQUEID" val="258"/>
</p:tagLst>
</file>

<file path=ppt/tags/tag70.xml><?xml version="1.0" encoding="utf-8"?>
<p:tagLst xmlns:p="http://schemas.openxmlformats.org/presentationml/2006/main">
  <p:tag name="AS_UNIQUEID" val="259"/>
</p:tagLst>
</file>

<file path=ppt/tags/tag71.xml><?xml version="1.0" encoding="utf-8"?>
<p:tagLst xmlns:p="http://schemas.openxmlformats.org/presentationml/2006/main">
  <p:tag name="AS_UNIQUEID" val="41"/>
</p:tagLst>
</file>

<file path=ppt/tags/tag72.xml><?xml version="1.0" encoding="utf-8"?>
<p:tagLst xmlns:p="http://schemas.openxmlformats.org/presentationml/2006/main">
  <p:tag name="AS_UNIQUEID" val="42"/>
</p:tagLst>
</file>

<file path=ppt/tags/tag73.xml><?xml version="1.0" encoding="utf-8"?>
<p:tagLst xmlns:p="http://schemas.openxmlformats.org/presentationml/2006/main">
  <p:tag name="AS_UNIQUEID" val="43"/>
</p:tagLst>
</file>

<file path=ppt/tags/tag74.xml><?xml version="1.0" encoding="utf-8"?>
<p:tagLst xmlns:p="http://schemas.openxmlformats.org/presentationml/2006/main">
  <p:tag name="AS_UNIQUEID" val="44"/>
</p:tagLst>
</file>

<file path=ppt/tags/tag75.xml><?xml version="1.0" encoding="utf-8"?>
<p:tagLst xmlns:p="http://schemas.openxmlformats.org/presentationml/2006/main">
  <p:tag name="AS_UNIQUEID" val="45"/>
</p:tagLst>
</file>

<file path=ppt/tags/tag76.xml><?xml version="1.0" encoding="utf-8"?>
<p:tagLst xmlns:p="http://schemas.openxmlformats.org/presentationml/2006/main">
  <p:tag name="AS_UNIQUEID" val="260"/>
</p:tagLst>
</file>

<file path=ppt/tags/tag77.xml><?xml version="1.0" encoding="utf-8"?>
<p:tagLst xmlns:p="http://schemas.openxmlformats.org/presentationml/2006/main">
  <p:tag name="AS_UNIQUEID" val="86"/>
</p:tagLst>
</file>

<file path=ppt/tags/tag78.xml><?xml version="1.0" encoding="utf-8"?>
<p:tagLst xmlns:p="http://schemas.openxmlformats.org/presentationml/2006/main">
  <p:tag name="AS_UNIQUEID" val="87"/>
</p:tagLst>
</file>

<file path=ppt/tags/tag79.xml><?xml version="1.0" encoding="utf-8"?>
<p:tagLst xmlns:p="http://schemas.openxmlformats.org/presentationml/2006/main">
  <p:tag name="AS_UNIQUEID" val="88"/>
</p:tagLst>
</file>

<file path=ppt/tags/tag80.xml><?xml version="1.0" encoding="utf-8"?>
<p:tagLst xmlns:p="http://schemas.openxmlformats.org/presentationml/2006/main">
  <p:tag name="AS_UNIQUEID" val="89"/>
</p:tagLst>
</file>

<file path=ppt/tags/tag81.xml><?xml version="1.0" encoding="utf-8"?>
<p:tagLst xmlns:p="http://schemas.openxmlformats.org/presentationml/2006/main">
  <p:tag name="AS_UNIQUEID" val="90"/>
</p:tagLst>
</file>

<file path=ppt/tags/tag82.xml><?xml version="1.0" encoding="utf-8"?>
<p:tagLst xmlns:p="http://schemas.openxmlformats.org/presentationml/2006/main">
  <p:tag name="AS_UNIQUEID" val="261"/>
</p:tagLst>
</file>

<file path=ppt/tags/tag83.xml><?xml version="1.0" encoding="utf-8"?>
<p:tagLst xmlns:p="http://schemas.openxmlformats.org/presentationml/2006/main">
  <p:tag name="AS_UNIQUEID" val="262"/>
</p:tagLst>
</file>

<file path=ppt/tags/tag84.xml><?xml version="1.0" encoding="utf-8"?>
<p:tagLst xmlns:p="http://schemas.openxmlformats.org/presentationml/2006/main">
  <p:tag name="AS_UNIQUEID" val="263"/>
</p:tagLst>
</file>

<file path=ppt/tags/tag85.xml><?xml version="1.0" encoding="utf-8"?>
<p:tagLst xmlns:p="http://schemas.openxmlformats.org/presentationml/2006/main">
  <p:tag name="AS_UNIQUEID" val="264"/>
</p:tagLst>
</file>

<file path=ppt/tags/tag86.xml><?xml version="1.0" encoding="utf-8"?>
<p:tagLst xmlns:p="http://schemas.openxmlformats.org/presentationml/2006/main">
  <p:tag name="AS_UNIQUEID" val="265"/>
</p:tagLst>
</file>

<file path=ppt/tags/tag87.xml><?xml version="1.0" encoding="utf-8"?>
<p:tagLst xmlns:p="http://schemas.openxmlformats.org/presentationml/2006/main">
  <p:tag name="AS_UNIQUEID" val="266"/>
</p:tagLst>
</file>

<file path=ppt/tags/tag88.xml><?xml version="1.0" encoding="utf-8"?>
<p:tagLst xmlns:p="http://schemas.openxmlformats.org/presentationml/2006/main">
  <p:tag name="AS_UNIQUEID" val="267"/>
</p:tagLst>
</file>

<file path=ppt/tags/tag89.xml><?xml version="1.0" encoding="utf-8"?>
<p:tagLst xmlns:p="http://schemas.openxmlformats.org/presentationml/2006/main">
  <p:tag name="AS_UNIQUEID" val="268"/>
</p:tagLst>
</file>

<file path=ppt/tags/tag90.xml><?xml version="1.0" encoding="utf-8"?>
<p:tagLst xmlns:p="http://schemas.openxmlformats.org/presentationml/2006/main">
  <p:tag name="AS_UNIQUEID" val="269"/>
</p:tagLst>
</file>

<file path=ppt/tags/tag91.xml><?xml version="1.0" encoding="utf-8"?>
<p:tagLst xmlns:p="http://schemas.openxmlformats.org/presentationml/2006/main">
  <p:tag name="AS_UNIQUEID" val="270"/>
</p:tagLst>
</file>

<file path=ppt/tags/tag92.xml><?xml version="1.0" encoding="utf-8"?>
<p:tagLst xmlns:p="http://schemas.openxmlformats.org/presentationml/2006/main">
  <p:tag name="AS_UNIQUEID" val="271"/>
</p:tagLst>
</file>

<file path=ppt/tags/tag93.xml><?xml version="1.0" encoding="utf-8"?>
<p:tagLst xmlns:p="http://schemas.openxmlformats.org/presentationml/2006/main">
  <p:tag name="AS_UNIQUEID" val="272"/>
</p:tagLst>
</file>

<file path=ppt/tags/tag94.xml><?xml version="1.0" encoding="utf-8"?>
<p:tagLst xmlns:p="http://schemas.openxmlformats.org/presentationml/2006/main">
  <p:tag name="AS_UNIQUEID" val="273"/>
</p:tagLst>
</file>

<file path=ppt/tags/tag95.xml><?xml version="1.0" encoding="utf-8"?>
<p:tagLst xmlns:p="http://schemas.openxmlformats.org/presentationml/2006/main">
  <p:tag name="AS_UNIQUEID" val="274"/>
</p:tagLst>
</file>

<file path=ppt/tags/tag96.xml><?xml version="1.0" encoding="utf-8"?>
<p:tagLst xmlns:p="http://schemas.openxmlformats.org/presentationml/2006/main">
  <p:tag name="AS_UNIQUEID" val="275"/>
</p:tagLst>
</file>

<file path=ppt/tags/tag97.xml><?xml version="1.0" encoding="utf-8"?>
<p:tagLst xmlns:p="http://schemas.openxmlformats.org/presentationml/2006/main">
  <p:tag name="AS_UNIQUEID" val="276"/>
</p:tagLst>
</file>

<file path=ppt/tags/tag98.xml><?xml version="1.0" encoding="utf-8"?>
<p:tagLst xmlns:p="http://schemas.openxmlformats.org/presentationml/2006/main">
  <p:tag name="AS_UNIQUEID" val="277"/>
</p:tagLst>
</file>

<file path=ppt/tags/tag99.xml><?xml version="1.0" encoding="utf-8"?>
<p:tagLst xmlns:p="http://schemas.openxmlformats.org/presentationml/2006/main">
  <p:tag name="AS_UNIQUEID" val="278"/>
</p:tagLst>
</file>

<file path=ppt/tags/tag100.xml><?xml version="1.0" encoding="utf-8"?>
<p:tagLst xmlns:p="http://schemas.openxmlformats.org/presentationml/2006/main">
  <p:tag name="AS_UNIQUEID" val="279"/>
</p:tagLst>
</file>

<file path=ppt/tags/tag101.xml><?xml version="1.0" encoding="utf-8"?>
<p:tagLst xmlns:p="http://schemas.openxmlformats.org/presentationml/2006/main">
  <p:tag name="AS_UNIQUEID" val="280"/>
</p:tagLst>
</file>

<file path=ppt/tags/tag102.xml><?xml version="1.0" encoding="utf-8"?>
<p:tagLst xmlns:p="http://schemas.openxmlformats.org/presentationml/2006/main">
  <p:tag name="AS_UNIQUEID" val="281"/>
</p:tagLst>
</file>

<file path=ppt/tags/tag103.xml><?xml version="1.0" encoding="utf-8"?>
<p:tagLst xmlns:p="http://schemas.openxmlformats.org/presentationml/2006/main">
  <p:tag name="AS_UNIQUEID" val="282"/>
</p:tagLst>
</file>

<file path=ppt/tags/tag104.xml><?xml version="1.0" encoding="utf-8"?>
<p:tagLst xmlns:p="http://schemas.openxmlformats.org/presentationml/2006/main">
  <p:tag name="AS_UNIQUEID" val="283"/>
</p:tagLst>
</file>

<file path=ppt/tags/tag105.xml><?xml version="1.0" encoding="utf-8"?>
<p:tagLst xmlns:p="http://schemas.openxmlformats.org/presentationml/2006/main">
  <p:tag name="AS_UNIQUEID" val="284"/>
</p:tagLst>
</file>

<file path=ppt/tags/tag106.xml><?xml version="1.0" encoding="utf-8"?>
<p:tagLst xmlns:p="http://schemas.openxmlformats.org/presentationml/2006/main">
  <p:tag name="AS_UNIQUEID" val="285"/>
</p:tagLst>
</file>

<file path=ppt/tags/tag107.xml><?xml version="1.0" encoding="utf-8"?>
<p:tagLst xmlns:p="http://schemas.openxmlformats.org/presentationml/2006/main">
  <p:tag name="AS_UNIQUEID" val="286"/>
</p:tagLst>
</file>

<file path=ppt/tags/tag108.xml><?xml version="1.0" encoding="utf-8"?>
<p:tagLst xmlns:p="http://schemas.openxmlformats.org/presentationml/2006/main">
  <p:tag name="AS_UNIQUEID" val="287"/>
</p:tagLst>
</file>

<file path=ppt/tags/tag109.xml><?xml version="1.0" encoding="utf-8"?>
<p:tagLst xmlns:p="http://schemas.openxmlformats.org/presentationml/2006/main">
  <p:tag name="AS_UNIQUEID" val="288"/>
</p:tagLst>
</file>

<file path=ppt/tags/tag110.xml><?xml version="1.0" encoding="utf-8"?>
<p:tagLst xmlns:p="http://schemas.openxmlformats.org/presentationml/2006/main">
  <p:tag name="AS_UNIQUEID" val="289"/>
</p:tagLst>
</file>

<file path=ppt/tags/tag111.xml><?xml version="1.0" encoding="utf-8"?>
<p:tagLst xmlns:p="http://schemas.openxmlformats.org/presentationml/2006/main">
  <p:tag name="AS_UNIQUEID" val="290"/>
</p:tagLst>
</file>

<file path=ppt/tags/tag112.xml><?xml version="1.0" encoding="utf-8"?>
<p:tagLst xmlns:p="http://schemas.openxmlformats.org/presentationml/2006/main">
  <p:tag name="AS_UNIQUEID" val="291"/>
</p:tagLst>
</file>

<file path=ppt/tags/tag113.xml><?xml version="1.0" encoding="utf-8"?>
<p:tagLst xmlns:p="http://schemas.openxmlformats.org/presentationml/2006/main">
  <p:tag name="AS_UNIQUEID" val="292"/>
</p:tagLst>
</file>

<file path=ppt/tags/tag114.xml><?xml version="1.0" encoding="utf-8"?>
<p:tagLst xmlns:p="http://schemas.openxmlformats.org/presentationml/2006/main">
  <p:tag name="AS_UNIQUEID" val="293"/>
</p:tagLst>
</file>

<file path=ppt/tags/tag115.xml><?xml version="1.0" encoding="utf-8"?>
<p:tagLst xmlns:p="http://schemas.openxmlformats.org/presentationml/2006/main">
  <p:tag name="AS_UNIQUEID" val="294"/>
</p:tagLst>
</file>

<file path=ppt/tags/tag116.xml><?xml version="1.0" encoding="utf-8"?>
<p:tagLst xmlns:p="http://schemas.openxmlformats.org/presentationml/2006/main">
  <p:tag name="AS_UNIQUEID" val="295"/>
</p:tagLst>
</file>

<file path=ppt/tags/tag117.xml><?xml version="1.0" encoding="utf-8"?>
<p:tagLst xmlns:p="http://schemas.openxmlformats.org/presentationml/2006/main">
  <p:tag name="AS_UNIQUEID" val="296"/>
</p:tagLst>
</file>

<file path=ppt/tags/tag118.xml><?xml version="1.0" encoding="utf-8"?>
<p:tagLst xmlns:p="http://schemas.openxmlformats.org/presentationml/2006/main">
  <p:tag name="AS_UNIQUEID" val="297"/>
</p:tagLst>
</file>

<file path=ppt/tags/tag119.xml><?xml version="1.0" encoding="utf-8"?>
<p:tagLst xmlns:p="http://schemas.openxmlformats.org/presentationml/2006/main">
  <p:tag name="AS_UNIQUEID" val="298"/>
</p:tagLst>
</file>

<file path=ppt/tags/tag120.xml><?xml version="1.0" encoding="utf-8"?>
<p:tagLst xmlns:p="http://schemas.openxmlformats.org/presentationml/2006/main">
  <p:tag name="AS_UNIQUEID" val="299"/>
</p:tagLst>
</file>

<file path=ppt/tags/tag121.xml><?xml version="1.0" encoding="utf-8"?>
<p:tagLst xmlns:p="http://schemas.openxmlformats.org/presentationml/2006/main">
  <p:tag name="AS_UNIQUEID" val="300"/>
</p:tagLst>
</file>

<file path=ppt/tags/tag122.xml><?xml version="1.0" encoding="utf-8"?>
<p:tagLst xmlns:p="http://schemas.openxmlformats.org/presentationml/2006/main">
  <p:tag name="AS_UNIQUEID" val="301"/>
</p:tagLst>
</file>

<file path=ppt/tags/tag123.xml><?xml version="1.0" encoding="utf-8"?>
<p:tagLst xmlns:p="http://schemas.openxmlformats.org/presentationml/2006/main">
  <p:tag name="AS_UNIQUEID" val="302"/>
</p:tagLst>
</file>

<file path=ppt/tags/tag124.xml><?xml version="1.0" encoding="utf-8"?>
<p:tagLst xmlns:p="http://schemas.openxmlformats.org/presentationml/2006/main">
  <p:tag name="AS_UNIQUEID" val="303"/>
</p:tagLst>
</file>

<file path=ppt/tags/tag125.xml><?xml version="1.0" encoding="utf-8"?>
<p:tagLst xmlns:p="http://schemas.openxmlformats.org/presentationml/2006/main">
  <p:tag name="AS_UNIQUEID" val="304"/>
</p:tagLst>
</file>

<file path=ppt/tags/tag126.xml><?xml version="1.0" encoding="utf-8"?>
<p:tagLst xmlns:p="http://schemas.openxmlformats.org/presentationml/2006/main">
  <p:tag name="AS_UNIQUEID" val="305"/>
</p:tagLst>
</file>

<file path=ppt/tags/tag127.xml><?xml version="1.0" encoding="utf-8"?>
<p:tagLst xmlns:p="http://schemas.openxmlformats.org/presentationml/2006/main">
  <p:tag name="AS_UNIQUEID" val="306"/>
</p:tagLst>
</file>

<file path=ppt/tags/tag128.xml><?xml version="1.0" encoding="utf-8"?>
<p:tagLst xmlns:p="http://schemas.openxmlformats.org/presentationml/2006/main">
  <p:tag name="AS_UNIQUEID" val="307"/>
</p:tagLst>
</file>

<file path=ppt/tags/tag129.xml><?xml version="1.0" encoding="utf-8"?>
<p:tagLst xmlns:p="http://schemas.openxmlformats.org/presentationml/2006/main">
  <p:tag name="AS_UNIQUEID" val="308"/>
</p:tagLst>
</file>

<file path=ppt/tags/tag130.xml><?xml version="1.0" encoding="utf-8"?>
<p:tagLst xmlns:p="http://schemas.openxmlformats.org/presentationml/2006/main">
  <p:tag name="AS_UNIQUEID" val="309"/>
</p:tagLst>
</file>

<file path=ppt/tags/tag131.xml><?xml version="1.0" encoding="utf-8"?>
<p:tagLst xmlns:p="http://schemas.openxmlformats.org/presentationml/2006/main">
  <p:tag name="AS_UNIQUEID" val="310"/>
</p:tagLst>
</file>

<file path=ppt/tags/tag132.xml><?xml version="1.0" encoding="utf-8"?>
<p:tagLst xmlns:p="http://schemas.openxmlformats.org/presentationml/2006/main">
  <p:tag name="AS_UNIQUEID" val="311"/>
</p:tagLst>
</file>

<file path=ppt/tags/tag133.xml><?xml version="1.0" encoding="utf-8"?>
<p:tagLst xmlns:p="http://schemas.openxmlformats.org/presentationml/2006/main">
  <p:tag name="AS_UNIQUEID" val="312"/>
</p:tagLst>
</file>

<file path=ppt/tags/tag134.xml><?xml version="1.0" encoding="utf-8"?>
<p:tagLst xmlns:p="http://schemas.openxmlformats.org/presentationml/2006/main">
  <p:tag name="AS_UNIQUEID" val="313"/>
</p:tagLst>
</file>

<file path=ppt/tags/tag135.xml><?xml version="1.0" encoding="utf-8"?>
<p:tagLst xmlns:p="http://schemas.openxmlformats.org/presentationml/2006/main">
  <p:tag name="AS_UNIQUEID" val="314"/>
</p:tagLst>
</file>

<file path=ppt/tags/tag136.xml><?xml version="1.0" encoding="utf-8"?>
<p:tagLst xmlns:p="http://schemas.openxmlformats.org/presentationml/2006/main">
  <p:tag name="AS_UNIQUEID" val="315"/>
</p:tagLst>
</file>

<file path=ppt/tags/tag137.xml><?xml version="1.0" encoding="utf-8"?>
<p:tagLst xmlns:p="http://schemas.openxmlformats.org/presentationml/2006/main">
  <p:tag name="AS_UNIQUEID" val="316"/>
</p:tagLst>
</file>

<file path=ppt/tags/tag138.xml><?xml version="1.0" encoding="utf-8"?>
<p:tagLst xmlns:p="http://schemas.openxmlformats.org/presentationml/2006/main">
  <p:tag name="AS_UNIQUEID" val="317"/>
</p:tagLst>
</file>

<file path=ppt/tags/tag139.xml><?xml version="1.0" encoding="utf-8"?>
<p:tagLst xmlns:p="http://schemas.openxmlformats.org/presentationml/2006/main">
  <p:tag name="AS_UNIQUEID" val="318"/>
</p:tagLst>
</file>

<file path=ppt/tags/tag140.xml><?xml version="1.0" encoding="utf-8"?>
<p:tagLst xmlns:p="http://schemas.openxmlformats.org/presentationml/2006/main">
  <p:tag name="AS_UNIQUEID" val="319"/>
</p:tagLst>
</file>

<file path=ppt/tags/tag141.xml><?xml version="1.0" encoding="utf-8"?>
<p:tagLst xmlns:p="http://schemas.openxmlformats.org/presentationml/2006/main">
  <p:tag name="AS_UNIQUEID" val="320"/>
</p:tagLst>
</file>

<file path=ppt/tags/tag142.xml><?xml version="1.0" encoding="utf-8"?>
<p:tagLst xmlns:p="http://schemas.openxmlformats.org/presentationml/2006/main">
  <p:tag name="AS_UNIQUEID" val="321"/>
</p:tagLst>
</file>

<file path=ppt/tags/tag143.xml><?xml version="1.0" encoding="utf-8"?>
<p:tagLst xmlns:p="http://schemas.openxmlformats.org/presentationml/2006/main">
  <p:tag name="AS_UNIQUEID" val="322"/>
</p:tagLst>
</file>

<file path=ppt/tags/tag144.xml><?xml version="1.0" encoding="utf-8"?>
<p:tagLst xmlns:p="http://schemas.openxmlformats.org/presentationml/2006/main">
  <p:tag name="AS_UNIQUEID" val="323"/>
</p:tagLst>
</file>

<file path=ppt/tags/tag145.xml><?xml version="1.0" encoding="utf-8"?>
<p:tagLst xmlns:p="http://schemas.openxmlformats.org/presentationml/2006/main">
  <p:tag name="AS_UNIQUEID" val="324"/>
</p:tagLst>
</file>

<file path=ppt/tags/tag146.xml><?xml version="1.0" encoding="utf-8"?>
<p:tagLst xmlns:p="http://schemas.openxmlformats.org/presentationml/2006/main">
  <p:tag name="AS_UNIQUEID" val="46"/>
</p:tagLst>
</file>

<file path=ppt/tags/tag147.xml><?xml version="1.0" encoding="utf-8"?>
<p:tagLst xmlns:p="http://schemas.openxmlformats.org/presentationml/2006/main">
  <p:tag name="AS_UNIQUEID" val="47"/>
</p:tagLst>
</file>

<file path=ppt/tags/tag148.xml><?xml version="1.0" encoding="utf-8"?>
<p:tagLst xmlns:p="http://schemas.openxmlformats.org/presentationml/2006/main">
  <p:tag name="AS_UNIQUEID" val="48"/>
</p:tagLst>
</file>

<file path=ppt/tags/tag149.xml><?xml version="1.0" encoding="utf-8"?>
<p:tagLst xmlns:p="http://schemas.openxmlformats.org/presentationml/2006/main">
  <p:tag name="AS_UNIQUEID" val="49"/>
</p:tagLst>
</file>

<file path=ppt/tags/tag150.xml><?xml version="1.0" encoding="utf-8"?>
<p:tagLst xmlns:p="http://schemas.openxmlformats.org/presentationml/2006/main">
  <p:tag name="AS_UNIQUEID" val="50"/>
</p:tagLst>
</file>

<file path=ppt/tags/tag151.xml><?xml version="1.0" encoding="utf-8"?>
<p:tagLst xmlns:p="http://schemas.openxmlformats.org/presentationml/2006/main">
  <p:tag name="AS_UNIQUEID" val="325"/>
</p:tagLst>
</file>

<file path=ppt/tags/tag152.xml><?xml version="1.0" encoding="utf-8"?>
<p:tagLst xmlns:p="http://schemas.openxmlformats.org/presentationml/2006/main">
  <p:tag name="AS_UNIQUEID" val="91"/>
</p:tagLst>
</file>

<file path=ppt/tags/tag153.xml><?xml version="1.0" encoding="utf-8"?>
<p:tagLst xmlns:p="http://schemas.openxmlformats.org/presentationml/2006/main">
  <p:tag name="AS_UNIQUEID" val="92"/>
</p:tagLst>
</file>

<file path=ppt/tags/tag154.xml><?xml version="1.0" encoding="utf-8"?>
<p:tagLst xmlns:p="http://schemas.openxmlformats.org/presentationml/2006/main">
  <p:tag name="AS_UNIQUEID" val="93"/>
</p:tagLst>
</file>

<file path=ppt/tags/tag155.xml><?xml version="1.0" encoding="utf-8"?>
<p:tagLst xmlns:p="http://schemas.openxmlformats.org/presentationml/2006/main">
  <p:tag name="AS_UNIQUEID" val="94"/>
</p:tagLst>
</file>

<file path=ppt/tags/tag156.xml><?xml version="1.0" encoding="utf-8"?>
<p:tagLst xmlns:p="http://schemas.openxmlformats.org/presentationml/2006/main">
  <p:tag name="AS_UNIQUEID" val="95"/>
</p:tagLst>
</file>

<file path=ppt/tags/tag157.xml><?xml version="1.0" encoding="utf-8"?>
<p:tagLst xmlns:p="http://schemas.openxmlformats.org/presentationml/2006/main">
  <p:tag name="AS_UNIQUEID" val="326"/>
</p:tagLst>
</file>

<file path=ppt/tags/tag158.xml><?xml version="1.0" encoding="utf-8"?>
<p:tagLst xmlns:p="http://schemas.openxmlformats.org/presentationml/2006/main">
  <p:tag name="AS_UNIQUEID" val="327"/>
</p:tagLst>
</file>

<file path=ppt/tags/tag159.xml><?xml version="1.0" encoding="utf-8"?>
<p:tagLst xmlns:p="http://schemas.openxmlformats.org/presentationml/2006/main">
  <p:tag name="AS_UNIQUEID" val="328"/>
</p:tagLst>
</file>

<file path=ppt/tags/tag160.xml><?xml version="1.0" encoding="utf-8"?>
<p:tagLst xmlns:p="http://schemas.openxmlformats.org/presentationml/2006/main">
  <p:tag name="AS_UNIQUEID" val="329"/>
</p:tagLst>
</file>

<file path=ppt/tags/tag161.xml><?xml version="1.0" encoding="utf-8"?>
<p:tagLst xmlns:p="http://schemas.openxmlformats.org/presentationml/2006/main">
  <p:tag name="AS_UNIQUEID" val="330"/>
</p:tagLst>
</file>

<file path=ppt/tags/tag162.xml><?xml version="1.0" encoding="utf-8"?>
<p:tagLst xmlns:p="http://schemas.openxmlformats.org/presentationml/2006/main">
  <p:tag name="AS_UNIQUEID" val="331"/>
</p:tagLst>
</file>

<file path=ppt/tags/tag163.xml><?xml version="1.0" encoding="utf-8"?>
<p:tagLst xmlns:p="http://schemas.openxmlformats.org/presentationml/2006/main">
  <p:tag name="AS_UNIQUEID" val="332"/>
</p:tagLst>
</file>

<file path=ppt/tags/tag164.xml><?xml version="1.0" encoding="utf-8"?>
<p:tagLst xmlns:p="http://schemas.openxmlformats.org/presentationml/2006/main">
  <p:tag name="AS_UNIQUEID" val="333"/>
</p:tagLst>
</file>

<file path=ppt/tags/tag165.xml><?xml version="1.0" encoding="utf-8"?>
<p:tagLst xmlns:p="http://schemas.openxmlformats.org/presentationml/2006/main">
  <p:tag name="AS_UNIQUEID" val="334"/>
</p:tagLst>
</file>

<file path=ppt/tags/tag166.xml><?xml version="1.0" encoding="utf-8"?>
<p:tagLst xmlns:p="http://schemas.openxmlformats.org/presentationml/2006/main">
  <p:tag name="AS_UNIQUEID" val="335"/>
</p:tagLst>
</file>

<file path=ppt/tags/tag167.xml><?xml version="1.0" encoding="utf-8"?>
<p:tagLst xmlns:p="http://schemas.openxmlformats.org/presentationml/2006/main">
  <p:tag name="AS_UNIQUEID" val="336"/>
</p:tagLst>
</file>

<file path=ppt/tags/tag168.xml><?xml version="1.0" encoding="utf-8"?>
<p:tagLst xmlns:p="http://schemas.openxmlformats.org/presentationml/2006/main">
  <p:tag name="AS_UNIQUEID" val="337"/>
</p:tagLst>
</file>

<file path=ppt/tags/tag169.xml><?xml version="1.0" encoding="utf-8"?>
<p:tagLst xmlns:p="http://schemas.openxmlformats.org/presentationml/2006/main">
  <p:tag name="AS_UNIQUEID" val="338"/>
</p:tagLst>
</file>

<file path=ppt/tags/tag170.xml><?xml version="1.0" encoding="utf-8"?>
<p:tagLst xmlns:p="http://schemas.openxmlformats.org/presentationml/2006/main">
  <p:tag name="AS_UNIQUEID" val="339"/>
</p:tagLst>
</file>

<file path=ppt/tags/tag171.xml><?xml version="1.0" encoding="utf-8"?>
<p:tagLst xmlns:p="http://schemas.openxmlformats.org/presentationml/2006/main">
  <p:tag name="AS_UNIQUEID" val="340"/>
</p:tagLst>
</file>

<file path=ppt/tags/tag172.xml><?xml version="1.0" encoding="utf-8"?>
<p:tagLst xmlns:p="http://schemas.openxmlformats.org/presentationml/2006/main">
  <p:tag name="AS_UNIQUEID" val="341"/>
</p:tagLst>
</file>

<file path=ppt/tags/tag173.xml><?xml version="1.0" encoding="utf-8"?>
<p:tagLst xmlns:p="http://schemas.openxmlformats.org/presentationml/2006/main">
  <p:tag name="AS_UNIQUEID" val="342"/>
</p:tagLst>
</file>

<file path=ppt/tags/tag174.xml><?xml version="1.0" encoding="utf-8"?>
<p:tagLst xmlns:p="http://schemas.openxmlformats.org/presentationml/2006/main">
  <p:tag name="AS_UNIQUEID" val="343"/>
</p:tagLst>
</file>

<file path=ppt/tags/tag175.xml><?xml version="1.0" encoding="utf-8"?>
<p:tagLst xmlns:p="http://schemas.openxmlformats.org/presentationml/2006/main">
  <p:tag name="AS_UNIQUEID" val="344"/>
</p:tagLst>
</file>

<file path=ppt/tags/tag176.xml><?xml version="1.0" encoding="utf-8"?>
<p:tagLst xmlns:p="http://schemas.openxmlformats.org/presentationml/2006/main">
  <p:tag name="AS_UNIQUEID" val="345"/>
</p:tagLst>
</file>

<file path=ppt/tags/tag177.xml><?xml version="1.0" encoding="utf-8"?>
<p:tagLst xmlns:p="http://schemas.openxmlformats.org/presentationml/2006/main">
  <p:tag name="AS_UNIQUEID" val="346"/>
</p:tagLst>
</file>

<file path=ppt/tags/tag178.xml><?xml version="1.0" encoding="utf-8"?>
<p:tagLst xmlns:p="http://schemas.openxmlformats.org/presentationml/2006/main">
  <p:tag name="AS_UNIQUEID" val="347"/>
</p:tagLst>
</file>

<file path=ppt/tags/tag179.xml><?xml version="1.0" encoding="utf-8"?>
<p:tagLst xmlns:p="http://schemas.openxmlformats.org/presentationml/2006/main">
  <p:tag name="AS_UNIQUEID" val="348"/>
</p:tagLst>
</file>

<file path=ppt/tags/tag180.xml><?xml version="1.0" encoding="utf-8"?>
<p:tagLst xmlns:p="http://schemas.openxmlformats.org/presentationml/2006/main">
  <p:tag name="AS_UNIQUEID" val="349"/>
</p:tagLst>
</file>

<file path=ppt/tags/tag181.xml><?xml version="1.0" encoding="utf-8"?>
<p:tagLst xmlns:p="http://schemas.openxmlformats.org/presentationml/2006/main">
  <p:tag name="AS_UNIQUEID" val="350"/>
</p:tagLst>
</file>

<file path=ppt/tags/tag182.xml><?xml version="1.0" encoding="utf-8"?>
<p:tagLst xmlns:p="http://schemas.openxmlformats.org/presentationml/2006/main">
  <p:tag name="AS_UNIQUEID" val="351"/>
</p:tagLst>
</file>

<file path=ppt/tags/tag183.xml><?xml version="1.0" encoding="utf-8"?>
<p:tagLst xmlns:p="http://schemas.openxmlformats.org/presentationml/2006/main">
  <p:tag name="AS_UNIQUEID" val="352"/>
</p:tagLst>
</file>

<file path=ppt/tags/tag184.xml><?xml version="1.0" encoding="utf-8"?>
<p:tagLst xmlns:p="http://schemas.openxmlformats.org/presentationml/2006/main">
  <p:tag name="AS_UNIQUEID" val="353"/>
</p:tagLst>
</file>

<file path=ppt/tags/tag185.xml><?xml version="1.0" encoding="utf-8"?>
<p:tagLst xmlns:p="http://schemas.openxmlformats.org/presentationml/2006/main">
  <p:tag name="AS_UNIQUEID" val="354"/>
</p:tagLst>
</file>

<file path=ppt/tags/tag186.xml><?xml version="1.0" encoding="utf-8"?>
<p:tagLst xmlns:p="http://schemas.openxmlformats.org/presentationml/2006/main">
  <p:tag name="AS_UNIQUEID" val="355"/>
</p:tagLst>
</file>

<file path=ppt/tags/tag187.xml><?xml version="1.0" encoding="utf-8"?>
<p:tagLst xmlns:p="http://schemas.openxmlformats.org/presentationml/2006/main">
  <p:tag name="AS_UNIQUEID" val="356"/>
</p:tagLst>
</file>

<file path=ppt/tags/tag188.xml><?xml version="1.0" encoding="utf-8"?>
<p:tagLst xmlns:p="http://schemas.openxmlformats.org/presentationml/2006/main">
  <p:tag name="AS_UNIQUEID" val="357"/>
</p:tagLst>
</file>

<file path=ppt/tags/tag189.xml><?xml version="1.0" encoding="utf-8"?>
<p:tagLst xmlns:p="http://schemas.openxmlformats.org/presentationml/2006/main">
  <p:tag name="AS_UNIQUEID" val="358"/>
</p:tagLst>
</file>

<file path=ppt/tags/tag190.xml><?xml version="1.0" encoding="utf-8"?>
<p:tagLst xmlns:p="http://schemas.openxmlformats.org/presentationml/2006/main">
  <p:tag name="AS_UNIQUEID" val="359"/>
</p:tagLst>
</file>

<file path=ppt/tags/tag191.xml><?xml version="1.0" encoding="utf-8"?>
<p:tagLst xmlns:p="http://schemas.openxmlformats.org/presentationml/2006/main">
  <p:tag name="AS_UNIQUEID" val="360"/>
</p:tagLst>
</file>

<file path=ppt/tags/tag192.xml><?xml version="1.0" encoding="utf-8"?>
<p:tagLst xmlns:p="http://schemas.openxmlformats.org/presentationml/2006/main">
  <p:tag name="AS_UNIQUEID" val="361"/>
</p:tagLst>
</file>

<file path=ppt/tags/tag193.xml><?xml version="1.0" encoding="utf-8"?>
<p:tagLst xmlns:p="http://schemas.openxmlformats.org/presentationml/2006/main">
  <p:tag name="AS_UNIQUEID" val="362"/>
</p:tagLst>
</file>

<file path=ppt/tags/tag194.xml><?xml version="1.0" encoding="utf-8"?>
<p:tagLst xmlns:p="http://schemas.openxmlformats.org/presentationml/2006/main">
  <p:tag name="AS_UNIQUEID" val="363"/>
</p:tagLst>
</file>

<file path=ppt/tags/tag195.xml><?xml version="1.0" encoding="utf-8"?>
<p:tagLst xmlns:p="http://schemas.openxmlformats.org/presentationml/2006/main">
  <p:tag name="AS_UNIQUEID" val="364"/>
</p:tagLst>
</file>

<file path=ppt/tags/tag196.xml><?xml version="1.0" encoding="utf-8"?>
<p:tagLst xmlns:p="http://schemas.openxmlformats.org/presentationml/2006/main">
  <p:tag name="AS_UNIQUEID" val="365"/>
</p:tagLst>
</file>

<file path=ppt/tags/tag197.xml><?xml version="1.0" encoding="utf-8"?>
<p:tagLst xmlns:p="http://schemas.openxmlformats.org/presentationml/2006/main">
  <p:tag name="AS_UNIQUEID" val="366"/>
</p:tagLst>
</file>

<file path=ppt/tags/tag198.xml><?xml version="1.0" encoding="utf-8"?>
<p:tagLst xmlns:p="http://schemas.openxmlformats.org/presentationml/2006/main">
  <p:tag name="AS_UNIQUEID" val="367"/>
</p:tagLst>
</file>

<file path=ppt/tags/tag199.xml><?xml version="1.0" encoding="utf-8"?>
<p:tagLst xmlns:p="http://schemas.openxmlformats.org/presentationml/2006/main">
  <p:tag name="AS_UNIQUEID" val="368"/>
</p:tagLst>
</file>

<file path=ppt/tags/tag200.xml><?xml version="1.0" encoding="utf-8"?>
<p:tagLst xmlns:p="http://schemas.openxmlformats.org/presentationml/2006/main">
  <p:tag name="AS_UNIQUEID" val="369"/>
</p:tagLst>
</file>

<file path=ppt/tags/tag201.xml><?xml version="1.0" encoding="utf-8"?>
<p:tagLst xmlns:p="http://schemas.openxmlformats.org/presentationml/2006/main">
  <p:tag name="AS_UNIQUEID" val="370"/>
</p:tagLst>
</file>

<file path=ppt/tags/tag202.xml><?xml version="1.0" encoding="utf-8"?>
<p:tagLst xmlns:p="http://schemas.openxmlformats.org/presentationml/2006/main">
  <p:tag name="AS_UNIQUEID" val="371"/>
</p:tagLst>
</file>

<file path=ppt/tags/tag203.xml><?xml version="1.0" encoding="utf-8"?>
<p:tagLst xmlns:p="http://schemas.openxmlformats.org/presentationml/2006/main">
  <p:tag name="AS_UNIQUEID" val="372"/>
</p:tagLst>
</file>

<file path=ppt/tags/tag204.xml><?xml version="1.0" encoding="utf-8"?>
<p:tagLst xmlns:p="http://schemas.openxmlformats.org/presentationml/2006/main">
  <p:tag name="AS_UNIQUEID" val="373"/>
</p:tagLst>
</file>

<file path=ppt/tags/tag205.xml><?xml version="1.0" encoding="utf-8"?>
<p:tagLst xmlns:p="http://schemas.openxmlformats.org/presentationml/2006/main">
  <p:tag name="AS_UNIQUEID" val="374"/>
</p:tagLst>
</file>

<file path=ppt/tags/tag206.xml><?xml version="1.0" encoding="utf-8"?>
<p:tagLst xmlns:p="http://schemas.openxmlformats.org/presentationml/2006/main">
  <p:tag name="AS_UNIQUEID" val="375"/>
</p:tagLst>
</file>

<file path=ppt/tags/tag207.xml><?xml version="1.0" encoding="utf-8"?>
<p:tagLst xmlns:p="http://schemas.openxmlformats.org/presentationml/2006/main">
  <p:tag name="AS_UNIQUEID" val="376"/>
</p:tagLst>
</file>

<file path=ppt/tags/tag208.xml><?xml version="1.0" encoding="utf-8"?>
<p:tagLst xmlns:p="http://schemas.openxmlformats.org/presentationml/2006/main">
  <p:tag name="AS_UNIQUEID" val="377"/>
</p:tagLst>
</file>

<file path=ppt/tags/tag209.xml><?xml version="1.0" encoding="utf-8"?>
<p:tagLst xmlns:p="http://schemas.openxmlformats.org/presentationml/2006/main">
  <p:tag name="AS_UNIQUEID" val="378"/>
</p:tagLst>
</file>

<file path=ppt/tags/tag210.xml><?xml version="1.0" encoding="utf-8"?>
<p:tagLst xmlns:p="http://schemas.openxmlformats.org/presentationml/2006/main">
  <p:tag name="AS_UNIQUEID" val="379"/>
</p:tagLst>
</file>

<file path=ppt/tags/tag211.xml><?xml version="1.0" encoding="utf-8"?>
<p:tagLst xmlns:p="http://schemas.openxmlformats.org/presentationml/2006/main">
  <p:tag name="AS_UNIQUEID" val="380"/>
</p:tagLst>
</file>

<file path=ppt/tags/tag212.xml><?xml version="1.0" encoding="utf-8"?>
<p:tagLst xmlns:p="http://schemas.openxmlformats.org/presentationml/2006/main">
  <p:tag name="AS_UNIQUEID" val="381"/>
</p:tagLst>
</file>

<file path=ppt/tags/tag213.xml><?xml version="1.0" encoding="utf-8"?>
<p:tagLst xmlns:p="http://schemas.openxmlformats.org/presentationml/2006/main">
  <p:tag name="AS_UNIQUEID" val="382"/>
</p:tagLst>
</file>

<file path=ppt/tags/tag214.xml><?xml version="1.0" encoding="utf-8"?>
<p:tagLst xmlns:p="http://schemas.openxmlformats.org/presentationml/2006/main">
  <p:tag name="AS_UNIQUEID" val="383"/>
</p:tagLst>
</file>

<file path=ppt/tags/tag215.xml><?xml version="1.0" encoding="utf-8"?>
<p:tagLst xmlns:p="http://schemas.openxmlformats.org/presentationml/2006/main">
  <p:tag name="AS_UNIQUEID" val="384"/>
</p:tagLst>
</file>

<file path=ppt/tags/tag216.xml><?xml version="1.0" encoding="utf-8"?>
<p:tagLst xmlns:p="http://schemas.openxmlformats.org/presentationml/2006/main">
  <p:tag name="AS_UNIQUEID" val="385"/>
</p:tagLst>
</file>

<file path=ppt/tags/tag217.xml><?xml version="1.0" encoding="utf-8"?>
<p:tagLst xmlns:p="http://schemas.openxmlformats.org/presentationml/2006/main">
  <p:tag name="AS_UNIQUEID" val="386"/>
</p:tagLst>
</file>

<file path=ppt/tags/tag218.xml><?xml version="1.0" encoding="utf-8"?>
<p:tagLst xmlns:p="http://schemas.openxmlformats.org/presentationml/2006/main">
  <p:tag name="AS_UNIQUEID" val="387"/>
</p:tagLst>
</file>

<file path=ppt/tags/tag219.xml><?xml version="1.0" encoding="utf-8"?>
<p:tagLst xmlns:p="http://schemas.openxmlformats.org/presentationml/2006/main">
  <p:tag name="AS_UNIQUEID" val="388"/>
</p:tagLst>
</file>

<file path=ppt/tags/tag220.xml><?xml version="1.0" encoding="utf-8"?>
<p:tagLst xmlns:p="http://schemas.openxmlformats.org/presentationml/2006/main">
  <p:tag name="AS_UNIQUEID" val="389"/>
</p:tagLst>
</file>

<file path=ppt/tags/tag221.xml><?xml version="1.0" encoding="utf-8"?>
<p:tagLst xmlns:p="http://schemas.openxmlformats.org/presentationml/2006/main">
  <p:tag name="AS_UNIQUEID" val="51"/>
</p:tagLst>
</file>

<file path=ppt/tags/tag222.xml><?xml version="1.0" encoding="utf-8"?>
<p:tagLst xmlns:p="http://schemas.openxmlformats.org/presentationml/2006/main">
  <p:tag name="AS_UNIQUEID" val="52"/>
</p:tagLst>
</file>

<file path=ppt/tags/tag223.xml><?xml version="1.0" encoding="utf-8"?>
<p:tagLst xmlns:p="http://schemas.openxmlformats.org/presentationml/2006/main">
  <p:tag name="AS_UNIQUEID" val="53"/>
</p:tagLst>
</file>

<file path=ppt/tags/tag224.xml><?xml version="1.0" encoding="utf-8"?>
<p:tagLst xmlns:p="http://schemas.openxmlformats.org/presentationml/2006/main">
  <p:tag name="AS_UNIQUEID" val="54"/>
</p:tagLst>
</file>

<file path=ppt/tags/tag225.xml><?xml version="1.0" encoding="utf-8"?>
<p:tagLst xmlns:p="http://schemas.openxmlformats.org/presentationml/2006/main">
  <p:tag name="AS_UNIQUEID" val="55"/>
</p:tagLst>
</file>

<file path=ppt/tags/tag226.xml><?xml version="1.0" encoding="utf-8"?>
<p:tagLst xmlns:p="http://schemas.openxmlformats.org/presentationml/2006/main">
  <p:tag name="AS_UNIQUEID" val="390"/>
</p:tagLst>
</file>

<file path=ppt/tags/tag227.xml><?xml version="1.0" encoding="utf-8"?>
<p:tagLst xmlns:p="http://schemas.openxmlformats.org/presentationml/2006/main">
  <p:tag name="AS_UNIQUEID" val="96"/>
</p:tagLst>
</file>

<file path=ppt/tags/tag228.xml><?xml version="1.0" encoding="utf-8"?>
<p:tagLst xmlns:p="http://schemas.openxmlformats.org/presentationml/2006/main">
  <p:tag name="AS_UNIQUEID" val="97"/>
</p:tagLst>
</file>

<file path=ppt/tags/tag229.xml><?xml version="1.0" encoding="utf-8"?>
<p:tagLst xmlns:p="http://schemas.openxmlformats.org/presentationml/2006/main">
  <p:tag name="AS_UNIQUEID" val="98"/>
</p:tagLst>
</file>

<file path=ppt/tags/tag230.xml><?xml version="1.0" encoding="utf-8"?>
<p:tagLst xmlns:p="http://schemas.openxmlformats.org/presentationml/2006/main">
  <p:tag name="AS_UNIQUEID" val="99"/>
</p:tagLst>
</file>

<file path=ppt/tags/tag231.xml><?xml version="1.0" encoding="utf-8"?>
<p:tagLst xmlns:p="http://schemas.openxmlformats.org/presentationml/2006/main">
  <p:tag name="AS_UNIQUEID" val="100"/>
</p:tagLst>
</file>

<file path=ppt/tags/tag232.xml><?xml version="1.0" encoding="utf-8"?>
<p:tagLst xmlns:p="http://schemas.openxmlformats.org/presentationml/2006/main">
  <p:tag name="AS_UNIQUEID" val="391"/>
</p:tagLst>
</file>

<file path=ppt/tags/tag233.xml><?xml version="1.0" encoding="utf-8"?>
<p:tagLst xmlns:p="http://schemas.openxmlformats.org/presentationml/2006/main">
  <p:tag name="AS_UNIQUEID" val="392"/>
</p:tagLst>
</file>

<file path=ppt/tags/tag234.xml><?xml version="1.0" encoding="utf-8"?>
<p:tagLst xmlns:p="http://schemas.openxmlformats.org/presentationml/2006/main">
  <p:tag name="AS_UNIQUEID" val="393"/>
</p:tagLst>
</file>

<file path=ppt/tags/tag235.xml><?xml version="1.0" encoding="utf-8"?>
<p:tagLst xmlns:p="http://schemas.openxmlformats.org/presentationml/2006/main">
  <p:tag name="AS_UNIQUEID" val="394"/>
</p:tagLst>
</file>

<file path=ppt/tags/tag236.xml><?xml version="1.0" encoding="utf-8"?>
<p:tagLst xmlns:p="http://schemas.openxmlformats.org/presentationml/2006/main">
  <p:tag name="AS_UNIQUEID" val="395"/>
</p:tagLst>
</file>

<file path=ppt/tags/tag237.xml><?xml version="1.0" encoding="utf-8"?>
<p:tagLst xmlns:p="http://schemas.openxmlformats.org/presentationml/2006/main">
  <p:tag name="AS_UNIQUEID" val="396"/>
</p:tagLst>
</file>

<file path=ppt/tags/tag238.xml><?xml version="1.0" encoding="utf-8"?>
<p:tagLst xmlns:p="http://schemas.openxmlformats.org/presentationml/2006/main">
  <p:tag name="AS_UNIQUEID" val="397"/>
</p:tagLst>
</file>

<file path=ppt/tags/tag239.xml><?xml version="1.0" encoding="utf-8"?>
<p:tagLst xmlns:p="http://schemas.openxmlformats.org/presentationml/2006/main">
  <p:tag name="AS_UNIQUEID" val="398"/>
</p:tagLst>
</file>

<file path=ppt/tags/tag240.xml><?xml version="1.0" encoding="utf-8"?>
<p:tagLst xmlns:p="http://schemas.openxmlformats.org/presentationml/2006/main">
  <p:tag name="AS_UNIQUEID" val="399"/>
</p:tagLst>
</file>

<file path=ppt/tags/tag241.xml><?xml version="1.0" encoding="utf-8"?>
<p:tagLst xmlns:p="http://schemas.openxmlformats.org/presentationml/2006/main">
  <p:tag name="AS_UNIQUEID" val="400"/>
</p:tagLst>
</file>

<file path=ppt/tags/tag242.xml><?xml version="1.0" encoding="utf-8"?>
<p:tagLst xmlns:p="http://schemas.openxmlformats.org/presentationml/2006/main">
  <p:tag name="AS_UNIQUEID" val="401"/>
</p:tagLst>
</file>

<file path=ppt/tags/tag243.xml><?xml version="1.0" encoding="utf-8"?>
<p:tagLst xmlns:p="http://schemas.openxmlformats.org/presentationml/2006/main">
  <p:tag name="AS_UNIQUEID" val="402"/>
</p:tagLst>
</file>

<file path=ppt/tags/tag244.xml><?xml version="1.0" encoding="utf-8"?>
<p:tagLst xmlns:p="http://schemas.openxmlformats.org/presentationml/2006/main">
  <p:tag name="AS_UNIQUEID" val="403"/>
</p:tagLst>
</file>

<file path=ppt/tags/tag245.xml><?xml version="1.0" encoding="utf-8"?>
<p:tagLst xmlns:p="http://schemas.openxmlformats.org/presentationml/2006/main">
  <p:tag name="AS_UNIQUEID" val="404"/>
</p:tagLst>
</file>

<file path=ppt/tags/tag246.xml><?xml version="1.0" encoding="utf-8"?>
<p:tagLst xmlns:p="http://schemas.openxmlformats.org/presentationml/2006/main">
  <p:tag name="AS_UNIQUEID" val="405"/>
</p:tagLst>
</file>

<file path=ppt/tags/tag247.xml><?xml version="1.0" encoding="utf-8"?>
<p:tagLst xmlns:p="http://schemas.openxmlformats.org/presentationml/2006/main">
  <p:tag name="AS_UNIQUEID" val="406"/>
</p:tagLst>
</file>

<file path=ppt/tags/tag248.xml><?xml version="1.0" encoding="utf-8"?>
<p:tagLst xmlns:p="http://schemas.openxmlformats.org/presentationml/2006/main">
  <p:tag name="AS_UNIQUEID" val="407"/>
</p:tagLst>
</file>

<file path=ppt/tags/tag249.xml><?xml version="1.0" encoding="utf-8"?>
<p:tagLst xmlns:p="http://schemas.openxmlformats.org/presentationml/2006/main">
  <p:tag name="AS_UNIQUEID" val="408"/>
</p:tagLst>
</file>

<file path=ppt/tags/tag250.xml><?xml version="1.0" encoding="utf-8"?>
<p:tagLst xmlns:p="http://schemas.openxmlformats.org/presentationml/2006/main">
  <p:tag name="AS_UNIQUEID" val="409"/>
</p:tagLst>
</file>

<file path=ppt/tags/tag251.xml><?xml version="1.0" encoding="utf-8"?>
<p:tagLst xmlns:p="http://schemas.openxmlformats.org/presentationml/2006/main">
  <p:tag name="AS_UNIQUEID" val="410"/>
</p:tagLst>
</file>

<file path=ppt/tags/tag252.xml><?xml version="1.0" encoding="utf-8"?>
<p:tagLst xmlns:p="http://schemas.openxmlformats.org/presentationml/2006/main">
  <p:tag name="AS_UNIQUEID" val="411"/>
</p:tagLst>
</file>

<file path=ppt/tags/tag253.xml><?xml version="1.0" encoding="utf-8"?>
<p:tagLst xmlns:p="http://schemas.openxmlformats.org/presentationml/2006/main">
  <p:tag name="AS_UNIQUEID" val="412"/>
</p:tagLst>
</file>

<file path=ppt/tags/tag254.xml><?xml version="1.0" encoding="utf-8"?>
<p:tagLst xmlns:p="http://schemas.openxmlformats.org/presentationml/2006/main">
  <p:tag name="AS_UNIQUEID" val="413"/>
</p:tagLst>
</file>

<file path=ppt/tags/tag255.xml><?xml version="1.0" encoding="utf-8"?>
<p:tagLst xmlns:p="http://schemas.openxmlformats.org/presentationml/2006/main">
  <p:tag name="AS_UNIQUEID" val="414"/>
</p:tagLst>
</file>

<file path=ppt/tags/tag256.xml><?xml version="1.0" encoding="utf-8"?>
<p:tagLst xmlns:p="http://schemas.openxmlformats.org/presentationml/2006/main">
  <p:tag name="AS_UNIQUEID" val="415"/>
</p:tagLst>
</file>

<file path=ppt/tags/tag257.xml><?xml version="1.0" encoding="utf-8"?>
<p:tagLst xmlns:p="http://schemas.openxmlformats.org/presentationml/2006/main">
  <p:tag name="AS_UNIQUEID" val="416"/>
</p:tagLst>
</file>

<file path=ppt/tags/tag258.xml><?xml version="1.0" encoding="utf-8"?>
<p:tagLst xmlns:p="http://schemas.openxmlformats.org/presentationml/2006/main">
  <p:tag name="AS_UNIQUEID" val="417"/>
</p:tagLst>
</file>

<file path=ppt/tags/tag259.xml><?xml version="1.0" encoding="utf-8"?>
<p:tagLst xmlns:p="http://schemas.openxmlformats.org/presentationml/2006/main">
  <p:tag name="AS_UNIQUEID" val="418"/>
</p:tagLst>
</file>

<file path=ppt/tags/tag260.xml><?xml version="1.0" encoding="utf-8"?>
<p:tagLst xmlns:p="http://schemas.openxmlformats.org/presentationml/2006/main">
  <p:tag name="AS_UNIQUEID" val="419"/>
</p:tagLst>
</file>

<file path=ppt/tags/tag261.xml><?xml version="1.0" encoding="utf-8"?>
<p:tagLst xmlns:p="http://schemas.openxmlformats.org/presentationml/2006/main">
  <p:tag name="AS_UNIQUEID" val="420"/>
</p:tagLst>
</file>

<file path=ppt/tags/tag262.xml><?xml version="1.0" encoding="utf-8"?>
<p:tagLst xmlns:p="http://schemas.openxmlformats.org/presentationml/2006/main">
  <p:tag name="AS_UNIQUEID" val="421"/>
</p:tagLst>
</file>

<file path=ppt/tags/tag263.xml><?xml version="1.0" encoding="utf-8"?>
<p:tagLst xmlns:p="http://schemas.openxmlformats.org/presentationml/2006/main">
  <p:tag name="AS_UNIQUEID" val="422"/>
</p:tagLst>
</file>

<file path=ppt/tags/tag264.xml><?xml version="1.0" encoding="utf-8"?>
<p:tagLst xmlns:p="http://schemas.openxmlformats.org/presentationml/2006/main">
  <p:tag name="AS_UNIQUEID" val="423"/>
</p:tagLst>
</file>

<file path=ppt/tags/tag265.xml><?xml version="1.0" encoding="utf-8"?>
<p:tagLst xmlns:p="http://schemas.openxmlformats.org/presentationml/2006/main">
  <p:tag name="AS_UNIQUEID" val="424"/>
</p:tagLst>
</file>

<file path=ppt/tags/tag266.xml><?xml version="1.0" encoding="utf-8"?>
<p:tagLst xmlns:p="http://schemas.openxmlformats.org/presentationml/2006/main">
  <p:tag name="AS_UNIQUEID" val="425"/>
</p:tagLst>
</file>

<file path=ppt/tags/tag267.xml><?xml version="1.0" encoding="utf-8"?>
<p:tagLst xmlns:p="http://schemas.openxmlformats.org/presentationml/2006/main">
  <p:tag name="AS_UNIQUEID" val="426"/>
</p:tagLst>
</file>

<file path=ppt/tags/tag268.xml><?xml version="1.0" encoding="utf-8"?>
<p:tagLst xmlns:p="http://schemas.openxmlformats.org/presentationml/2006/main">
  <p:tag name="AS_UNIQUEID" val="427"/>
</p:tagLst>
</file>

<file path=ppt/tags/tag269.xml><?xml version="1.0" encoding="utf-8"?>
<p:tagLst xmlns:p="http://schemas.openxmlformats.org/presentationml/2006/main">
  <p:tag name="AS_UNIQUEID" val="428"/>
</p:tagLst>
</file>

<file path=ppt/tags/tag270.xml><?xml version="1.0" encoding="utf-8"?>
<p:tagLst xmlns:p="http://schemas.openxmlformats.org/presentationml/2006/main">
  <p:tag name="AS_UNIQUEID" val="429"/>
</p:tagLst>
</file>

<file path=ppt/tags/tag271.xml><?xml version="1.0" encoding="utf-8"?>
<p:tagLst xmlns:p="http://schemas.openxmlformats.org/presentationml/2006/main">
  <p:tag name="AS_UNIQUEID" val="430"/>
</p:tagLst>
</file>

<file path=ppt/tags/tag272.xml><?xml version="1.0" encoding="utf-8"?>
<p:tagLst xmlns:p="http://schemas.openxmlformats.org/presentationml/2006/main">
  <p:tag name="AS_UNIQUEID" val="431"/>
</p:tagLst>
</file>

<file path=ppt/tags/tag273.xml><?xml version="1.0" encoding="utf-8"?>
<p:tagLst xmlns:p="http://schemas.openxmlformats.org/presentationml/2006/main">
  <p:tag name="AS_UNIQUEID" val="432"/>
</p:tagLst>
</file>

<file path=ppt/tags/tag274.xml><?xml version="1.0" encoding="utf-8"?>
<p:tagLst xmlns:p="http://schemas.openxmlformats.org/presentationml/2006/main">
  <p:tag name="AS_UNIQUEID" val="433"/>
</p:tagLst>
</file>

<file path=ppt/tags/tag275.xml><?xml version="1.0" encoding="utf-8"?>
<p:tagLst xmlns:p="http://schemas.openxmlformats.org/presentationml/2006/main">
  <p:tag name="AS_UNIQUEID" val="434"/>
</p:tagLst>
</file>

<file path=ppt/tags/tag276.xml><?xml version="1.0" encoding="utf-8"?>
<p:tagLst xmlns:p="http://schemas.openxmlformats.org/presentationml/2006/main">
  <p:tag name="AS_UNIQUEID" val="435"/>
</p:tagLst>
</file>

<file path=ppt/tags/tag277.xml><?xml version="1.0" encoding="utf-8"?>
<p:tagLst xmlns:p="http://schemas.openxmlformats.org/presentationml/2006/main">
  <p:tag name="AS_UNIQUEID" val="436"/>
</p:tagLst>
</file>

<file path=ppt/tags/tag278.xml><?xml version="1.0" encoding="utf-8"?>
<p:tagLst xmlns:p="http://schemas.openxmlformats.org/presentationml/2006/main">
  <p:tag name="AS_UNIQUEID" val="437"/>
</p:tagLst>
</file>

<file path=ppt/tags/tag279.xml><?xml version="1.0" encoding="utf-8"?>
<p:tagLst xmlns:p="http://schemas.openxmlformats.org/presentationml/2006/main">
  <p:tag name="AS_UNIQUEID" val="438"/>
</p:tagLst>
</file>

<file path=ppt/tags/tag280.xml><?xml version="1.0" encoding="utf-8"?>
<p:tagLst xmlns:p="http://schemas.openxmlformats.org/presentationml/2006/main">
  <p:tag name="AS_UNIQUEID" val="439"/>
</p:tagLst>
</file>

<file path=ppt/tags/tag281.xml><?xml version="1.0" encoding="utf-8"?>
<p:tagLst xmlns:p="http://schemas.openxmlformats.org/presentationml/2006/main">
  <p:tag name="AS_UNIQUEID" val="440"/>
</p:tagLst>
</file>

<file path=ppt/tags/tag282.xml><?xml version="1.0" encoding="utf-8"?>
<p:tagLst xmlns:p="http://schemas.openxmlformats.org/presentationml/2006/main">
  <p:tag name="AS_UNIQUEID" val="441"/>
</p:tagLst>
</file>

<file path=ppt/tags/tag283.xml><?xml version="1.0" encoding="utf-8"?>
<p:tagLst xmlns:p="http://schemas.openxmlformats.org/presentationml/2006/main">
  <p:tag name="AS_UNIQUEID" val="442"/>
</p:tagLst>
</file>

<file path=ppt/tags/tag284.xml><?xml version="1.0" encoding="utf-8"?>
<p:tagLst xmlns:p="http://schemas.openxmlformats.org/presentationml/2006/main">
  <p:tag name="AS_UNIQUEID" val="443"/>
</p:tagLst>
</file>

<file path=ppt/tags/tag285.xml><?xml version="1.0" encoding="utf-8"?>
<p:tagLst xmlns:p="http://schemas.openxmlformats.org/presentationml/2006/main">
  <p:tag name="AS_UNIQUEID" val="444"/>
</p:tagLst>
</file>

<file path=ppt/tags/tag286.xml><?xml version="1.0" encoding="utf-8"?>
<p:tagLst xmlns:p="http://schemas.openxmlformats.org/presentationml/2006/main">
  <p:tag name="AS_UNIQUEID" val="445"/>
</p:tagLst>
</file>

<file path=ppt/tags/tag287.xml><?xml version="1.0" encoding="utf-8"?>
<p:tagLst xmlns:p="http://schemas.openxmlformats.org/presentationml/2006/main">
  <p:tag name="AS_UNIQUEID" val="446"/>
</p:tagLst>
</file>

<file path=ppt/tags/tag288.xml><?xml version="1.0" encoding="utf-8"?>
<p:tagLst xmlns:p="http://schemas.openxmlformats.org/presentationml/2006/main">
  <p:tag name="AS_UNIQUEID" val="447"/>
</p:tagLst>
</file>

<file path=ppt/tags/tag289.xml><?xml version="1.0" encoding="utf-8"?>
<p:tagLst xmlns:p="http://schemas.openxmlformats.org/presentationml/2006/main">
  <p:tag name="AS_UNIQUEID" val="448"/>
</p:tagLst>
</file>

<file path=ppt/tags/tag290.xml><?xml version="1.0" encoding="utf-8"?>
<p:tagLst xmlns:p="http://schemas.openxmlformats.org/presentationml/2006/main">
  <p:tag name="AS_UNIQUEID" val="449"/>
</p:tagLst>
</file>

<file path=ppt/tags/tag291.xml><?xml version="1.0" encoding="utf-8"?>
<p:tagLst xmlns:p="http://schemas.openxmlformats.org/presentationml/2006/main">
  <p:tag name="AS_UNIQUEID" val="450"/>
</p:tagLst>
</file>

<file path=ppt/tags/tag292.xml><?xml version="1.0" encoding="utf-8"?>
<p:tagLst xmlns:p="http://schemas.openxmlformats.org/presentationml/2006/main">
  <p:tag name="AS_UNIQUEID" val="451"/>
</p:tagLst>
</file>

<file path=ppt/tags/tag293.xml><?xml version="1.0" encoding="utf-8"?>
<p:tagLst xmlns:p="http://schemas.openxmlformats.org/presentationml/2006/main">
  <p:tag name="AS_UNIQUEID" val="452"/>
</p:tagLst>
</file>

<file path=ppt/tags/tag294.xml><?xml version="1.0" encoding="utf-8"?>
<p:tagLst xmlns:p="http://schemas.openxmlformats.org/presentationml/2006/main">
  <p:tag name="AS_UNIQUEID" val="453"/>
</p:tagLst>
</file>

<file path=ppt/tags/tag295.xml><?xml version="1.0" encoding="utf-8"?>
<p:tagLst xmlns:p="http://schemas.openxmlformats.org/presentationml/2006/main">
  <p:tag name="AS_UNIQUEID" val="454"/>
</p:tagLst>
</file>

<file path=ppt/tags/tag296.xml><?xml version="1.0" encoding="utf-8"?>
<p:tagLst xmlns:p="http://schemas.openxmlformats.org/presentationml/2006/main">
  <p:tag name="AS_UNIQUEID" val="56"/>
</p:tagLst>
</file>

<file path=ppt/tags/tag297.xml><?xml version="1.0" encoding="utf-8"?>
<p:tagLst xmlns:p="http://schemas.openxmlformats.org/presentationml/2006/main">
  <p:tag name="AS_UNIQUEID" val="57"/>
</p:tagLst>
</file>

<file path=ppt/tags/tag298.xml><?xml version="1.0" encoding="utf-8"?>
<p:tagLst xmlns:p="http://schemas.openxmlformats.org/presentationml/2006/main">
  <p:tag name="AS_UNIQUEID" val="58"/>
</p:tagLst>
</file>

<file path=ppt/tags/tag299.xml><?xml version="1.0" encoding="utf-8"?>
<p:tagLst xmlns:p="http://schemas.openxmlformats.org/presentationml/2006/main">
  <p:tag name="AS_UNIQUEID" val="59"/>
</p:tagLst>
</file>

<file path=ppt/tags/tag300.xml><?xml version="1.0" encoding="utf-8"?>
<p:tagLst xmlns:p="http://schemas.openxmlformats.org/presentationml/2006/main">
  <p:tag name="AS_UNIQUEID" val="60"/>
</p:tagLst>
</file>

<file path=ppt/tags/tag301.xml><?xml version="1.0" encoding="utf-8"?>
<p:tagLst xmlns:p="http://schemas.openxmlformats.org/presentationml/2006/main">
  <p:tag name="AS_UNIQUEID" val="455"/>
</p:tagLst>
</file>

<file path=ppt/tags/tag302.xml><?xml version="1.0" encoding="utf-8"?>
<p:tagLst xmlns:p="http://schemas.openxmlformats.org/presentationml/2006/main">
  <p:tag name="AS_UNIQUEID" val="101"/>
</p:tagLst>
</file>

<file path=ppt/tags/tag303.xml><?xml version="1.0" encoding="utf-8"?>
<p:tagLst xmlns:p="http://schemas.openxmlformats.org/presentationml/2006/main">
  <p:tag name="AS_UNIQUEID" val="102"/>
</p:tagLst>
</file>

<file path=ppt/tags/tag304.xml><?xml version="1.0" encoding="utf-8"?>
<p:tagLst xmlns:p="http://schemas.openxmlformats.org/presentationml/2006/main">
  <p:tag name="AS_UNIQUEID" val="103"/>
</p:tagLst>
</file>

<file path=ppt/tags/tag305.xml><?xml version="1.0" encoding="utf-8"?>
<p:tagLst xmlns:p="http://schemas.openxmlformats.org/presentationml/2006/main">
  <p:tag name="AS_UNIQUEID" val="104"/>
</p:tagLst>
</file>

<file path=ppt/tags/tag306.xml><?xml version="1.0" encoding="utf-8"?>
<p:tagLst xmlns:p="http://schemas.openxmlformats.org/presentationml/2006/main">
  <p:tag name="AS_UNIQUEID" val="105"/>
</p:tagLst>
</file>

<file path=ppt/tags/tag307.xml><?xml version="1.0" encoding="utf-8"?>
<p:tagLst xmlns:p="http://schemas.openxmlformats.org/presentationml/2006/main">
  <p:tag name="AS_UNIQUEID" val="456"/>
</p:tagLst>
</file>

<file path=ppt/tags/tag308.xml><?xml version="1.0" encoding="utf-8"?>
<p:tagLst xmlns:p="http://schemas.openxmlformats.org/presentationml/2006/main">
  <p:tag name="AS_UNIQUEID" val="457"/>
</p:tagLst>
</file>

<file path=ppt/tags/tag309.xml><?xml version="1.0" encoding="utf-8"?>
<p:tagLst xmlns:p="http://schemas.openxmlformats.org/presentationml/2006/main">
  <p:tag name="AS_UNIQUEID" val="458"/>
</p:tagLst>
</file>

<file path=ppt/tags/tag310.xml><?xml version="1.0" encoding="utf-8"?>
<p:tagLst xmlns:p="http://schemas.openxmlformats.org/presentationml/2006/main">
  <p:tag name="AS_UNIQUEID" val="459"/>
</p:tagLst>
</file>

<file path=ppt/tags/tag311.xml><?xml version="1.0" encoding="utf-8"?>
<p:tagLst xmlns:p="http://schemas.openxmlformats.org/presentationml/2006/main">
  <p:tag name="AS_UNIQUEID" val="460"/>
</p:tagLst>
</file>

<file path=ppt/tags/tag312.xml><?xml version="1.0" encoding="utf-8"?>
<p:tagLst xmlns:p="http://schemas.openxmlformats.org/presentationml/2006/main">
  <p:tag name="AS_UNIQUEID" val="461"/>
</p:tagLst>
</file>

<file path=ppt/tags/tag313.xml><?xml version="1.0" encoding="utf-8"?>
<p:tagLst xmlns:p="http://schemas.openxmlformats.org/presentationml/2006/main">
  <p:tag name="AS_UNIQUEID" val="462"/>
</p:tagLst>
</file>

<file path=ppt/tags/tag314.xml><?xml version="1.0" encoding="utf-8"?>
<p:tagLst xmlns:p="http://schemas.openxmlformats.org/presentationml/2006/main">
  <p:tag name="AS_UNIQUEID" val="463"/>
</p:tagLst>
</file>

<file path=ppt/tags/tag315.xml><?xml version="1.0" encoding="utf-8"?>
<p:tagLst xmlns:p="http://schemas.openxmlformats.org/presentationml/2006/main">
  <p:tag name="AS_UNIQUEID" val="464"/>
</p:tagLst>
</file>

<file path=ppt/tags/tag316.xml><?xml version="1.0" encoding="utf-8"?>
<p:tagLst xmlns:p="http://schemas.openxmlformats.org/presentationml/2006/main">
  <p:tag name="AS_UNIQUEID" val="465"/>
</p:tagLst>
</file>

<file path=ppt/tags/tag317.xml><?xml version="1.0" encoding="utf-8"?>
<p:tagLst xmlns:p="http://schemas.openxmlformats.org/presentationml/2006/main">
  <p:tag name="AS_UNIQUEID" val="466"/>
</p:tagLst>
</file>

<file path=ppt/tags/tag318.xml><?xml version="1.0" encoding="utf-8"?>
<p:tagLst xmlns:p="http://schemas.openxmlformats.org/presentationml/2006/main">
  <p:tag name="AS_UNIQUEID" val="467"/>
</p:tagLst>
</file>

<file path=ppt/tags/tag319.xml><?xml version="1.0" encoding="utf-8"?>
<p:tagLst xmlns:p="http://schemas.openxmlformats.org/presentationml/2006/main">
  <p:tag name="AS_UNIQUEID" val="468"/>
</p:tagLst>
</file>

<file path=ppt/tags/tag320.xml><?xml version="1.0" encoding="utf-8"?>
<p:tagLst xmlns:p="http://schemas.openxmlformats.org/presentationml/2006/main">
  <p:tag name="AS_UNIQUEID" val="469"/>
</p:tagLst>
</file>

<file path=ppt/tags/tag321.xml><?xml version="1.0" encoding="utf-8"?>
<p:tagLst xmlns:p="http://schemas.openxmlformats.org/presentationml/2006/main">
  <p:tag name="AS_UNIQUEID" val="470"/>
</p:tagLst>
</file>

<file path=ppt/tags/tag322.xml><?xml version="1.0" encoding="utf-8"?>
<p:tagLst xmlns:p="http://schemas.openxmlformats.org/presentationml/2006/main">
  <p:tag name="AS_UNIQUEID" val="471"/>
</p:tagLst>
</file>

<file path=ppt/tags/tag323.xml><?xml version="1.0" encoding="utf-8"?>
<p:tagLst xmlns:p="http://schemas.openxmlformats.org/presentationml/2006/main">
  <p:tag name="AS_UNIQUEID" val="472"/>
</p:tagLst>
</file>

<file path=ppt/tags/tag324.xml><?xml version="1.0" encoding="utf-8"?>
<p:tagLst xmlns:p="http://schemas.openxmlformats.org/presentationml/2006/main">
  <p:tag name="AS_UNIQUEID" val="473"/>
</p:tagLst>
</file>

<file path=ppt/tags/tag325.xml><?xml version="1.0" encoding="utf-8"?>
<p:tagLst xmlns:p="http://schemas.openxmlformats.org/presentationml/2006/main">
  <p:tag name="AS_UNIQUEID" val="474"/>
</p:tagLst>
</file>

<file path=ppt/tags/tag326.xml><?xml version="1.0" encoding="utf-8"?>
<p:tagLst xmlns:p="http://schemas.openxmlformats.org/presentationml/2006/main">
  <p:tag name="AS_UNIQUEID" val="475"/>
</p:tagLst>
</file>

<file path=ppt/tags/tag327.xml><?xml version="1.0" encoding="utf-8"?>
<p:tagLst xmlns:p="http://schemas.openxmlformats.org/presentationml/2006/main">
  <p:tag name="AS_UNIQUEID" val="476"/>
</p:tagLst>
</file>

<file path=ppt/tags/tag328.xml><?xml version="1.0" encoding="utf-8"?>
<p:tagLst xmlns:p="http://schemas.openxmlformats.org/presentationml/2006/main">
  <p:tag name="AS_UNIQUEID" val="477"/>
</p:tagLst>
</file>

<file path=ppt/tags/tag329.xml><?xml version="1.0" encoding="utf-8"?>
<p:tagLst xmlns:p="http://schemas.openxmlformats.org/presentationml/2006/main">
  <p:tag name="AS_UNIQUEID" val="478"/>
</p:tagLst>
</file>

<file path=ppt/tags/tag330.xml><?xml version="1.0" encoding="utf-8"?>
<p:tagLst xmlns:p="http://schemas.openxmlformats.org/presentationml/2006/main">
  <p:tag name="AS_UNIQUEID" val="479"/>
</p:tagLst>
</file>

<file path=ppt/tags/tag331.xml><?xml version="1.0" encoding="utf-8"?>
<p:tagLst xmlns:p="http://schemas.openxmlformats.org/presentationml/2006/main">
  <p:tag name="AS_UNIQUEID" val="480"/>
</p:tagLst>
</file>

<file path=ppt/tags/tag332.xml><?xml version="1.0" encoding="utf-8"?>
<p:tagLst xmlns:p="http://schemas.openxmlformats.org/presentationml/2006/main">
  <p:tag name="AS_UNIQUEID" val="481"/>
</p:tagLst>
</file>

<file path=ppt/tags/tag333.xml><?xml version="1.0" encoding="utf-8"?>
<p:tagLst xmlns:p="http://schemas.openxmlformats.org/presentationml/2006/main">
  <p:tag name="AS_UNIQUEID" val="482"/>
</p:tagLst>
</file>

<file path=ppt/tags/tag334.xml><?xml version="1.0" encoding="utf-8"?>
<p:tagLst xmlns:p="http://schemas.openxmlformats.org/presentationml/2006/main">
  <p:tag name="AS_UNIQUEID" val="483"/>
</p:tagLst>
</file>

<file path=ppt/tags/tag335.xml><?xml version="1.0" encoding="utf-8"?>
<p:tagLst xmlns:p="http://schemas.openxmlformats.org/presentationml/2006/main">
  <p:tag name="AS_UNIQUEID" val="484"/>
</p:tagLst>
</file>

<file path=ppt/tags/tag336.xml><?xml version="1.0" encoding="utf-8"?>
<p:tagLst xmlns:p="http://schemas.openxmlformats.org/presentationml/2006/main">
  <p:tag name="AS_UNIQUEID" val="485"/>
</p:tagLst>
</file>

<file path=ppt/tags/tag337.xml><?xml version="1.0" encoding="utf-8"?>
<p:tagLst xmlns:p="http://schemas.openxmlformats.org/presentationml/2006/main">
  <p:tag name="AS_UNIQUEID" val="486"/>
</p:tagLst>
</file>

<file path=ppt/tags/tag338.xml><?xml version="1.0" encoding="utf-8"?>
<p:tagLst xmlns:p="http://schemas.openxmlformats.org/presentationml/2006/main">
  <p:tag name="AS_UNIQUEID" val="487"/>
</p:tagLst>
</file>

<file path=ppt/tags/tag339.xml><?xml version="1.0" encoding="utf-8"?>
<p:tagLst xmlns:p="http://schemas.openxmlformats.org/presentationml/2006/main">
  <p:tag name="AS_UNIQUEID" val="488"/>
</p:tagLst>
</file>

<file path=ppt/tags/tag340.xml><?xml version="1.0" encoding="utf-8"?>
<p:tagLst xmlns:p="http://schemas.openxmlformats.org/presentationml/2006/main">
  <p:tag name="AS_UNIQUEID" val="489"/>
</p:tagLst>
</file>

<file path=ppt/tags/tag341.xml><?xml version="1.0" encoding="utf-8"?>
<p:tagLst xmlns:p="http://schemas.openxmlformats.org/presentationml/2006/main">
  <p:tag name="AS_UNIQUEID" val="490"/>
</p:tagLst>
</file>

<file path=ppt/tags/tag342.xml><?xml version="1.0" encoding="utf-8"?>
<p:tagLst xmlns:p="http://schemas.openxmlformats.org/presentationml/2006/main">
  <p:tag name="AS_UNIQUEID" val="491"/>
</p:tagLst>
</file>

<file path=ppt/tags/tag343.xml><?xml version="1.0" encoding="utf-8"?>
<p:tagLst xmlns:p="http://schemas.openxmlformats.org/presentationml/2006/main">
  <p:tag name="AS_UNIQUEID" val="492"/>
</p:tagLst>
</file>

<file path=ppt/tags/tag344.xml><?xml version="1.0" encoding="utf-8"?>
<p:tagLst xmlns:p="http://schemas.openxmlformats.org/presentationml/2006/main">
  <p:tag name="AS_UNIQUEID" val="493"/>
</p:tagLst>
</file>

<file path=ppt/tags/tag345.xml><?xml version="1.0" encoding="utf-8"?>
<p:tagLst xmlns:p="http://schemas.openxmlformats.org/presentationml/2006/main">
  <p:tag name="AS_UNIQUEID" val="494"/>
</p:tagLst>
</file>

<file path=ppt/tags/tag346.xml><?xml version="1.0" encoding="utf-8"?>
<p:tagLst xmlns:p="http://schemas.openxmlformats.org/presentationml/2006/main">
  <p:tag name="AS_UNIQUEID" val="495"/>
</p:tagLst>
</file>

<file path=ppt/tags/tag347.xml><?xml version="1.0" encoding="utf-8"?>
<p:tagLst xmlns:p="http://schemas.openxmlformats.org/presentationml/2006/main">
  <p:tag name="AS_UNIQUEID" val="496"/>
</p:tagLst>
</file>

<file path=ppt/tags/tag348.xml><?xml version="1.0" encoding="utf-8"?>
<p:tagLst xmlns:p="http://schemas.openxmlformats.org/presentationml/2006/main">
  <p:tag name="AS_UNIQUEID" val="497"/>
</p:tagLst>
</file>

<file path=ppt/tags/tag349.xml><?xml version="1.0" encoding="utf-8"?>
<p:tagLst xmlns:p="http://schemas.openxmlformats.org/presentationml/2006/main">
  <p:tag name="AS_UNIQUEID" val="498"/>
</p:tagLst>
</file>

<file path=ppt/tags/tag350.xml><?xml version="1.0" encoding="utf-8"?>
<p:tagLst xmlns:p="http://schemas.openxmlformats.org/presentationml/2006/main">
  <p:tag name="AS_UNIQUEID" val="499"/>
</p:tagLst>
</file>

<file path=ppt/tags/tag351.xml><?xml version="1.0" encoding="utf-8"?>
<p:tagLst xmlns:p="http://schemas.openxmlformats.org/presentationml/2006/main">
  <p:tag name="AS_UNIQUEID" val="500"/>
</p:tagLst>
</file>

<file path=ppt/tags/tag352.xml><?xml version="1.0" encoding="utf-8"?>
<p:tagLst xmlns:p="http://schemas.openxmlformats.org/presentationml/2006/main">
  <p:tag name="AS_UNIQUEID" val="501"/>
</p:tagLst>
</file>

<file path=ppt/tags/tag353.xml><?xml version="1.0" encoding="utf-8"?>
<p:tagLst xmlns:p="http://schemas.openxmlformats.org/presentationml/2006/main">
  <p:tag name="AS_UNIQUEID" val="502"/>
</p:tagLst>
</file>

<file path=ppt/tags/tag354.xml><?xml version="1.0" encoding="utf-8"?>
<p:tagLst xmlns:p="http://schemas.openxmlformats.org/presentationml/2006/main">
  <p:tag name="AS_UNIQUEID" val="503"/>
</p:tagLst>
</file>

<file path=ppt/tags/tag355.xml><?xml version="1.0" encoding="utf-8"?>
<p:tagLst xmlns:p="http://schemas.openxmlformats.org/presentationml/2006/main">
  <p:tag name="AS_UNIQUEID" val="504"/>
</p:tagLst>
</file>

<file path=ppt/tags/tag356.xml><?xml version="1.0" encoding="utf-8"?>
<p:tagLst xmlns:p="http://schemas.openxmlformats.org/presentationml/2006/main">
  <p:tag name="AS_UNIQUEID" val="505"/>
</p:tagLst>
</file>

<file path=ppt/tags/tag357.xml><?xml version="1.0" encoding="utf-8"?>
<p:tagLst xmlns:p="http://schemas.openxmlformats.org/presentationml/2006/main">
  <p:tag name="AS_UNIQUEID" val="506"/>
</p:tagLst>
</file>

<file path=ppt/tags/tag358.xml><?xml version="1.0" encoding="utf-8"?>
<p:tagLst xmlns:p="http://schemas.openxmlformats.org/presentationml/2006/main">
  <p:tag name="AS_UNIQUEID" val="507"/>
</p:tagLst>
</file>

<file path=ppt/tags/tag359.xml><?xml version="1.0" encoding="utf-8"?>
<p:tagLst xmlns:p="http://schemas.openxmlformats.org/presentationml/2006/main">
  <p:tag name="AS_UNIQUEID" val="508"/>
</p:tagLst>
</file>

<file path=ppt/tags/tag360.xml><?xml version="1.0" encoding="utf-8"?>
<p:tagLst xmlns:p="http://schemas.openxmlformats.org/presentationml/2006/main">
  <p:tag name="AS_UNIQUEID" val="509"/>
</p:tagLst>
</file>

<file path=ppt/tags/tag361.xml><?xml version="1.0" encoding="utf-8"?>
<p:tagLst xmlns:p="http://schemas.openxmlformats.org/presentationml/2006/main">
  <p:tag name="AS_UNIQUEID" val="510"/>
</p:tagLst>
</file>

<file path=ppt/tags/tag362.xml><?xml version="1.0" encoding="utf-8"?>
<p:tagLst xmlns:p="http://schemas.openxmlformats.org/presentationml/2006/main">
  <p:tag name="AS_UNIQUEID" val="511"/>
</p:tagLst>
</file>

<file path=ppt/tags/tag363.xml><?xml version="1.0" encoding="utf-8"?>
<p:tagLst xmlns:p="http://schemas.openxmlformats.org/presentationml/2006/main">
  <p:tag name="AS_UNIQUEID" val="512"/>
</p:tagLst>
</file>

<file path=ppt/tags/tag364.xml><?xml version="1.0" encoding="utf-8"?>
<p:tagLst xmlns:p="http://schemas.openxmlformats.org/presentationml/2006/main">
  <p:tag name="AS_UNIQUEID" val="513"/>
</p:tagLst>
</file>

<file path=ppt/tags/tag365.xml><?xml version="1.0" encoding="utf-8"?>
<p:tagLst xmlns:p="http://schemas.openxmlformats.org/presentationml/2006/main">
  <p:tag name="AS_UNIQUEID" val="514"/>
</p:tagLst>
</file>

<file path=ppt/tags/tag366.xml><?xml version="1.0" encoding="utf-8"?>
<p:tagLst xmlns:p="http://schemas.openxmlformats.org/presentationml/2006/main">
  <p:tag name="AS_UNIQUEID" val="515"/>
</p:tagLst>
</file>

<file path=ppt/tags/tag367.xml><?xml version="1.0" encoding="utf-8"?>
<p:tagLst xmlns:p="http://schemas.openxmlformats.org/presentationml/2006/main">
  <p:tag name="AS_UNIQUEID" val="516"/>
</p:tagLst>
</file>

<file path=ppt/tags/tag368.xml><?xml version="1.0" encoding="utf-8"?>
<p:tagLst xmlns:p="http://schemas.openxmlformats.org/presentationml/2006/main">
  <p:tag name="AS_UNIQUEID" val="517"/>
</p:tagLst>
</file>

<file path=ppt/tags/tag369.xml><?xml version="1.0" encoding="utf-8"?>
<p:tagLst xmlns:p="http://schemas.openxmlformats.org/presentationml/2006/main">
  <p:tag name="AS_UNIQUEID" val="518"/>
</p:tagLst>
</file>

<file path=ppt/tags/tag370.xml><?xml version="1.0" encoding="utf-8"?>
<p:tagLst xmlns:p="http://schemas.openxmlformats.org/presentationml/2006/main">
  <p:tag name="AS_UNIQUEID" val="519"/>
</p:tagLst>
</file>

<file path=ppt/tags/tag371.xml><?xml version="1.0" encoding="utf-8"?>
<p:tagLst xmlns:p="http://schemas.openxmlformats.org/presentationml/2006/main">
  <p:tag name="AS_UNIQUEID" val="61"/>
</p:tagLst>
</file>

<file path=ppt/tags/tag372.xml><?xml version="1.0" encoding="utf-8"?>
<p:tagLst xmlns:p="http://schemas.openxmlformats.org/presentationml/2006/main">
  <p:tag name="AS_UNIQUEID" val="62"/>
</p:tagLst>
</file>

<file path=ppt/tags/tag373.xml><?xml version="1.0" encoding="utf-8"?>
<p:tagLst xmlns:p="http://schemas.openxmlformats.org/presentationml/2006/main">
  <p:tag name="AS_UNIQUEID" val="63"/>
</p:tagLst>
</file>

<file path=ppt/tags/tag374.xml><?xml version="1.0" encoding="utf-8"?>
<p:tagLst xmlns:p="http://schemas.openxmlformats.org/presentationml/2006/main">
  <p:tag name="AS_UNIQUEID" val="64"/>
</p:tagLst>
</file>

<file path=ppt/tags/tag375.xml><?xml version="1.0" encoding="utf-8"?>
<p:tagLst xmlns:p="http://schemas.openxmlformats.org/presentationml/2006/main">
  <p:tag name="AS_UNIQUEID" val="65"/>
</p:tagLst>
</file>

<file path=ppt/tags/tag376.xml><?xml version="1.0" encoding="utf-8"?>
<p:tagLst xmlns:p="http://schemas.openxmlformats.org/presentationml/2006/main">
  <p:tag name="AS_UNIQUEID" val="520"/>
</p:tagLst>
</file>

<file path=ppt/tags/tag377.xml><?xml version="1.0" encoding="utf-8"?>
<p:tagLst xmlns:p="http://schemas.openxmlformats.org/presentationml/2006/main">
  <p:tag name="AS_UNIQUEID" val="106"/>
</p:tagLst>
</file>

<file path=ppt/tags/tag378.xml><?xml version="1.0" encoding="utf-8"?>
<p:tagLst xmlns:p="http://schemas.openxmlformats.org/presentationml/2006/main">
  <p:tag name="AS_UNIQUEID" val="107"/>
</p:tagLst>
</file>

<file path=ppt/tags/tag379.xml><?xml version="1.0" encoding="utf-8"?>
<p:tagLst xmlns:p="http://schemas.openxmlformats.org/presentationml/2006/main">
  <p:tag name="AS_UNIQUEID" val="108"/>
</p:tagLst>
</file>

<file path=ppt/tags/tag380.xml><?xml version="1.0" encoding="utf-8"?>
<p:tagLst xmlns:p="http://schemas.openxmlformats.org/presentationml/2006/main">
  <p:tag name="AS_UNIQUEID" val="109"/>
</p:tagLst>
</file>

<file path=ppt/tags/tag381.xml><?xml version="1.0" encoding="utf-8"?>
<p:tagLst xmlns:p="http://schemas.openxmlformats.org/presentationml/2006/main">
  <p:tag name="AS_UNIQUEID" val="110"/>
</p:tagLst>
</file>

<file path=ppt/tags/tag382.xml><?xml version="1.0" encoding="utf-8"?>
<p:tagLst xmlns:p="http://schemas.openxmlformats.org/presentationml/2006/main">
  <p:tag name="AS_UNIQUEID" val="521"/>
</p:tagLst>
</file>

<file path=ppt/tags/tag383.xml><?xml version="1.0" encoding="utf-8"?>
<p:tagLst xmlns:p="http://schemas.openxmlformats.org/presentationml/2006/main">
  <p:tag name="AS_UNIQUEID" val="522"/>
</p:tagLst>
</file>

<file path=ppt/tags/tag384.xml><?xml version="1.0" encoding="utf-8"?>
<p:tagLst xmlns:p="http://schemas.openxmlformats.org/presentationml/2006/main">
  <p:tag name="AS_UNIQUEID" val="523"/>
</p:tagLst>
</file>

<file path=ppt/tags/tag385.xml><?xml version="1.0" encoding="utf-8"?>
<p:tagLst xmlns:p="http://schemas.openxmlformats.org/presentationml/2006/main">
  <p:tag name="AS_UNIQUEID" val="524"/>
</p:tagLst>
</file>

<file path=ppt/tags/tag386.xml><?xml version="1.0" encoding="utf-8"?>
<p:tagLst xmlns:p="http://schemas.openxmlformats.org/presentationml/2006/main">
  <p:tag name="AS_UNIQUEID" val="525"/>
</p:tagLst>
</file>

<file path=ppt/tags/tag387.xml><?xml version="1.0" encoding="utf-8"?>
<p:tagLst xmlns:p="http://schemas.openxmlformats.org/presentationml/2006/main">
  <p:tag name="AS_UNIQUEID" val="526"/>
</p:tagLst>
</file>

<file path=ppt/tags/tag388.xml><?xml version="1.0" encoding="utf-8"?>
<p:tagLst xmlns:p="http://schemas.openxmlformats.org/presentationml/2006/main">
  <p:tag name="AS_UNIQUEID" val="527"/>
</p:tagLst>
</file>

<file path=ppt/tags/tag389.xml><?xml version="1.0" encoding="utf-8"?>
<p:tagLst xmlns:p="http://schemas.openxmlformats.org/presentationml/2006/main">
  <p:tag name="AS_UNIQUEID" val="528"/>
</p:tagLst>
</file>

<file path=ppt/tags/tag390.xml><?xml version="1.0" encoding="utf-8"?>
<p:tagLst xmlns:p="http://schemas.openxmlformats.org/presentationml/2006/main">
  <p:tag name="AS_UNIQUEID" val="529"/>
</p:tagLst>
</file>

<file path=ppt/tags/tag391.xml><?xml version="1.0" encoding="utf-8"?>
<p:tagLst xmlns:p="http://schemas.openxmlformats.org/presentationml/2006/main">
  <p:tag name="AS_UNIQUEID" val="530"/>
</p:tagLst>
</file>

<file path=ppt/tags/tag392.xml><?xml version="1.0" encoding="utf-8"?>
<p:tagLst xmlns:p="http://schemas.openxmlformats.org/presentationml/2006/main">
  <p:tag name="AS_UNIQUEID" val="531"/>
</p:tagLst>
</file>

<file path=ppt/tags/tag393.xml><?xml version="1.0" encoding="utf-8"?>
<p:tagLst xmlns:p="http://schemas.openxmlformats.org/presentationml/2006/main">
  <p:tag name="AS_UNIQUEID" val="532"/>
</p:tagLst>
</file>

<file path=ppt/tags/tag394.xml><?xml version="1.0" encoding="utf-8"?>
<p:tagLst xmlns:p="http://schemas.openxmlformats.org/presentationml/2006/main">
  <p:tag name="AS_UNIQUEID" val="533"/>
</p:tagLst>
</file>

<file path=ppt/tags/tag395.xml><?xml version="1.0" encoding="utf-8"?>
<p:tagLst xmlns:p="http://schemas.openxmlformats.org/presentationml/2006/main">
  <p:tag name="AS_UNIQUEID" val="534"/>
</p:tagLst>
</file>

<file path=ppt/tags/tag396.xml><?xml version="1.0" encoding="utf-8"?>
<p:tagLst xmlns:p="http://schemas.openxmlformats.org/presentationml/2006/main">
  <p:tag name="AS_UNIQUEID" val="535"/>
</p:tagLst>
</file>

<file path=ppt/tags/tag397.xml><?xml version="1.0" encoding="utf-8"?>
<p:tagLst xmlns:p="http://schemas.openxmlformats.org/presentationml/2006/main">
  <p:tag name="AS_UNIQUEID" val="536"/>
</p:tagLst>
</file>

<file path=ppt/tags/tag398.xml><?xml version="1.0" encoding="utf-8"?>
<p:tagLst xmlns:p="http://schemas.openxmlformats.org/presentationml/2006/main">
  <p:tag name="AS_UNIQUEID" val="537"/>
</p:tagLst>
</file>

<file path=ppt/tags/tag399.xml><?xml version="1.0" encoding="utf-8"?>
<p:tagLst xmlns:p="http://schemas.openxmlformats.org/presentationml/2006/main">
  <p:tag name="AS_UNIQUEID" val="538"/>
</p:tagLst>
</file>

<file path=ppt/tags/tag400.xml><?xml version="1.0" encoding="utf-8"?>
<p:tagLst xmlns:p="http://schemas.openxmlformats.org/presentationml/2006/main">
  <p:tag name="AS_UNIQUEID" val="539"/>
</p:tagLst>
</file>

<file path=ppt/tags/tag401.xml><?xml version="1.0" encoding="utf-8"?>
<p:tagLst xmlns:p="http://schemas.openxmlformats.org/presentationml/2006/main">
  <p:tag name="AS_UNIQUEID" val="540"/>
</p:tagLst>
</file>

<file path=ppt/tags/tag402.xml><?xml version="1.0" encoding="utf-8"?>
<p:tagLst xmlns:p="http://schemas.openxmlformats.org/presentationml/2006/main">
  <p:tag name="AS_UNIQUEID" val="541"/>
</p:tagLst>
</file>

<file path=ppt/tags/tag403.xml><?xml version="1.0" encoding="utf-8"?>
<p:tagLst xmlns:p="http://schemas.openxmlformats.org/presentationml/2006/main">
  <p:tag name="AS_UNIQUEID" val="542"/>
</p:tagLst>
</file>

<file path=ppt/tags/tag404.xml><?xml version="1.0" encoding="utf-8"?>
<p:tagLst xmlns:p="http://schemas.openxmlformats.org/presentationml/2006/main">
  <p:tag name="AS_UNIQUEID" val="543"/>
</p:tagLst>
</file>

<file path=ppt/tags/tag405.xml><?xml version="1.0" encoding="utf-8"?>
<p:tagLst xmlns:p="http://schemas.openxmlformats.org/presentationml/2006/main">
  <p:tag name="AS_UNIQUEID" val="544"/>
</p:tagLst>
</file>

<file path=ppt/tags/tag406.xml><?xml version="1.0" encoding="utf-8"?>
<p:tagLst xmlns:p="http://schemas.openxmlformats.org/presentationml/2006/main">
  <p:tag name="AS_UNIQUEID" val="545"/>
</p:tagLst>
</file>

<file path=ppt/tags/tag407.xml><?xml version="1.0" encoding="utf-8"?>
<p:tagLst xmlns:p="http://schemas.openxmlformats.org/presentationml/2006/main">
  <p:tag name="AS_UNIQUEID" val="546"/>
</p:tagLst>
</file>

<file path=ppt/tags/tag408.xml><?xml version="1.0" encoding="utf-8"?>
<p:tagLst xmlns:p="http://schemas.openxmlformats.org/presentationml/2006/main">
  <p:tag name="AS_UNIQUEID" val="547"/>
</p:tagLst>
</file>

<file path=ppt/tags/tag409.xml><?xml version="1.0" encoding="utf-8"?>
<p:tagLst xmlns:p="http://schemas.openxmlformats.org/presentationml/2006/main">
  <p:tag name="AS_UNIQUEID" val="548"/>
</p:tagLst>
</file>

<file path=ppt/tags/tag410.xml><?xml version="1.0" encoding="utf-8"?>
<p:tagLst xmlns:p="http://schemas.openxmlformats.org/presentationml/2006/main">
  <p:tag name="AS_UNIQUEID" val="549"/>
</p:tagLst>
</file>

<file path=ppt/tags/tag411.xml><?xml version="1.0" encoding="utf-8"?>
<p:tagLst xmlns:p="http://schemas.openxmlformats.org/presentationml/2006/main">
  <p:tag name="AS_UNIQUEID" val="550"/>
</p:tagLst>
</file>

<file path=ppt/tags/tag412.xml><?xml version="1.0" encoding="utf-8"?>
<p:tagLst xmlns:p="http://schemas.openxmlformats.org/presentationml/2006/main">
  <p:tag name="AS_UNIQUEID" val="551"/>
</p:tagLst>
</file>

<file path=ppt/tags/tag413.xml><?xml version="1.0" encoding="utf-8"?>
<p:tagLst xmlns:p="http://schemas.openxmlformats.org/presentationml/2006/main">
  <p:tag name="AS_UNIQUEID" val="552"/>
</p:tagLst>
</file>

<file path=ppt/tags/tag414.xml><?xml version="1.0" encoding="utf-8"?>
<p:tagLst xmlns:p="http://schemas.openxmlformats.org/presentationml/2006/main">
  <p:tag name="AS_UNIQUEID" val="553"/>
</p:tagLst>
</file>

<file path=ppt/tags/tag415.xml><?xml version="1.0" encoding="utf-8"?>
<p:tagLst xmlns:p="http://schemas.openxmlformats.org/presentationml/2006/main">
  <p:tag name="AS_UNIQUEID" val="554"/>
</p:tagLst>
</file>

<file path=ppt/tags/tag416.xml><?xml version="1.0" encoding="utf-8"?>
<p:tagLst xmlns:p="http://schemas.openxmlformats.org/presentationml/2006/main">
  <p:tag name="AS_UNIQUEID" val="555"/>
</p:tagLst>
</file>

<file path=ppt/tags/tag417.xml><?xml version="1.0" encoding="utf-8"?>
<p:tagLst xmlns:p="http://schemas.openxmlformats.org/presentationml/2006/main">
  <p:tag name="AS_UNIQUEID" val="556"/>
</p:tagLst>
</file>

<file path=ppt/tags/tag418.xml><?xml version="1.0" encoding="utf-8"?>
<p:tagLst xmlns:p="http://schemas.openxmlformats.org/presentationml/2006/main">
  <p:tag name="AS_UNIQUEID" val="557"/>
</p:tagLst>
</file>

<file path=ppt/tags/tag419.xml><?xml version="1.0" encoding="utf-8"?>
<p:tagLst xmlns:p="http://schemas.openxmlformats.org/presentationml/2006/main">
  <p:tag name="AS_UNIQUEID" val="558"/>
</p:tagLst>
</file>

<file path=ppt/tags/tag420.xml><?xml version="1.0" encoding="utf-8"?>
<p:tagLst xmlns:p="http://schemas.openxmlformats.org/presentationml/2006/main">
  <p:tag name="AS_UNIQUEID" val="559"/>
</p:tagLst>
</file>

<file path=ppt/tags/tag421.xml><?xml version="1.0" encoding="utf-8"?>
<p:tagLst xmlns:p="http://schemas.openxmlformats.org/presentationml/2006/main">
  <p:tag name="AS_UNIQUEID" val="560"/>
</p:tagLst>
</file>

<file path=ppt/tags/tag422.xml><?xml version="1.0" encoding="utf-8"?>
<p:tagLst xmlns:p="http://schemas.openxmlformats.org/presentationml/2006/main">
  <p:tag name="AS_UNIQUEID" val="561"/>
</p:tagLst>
</file>

<file path=ppt/tags/tag423.xml><?xml version="1.0" encoding="utf-8"?>
<p:tagLst xmlns:p="http://schemas.openxmlformats.org/presentationml/2006/main">
  <p:tag name="AS_UNIQUEID" val="562"/>
</p:tagLst>
</file>

<file path=ppt/tags/tag424.xml><?xml version="1.0" encoding="utf-8"?>
<p:tagLst xmlns:p="http://schemas.openxmlformats.org/presentationml/2006/main">
  <p:tag name="AS_UNIQUEID" val="563"/>
</p:tagLst>
</file>

<file path=ppt/tags/tag425.xml><?xml version="1.0" encoding="utf-8"?>
<p:tagLst xmlns:p="http://schemas.openxmlformats.org/presentationml/2006/main">
  <p:tag name="AS_UNIQUEID" val="564"/>
</p:tagLst>
</file>

<file path=ppt/tags/tag426.xml><?xml version="1.0" encoding="utf-8"?>
<p:tagLst xmlns:p="http://schemas.openxmlformats.org/presentationml/2006/main">
  <p:tag name="AS_UNIQUEID" val="565"/>
</p:tagLst>
</file>

<file path=ppt/tags/tag427.xml><?xml version="1.0" encoding="utf-8"?>
<p:tagLst xmlns:p="http://schemas.openxmlformats.org/presentationml/2006/main">
  <p:tag name="AS_UNIQUEID" val="566"/>
</p:tagLst>
</file>

<file path=ppt/tags/tag428.xml><?xml version="1.0" encoding="utf-8"?>
<p:tagLst xmlns:p="http://schemas.openxmlformats.org/presentationml/2006/main">
  <p:tag name="AS_UNIQUEID" val="567"/>
</p:tagLst>
</file>

<file path=ppt/tags/tag429.xml><?xml version="1.0" encoding="utf-8"?>
<p:tagLst xmlns:p="http://schemas.openxmlformats.org/presentationml/2006/main">
  <p:tag name="AS_UNIQUEID" val="568"/>
</p:tagLst>
</file>

<file path=ppt/tags/tag430.xml><?xml version="1.0" encoding="utf-8"?>
<p:tagLst xmlns:p="http://schemas.openxmlformats.org/presentationml/2006/main">
  <p:tag name="AS_UNIQUEID" val="569"/>
</p:tagLst>
</file>

<file path=ppt/tags/tag431.xml><?xml version="1.0" encoding="utf-8"?>
<p:tagLst xmlns:p="http://schemas.openxmlformats.org/presentationml/2006/main">
  <p:tag name="AS_UNIQUEID" val="570"/>
</p:tagLst>
</file>

<file path=ppt/tags/tag432.xml><?xml version="1.0" encoding="utf-8"?>
<p:tagLst xmlns:p="http://schemas.openxmlformats.org/presentationml/2006/main">
  <p:tag name="AS_UNIQUEID" val="571"/>
</p:tagLst>
</file>

<file path=ppt/tags/tag433.xml><?xml version="1.0" encoding="utf-8"?>
<p:tagLst xmlns:p="http://schemas.openxmlformats.org/presentationml/2006/main">
  <p:tag name="AS_UNIQUEID" val="572"/>
</p:tagLst>
</file>

<file path=ppt/tags/tag434.xml><?xml version="1.0" encoding="utf-8"?>
<p:tagLst xmlns:p="http://schemas.openxmlformats.org/presentationml/2006/main">
  <p:tag name="AS_UNIQUEID" val="573"/>
</p:tagLst>
</file>

<file path=ppt/tags/tag435.xml><?xml version="1.0" encoding="utf-8"?>
<p:tagLst xmlns:p="http://schemas.openxmlformats.org/presentationml/2006/main">
  <p:tag name="AS_UNIQUEID" val="574"/>
</p:tagLst>
</file>

<file path=ppt/tags/tag436.xml><?xml version="1.0" encoding="utf-8"?>
<p:tagLst xmlns:p="http://schemas.openxmlformats.org/presentationml/2006/main">
  <p:tag name="AS_UNIQUEID" val="575"/>
</p:tagLst>
</file>

<file path=ppt/tags/tag437.xml><?xml version="1.0" encoding="utf-8"?>
<p:tagLst xmlns:p="http://schemas.openxmlformats.org/presentationml/2006/main">
  <p:tag name="AS_UNIQUEID" val="576"/>
</p:tagLst>
</file>

<file path=ppt/tags/tag438.xml><?xml version="1.0" encoding="utf-8"?>
<p:tagLst xmlns:p="http://schemas.openxmlformats.org/presentationml/2006/main">
  <p:tag name="AS_UNIQUEID" val="577"/>
</p:tagLst>
</file>

<file path=ppt/tags/tag439.xml><?xml version="1.0" encoding="utf-8"?>
<p:tagLst xmlns:p="http://schemas.openxmlformats.org/presentationml/2006/main">
  <p:tag name="AS_UNIQUEID" val="578"/>
</p:tagLst>
</file>

<file path=ppt/tags/tag440.xml><?xml version="1.0" encoding="utf-8"?>
<p:tagLst xmlns:p="http://schemas.openxmlformats.org/presentationml/2006/main">
  <p:tag name="AS_UNIQUEID" val="579"/>
</p:tagLst>
</file>

<file path=ppt/tags/tag441.xml><?xml version="1.0" encoding="utf-8"?>
<p:tagLst xmlns:p="http://schemas.openxmlformats.org/presentationml/2006/main">
  <p:tag name="AS_UNIQUEID" val="580"/>
</p:tagLst>
</file>

<file path=ppt/tags/tag442.xml><?xml version="1.0" encoding="utf-8"?>
<p:tagLst xmlns:p="http://schemas.openxmlformats.org/presentationml/2006/main">
  <p:tag name="AS_UNIQUEID" val="581"/>
</p:tagLst>
</file>

<file path=ppt/tags/tag443.xml><?xml version="1.0" encoding="utf-8"?>
<p:tagLst xmlns:p="http://schemas.openxmlformats.org/presentationml/2006/main">
  <p:tag name="AS_UNIQUEID" val="582"/>
</p:tagLst>
</file>

<file path=ppt/tags/tag444.xml><?xml version="1.0" encoding="utf-8"?>
<p:tagLst xmlns:p="http://schemas.openxmlformats.org/presentationml/2006/main">
  <p:tag name="AS_UNIQUEID" val="583"/>
</p:tagLst>
</file>

<file path=ppt/tags/tag445.xml><?xml version="1.0" encoding="utf-8"?>
<p:tagLst xmlns:p="http://schemas.openxmlformats.org/presentationml/2006/main">
  <p:tag name="AS_UNIQUEID" val="584"/>
</p:tagLst>
</file>

<file path=ppt/tags/tag446.xml><?xml version="1.0" encoding="utf-8"?>
<p:tagLst xmlns:p="http://schemas.openxmlformats.org/presentationml/2006/main">
  <p:tag name="AS_UNIQUEID" val="66"/>
</p:tagLst>
</file>

<file path=ppt/tags/tag447.xml><?xml version="1.0" encoding="utf-8"?>
<p:tagLst xmlns:p="http://schemas.openxmlformats.org/presentationml/2006/main">
  <p:tag name="AS_UNIQUEID" val="67"/>
</p:tagLst>
</file>

<file path=ppt/tags/tag448.xml><?xml version="1.0" encoding="utf-8"?>
<p:tagLst xmlns:p="http://schemas.openxmlformats.org/presentationml/2006/main">
  <p:tag name="AS_UNIQUEID" val="68"/>
</p:tagLst>
</file>

<file path=ppt/tags/tag449.xml><?xml version="1.0" encoding="utf-8"?>
<p:tagLst xmlns:p="http://schemas.openxmlformats.org/presentationml/2006/main">
  <p:tag name="AS_UNIQUEID" val="69"/>
</p:tagLst>
</file>

<file path=ppt/tags/tag450.xml><?xml version="1.0" encoding="utf-8"?>
<p:tagLst xmlns:p="http://schemas.openxmlformats.org/presentationml/2006/main">
  <p:tag name="AS_UNIQUEID" val="70"/>
</p:tagLst>
</file>

<file path=ppt/tags/tag451.xml><?xml version="1.0" encoding="utf-8"?>
<p:tagLst xmlns:p="http://schemas.openxmlformats.org/presentationml/2006/main">
  <p:tag name="AS_UNIQUEID" val="585"/>
</p:tagLst>
</file>

<file path=ppt/tags/tag452.xml><?xml version="1.0" encoding="utf-8"?>
<p:tagLst xmlns:p="http://schemas.openxmlformats.org/presentationml/2006/main">
  <p:tag name="AS_UNIQUEID" val="111"/>
</p:tagLst>
</file>

<file path=ppt/tags/tag453.xml><?xml version="1.0" encoding="utf-8"?>
<p:tagLst xmlns:p="http://schemas.openxmlformats.org/presentationml/2006/main">
  <p:tag name="AS_UNIQUEID" val="112"/>
</p:tagLst>
</file>

<file path=ppt/tags/tag454.xml><?xml version="1.0" encoding="utf-8"?>
<p:tagLst xmlns:p="http://schemas.openxmlformats.org/presentationml/2006/main">
  <p:tag name="AS_UNIQUEID" val="113"/>
</p:tagLst>
</file>

<file path=ppt/tags/tag455.xml><?xml version="1.0" encoding="utf-8"?>
<p:tagLst xmlns:p="http://schemas.openxmlformats.org/presentationml/2006/main">
  <p:tag name="AS_UNIQUEID" val="114"/>
</p:tagLst>
</file>

<file path=ppt/tags/tag456.xml><?xml version="1.0" encoding="utf-8"?>
<p:tagLst xmlns:p="http://schemas.openxmlformats.org/presentationml/2006/main">
  <p:tag name="AS_UNIQUEID" val="115"/>
</p:tagLst>
</file>

<file path=ppt/tags/tag457.xml><?xml version="1.0" encoding="utf-8"?>
<p:tagLst xmlns:p="http://schemas.openxmlformats.org/presentationml/2006/main">
  <p:tag name="AS_UNIQUEID" val="586"/>
</p:tagLst>
</file>

<file path=ppt/tags/tag458.xml><?xml version="1.0" encoding="utf-8"?>
<p:tagLst xmlns:p="http://schemas.openxmlformats.org/presentationml/2006/main">
  <p:tag name="AS_UNIQUEID" val="587"/>
</p:tagLst>
</file>

<file path=ppt/tags/tag459.xml><?xml version="1.0" encoding="utf-8"?>
<p:tagLst xmlns:p="http://schemas.openxmlformats.org/presentationml/2006/main">
  <p:tag name="AS_UNIQUEID" val="588"/>
</p:tagLst>
</file>

<file path=ppt/tags/tag460.xml><?xml version="1.0" encoding="utf-8"?>
<p:tagLst xmlns:p="http://schemas.openxmlformats.org/presentationml/2006/main">
  <p:tag name="AS_UNIQUEID" val="589"/>
</p:tagLst>
</file>

<file path=ppt/tags/tag461.xml><?xml version="1.0" encoding="utf-8"?>
<p:tagLst xmlns:p="http://schemas.openxmlformats.org/presentationml/2006/main">
  <p:tag name="AS_UNIQUEID" val="590"/>
</p:tagLst>
</file>

<file path=ppt/tags/tag462.xml><?xml version="1.0" encoding="utf-8"?>
<p:tagLst xmlns:p="http://schemas.openxmlformats.org/presentationml/2006/main">
  <p:tag name="AS_UNIQUEID" val="591"/>
</p:tagLst>
</file>

<file path=ppt/tags/tag463.xml><?xml version="1.0" encoding="utf-8"?>
<p:tagLst xmlns:p="http://schemas.openxmlformats.org/presentationml/2006/main">
  <p:tag name="AS_UNIQUEID" val="592"/>
</p:tagLst>
</file>

<file path=ppt/tags/tag464.xml><?xml version="1.0" encoding="utf-8"?>
<p:tagLst xmlns:p="http://schemas.openxmlformats.org/presentationml/2006/main">
  <p:tag name="AS_UNIQUEID" val="593"/>
</p:tagLst>
</file>

<file path=ppt/tags/tag465.xml><?xml version="1.0" encoding="utf-8"?>
<p:tagLst xmlns:p="http://schemas.openxmlformats.org/presentationml/2006/main">
  <p:tag name="AS_UNIQUEID" val="594"/>
</p:tagLst>
</file>

<file path=ppt/tags/tag466.xml><?xml version="1.0" encoding="utf-8"?>
<p:tagLst xmlns:p="http://schemas.openxmlformats.org/presentationml/2006/main">
  <p:tag name="AS_UNIQUEID" val="595"/>
</p:tagLst>
</file>

<file path=ppt/tags/tag467.xml><?xml version="1.0" encoding="utf-8"?>
<p:tagLst xmlns:p="http://schemas.openxmlformats.org/presentationml/2006/main">
  <p:tag name="AS_UNIQUEID" val="596"/>
</p:tagLst>
</file>

<file path=ppt/tags/tag468.xml><?xml version="1.0" encoding="utf-8"?>
<p:tagLst xmlns:p="http://schemas.openxmlformats.org/presentationml/2006/main">
  <p:tag name="AS_UNIQUEID" val="597"/>
</p:tagLst>
</file>

<file path=ppt/tags/tag469.xml><?xml version="1.0" encoding="utf-8"?>
<p:tagLst xmlns:p="http://schemas.openxmlformats.org/presentationml/2006/main">
  <p:tag name="AS_UNIQUEID" val="598"/>
</p:tagLst>
</file>

<file path=ppt/tags/tag470.xml><?xml version="1.0" encoding="utf-8"?>
<p:tagLst xmlns:p="http://schemas.openxmlformats.org/presentationml/2006/main">
  <p:tag name="AS_UNIQUEID" val="599"/>
</p:tagLst>
</file>

<file path=ppt/tags/tag471.xml><?xml version="1.0" encoding="utf-8"?>
<p:tagLst xmlns:p="http://schemas.openxmlformats.org/presentationml/2006/main">
  <p:tag name="AS_UNIQUEID" val="600"/>
</p:tagLst>
</file>

<file path=ppt/tags/tag472.xml><?xml version="1.0" encoding="utf-8"?>
<p:tagLst xmlns:p="http://schemas.openxmlformats.org/presentationml/2006/main">
  <p:tag name="AS_UNIQUEID" val="601"/>
</p:tagLst>
</file>

<file path=ppt/tags/tag473.xml><?xml version="1.0" encoding="utf-8"?>
<p:tagLst xmlns:p="http://schemas.openxmlformats.org/presentationml/2006/main">
  <p:tag name="AS_UNIQUEID" val="602"/>
</p:tagLst>
</file>

<file path=ppt/tags/tag474.xml><?xml version="1.0" encoding="utf-8"?>
<p:tagLst xmlns:p="http://schemas.openxmlformats.org/presentationml/2006/main">
  <p:tag name="AS_UNIQUEID" val="603"/>
</p:tagLst>
</file>

<file path=ppt/tags/tag475.xml><?xml version="1.0" encoding="utf-8"?>
<p:tagLst xmlns:p="http://schemas.openxmlformats.org/presentationml/2006/main">
  <p:tag name="AS_UNIQUEID" val="604"/>
</p:tagLst>
</file>

<file path=ppt/tags/tag476.xml><?xml version="1.0" encoding="utf-8"?>
<p:tagLst xmlns:p="http://schemas.openxmlformats.org/presentationml/2006/main">
  <p:tag name="AS_UNIQUEID" val="605"/>
</p:tagLst>
</file>

<file path=ppt/tags/tag477.xml><?xml version="1.0" encoding="utf-8"?>
<p:tagLst xmlns:p="http://schemas.openxmlformats.org/presentationml/2006/main">
  <p:tag name="AS_UNIQUEID" val="606"/>
</p:tagLst>
</file>

<file path=ppt/tags/tag478.xml><?xml version="1.0" encoding="utf-8"?>
<p:tagLst xmlns:p="http://schemas.openxmlformats.org/presentationml/2006/main">
  <p:tag name="AS_UNIQUEID" val="607"/>
</p:tagLst>
</file>

<file path=ppt/tags/tag479.xml><?xml version="1.0" encoding="utf-8"?>
<p:tagLst xmlns:p="http://schemas.openxmlformats.org/presentationml/2006/main">
  <p:tag name="AS_UNIQUEID" val="608"/>
</p:tagLst>
</file>

<file path=ppt/tags/tag480.xml><?xml version="1.0" encoding="utf-8"?>
<p:tagLst xmlns:p="http://schemas.openxmlformats.org/presentationml/2006/main">
  <p:tag name="AS_UNIQUEID" val="609"/>
</p:tagLst>
</file>

<file path=ppt/tags/tag481.xml><?xml version="1.0" encoding="utf-8"?>
<p:tagLst xmlns:p="http://schemas.openxmlformats.org/presentationml/2006/main">
  <p:tag name="AS_UNIQUEID" val="610"/>
</p:tagLst>
</file>

<file path=ppt/tags/tag482.xml><?xml version="1.0" encoding="utf-8"?>
<p:tagLst xmlns:p="http://schemas.openxmlformats.org/presentationml/2006/main">
  <p:tag name="AS_UNIQUEID" val="611"/>
</p:tagLst>
</file>

<file path=ppt/tags/tag483.xml><?xml version="1.0" encoding="utf-8"?>
<p:tagLst xmlns:p="http://schemas.openxmlformats.org/presentationml/2006/main">
  <p:tag name="AS_UNIQUEID" val="612"/>
</p:tagLst>
</file>

<file path=ppt/tags/tag484.xml><?xml version="1.0" encoding="utf-8"?>
<p:tagLst xmlns:p="http://schemas.openxmlformats.org/presentationml/2006/main">
  <p:tag name="AS_UNIQUEID" val="613"/>
</p:tagLst>
</file>

<file path=ppt/tags/tag485.xml><?xml version="1.0" encoding="utf-8"?>
<p:tagLst xmlns:p="http://schemas.openxmlformats.org/presentationml/2006/main">
  <p:tag name="AS_UNIQUEID" val="614"/>
</p:tagLst>
</file>

<file path=ppt/tags/tag486.xml><?xml version="1.0" encoding="utf-8"?>
<p:tagLst xmlns:p="http://schemas.openxmlformats.org/presentationml/2006/main">
  <p:tag name="AS_UNIQUEID" val="615"/>
</p:tagLst>
</file>

<file path=ppt/tags/tag487.xml><?xml version="1.0" encoding="utf-8"?>
<p:tagLst xmlns:p="http://schemas.openxmlformats.org/presentationml/2006/main">
  <p:tag name="AS_UNIQUEID" val="616"/>
</p:tagLst>
</file>

<file path=ppt/tags/tag488.xml><?xml version="1.0" encoding="utf-8"?>
<p:tagLst xmlns:p="http://schemas.openxmlformats.org/presentationml/2006/main">
  <p:tag name="AS_UNIQUEID" val="617"/>
</p:tagLst>
</file>

<file path=ppt/tags/tag489.xml><?xml version="1.0" encoding="utf-8"?>
<p:tagLst xmlns:p="http://schemas.openxmlformats.org/presentationml/2006/main">
  <p:tag name="AS_UNIQUEID" val="618"/>
</p:tagLst>
</file>

<file path=ppt/tags/tag490.xml><?xml version="1.0" encoding="utf-8"?>
<p:tagLst xmlns:p="http://schemas.openxmlformats.org/presentationml/2006/main">
  <p:tag name="AS_UNIQUEID" val="619"/>
</p:tagLst>
</file>

<file path=ppt/tags/tag491.xml><?xml version="1.0" encoding="utf-8"?>
<p:tagLst xmlns:p="http://schemas.openxmlformats.org/presentationml/2006/main">
  <p:tag name="AS_UNIQUEID" val="620"/>
</p:tagLst>
</file>

<file path=ppt/tags/tag492.xml><?xml version="1.0" encoding="utf-8"?>
<p:tagLst xmlns:p="http://schemas.openxmlformats.org/presentationml/2006/main">
  <p:tag name="AS_UNIQUEID" val="621"/>
</p:tagLst>
</file>

<file path=ppt/tags/tag493.xml><?xml version="1.0" encoding="utf-8"?>
<p:tagLst xmlns:p="http://schemas.openxmlformats.org/presentationml/2006/main">
  <p:tag name="AS_UNIQUEID" val="622"/>
</p:tagLst>
</file>

<file path=ppt/tags/tag494.xml><?xml version="1.0" encoding="utf-8"?>
<p:tagLst xmlns:p="http://schemas.openxmlformats.org/presentationml/2006/main">
  <p:tag name="AS_UNIQUEID" val="623"/>
</p:tagLst>
</file>

<file path=ppt/tags/tag495.xml><?xml version="1.0" encoding="utf-8"?>
<p:tagLst xmlns:p="http://schemas.openxmlformats.org/presentationml/2006/main">
  <p:tag name="AS_UNIQUEID" val="624"/>
</p:tagLst>
</file>

<file path=ppt/tags/tag496.xml><?xml version="1.0" encoding="utf-8"?>
<p:tagLst xmlns:p="http://schemas.openxmlformats.org/presentationml/2006/main">
  <p:tag name="AS_UNIQUEID" val="625"/>
</p:tagLst>
</file>

<file path=ppt/tags/tag497.xml><?xml version="1.0" encoding="utf-8"?>
<p:tagLst xmlns:p="http://schemas.openxmlformats.org/presentationml/2006/main">
  <p:tag name="AS_UNIQUEID" val="626"/>
</p:tagLst>
</file>

<file path=ppt/tags/tag498.xml><?xml version="1.0" encoding="utf-8"?>
<p:tagLst xmlns:p="http://schemas.openxmlformats.org/presentationml/2006/main">
  <p:tag name="AS_UNIQUEID" val="627"/>
</p:tagLst>
</file>

<file path=ppt/tags/tag499.xml><?xml version="1.0" encoding="utf-8"?>
<p:tagLst xmlns:p="http://schemas.openxmlformats.org/presentationml/2006/main">
  <p:tag name="AS_UNIQUEID" val="628"/>
</p:tagLst>
</file>

<file path=ppt/tags/tag500.xml><?xml version="1.0" encoding="utf-8"?>
<p:tagLst xmlns:p="http://schemas.openxmlformats.org/presentationml/2006/main">
  <p:tag name="AS_UNIQUEID" val="629"/>
</p:tagLst>
</file>

<file path=ppt/tags/tag501.xml><?xml version="1.0" encoding="utf-8"?>
<p:tagLst xmlns:p="http://schemas.openxmlformats.org/presentationml/2006/main">
  <p:tag name="AS_UNIQUEID" val="630"/>
</p:tagLst>
</file>

<file path=ppt/tags/tag502.xml><?xml version="1.0" encoding="utf-8"?>
<p:tagLst xmlns:p="http://schemas.openxmlformats.org/presentationml/2006/main">
  <p:tag name="AS_UNIQUEID" val="631"/>
</p:tagLst>
</file>

<file path=ppt/tags/tag503.xml><?xml version="1.0" encoding="utf-8"?>
<p:tagLst xmlns:p="http://schemas.openxmlformats.org/presentationml/2006/main">
  <p:tag name="AS_UNIQUEID" val="632"/>
</p:tagLst>
</file>

<file path=ppt/tags/tag504.xml><?xml version="1.0" encoding="utf-8"?>
<p:tagLst xmlns:p="http://schemas.openxmlformats.org/presentationml/2006/main">
  <p:tag name="AS_UNIQUEID" val="633"/>
</p:tagLst>
</file>

<file path=ppt/tags/tag505.xml><?xml version="1.0" encoding="utf-8"?>
<p:tagLst xmlns:p="http://schemas.openxmlformats.org/presentationml/2006/main">
  <p:tag name="AS_UNIQUEID" val="634"/>
</p:tagLst>
</file>

<file path=ppt/tags/tag506.xml><?xml version="1.0" encoding="utf-8"?>
<p:tagLst xmlns:p="http://schemas.openxmlformats.org/presentationml/2006/main">
  <p:tag name="AS_UNIQUEID" val="635"/>
</p:tagLst>
</file>

<file path=ppt/tags/tag507.xml><?xml version="1.0" encoding="utf-8"?>
<p:tagLst xmlns:p="http://schemas.openxmlformats.org/presentationml/2006/main">
  <p:tag name="AS_UNIQUEID" val="636"/>
</p:tagLst>
</file>

<file path=ppt/tags/tag508.xml><?xml version="1.0" encoding="utf-8"?>
<p:tagLst xmlns:p="http://schemas.openxmlformats.org/presentationml/2006/main">
  <p:tag name="AS_UNIQUEID" val="637"/>
</p:tagLst>
</file>

<file path=ppt/tags/tag509.xml><?xml version="1.0" encoding="utf-8"?>
<p:tagLst xmlns:p="http://schemas.openxmlformats.org/presentationml/2006/main">
  <p:tag name="AS_UNIQUEID" val="638"/>
</p:tagLst>
</file>

<file path=ppt/tags/tag510.xml><?xml version="1.0" encoding="utf-8"?>
<p:tagLst xmlns:p="http://schemas.openxmlformats.org/presentationml/2006/main">
  <p:tag name="AS_UNIQUEID" val="639"/>
</p:tagLst>
</file>

<file path=ppt/tags/tag511.xml><?xml version="1.0" encoding="utf-8"?>
<p:tagLst xmlns:p="http://schemas.openxmlformats.org/presentationml/2006/main">
  <p:tag name="AS_UNIQUEID" val="640"/>
</p:tagLst>
</file>

<file path=ppt/tags/tag512.xml><?xml version="1.0" encoding="utf-8"?>
<p:tagLst xmlns:p="http://schemas.openxmlformats.org/presentationml/2006/main">
  <p:tag name="AS_UNIQUEID" val="641"/>
</p:tagLst>
</file>

<file path=ppt/tags/tag513.xml><?xml version="1.0" encoding="utf-8"?>
<p:tagLst xmlns:p="http://schemas.openxmlformats.org/presentationml/2006/main">
  <p:tag name="AS_UNIQUEID" val="642"/>
</p:tagLst>
</file>

<file path=ppt/tags/tag514.xml><?xml version="1.0" encoding="utf-8"?>
<p:tagLst xmlns:p="http://schemas.openxmlformats.org/presentationml/2006/main">
  <p:tag name="AS_UNIQUEID" val="643"/>
</p:tagLst>
</file>

<file path=ppt/tags/tag515.xml><?xml version="1.0" encoding="utf-8"?>
<p:tagLst xmlns:p="http://schemas.openxmlformats.org/presentationml/2006/main">
  <p:tag name="AS_UNIQUEID" val="644"/>
</p:tagLst>
</file>

<file path=ppt/tags/tag516.xml><?xml version="1.0" encoding="utf-8"?>
<p:tagLst xmlns:p="http://schemas.openxmlformats.org/presentationml/2006/main">
  <p:tag name="AS_UNIQUEID" val="645"/>
</p:tagLst>
</file>

<file path=ppt/tags/tag517.xml><?xml version="1.0" encoding="utf-8"?>
<p:tagLst xmlns:p="http://schemas.openxmlformats.org/presentationml/2006/main">
  <p:tag name="AS_UNIQUEID" val="646"/>
</p:tagLst>
</file>

<file path=ppt/tags/tag518.xml><?xml version="1.0" encoding="utf-8"?>
<p:tagLst xmlns:p="http://schemas.openxmlformats.org/presentationml/2006/main">
  <p:tag name="AS_UNIQUEID" val="647"/>
</p:tagLst>
</file>

<file path=ppt/tags/tag519.xml><?xml version="1.0" encoding="utf-8"?>
<p:tagLst xmlns:p="http://schemas.openxmlformats.org/presentationml/2006/main">
  <p:tag name="AS_UNIQUEID" val="648"/>
</p:tagLst>
</file>

<file path=ppt/tags/tag520.xml><?xml version="1.0" encoding="utf-8"?>
<p:tagLst xmlns:p="http://schemas.openxmlformats.org/presentationml/2006/main">
  <p:tag name="AS_UNIQUEID" val="649"/>
</p:tagLst>
</file>

<file path=ppt/tags/tag521.xml><?xml version="1.0" encoding="utf-8"?>
<p:tagLst xmlns:p="http://schemas.openxmlformats.org/presentationml/2006/main">
  <p:tag name="AS_UNIQUEID" val="71"/>
</p:tagLst>
</file>

<file path=ppt/tags/tag522.xml><?xml version="1.0" encoding="utf-8"?>
<p:tagLst xmlns:p="http://schemas.openxmlformats.org/presentationml/2006/main">
  <p:tag name="AS_UNIQUEID" val="72"/>
</p:tagLst>
</file>

<file path=ppt/tags/tag523.xml><?xml version="1.0" encoding="utf-8"?>
<p:tagLst xmlns:p="http://schemas.openxmlformats.org/presentationml/2006/main">
  <p:tag name="AS_UNIQUEID" val="73"/>
</p:tagLst>
</file>

<file path=ppt/tags/tag524.xml><?xml version="1.0" encoding="utf-8"?>
<p:tagLst xmlns:p="http://schemas.openxmlformats.org/presentationml/2006/main">
  <p:tag name="AS_UNIQUEID" val="74"/>
</p:tagLst>
</file>

<file path=ppt/tags/tag525.xml><?xml version="1.0" encoding="utf-8"?>
<p:tagLst xmlns:p="http://schemas.openxmlformats.org/presentationml/2006/main">
  <p:tag name="AS_UNIQUEID" val="75"/>
</p:tagLst>
</file>

<file path=ppt/tags/tag526.xml><?xml version="1.0" encoding="utf-8"?>
<p:tagLst xmlns:p="http://schemas.openxmlformats.org/presentationml/2006/main">
  <p:tag name="AS_UNIQUEID" val="650"/>
</p:tagLst>
</file>

<file path=ppt/tags/tag527.xml><?xml version="1.0" encoding="utf-8"?>
<p:tagLst xmlns:p="http://schemas.openxmlformats.org/presentationml/2006/main">
  <p:tag name="AS_UNIQUEID" val="116"/>
</p:tagLst>
</file>

<file path=ppt/tags/tag528.xml><?xml version="1.0" encoding="utf-8"?>
<p:tagLst xmlns:p="http://schemas.openxmlformats.org/presentationml/2006/main">
  <p:tag name="AS_UNIQUEID" val="117"/>
</p:tagLst>
</file>

<file path=ppt/tags/tag529.xml><?xml version="1.0" encoding="utf-8"?>
<p:tagLst xmlns:p="http://schemas.openxmlformats.org/presentationml/2006/main">
  <p:tag name="AS_UNIQUEID" val="118"/>
</p:tagLst>
</file>

<file path=ppt/tags/tag530.xml><?xml version="1.0" encoding="utf-8"?>
<p:tagLst xmlns:p="http://schemas.openxmlformats.org/presentationml/2006/main">
  <p:tag name="AS_UNIQUEID" val="119"/>
</p:tagLst>
</file>

<file path=ppt/tags/tag531.xml><?xml version="1.0" encoding="utf-8"?>
<p:tagLst xmlns:p="http://schemas.openxmlformats.org/presentationml/2006/main">
  <p:tag name="AS_UNIQUEID" val="120"/>
</p:tagLst>
</file>

<file path=ppt/tags/tag532.xml><?xml version="1.0" encoding="utf-8"?>
<p:tagLst xmlns:p="http://schemas.openxmlformats.org/presentationml/2006/main">
  <p:tag name="AS_UNIQUEID" val="651"/>
</p:tagLst>
</file>

<file path=ppt/tags/tag533.xml><?xml version="1.0" encoding="utf-8"?>
<p:tagLst xmlns:p="http://schemas.openxmlformats.org/presentationml/2006/main">
  <p:tag name="AS_UNIQUEID" val="652"/>
</p:tagLst>
</file>

<file path=ppt/tags/tag534.xml><?xml version="1.0" encoding="utf-8"?>
<p:tagLst xmlns:p="http://schemas.openxmlformats.org/presentationml/2006/main">
  <p:tag name="AS_UNIQUEID" val="653"/>
</p:tagLst>
</file>

<file path=ppt/tags/tag535.xml><?xml version="1.0" encoding="utf-8"?>
<p:tagLst xmlns:p="http://schemas.openxmlformats.org/presentationml/2006/main">
  <p:tag name="AS_UNIQUEID" val="654"/>
</p:tagLst>
</file>

<file path=ppt/tags/tag536.xml><?xml version="1.0" encoding="utf-8"?>
<p:tagLst xmlns:p="http://schemas.openxmlformats.org/presentationml/2006/main">
  <p:tag name="AS_UNIQUEID" val="655"/>
</p:tagLst>
</file>

<file path=ppt/tags/tag537.xml><?xml version="1.0" encoding="utf-8"?>
<p:tagLst xmlns:p="http://schemas.openxmlformats.org/presentationml/2006/main">
  <p:tag name="AS_UNIQUEID" val="656"/>
</p:tagLst>
</file>

<file path=ppt/tags/tag538.xml><?xml version="1.0" encoding="utf-8"?>
<p:tagLst xmlns:p="http://schemas.openxmlformats.org/presentationml/2006/main">
  <p:tag name="AS_UNIQUEID" val="657"/>
</p:tagLst>
</file>

<file path=ppt/tags/tag539.xml><?xml version="1.0" encoding="utf-8"?>
<p:tagLst xmlns:p="http://schemas.openxmlformats.org/presentationml/2006/main">
  <p:tag name="AS_UNIQUEID" val="658"/>
</p:tagLst>
</file>

<file path=ppt/tags/tag540.xml><?xml version="1.0" encoding="utf-8"?>
<p:tagLst xmlns:p="http://schemas.openxmlformats.org/presentationml/2006/main">
  <p:tag name="AS_UNIQUEID" val="659"/>
</p:tagLst>
</file>

<file path=ppt/tags/tag541.xml><?xml version="1.0" encoding="utf-8"?>
<p:tagLst xmlns:p="http://schemas.openxmlformats.org/presentationml/2006/main">
  <p:tag name="AS_UNIQUEID" val="660"/>
</p:tagLst>
</file>

<file path=ppt/tags/tag542.xml><?xml version="1.0" encoding="utf-8"?>
<p:tagLst xmlns:p="http://schemas.openxmlformats.org/presentationml/2006/main">
  <p:tag name="AS_UNIQUEID" val="661"/>
</p:tagLst>
</file>

<file path=ppt/tags/tag543.xml><?xml version="1.0" encoding="utf-8"?>
<p:tagLst xmlns:p="http://schemas.openxmlformats.org/presentationml/2006/main">
  <p:tag name="AS_UNIQUEID" val="662"/>
</p:tagLst>
</file>

<file path=ppt/tags/tag544.xml><?xml version="1.0" encoding="utf-8"?>
<p:tagLst xmlns:p="http://schemas.openxmlformats.org/presentationml/2006/main">
  <p:tag name="AS_UNIQUEID" val="663"/>
</p:tagLst>
</file>

<file path=ppt/tags/tag545.xml><?xml version="1.0" encoding="utf-8"?>
<p:tagLst xmlns:p="http://schemas.openxmlformats.org/presentationml/2006/main">
  <p:tag name="AS_UNIQUEID" val="664"/>
</p:tagLst>
</file>

<file path=ppt/tags/tag546.xml><?xml version="1.0" encoding="utf-8"?>
<p:tagLst xmlns:p="http://schemas.openxmlformats.org/presentationml/2006/main">
  <p:tag name="AS_UNIQUEID" val="665"/>
</p:tagLst>
</file>

<file path=ppt/tags/tag547.xml><?xml version="1.0" encoding="utf-8"?>
<p:tagLst xmlns:p="http://schemas.openxmlformats.org/presentationml/2006/main">
  <p:tag name="AS_UNIQUEID" val="666"/>
</p:tagLst>
</file>

<file path=ppt/tags/tag548.xml><?xml version="1.0" encoding="utf-8"?>
<p:tagLst xmlns:p="http://schemas.openxmlformats.org/presentationml/2006/main">
  <p:tag name="AS_UNIQUEID" val="667"/>
</p:tagLst>
</file>

<file path=ppt/tags/tag549.xml><?xml version="1.0" encoding="utf-8"?>
<p:tagLst xmlns:p="http://schemas.openxmlformats.org/presentationml/2006/main">
  <p:tag name="AS_UNIQUEID" val="668"/>
</p:tagLst>
</file>

<file path=ppt/tags/tag550.xml><?xml version="1.0" encoding="utf-8"?>
<p:tagLst xmlns:p="http://schemas.openxmlformats.org/presentationml/2006/main">
  <p:tag name="AS_UNIQUEID" val="669"/>
</p:tagLst>
</file>

<file path=ppt/tags/tag551.xml><?xml version="1.0" encoding="utf-8"?>
<p:tagLst xmlns:p="http://schemas.openxmlformats.org/presentationml/2006/main">
  <p:tag name="AS_UNIQUEID" val="670"/>
</p:tagLst>
</file>

<file path=ppt/tags/tag552.xml><?xml version="1.0" encoding="utf-8"?>
<p:tagLst xmlns:p="http://schemas.openxmlformats.org/presentationml/2006/main">
  <p:tag name="AS_UNIQUEID" val="671"/>
</p:tagLst>
</file>

<file path=ppt/tags/tag553.xml><?xml version="1.0" encoding="utf-8"?>
<p:tagLst xmlns:p="http://schemas.openxmlformats.org/presentationml/2006/main">
  <p:tag name="AS_UNIQUEID" val="672"/>
</p:tagLst>
</file>

<file path=ppt/tags/tag554.xml><?xml version="1.0" encoding="utf-8"?>
<p:tagLst xmlns:p="http://schemas.openxmlformats.org/presentationml/2006/main">
  <p:tag name="AS_UNIQUEID" val="673"/>
</p:tagLst>
</file>

<file path=ppt/tags/tag555.xml><?xml version="1.0" encoding="utf-8"?>
<p:tagLst xmlns:p="http://schemas.openxmlformats.org/presentationml/2006/main">
  <p:tag name="AS_UNIQUEID" val="674"/>
</p:tagLst>
</file>

<file path=ppt/tags/tag556.xml><?xml version="1.0" encoding="utf-8"?>
<p:tagLst xmlns:p="http://schemas.openxmlformats.org/presentationml/2006/main">
  <p:tag name="AS_UNIQUEID" val="675"/>
</p:tagLst>
</file>

<file path=ppt/tags/tag557.xml><?xml version="1.0" encoding="utf-8"?>
<p:tagLst xmlns:p="http://schemas.openxmlformats.org/presentationml/2006/main">
  <p:tag name="AS_UNIQUEID" val="676"/>
</p:tagLst>
</file>

<file path=ppt/tags/tag558.xml><?xml version="1.0" encoding="utf-8"?>
<p:tagLst xmlns:p="http://schemas.openxmlformats.org/presentationml/2006/main">
  <p:tag name="AS_UNIQUEID" val="677"/>
</p:tagLst>
</file>

<file path=ppt/tags/tag559.xml><?xml version="1.0" encoding="utf-8"?>
<p:tagLst xmlns:p="http://schemas.openxmlformats.org/presentationml/2006/main">
  <p:tag name="AS_UNIQUEID" val="678"/>
</p:tagLst>
</file>

<file path=ppt/tags/tag560.xml><?xml version="1.0" encoding="utf-8"?>
<p:tagLst xmlns:p="http://schemas.openxmlformats.org/presentationml/2006/main">
  <p:tag name="AS_UNIQUEID" val="679"/>
</p:tagLst>
</file>

<file path=ppt/tags/tag561.xml><?xml version="1.0" encoding="utf-8"?>
<p:tagLst xmlns:p="http://schemas.openxmlformats.org/presentationml/2006/main">
  <p:tag name="AS_UNIQUEID" val="680"/>
</p:tagLst>
</file>

<file path=ppt/tags/tag562.xml><?xml version="1.0" encoding="utf-8"?>
<p:tagLst xmlns:p="http://schemas.openxmlformats.org/presentationml/2006/main">
  <p:tag name="AS_UNIQUEID" val="681"/>
</p:tagLst>
</file>

<file path=ppt/tags/tag563.xml><?xml version="1.0" encoding="utf-8"?>
<p:tagLst xmlns:p="http://schemas.openxmlformats.org/presentationml/2006/main">
  <p:tag name="AS_UNIQUEID" val="682"/>
</p:tagLst>
</file>

<file path=ppt/tags/tag564.xml><?xml version="1.0" encoding="utf-8"?>
<p:tagLst xmlns:p="http://schemas.openxmlformats.org/presentationml/2006/main">
  <p:tag name="AS_UNIQUEID" val="683"/>
</p:tagLst>
</file>

<file path=ppt/tags/tag565.xml><?xml version="1.0" encoding="utf-8"?>
<p:tagLst xmlns:p="http://schemas.openxmlformats.org/presentationml/2006/main">
  <p:tag name="AS_UNIQUEID" val="684"/>
</p:tagLst>
</file>

<file path=ppt/tags/tag566.xml><?xml version="1.0" encoding="utf-8"?>
<p:tagLst xmlns:p="http://schemas.openxmlformats.org/presentationml/2006/main">
  <p:tag name="AS_UNIQUEID" val="685"/>
</p:tagLst>
</file>

<file path=ppt/tags/tag567.xml><?xml version="1.0" encoding="utf-8"?>
<p:tagLst xmlns:p="http://schemas.openxmlformats.org/presentationml/2006/main">
  <p:tag name="AS_UNIQUEID" val="686"/>
</p:tagLst>
</file>

<file path=ppt/tags/tag568.xml><?xml version="1.0" encoding="utf-8"?>
<p:tagLst xmlns:p="http://schemas.openxmlformats.org/presentationml/2006/main">
  <p:tag name="AS_UNIQUEID" val="687"/>
</p:tagLst>
</file>

<file path=ppt/tags/tag569.xml><?xml version="1.0" encoding="utf-8"?>
<p:tagLst xmlns:p="http://schemas.openxmlformats.org/presentationml/2006/main">
  <p:tag name="AS_UNIQUEID" val="688"/>
</p:tagLst>
</file>

<file path=ppt/tags/tag570.xml><?xml version="1.0" encoding="utf-8"?>
<p:tagLst xmlns:p="http://schemas.openxmlformats.org/presentationml/2006/main">
  <p:tag name="AS_UNIQUEID" val="689"/>
</p:tagLst>
</file>

<file path=ppt/tags/tag571.xml><?xml version="1.0" encoding="utf-8"?>
<p:tagLst xmlns:p="http://schemas.openxmlformats.org/presentationml/2006/main">
  <p:tag name="AS_UNIQUEID" val="690"/>
</p:tagLst>
</file>

<file path=ppt/tags/tag572.xml><?xml version="1.0" encoding="utf-8"?>
<p:tagLst xmlns:p="http://schemas.openxmlformats.org/presentationml/2006/main">
  <p:tag name="AS_UNIQUEID" val="691"/>
</p:tagLst>
</file>

<file path=ppt/tags/tag573.xml><?xml version="1.0" encoding="utf-8"?>
<p:tagLst xmlns:p="http://schemas.openxmlformats.org/presentationml/2006/main">
  <p:tag name="AS_UNIQUEID" val="692"/>
</p:tagLst>
</file>

<file path=ppt/tags/tag574.xml><?xml version="1.0" encoding="utf-8"?>
<p:tagLst xmlns:p="http://schemas.openxmlformats.org/presentationml/2006/main">
  <p:tag name="AS_UNIQUEID" val="693"/>
</p:tagLst>
</file>

<file path=ppt/tags/tag575.xml><?xml version="1.0" encoding="utf-8"?>
<p:tagLst xmlns:p="http://schemas.openxmlformats.org/presentationml/2006/main">
  <p:tag name="AS_UNIQUEID" val="694"/>
</p:tagLst>
</file>

<file path=ppt/tags/tag576.xml><?xml version="1.0" encoding="utf-8"?>
<p:tagLst xmlns:p="http://schemas.openxmlformats.org/presentationml/2006/main">
  <p:tag name="AS_UNIQUEID" val="695"/>
</p:tagLst>
</file>

<file path=ppt/tags/tag577.xml><?xml version="1.0" encoding="utf-8"?>
<p:tagLst xmlns:p="http://schemas.openxmlformats.org/presentationml/2006/main">
  <p:tag name="AS_UNIQUEID" val="696"/>
</p:tagLst>
</file>

<file path=ppt/tags/tag578.xml><?xml version="1.0" encoding="utf-8"?>
<p:tagLst xmlns:p="http://schemas.openxmlformats.org/presentationml/2006/main">
  <p:tag name="AS_UNIQUEID" val="697"/>
</p:tagLst>
</file>

<file path=ppt/tags/tag579.xml><?xml version="1.0" encoding="utf-8"?>
<p:tagLst xmlns:p="http://schemas.openxmlformats.org/presentationml/2006/main">
  <p:tag name="AS_UNIQUEID" val="698"/>
</p:tagLst>
</file>

<file path=ppt/tags/tag580.xml><?xml version="1.0" encoding="utf-8"?>
<p:tagLst xmlns:p="http://schemas.openxmlformats.org/presentationml/2006/main">
  <p:tag name="AS_UNIQUEID" val="699"/>
</p:tagLst>
</file>

<file path=ppt/tags/tag581.xml><?xml version="1.0" encoding="utf-8"?>
<p:tagLst xmlns:p="http://schemas.openxmlformats.org/presentationml/2006/main">
  <p:tag name="AS_UNIQUEID" val="700"/>
</p:tagLst>
</file>

<file path=ppt/tags/tag582.xml><?xml version="1.0" encoding="utf-8"?>
<p:tagLst xmlns:p="http://schemas.openxmlformats.org/presentationml/2006/main">
  <p:tag name="AS_UNIQUEID" val="701"/>
</p:tagLst>
</file>

<file path=ppt/tags/tag583.xml><?xml version="1.0" encoding="utf-8"?>
<p:tagLst xmlns:p="http://schemas.openxmlformats.org/presentationml/2006/main">
  <p:tag name="AS_UNIQUEID" val="702"/>
</p:tagLst>
</file>

<file path=ppt/tags/tag584.xml><?xml version="1.0" encoding="utf-8"?>
<p:tagLst xmlns:p="http://schemas.openxmlformats.org/presentationml/2006/main">
  <p:tag name="AS_UNIQUEID" val="703"/>
</p:tagLst>
</file>

<file path=ppt/tags/tag585.xml><?xml version="1.0" encoding="utf-8"?>
<p:tagLst xmlns:p="http://schemas.openxmlformats.org/presentationml/2006/main">
  <p:tag name="AS_UNIQUEID" val="704"/>
</p:tagLst>
</file>

<file path=ppt/tags/tag586.xml><?xml version="1.0" encoding="utf-8"?>
<p:tagLst xmlns:p="http://schemas.openxmlformats.org/presentationml/2006/main">
  <p:tag name="AS_UNIQUEID" val="705"/>
</p:tagLst>
</file>

<file path=ppt/tags/tag587.xml><?xml version="1.0" encoding="utf-8"?>
<p:tagLst xmlns:p="http://schemas.openxmlformats.org/presentationml/2006/main">
  <p:tag name="AS_UNIQUEID" val="706"/>
</p:tagLst>
</file>

<file path=ppt/tags/tag588.xml><?xml version="1.0" encoding="utf-8"?>
<p:tagLst xmlns:p="http://schemas.openxmlformats.org/presentationml/2006/main">
  <p:tag name="AS_UNIQUEID" val="707"/>
</p:tagLst>
</file>

<file path=ppt/tags/tag589.xml><?xml version="1.0" encoding="utf-8"?>
<p:tagLst xmlns:p="http://schemas.openxmlformats.org/presentationml/2006/main">
  <p:tag name="AS_UNIQUEID" val="708"/>
</p:tagLst>
</file>

<file path=ppt/tags/tag590.xml><?xml version="1.0" encoding="utf-8"?>
<p:tagLst xmlns:p="http://schemas.openxmlformats.org/presentationml/2006/main">
  <p:tag name="AS_UNIQUEID" val="709"/>
</p:tagLst>
</file>

<file path=ppt/tags/tag591.xml><?xml version="1.0" encoding="utf-8"?>
<p:tagLst xmlns:p="http://schemas.openxmlformats.org/presentationml/2006/main">
  <p:tag name="AS_UNIQUEID" val="710"/>
</p:tagLst>
</file>

<file path=ppt/tags/tag592.xml><?xml version="1.0" encoding="utf-8"?>
<p:tagLst xmlns:p="http://schemas.openxmlformats.org/presentationml/2006/main">
  <p:tag name="AS_UNIQUEID" val="711"/>
</p:tagLst>
</file>

<file path=ppt/tags/tag593.xml><?xml version="1.0" encoding="utf-8"?>
<p:tagLst xmlns:p="http://schemas.openxmlformats.org/presentationml/2006/main">
  <p:tag name="AS_UNIQUEID" val="712"/>
</p:tagLst>
</file>

<file path=ppt/tags/tag594.xml><?xml version="1.0" encoding="utf-8"?>
<p:tagLst xmlns:p="http://schemas.openxmlformats.org/presentationml/2006/main">
  <p:tag name="AS_UNIQUEID" val="713"/>
</p:tagLst>
</file>

<file path=ppt/tags/tag595.xml><?xml version="1.0" encoding="utf-8"?>
<p:tagLst xmlns:p="http://schemas.openxmlformats.org/presentationml/2006/main">
  <p:tag name="AS_UNIQUEID" val="714"/>
</p:tagLst>
</file>

<file path=ppt/tags/tag596.xml><?xml version="1.0" encoding="utf-8"?>
<p:tagLst xmlns:p="http://schemas.openxmlformats.org/presentationml/2006/main">
  <p:tag name="AS_UNIQUEID" val="76"/>
</p:tagLst>
</file>

<file path=ppt/tags/tag597.xml><?xml version="1.0" encoding="utf-8"?>
<p:tagLst xmlns:p="http://schemas.openxmlformats.org/presentationml/2006/main">
  <p:tag name="AS_UNIQUEID" val="77"/>
</p:tagLst>
</file>

<file path=ppt/tags/tag598.xml><?xml version="1.0" encoding="utf-8"?>
<p:tagLst xmlns:p="http://schemas.openxmlformats.org/presentationml/2006/main">
  <p:tag name="AS_UNIQUEID" val="78"/>
</p:tagLst>
</file>

<file path=ppt/tags/tag599.xml><?xml version="1.0" encoding="utf-8"?>
<p:tagLst xmlns:p="http://schemas.openxmlformats.org/presentationml/2006/main">
  <p:tag name="AS_UNIQUEID" val="79"/>
</p:tagLst>
</file>

<file path=ppt/tags/tag600.xml><?xml version="1.0" encoding="utf-8"?>
<p:tagLst xmlns:p="http://schemas.openxmlformats.org/presentationml/2006/main">
  <p:tag name="AS_UNIQUEID" val="80"/>
</p:tagLst>
</file>

<file path=ppt/tags/tag601.xml><?xml version="1.0" encoding="utf-8"?>
<p:tagLst xmlns:p="http://schemas.openxmlformats.org/presentationml/2006/main">
  <p:tag name="AS_UNIQUEID" val="715"/>
</p:tagLst>
</file>

<file path=ppt/tags/tag602.xml><?xml version="1.0" encoding="utf-8"?>
<p:tagLst xmlns:p="http://schemas.openxmlformats.org/presentationml/2006/main">
  <p:tag name="AS_UNIQUEID" val="165"/>
</p:tagLst>
</file>

<file path=ppt/tags/tag603.xml><?xml version="1.0" encoding="utf-8"?>
<p:tagLst xmlns:p="http://schemas.openxmlformats.org/presentationml/2006/main">
  <p:tag name="AS_UNIQUEID" val="166"/>
</p:tagLst>
</file>

<file path=ppt/tags/tag604.xml><?xml version="1.0" encoding="utf-8"?>
<p:tagLst xmlns:p="http://schemas.openxmlformats.org/presentationml/2006/main">
  <p:tag name="AS_UNIQUEID" val="167"/>
</p:tagLst>
</file>

<file path=ppt/tags/tag605.xml><?xml version="1.0" encoding="utf-8"?>
<p:tagLst xmlns:p="http://schemas.openxmlformats.org/presentationml/2006/main">
  <p:tag name="AS_UNIQUEID" val="168"/>
</p:tagLst>
</file>

<file path=ppt/tags/tag606.xml><?xml version="1.0" encoding="utf-8"?>
<p:tagLst xmlns:p="http://schemas.openxmlformats.org/presentationml/2006/main">
  <p:tag name="AS_UNIQUEID" val="169"/>
</p:tagLst>
</file>

<file path=ppt/tags/tag607.xml><?xml version="1.0" encoding="utf-8"?>
<p:tagLst xmlns:p="http://schemas.openxmlformats.org/presentationml/2006/main">
  <p:tag name="AS_UNIQUEID" val="170"/>
</p:tagLst>
</file>

<file path=ppt/tags/tag608.xml><?xml version="1.0" encoding="utf-8"?>
<p:tagLst xmlns:p="http://schemas.openxmlformats.org/presentationml/2006/main">
  <p:tag name="AS_UNIQUEID" val="716"/>
</p:tagLst>
</file>

<file path=ppt/tags/tag609.xml><?xml version="1.0" encoding="utf-8"?>
<p:tagLst xmlns:p="http://schemas.openxmlformats.org/presentationml/2006/main">
  <p:tag name="AS_UNIQUEID" val="121"/>
</p:tagLst>
</file>

<file path=ppt/tags/tag610.xml><?xml version="1.0" encoding="utf-8"?>
<p:tagLst xmlns:p="http://schemas.openxmlformats.org/presentationml/2006/main">
  <p:tag name="AS_UNIQUEID" val="122"/>
</p:tagLst>
</file>

<file path=ppt/tags/tag611.xml><?xml version="1.0" encoding="utf-8"?>
<p:tagLst xmlns:p="http://schemas.openxmlformats.org/presentationml/2006/main">
  <p:tag name="AS_UNIQUEID" val="123"/>
</p:tagLst>
</file>

<file path=ppt/tags/tag612.xml><?xml version="1.0" encoding="utf-8"?>
<p:tagLst xmlns:p="http://schemas.openxmlformats.org/presentationml/2006/main">
  <p:tag name="AS_UNIQUEID" val="124"/>
</p:tagLst>
</file>

<file path=ppt/tags/tag613.xml><?xml version="1.0" encoding="utf-8"?>
<p:tagLst xmlns:p="http://schemas.openxmlformats.org/presentationml/2006/main">
  <p:tag name="AS_UNIQUEID" val="717"/>
</p:tagLst>
</file>

<file path=ppt/tags/tag614.xml><?xml version="1.0" encoding="utf-8"?>
<p:tagLst xmlns:p="http://schemas.openxmlformats.org/presentationml/2006/main">
  <p:tag name="AS_UNIQUEID" val="171"/>
</p:tagLst>
</file>

<file path=ppt/tags/tag615.xml><?xml version="1.0" encoding="utf-8"?>
<p:tagLst xmlns:p="http://schemas.openxmlformats.org/presentationml/2006/main">
  <p:tag name="AS_UNIQUEID" val="172"/>
</p:tagLst>
</file>

<file path=ppt/tags/tag616.xml><?xml version="1.0" encoding="utf-8"?>
<p:tagLst xmlns:p="http://schemas.openxmlformats.org/presentationml/2006/main">
  <p:tag name="AS_UNIQUEID" val="718"/>
</p:tagLst>
</file>

<file path=ppt/tags/tag617.xml><?xml version="1.0" encoding="utf-8"?>
<p:tagLst xmlns:p="http://schemas.openxmlformats.org/presentationml/2006/main">
  <p:tag name="AS_UNIQUEID" val="125"/>
</p:tagLst>
</file>

<file path=ppt/tags/tag618.xml><?xml version="1.0" encoding="utf-8"?>
<p:tagLst xmlns:p="http://schemas.openxmlformats.org/presentationml/2006/main">
  <p:tag name="AS_UNIQUEID" val="126"/>
</p:tagLst>
</file>

<file path=ppt/tags/tag619.xml><?xml version="1.0" encoding="utf-8"?>
<p:tagLst xmlns:p="http://schemas.openxmlformats.org/presentationml/2006/main">
  <p:tag name="AS_UNIQUEID" val="719"/>
</p:tagLst>
</file>

<file path=ppt/tags/tag620.xml><?xml version="1.0" encoding="utf-8"?>
<p:tagLst xmlns:p="http://schemas.openxmlformats.org/presentationml/2006/main">
  <p:tag name="AS_UNIQUEID" val="173"/>
</p:tagLst>
</file>

<file path=ppt/tags/tag621.xml><?xml version="1.0" encoding="utf-8"?>
<p:tagLst xmlns:p="http://schemas.openxmlformats.org/presentationml/2006/main">
  <p:tag name="AS_UNIQUEID" val="174"/>
</p:tagLst>
</file>

<file path=ppt/tags/tag622.xml><?xml version="1.0" encoding="utf-8"?>
<p:tagLst xmlns:p="http://schemas.openxmlformats.org/presentationml/2006/main">
  <p:tag name="AS_UNIQUEID" val="720"/>
</p:tagLst>
</file>

<file path=ppt/tags/tag623.xml><?xml version="1.0" encoding="utf-8"?>
<p:tagLst xmlns:p="http://schemas.openxmlformats.org/presentationml/2006/main">
  <p:tag name="AS_UNIQUEID" val="127"/>
</p:tagLst>
</file>

<file path=ppt/tags/tag624.xml><?xml version="1.0" encoding="utf-8"?>
<p:tagLst xmlns:p="http://schemas.openxmlformats.org/presentationml/2006/main">
  <p:tag name="AS_UNIQUEID" val="40"/>
</p:tagLst>
</file>

<file path=ppt/tags/tag625.xml><?xml version="1.0" encoding="utf-8"?>
<p:tagLst xmlns:p="http://schemas.openxmlformats.org/presentationml/2006/main">
  <p:tag name="AS_UNIQUEID" val="128"/>
</p:tagLst>
</file>

<file path=ppt/tags/tag626.xml><?xml version="1.0" encoding="utf-8"?>
<p:tagLst xmlns:p="http://schemas.openxmlformats.org/presentationml/2006/main">
  <p:tag name="AS_UNIQUEID" val="721"/>
</p:tagLst>
</file>

<file path=ppt/tags/tag627.xml><?xml version="1.0" encoding="utf-8"?>
<p:tagLst xmlns:p="http://schemas.openxmlformats.org/presentationml/2006/main">
  <p:tag name="AS_UNIQUEID" val="175"/>
</p:tagLst>
</file>

<file path=ppt/tags/tag628.xml><?xml version="1.0" encoding="utf-8"?>
<p:tagLst xmlns:p="http://schemas.openxmlformats.org/presentationml/2006/main">
  <p:tag name="AS_UNIQUEID" val="176"/>
</p:tagLst>
</file>

<file path=ppt/tags/tag629.xml><?xml version="1.0" encoding="utf-8"?>
<p:tagLst xmlns:p="http://schemas.openxmlformats.org/presentationml/2006/main">
  <p:tag name="AS_UNIQUEID" val="722"/>
</p:tagLst>
</file>

<file path=ppt/tags/tag630.xml><?xml version="1.0" encoding="utf-8"?>
<p:tagLst xmlns:p="http://schemas.openxmlformats.org/presentationml/2006/main">
  <p:tag name="AS_UNIQUEID" val="129"/>
</p:tagLst>
</file>

<file path=ppt/tags/tag631.xml><?xml version="1.0" encoding="utf-8"?>
<p:tagLst xmlns:p="http://schemas.openxmlformats.org/presentationml/2006/main">
  <p:tag name="AS_UNIQUEID" val="130"/>
</p:tagLst>
</file>

<file path=ppt/tags/tag63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33.xml><?xml version="1.0" encoding="utf-8"?>
<p:tagLst xmlns:p="http://schemas.openxmlformats.org/presentationml/2006/main">
  <p:tag name="AS_UNIQUEID" val="723"/>
</p:tagLst>
</file>

<file path=ppt/tags/tag634.xml><?xml version="1.0" encoding="utf-8"?>
<p:tagLst xmlns:p="http://schemas.openxmlformats.org/presentationml/2006/main">
  <p:tag name="AS_UNIQUEID" val="177"/>
</p:tagLst>
</file>

<file path=ppt/tags/tag635.xml><?xml version="1.0" encoding="utf-8"?>
<p:tagLst xmlns:p="http://schemas.openxmlformats.org/presentationml/2006/main">
  <p:tag name="AS_UNIQUEID" val="178"/>
</p:tagLst>
</file>

<file path=ppt/tags/tag636.xml><?xml version="1.0" encoding="utf-8"?>
<p:tagLst xmlns:p="http://schemas.openxmlformats.org/presentationml/2006/main">
  <p:tag name="AS_UNIQUEID" val="724"/>
</p:tagLst>
</file>

<file path=ppt/tags/tag637.xml><?xml version="1.0" encoding="utf-8"?>
<p:tagLst xmlns:p="http://schemas.openxmlformats.org/presentationml/2006/main">
  <p:tag name="AS_UNIQUEID" val="131"/>
</p:tagLst>
</file>

<file path=ppt/tags/tag638.xml><?xml version="1.0" encoding="utf-8"?>
<p:tagLst xmlns:p="http://schemas.openxmlformats.org/presentationml/2006/main">
  <p:tag name="AS_UNIQUEID" val="725"/>
</p:tagLst>
</file>

<file path=ppt/tags/tag639.xml><?xml version="1.0" encoding="utf-8"?>
<p:tagLst xmlns:p="http://schemas.openxmlformats.org/presentationml/2006/main">
  <p:tag name="AS_UNIQUEID" val="179"/>
</p:tagLst>
</file>

<file path=ppt/tags/tag640.xml><?xml version="1.0" encoding="utf-8"?>
<p:tagLst xmlns:p="http://schemas.openxmlformats.org/presentationml/2006/main">
  <p:tag name="AS_UNIQUEID" val="180"/>
</p:tagLst>
</file>

<file path=ppt/tags/tag641.xml><?xml version="1.0" encoding="utf-8"?>
<p:tagLst xmlns:p="http://schemas.openxmlformats.org/presentationml/2006/main">
  <p:tag name="AS_UNIQUEID" val="726"/>
</p:tagLst>
</file>

<file path=ppt/tags/tag642.xml><?xml version="1.0" encoding="utf-8"?>
<p:tagLst xmlns:p="http://schemas.openxmlformats.org/presentationml/2006/main">
  <p:tag name="AS_UNIQUEID" val="132"/>
</p:tagLst>
</file>

<file path=ppt/tags/tag643.xml><?xml version="1.0" encoding="utf-8"?>
<p:tagLst xmlns:p="http://schemas.openxmlformats.org/presentationml/2006/main">
  <p:tag name="AS_UNIQUEID" val="40"/>
</p:tagLst>
</file>

<file path=ppt/tags/tag644.xml><?xml version="1.0" encoding="utf-8"?>
<p:tagLst xmlns:p="http://schemas.openxmlformats.org/presentationml/2006/main">
  <p:tag name="AS_UNIQUEID" val="133"/>
  <p:tag name="KSO_WM_UNIT_PLACING_PICTURE_USER_VIEWPORT" val="{&quot;height&quot;:4995,&quot;width&quot;:7500}"/>
</p:tagLst>
</file>

<file path=ppt/tags/tag645.xml><?xml version="1.0" encoding="utf-8"?>
<p:tagLst xmlns:p="http://schemas.openxmlformats.org/presentationml/2006/main">
  <p:tag name="AS_UNIQUEID" val="134"/>
</p:tagLst>
</file>

<file path=ppt/tags/tag646.xml><?xml version="1.0" encoding="utf-8"?>
<p:tagLst xmlns:p="http://schemas.openxmlformats.org/presentationml/2006/main">
  <p:tag name="AS_UNIQUEID" val="135"/>
</p:tagLst>
</file>

<file path=ppt/tags/tag647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48.xml><?xml version="1.0" encoding="utf-8"?>
<p:tagLst xmlns:p="http://schemas.openxmlformats.org/presentationml/2006/main">
  <p:tag name="AS_UNIQUEID" val="727"/>
</p:tagLst>
</file>

<file path=ppt/tags/tag649.xml><?xml version="1.0" encoding="utf-8"?>
<p:tagLst xmlns:p="http://schemas.openxmlformats.org/presentationml/2006/main">
  <p:tag name="AS_UNIQUEID" val="181"/>
</p:tagLst>
</file>

<file path=ppt/tags/tag650.xml><?xml version="1.0" encoding="utf-8"?>
<p:tagLst xmlns:p="http://schemas.openxmlformats.org/presentationml/2006/main">
  <p:tag name="AS_UNIQUEID" val="182"/>
</p:tagLst>
</file>

<file path=ppt/tags/tag651.xml><?xml version="1.0" encoding="utf-8"?>
<p:tagLst xmlns:p="http://schemas.openxmlformats.org/presentationml/2006/main">
  <p:tag name="AS_UNIQUEID" val="728"/>
</p:tagLst>
</file>

<file path=ppt/tags/tag652.xml><?xml version="1.0" encoding="utf-8"?>
<p:tagLst xmlns:p="http://schemas.openxmlformats.org/presentationml/2006/main">
  <p:tag name="AS_UNIQUEID" val="40"/>
</p:tagLst>
</file>

<file path=ppt/tags/tag653.xml><?xml version="1.0" encoding="utf-8"?>
<p:tagLst xmlns:p="http://schemas.openxmlformats.org/presentationml/2006/main">
  <p:tag name="AS_UNIQUEID" val="136"/>
</p:tagLst>
</file>

<file path=ppt/tags/tag65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55.xml><?xml version="1.0" encoding="utf-8"?>
<p:tagLst xmlns:p="http://schemas.openxmlformats.org/presentationml/2006/main">
  <p:tag name="AS_UNIQUEID" val="729"/>
</p:tagLst>
</file>

<file path=ppt/tags/tag656.xml><?xml version="1.0" encoding="utf-8"?>
<p:tagLst xmlns:p="http://schemas.openxmlformats.org/presentationml/2006/main">
  <p:tag name="AS_UNIQUEID" val="183"/>
</p:tagLst>
</file>

<file path=ppt/tags/tag657.xml><?xml version="1.0" encoding="utf-8"?>
<p:tagLst xmlns:p="http://schemas.openxmlformats.org/presentationml/2006/main">
  <p:tag name="AS_UNIQUEID" val="184"/>
</p:tagLst>
</file>

<file path=ppt/tags/tag658.xml><?xml version="1.0" encoding="utf-8"?>
<p:tagLst xmlns:p="http://schemas.openxmlformats.org/presentationml/2006/main">
  <p:tag name="AS_UNIQUEID" val="730"/>
</p:tagLst>
</file>

<file path=ppt/tags/tag659.xml><?xml version="1.0" encoding="utf-8"?>
<p:tagLst xmlns:p="http://schemas.openxmlformats.org/presentationml/2006/main">
  <p:tag name="AS_UNIQUEID" val="40"/>
</p:tagLst>
</file>

<file path=ppt/tags/tag660.xml><?xml version="1.0" encoding="utf-8"?>
<p:tagLst xmlns:p="http://schemas.openxmlformats.org/presentationml/2006/main">
  <p:tag name="AS_UNIQUEID" val="137"/>
</p:tagLst>
</file>

<file path=ppt/tags/tag661.xml><?xml version="1.0" encoding="utf-8"?>
<p:tagLst xmlns:p="http://schemas.openxmlformats.org/presentationml/2006/main">
  <p:tag name="AS_UNIQUEID" val="731"/>
</p:tagLst>
</file>

<file path=ppt/tags/tag662.xml><?xml version="1.0" encoding="utf-8"?>
<p:tagLst xmlns:p="http://schemas.openxmlformats.org/presentationml/2006/main">
  <p:tag name="AS_UNIQUEID" val="138"/>
</p:tagLst>
</file>

<file path=ppt/tags/tag663.xml><?xml version="1.0" encoding="utf-8"?>
<p:tagLst xmlns:p="http://schemas.openxmlformats.org/presentationml/2006/main">
  <p:tag name="AS_UNIQUEID" val="139"/>
</p:tagLst>
</file>

<file path=ppt/tags/tag664.xml><?xml version="1.0" encoding="utf-8"?>
<p:tagLst xmlns:p="http://schemas.openxmlformats.org/presentationml/2006/main">
  <p:tag name="AS_UNIQUEID" val="140"/>
</p:tagLst>
</file>

<file path=ppt/tags/tag665.xml><?xml version="1.0" encoding="utf-8"?>
<p:tagLst xmlns:p="http://schemas.openxmlformats.org/presentationml/2006/main">
  <p:tag name="AS_UNIQUEID" val="141"/>
</p:tagLst>
</file>

<file path=ppt/tags/tag666.xml><?xml version="1.0" encoding="utf-8"?>
<p:tagLst xmlns:p="http://schemas.openxmlformats.org/presentationml/2006/main">
  <p:tag name="AS_UNIQUEID" val="142"/>
</p:tagLst>
</file>

<file path=ppt/tags/tag667.xml><?xml version="1.0" encoding="utf-8"?>
<p:tagLst xmlns:p="http://schemas.openxmlformats.org/presentationml/2006/main">
  <p:tag name="AS_UNIQUEID" val="143"/>
</p:tagLst>
</file>

<file path=ppt/tags/tag668.xml><?xml version="1.0" encoding="utf-8"?>
<p:tagLst xmlns:p="http://schemas.openxmlformats.org/presentationml/2006/main">
  <p:tag name="AS_UNIQUEID" val="144"/>
</p:tagLst>
</file>

<file path=ppt/tags/tag669.xml><?xml version="1.0" encoding="utf-8"?>
<p:tagLst xmlns:p="http://schemas.openxmlformats.org/presentationml/2006/main">
  <p:tag name="AS_UNIQUEID" val="145"/>
</p:tagLst>
</file>

<file path=ppt/tags/tag670.xml><?xml version="1.0" encoding="utf-8"?>
<p:tagLst xmlns:p="http://schemas.openxmlformats.org/presentationml/2006/main">
  <p:tag name="AS_UNIQUEID" val="146"/>
</p:tagLst>
</file>

<file path=ppt/tags/tag671.xml><?xml version="1.0" encoding="utf-8"?>
<p:tagLst xmlns:p="http://schemas.openxmlformats.org/presentationml/2006/main">
  <p:tag name="AS_UNIQUEID" val="147"/>
</p:tagLst>
</file>

<file path=ppt/tags/tag672.xml><?xml version="1.0" encoding="utf-8"?>
<p:tagLst xmlns:p="http://schemas.openxmlformats.org/presentationml/2006/main">
  <p:tag name="AS_UNIQUEID" val="148"/>
</p:tagLst>
</file>

<file path=ppt/tags/tag673.xml><?xml version="1.0" encoding="utf-8"?>
<p:tagLst xmlns:p="http://schemas.openxmlformats.org/presentationml/2006/main">
  <p:tag name="AS_UNIQUEID" val="149"/>
</p:tagLst>
</file>

<file path=ppt/tags/tag674.xml><?xml version="1.0" encoding="utf-8"?>
<p:tagLst xmlns:p="http://schemas.openxmlformats.org/presentationml/2006/main">
  <p:tag name="AS_UNIQUEID" val="150"/>
</p:tagLst>
</file>

<file path=ppt/tags/tag675.xml><?xml version="1.0" encoding="utf-8"?>
<p:tagLst xmlns:p="http://schemas.openxmlformats.org/presentationml/2006/main">
  <p:tag name="AS_UNIQUEID" val="151"/>
</p:tagLst>
</file>

<file path=ppt/tags/tag676.xml><?xml version="1.0" encoding="utf-8"?>
<p:tagLst xmlns:p="http://schemas.openxmlformats.org/presentationml/2006/main">
  <p:tag name="AS_UNIQUEID" val="152"/>
</p:tagLst>
</file>

<file path=ppt/tags/tag677.xml><?xml version="1.0" encoding="utf-8"?>
<p:tagLst xmlns:p="http://schemas.openxmlformats.org/presentationml/2006/main">
  <p:tag name="AS_UNIQUEID" val="153"/>
</p:tagLst>
</file>

<file path=ppt/tags/tag678.xml><?xml version="1.0" encoding="utf-8"?>
<p:tagLst xmlns:p="http://schemas.openxmlformats.org/presentationml/2006/main">
  <p:tag name="AS_UNIQUEID" val="154"/>
</p:tagLst>
</file>

<file path=ppt/tags/tag679.xml><?xml version="1.0" encoding="utf-8"?>
<p:tagLst xmlns:p="http://schemas.openxmlformats.org/presentationml/2006/main">
  <p:tag name="AS_UNIQUEID" val="155"/>
</p:tagLst>
</file>

<file path=ppt/tags/tag680.xml><?xml version="1.0" encoding="utf-8"?>
<p:tagLst xmlns:p="http://schemas.openxmlformats.org/presentationml/2006/main">
  <p:tag name="AS_UNIQUEID" val="156"/>
</p:tagLst>
</file>

<file path=ppt/tags/tag68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82.xml><?xml version="1.0" encoding="utf-8"?>
<p:tagLst xmlns:p="http://schemas.openxmlformats.org/presentationml/2006/main">
  <p:tag name="AS_UNIQUEID" val="732"/>
</p:tagLst>
</file>

<file path=ppt/tags/tag683.xml><?xml version="1.0" encoding="utf-8"?>
<p:tagLst xmlns:p="http://schemas.openxmlformats.org/presentationml/2006/main">
  <p:tag name="AS_UNIQUEID" val="185"/>
</p:tagLst>
</file>

<file path=ppt/tags/tag684.xml><?xml version="1.0" encoding="utf-8"?>
<p:tagLst xmlns:p="http://schemas.openxmlformats.org/presentationml/2006/main">
  <p:tag name="AS_UNIQUEID" val="186"/>
</p:tagLst>
</file>

<file path=ppt/tags/tag685.xml><?xml version="1.0" encoding="utf-8"?>
<p:tagLst xmlns:p="http://schemas.openxmlformats.org/presentationml/2006/main">
  <p:tag name="AS_UNIQUEID" val="733"/>
</p:tagLst>
</file>

<file path=ppt/tags/tag686.xml><?xml version="1.0" encoding="utf-8"?>
<p:tagLst xmlns:p="http://schemas.openxmlformats.org/presentationml/2006/main">
  <p:tag name="AS_UNIQUEID" val="40"/>
</p:tagLst>
</file>

<file path=ppt/tags/tag687.xml><?xml version="1.0" encoding="utf-8"?>
<p:tagLst xmlns:p="http://schemas.openxmlformats.org/presentationml/2006/main">
  <p:tag name="AS_UNIQUEID" val="734"/>
  <p:tag name="KSO_WM_UNIT_TABLE_BEAUTIFY" val="smartTable{d008ab62-1c4b-4953-bd00-b417f924747d}"/>
</p:tagLst>
</file>

<file path=ppt/tags/tag688.xml><?xml version="1.0" encoding="utf-8"?>
<p:tagLst xmlns:p="http://schemas.openxmlformats.org/presentationml/2006/main">
  <p:tag name="AS_UNIQUEID" val="157"/>
</p:tagLst>
</file>

<file path=ppt/tags/tag689.xml><?xml version="1.0" encoding="utf-8"?>
<p:tagLst xmlns:p="http://schemas.openxmlformats.org/presentationml/2006/main">
  <p:tag name="AS_UNIQUEID" val="40"/>
</p:tagLst>
</file>

<file path=ppt/tags/tag690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91.xml><?xml version="1.0" encoding="utf-8"?>
<p:tagLst xmlns:p="http://schemas.openxmlformats.org/presentationml/2006/main">
  <p:tag name="AS_UNIQUEID" val="735"/>
</p:tagLst>
</file>

<file path=ppt/tags/tag692.xml><?xml version="1.0" encoding="utf-8"?>
<p:tagLst xmlns:p="http://schemas.openxmlformats.org/presentationml/2006/main">
  <p:tag name="AS_UNIQUEID" val="187"/>
</p:tagLst>
</file>

<file path=ppt/tags/tag693.xml><?xml version="1.0" encoding="utf-8"?>
<p:tagLst xmlns:p="http://schemas.openxmlformats.org/presentationml/2006/main">
  <p:tag name="AS_UNIQUEID" val="188"/>
</p:tagLst>
</file>

<file path=ppt/tags/tag694.xml><?xml version="1.0" encoding="utf-8"?>
<p:tagLst xmlns:p="http://schemas.openxmlformats.org/presentationml/2006/main">
  <p:tag name="AS_UNIQUEID" val="736"/>
</p:tagLst>
</file>

<file path=ppt/tags/tag695.xml><?xml version="1.0" encoding="utf-8"?>
<p:tagLst xmlns:p="http://schemas.openxmlformats.org/presentationml/2006/main">
  <p:tag name="AS_UNIQUEID" val="158"/>
</p:tagLst>
</file>

<file path=ppt/tags/tag696.xml><?xml version="1.0" encoding="utf-8"?>
<p:tagLst xmlns:p="http://schemas.openxmlformats.org/presentationml/2006/main">
  <p:tag name="AS_UNIQUEID" val="159"/>
  <p:tag name="KSO_WM_UNIT_PLACING_PICTURE_USER_VIEWPORT" val="{&quot;height&quot;:3802.4992125984249,&quot;width&quot;:6235}"/>
</p:tagLst>
</file>

<file path=ppt/tags/tag697.xml><?xml version="1.0" encoding="utf-8"?>
<p:tagLst xmlns:p="http://schemas.openxmlformats.org/presentationml/2006/main">
  <p:tag name="AS_UNIQUEID" val="40"/>
</p:tagLst>
</file>

<file path=ppt/tags/tag698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99.xml><?xml version="1.0" encoding="utf-8"?>
<p:tagLst xmlns:p="http://schemas.openxmlformats.org/presentationml/2006/main">
  <p:tag name="AS_UNIQUEID" val="737"/>
</p:tagLst>
</file>

<file path=ppt/tags/tag700.xml><?xml version="1.0" encoding="utf-8"?>
<p:tagLst xmlns:p="http://schemas.openxmlformats.org/presentationml/2006/main">
  <p:tag name="AS_UNIQUEID" val="189"/>
</p:tagLst>
</file>

<file path=ppt/tags/tag701.xml><?xml version="1.0" encoding="utf-8"?>
<p:tagLst xmlns:p="http://schemas.openxmlformats.org/presentationml/2006/main">
  <p:tag name="AS_UNIQUEID" val="190"/>
</p:tagLst>
</file>

<file path=ppt/tags/tag702.xml><?xml version="1.0" encoding="utf-8"?>
<p:tagLst xmlns:p="http://schemas.openxmlformats.org/presentationml/2006/main">
  <p:tag name="AS_UNIQUEID" val="738"/>
</p:tagLst>
</file>

<file path=ppt/tags/tag703.xml><?xml version="1.0" encoding="utf-8"?>
<p:tagLst xmlns:p="http://schemas.openxmlformats.org/presentationml/2006/main">
  <p:tag name="AS_UNIQUEID" val="160"/>
</p:tagLst>
</file>

<file path=ppt/tags/tag704.xml><?xml version="1.0" encoding="utf-8"?>
<p:tagLst xmlns:p="http://schemas.openxmlformats.org/presentationml/2006/main">
  <p:tag name="AS_UNIQUEID" val="739"/>
</p:tagLst>
</file>

<file path=ppt/tags/tag705.xml><?xml version="1.0" encoding="utf-8"?>
<p:tagLst xmlns:p="http://schemas.openxmlformats.org/presentationml/2006/main">
  <p:tag name="AS_UNIQUEID" val="191"/>
</p:tagLst>
</file>

<file path=ppt/tags/tag706.xml><?xml version="1.0" encoding="utf-8"?>
<p:tagLst xmlns:p="http://schemas.openxmlformats.org/presentationml/2006/main">
  <p:tag name="AS_UNIQUEID" val="192"/>
</p:tagLst>
</file>

<file path=ppt/tags/tag707.xml><?xml version="1.0" encoding="utf-8"?>
<p:tagLst xmlns:p="http://schemas.openxmlformats.org/presentationml/2006/main">
  <p:tag name="AS_UNIQUEID" val="740"/>
</p:tagLst>
</file>

<file path=ppt/tags/tag708.xml><?xml version="1.0" encoding="utf-8"?>
<p:tagLst xmlns:p="http://schemas.openxmlformats.org/presentationml/2006/main">
  <p:tag name="AS_UNIQUEID" val="161"/>
</p:tagLst>
</file>

<file path=ppt/tags/tag709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10.xml><?xml version="1.0" encoding="utf-8"?>
<p:tagLst xmlns:p="http://schemas.openxmlformats.org/presentationml/2006/main">
  <p:tag name="AS_UNIQUEID" val="741"/>
</p:tagLst>
</file>

<file path=ppt/tags/tag711.xml><?xml version="1.0" encoding="utf-8"?>
<p:tagLst xmlns:p="http://schemas.openxmlformats.org/presentationml/2006/main">
  <p:tag name="AS_UNIQUEID" val="193"/>
</p:tagLst>
</file>

<file path=ppt/tags/tag712.xml><?xml version="1.0" encoding="utf-8"?>
<p:tagLst xmlns:p="http://schemas.openxmlformats.org/presentationml/2006/main">
  <p:tag name="AS_UNIQUEID" val="194"/>
</p:tagLst>
</file>

<file path=ppt/tags/tag713.xml><?xml version="1.0" encoding="utf-8"?>
<p:tagLst xmlns:p="http://schemas.openxmlformats.org/presentationml/2006/main">
  <p:tag name="AS_UNIQUEID" val="742"/>
</p:tagLst>
</file>

<file path=ppt/tags/tag714.xml><?xml version="1.0" encoding="utf-8"?>
<p:tagLst xmlns:p="http://schemas.openxmlformats.org/presentationml/2006/main">
  <p:tag name="AS_UNIQUEID" val="162"/>
</p:tagLst>
</file>

<file path=ppt/tags/tag715.xml><?xml version="1.0" encoding="utf-8"?>
<p:tagLst xmlns:p="http://schemas.openxmlformats.org/presentationml/2006/main">
  <p:tag name="AS_UNIQUEID" val="163"/>
</p:tagLst>
</file>

<file path=ppt/tags/tag716.xml><?xml version="1.0" encoding="utf-8"?>
<p:tagLst xmlns:p="http://schemas.openxmlformats.org/presentationml/2006/main">
  <p:tag name="AS_UNIQUEID" val="743"/>
</p:tagLst>
</file>

<file path=ppt/tags/tag717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18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1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7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50</Paragraphs>
  <Slides>13</Slides>
  <Notes>12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baseType="lpstr" size="22">
      <vt:lpstr>Arial</vt:lpstr>
      <vt:lpstr>Calibri</vt:lpstr>
      <vt:lpstr>宋体</vt:lpstr>
      <vt:lpstr>汉仪综艺体繁</vt:lpstr>
      <vt:lpstr>微软雅黑</vt:lpstr>
      <vt:lpstr>幼圆</vt:lpstr>
      <vt:lpstr>Times New Roman</vt:lpstr>
      <vt:lpstr>黑体</vt:lpstr>
      <vt:lpstr>Office 主题​​</vt:lpstr>
      <vt:lpstr>电阻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2020-10-10T18:42:53.657</cp:lastPrinted>
  <dcterms:created xsi:type="dcterms:W3CDTF">2020-10-10T18:42:53Z</dcterms:created>
  <dcterms:modified xsi:type="dcterms:W3CDTF">2020-12-22T11:25:45Z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