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.xml" ContentType="application/vnd.openxmlformats-officedocument.presentationml.tags+xml"/>
  <Override PartName="/ppt/tags/tag1030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tags/tag939.xml" ContentType="application/vnd.openxmlformats-officedocument.presentationml.tags+xml"/>
  <Override PartName="/ppt/tags/tag94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4542" r:id="rId4"/>
    <p:sldMasterId id="2147484598" r:id="rId5"/>
    <p:sldMasterId id="2147484654" r:id="rId6"/>
    <p:sldMasterId id="2147484721" r:id="rId7"/>
    <p:sldMasterId id="2147484799" r:id="rId8"/>
  </p:sldMasterIdLst>
  <p:notesMasterIdLst>
    <p:notesMasterId r:id="rId9"/>
  </p:notesMasterIdLst>
  <p:sldIdLst>
    <p:sldId id="256" r:id="rId10"/>
    <p:sldId id="303" r:id="rId11"/>
    <p:sldId id="300" r:id="rId12"/>
    <p:sldId id="321" r:id="rId13"/>
    <p:sldId id="464" r:id="rId14"/>
    <p:sldId id="483" r:id="rId15"/>
    <p:sldId id="485" r:id="rId16"/>
    <p:sldId id="492" r:id="rId17"/>
    <p:sldId id="500" r:id="rId18"/>
    <p:sldId id="484" r:id="rId19"/>
    <p:sldId id="466" r:id="rId20"/>
    <p:sldId id="501" r:id="rId21"/>
    <p:sldId id="502" r:id="rId22"/>
    <p:sldId id="503" r:id="rId23"/>
    <p:sldId id="504" r:id="rId24"/>
    <p:sldId id="505" r:id="rId25"/>
    <p:sldId id="506" r:id="rId26"/>
    <p:sldId id="497" r:id="rId27"/>
    <p:sldId id="507" r:id="rId28"/>
    <p:sldId id="511" r:id="rId29"/>
  </p:sldIdLst>
  <p:sldSz cx="9144000" cy="6858000" type="screen4x3"/>
  <p:notesSz cx="6858000" cy="9144000"/>
  <p:custDataLst>
    <p:tags r:id="rId30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1.xml" /><Relationship Id="rId11" Type="http://schemas.openxmlformats.org/officeDocument/2006/relationships/slide" Target="slides/slide2.xml" /><Relationship Id="rId12" Type="http://schemas.openxmlformats.org/officeDocument/2006/relationships/slide" Target="slides/slide3.xml" /><Relationship Id="rId13" Type="http://schemas.openxmlformats.org/officeDocument/2006/relationships/slide" Target="slides/slide4.xml" /><Relationship Id="rId14" Type="http://schemas.openxmlformats.org/officeDocument/2006/relationships/slide" Target="slides/slide5.xml" /><Relationship Id="rId15" Type="http://schemas.openxmlformats.org/officeDocument/2006/relationships/slide" Target="slides/slide6.xml" /><Relationship Id="rId16" Type="http://schemas.openxmlformats.org/officeDocument/2006/relationships/slide" Target="slides/slide7.xml" /><Relationship Id="rId17" Type="http://schemas.openxmlformats.org/officeDocument/2006/relationships/slide" Target="slides/slide8.xml" /><Relationship Id="rId18" Type="http://schemas.openxmlformats.org/officeDocument/2006/relationships/slide" Target="slides/slide9.xml" /><Relationship Id="rId19" Type="http://schemas.openxmlformats.org/officeDocument/2006/relationships/slide" Target="slides/slide10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1.xml" /><Relationship Id="rId21" Type="http://schemas.openxmlformats.org/officeDocument/2006/relationships/slide" Target="slides/slide12.xml" /><Relationship Id="rId22" Type="http://schemas.openxmlformats.org/officeDocument/2006/relationships/slide" Target="slides/slide13.xml" /><Relationship Id="rId23" Type="http://schemas.openxmlformats.org/officeDocument/2006/relationships/slide" Target="slides/slide14.xml" /><Relationship Id="rId24" Type="http://schemas.openxmlformats.org/officeDocument/2006/relationships/slide" Target="slides/slide15.xml" /><Relationship Id="rId25" Type="http://schemas.openxmlformats.org/officeDocument/2006/relationships/slide" Target="slides/slide16.xml" /><Relationship Id="rId26" Type="http://schemas.openxmlformats.org/officeDocument/2006/relationships/slide" Target="slides/slide17.xml" /><Relationship Id="rId27" Type="http://schemas.openxmlformats.org/officeDocument/2006/relationships/slide" Target="slides/slide18.xml" /><Relationship Id="rId28" Type="http://schemas.openxmlformats.org/officeDocument/2006/relationships/slide" Target="slides/slide19.xml" /><Relationship Id="rId29" Type="http://schemas.openxmlformats.org/officeDocument/2006/relationships/slide" Target="slides/slide20.xml" /><Relationship Id="rId3" Type="http://schemas.openxmlformats.org/officeDocument/2006/relationships/slideMaster" Target="slideMasters/slideMaster3.xml" /><Relationship Id="rId30" Type="http://schemas.openxmlformats.org/officeDocument/2006/relationships/tags" Target="tags/tag1030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notesMaster" Target="notesMasters/notesMaster1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1.xml" /><Relationship Id="rId2" Type="http://schemas.openxmlformats.org/officeDocument/2006/relationships/tags" Target="../tags/tag602.xml" /><Relationship Id="rId3" Type="http://schemas.openxmlformats.org/officeDocument/2006/relationships/tags" Target="../tags/tag603.xml" /><Relationship Id="rId4" Type="http://schemas.openxmlformats.org/officeDocument/2006/relationships/tags" Target="../tags/tag604.xml" /><Relationship Id="rId5" Type="http://schemas.openxmlformats.org/officeDocument/2006/relationships/tags" Target="../tags/tag605.xml" /><Relationship Id="rId6" Type="http://schemas.openxmlformats.org/officeDocument/2006/relationships/tags" Target="../tags/tag606.xml" /><Relationship Id="rId7" Type="http://schemas.openxmlformats.org/officeDocument/2006/relationships/tags" Target="../tags/tag607.xml" /><Relationship Id="rId8" Type="http://schemas.openxmlformats.org/officeDocument/2006/relationships/theme" Target="../theme/theme9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9218" name="页眉占位符 1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9219" name="日期占位符 2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9220" name="幻灯片图像占位符 3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9221" name="备注占位符 4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9222" name="页脚占位符 5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9223" name="灯片编号占位符 6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560CC96-AD22-44C0-92FB-014B6585658B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13.xml" /><Relationship Id="rId4" Type="http://schemas.openxmlformats.org/officeDocument/2006/relationships/tags" Target="../tags/tag614.xml" /><Relationship Id="rId5" Type="http://schemas.openxmlformats.org/officeDocument/2006/relationships/tags" Target="../tags/tag615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30.xml" /><Relationship Id="rId4" Type="http://schemas.openxmlformats.org/officeDocument/2006/relationships/tags" Target="../tags/tag631.xml" /><Relationship Id="rId5" Type="http://schemas.openxmlformats.org/officeDocument/2006/relationships/tags" Target="../tags/tag632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57.xml" /><Relationship Id="rId4" Type="http://schemas.openxmlformats.org/officeDocument/2006/relationships/tags" Target="../tags/tag658.xml" /><Relationship Id="rId5" Type="http://schemas.openxmlformats.org/officeDocument/2006/relationships/tags" Target="../tags/tag659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09.xml" /><Relationship Id="rId4" Type="http://schemas.openxmlformats.org/officeDocument/2006/relationships/tags" Target="../tags/tag710.xml" /><Relationship Id="rId5" Type="http://schemas.openxmlformats.org/officeDocument/2006/relationships/tags" Target="../tags/tag71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19.xml" /><Relationship Id="rId4" Type="http://schemas.openxmlformats.org/officeDocument/2006/relationships/tags" Target="../tags/tag720.xml" /><Relationship Id="rId5" Type="http://schemas.openxmlformats.org/officeDocument/2006/relationships/tags" Target="../tags/tag72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26.xml" /><Relationship Id="rId4" Type="http://schemas.openxmlformats.org/officeDocument/2006/relationships/tags" Target="../tags/tag727.xml" /><Relationship Id="rId5" Type="http://schemas.openxmlformats.org/officeDocument/2006/relationships/tags" Target="../tags/tag728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31.xml" /><Relationship Id="rId4" Type="http://schemas.openxmlformats.org/officeDocument/2006/relationships/tags" Target="../tags/tag732.xml" /><Relationship Id="rId5" Type="http://schemas.openxmlformats.org/officeDocument/2006/relationships/tags" Target="../tags/tag733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38.xml" /><Relationship Id="rId4" Type="http://schemas.openxmlformats.org/officeDocument/2006/relationships/tags" Target="../tags/tag739.xml" /><Relationship Id="rId5" Type="http://schemas.openxmlformats.org/officeDocument/2006/relationships/tags" Target="../tags/tag740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45.xml" /><Relationship Id="rId4" Type="http://schemas.openxmlformats.org/officeDocument/2006/relationships/tags" Target="../tags/tag746.xml" /><Relationship Id="rId5" Type="http://schemas.openxmlformats.org/officeDocument/2006/relationships/tags" Target="../tags/tag747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52.xml" /><Relationship Id="rId4" Type="http://schemas.openxmlformats.org/officeDocument/2006/relationships/tags" Target="../tags/tag753.xml" /><Relationship Id="rId5" Type="http://schemas.openxmlformats.org/officeDocument/2006/relationships/tags" Target="../tags/tag754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871.xml" /><Relationship Id="rId4" Type="http://schemas.openxmlformats.org/officeDocument/2006/relationships/tags" Target="../tags/tag872.xml" /><Relationship Id="rId5" Type="http://schemas.openxmlformats.org/officeDocument/2006/relationships/tags" Target="../tags/tag873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881.xml" /><Relationship Id="rId4" Type="http://schemas.openxmlformats.org/officeDocument/2006/relationships/tags" Target="../tags/tag882.xml" /><Relationship Id="rId5" Type="http://schemas.openxmlformats.org/officeDocument/2006/relationships/tags" Target="../tags/tag883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45.xml" /><Relationship Id="rId4" Type="http://schemas.openxmlformats.org/officeDocument/2006/relationships/tags" Target="../tags/tag946.xml" /><Relationship Id="rId5" Type="http://schemas.openxmlformats.org/officeDocument/2006/relationships/tags" Target="../tags/tag947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50.xml" /><Relationship Id="rId4" Type="http://schemas.openxmlformats.org/officeDocument/2006/relationships/tags" Target="../tags/tag951.xml" /><Relationship Id="rId5" Type="http://schemas.openxmlformats.org/officeDocument/2006/relationships/tags" Target="../tags/tag952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59.xml" /><Relationship Id="rId4" Type="http://schemas.openxmlformats.org/officeDocument/2006/relationships/tags" Target="../tags/tag960.xml" /><Relationship Id="rId5" Type="http://schemas.openxmlformats.org/officeDocument/2006/relationships/tags" Target="../tags/tag96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96.xml" /><Relationship Id="rId4" Type="http://schemas.openxmlformats.org/officeDocument/2006/relationships/tags" Target="../tags/tag997.xml" /><Relationship Id="rId5" Type="http://schemas.openxmlformats.org/officeDocument/2006/relationships/tags" Target="../tags/tag998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01.xml" /><Relationship Id="rId4" Type="http://schemas.openxmlformats.org/officeDocument/2006/relationships/tags" Target="../tags/tag1002.xml" /><Relationship Id="rId5" Type="http://schemas.openxmlformats.org/officeDocument/2006/relationships/tags" Target="../tags/tag1003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08.xml" /><Relationship Id="rId4" Type="http://schemas.openxmlformats.org/officeDocument/2006/relationships/tags" Target="../tags/tag1009.xml" /><Relationship Id="rId5" Type="http://schemas.openxmlformats.org/officeDocument/2006/relationships/tags" Target="../tags/tag1010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15.xml" /><Relationship Id="rId4" Type="http://schemas.openxmlformats.org/officeDocument/2006/relationships/tags" Target="../tags/tag1016.xml" /><Relationship Id="rId5" Type="http://schemas.openxmlformats.org/officeDocument/2006/relationships/tags" Target="../tags/tag1017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228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电压在电路中对电流、用电器有什么影响呢？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433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638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843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048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252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457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662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867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072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276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2770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481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686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6866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891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8914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096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0962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300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3010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505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505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710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7106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915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9154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tags" Target="../tags/tag93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tags" Target="../tags/tag98.xml" /><Relationship Id="rId6" Type="http://schemas.openxmlformats.org/officeDocument/2006/relationships/tags" Target="../tags/tag99.xml" /><Relationship Id="rId7" Type="http://schemas.openxmlformats.org/officeDocument/2006/relationships/tags" Target="../tags/tag100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02.xml" /><Relationship Id="rId3" Type="http://schemas.openxmlformats.org/officeDocument/2006/relationships/tags" Target="../tags/tag103.xml" /><Relationship Id="rId4" Type="http://schemas.openxmlformats.org/officeDocument/2006/relationships/tags" Target="../tags/tag104.xml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1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tags" Target="../tags/tag154.xml" /><Relationship Id="rId5" Type="http://schemas.openxmlformats.org/officeDocument/2006/relationships/tags" Target="../tags/tag155.xml" /><Relationship Id="rId6" Type="http://schemas.openxmlformats.org/officeDocument/2006/relationships/tags" Target="../tags/tag156.xml" /><Relationship Id="rId7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7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9.xml" /><Relationship Id="rId2" Type="http://schemas.openxmlformats.org/officeDocument/2006/relationships/tags" Target="../tags/tag170.xml" /><Relationship Id="rId3" Type="http://schemas.openxmlformats.org/officeDocument/2006/relationships/tags" Target="../tags/tag171.xml" /><Relationship Id="rId4" Type="http://schemas.openxmlformats.org/officeDocument/2006/relationships/tags" Target="../tags/tag172.xml" /><Relationship Id="rId5" Type="http://schemas.openxmlformats.org/officeDocument/2006/relationships/tags" Target="../tags/tag173.xml" /><Relationship Id="rId6" Type="http://schemas.openxmlformats.org/officeDocument/2006/relationships/tags" Target="../tags/tag174.xml" /><Relationship Id="rId7" Type="http://schemas.openxmlformats.org/officeDocument/2006/relationships/tags" Target="../tags/tag175.xml" /><Relationship Id="rId8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ags" Target="../tags/tag183.xml" /><Relationship Id="rId9" Type="http://schemas.openxmlformats.org/officeDocument/2006/relationships/tags" Target="../tags/tag184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5.xml" /><Relationship Id="rId2" Type="http://schemas.openxmlformats.org/officeDocument/2006/relationships/tags" Target="../tags/tag186.xml" /><Relationship Id="rId3" Type="http://schemas.openxmlformats.org/officeDocument/2006/relationships/tags" Target="../tags/tag187.xml" /><Relationship Id="rId4" Type="http://schemas.openxmlformats.org/officeDocument/2006/relationships/tags" Target="../tags/tag188.xml" /><Relationship Id="rId5" Type="http://schemas.openxmlformats.org/officeDocument/2006/relationships/tags" Target="../tags/tag189.xml" /><Relationship Id="rId6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0.xml" /><Relationship Id="rId2" Type="http://schemas.openxmlformats.org/officeDocument/2006/relationships/tags" Target="../tags/tag191.xml" /><Relationship Id="rId3" Type="http://schemas.openxmlformats.org/officeDocument/2006/relationships/tags" Target="../tags/tag192.xml" /><Relationship Id="rId4" Type="http://schemas.openxmlformats.org/officeDocument/2006/relationships/tags" Target="../tags/tag193.xml" /><Relationship Id="rId5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4.xml" /><Relationship Id="rId2" Type="http://schemas.openxmlformats.org/officeDocument/2006/relationships/tags" Target="../tags/tag195.xml" /><Relationship Id="rId3" Type="http://schemas.openxmlformats.org/officeDocument/2006/relationships/tags" Target="../tags/tag196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1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8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tags" Target="../tags/tag211.xml" /><Relationship Id="rId5" Type="http://schemas.openxmlformats.org/officeDocument/2006/relationships/tags" Target="../tags/tag212.xml" /><Relationship Id="rId6" Type="http://schemas.openxmlformats.org/officeDocument/2006/relationships/tags" Target="../tags/tag213.xml" /><Relationship Id="rId7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4.xml" /><Relationship Id="rId2" Type="http://schemas.openxmlformats.org/officeDocument/2006/relationships/tags" Target="../tags/tag215.xml" /><Relationship Id="rId3" Type="http://schemas.openxmlformats.org/officeDocument/2006/relationships/tags" Target="../tags/tag216.xml" /><Relationship Id="rId4" Type="http://schemas.openxmlformats.org/officeDocument/2006/relationships/tags" Target="../tags/tag217.xml" /><Relationship Id="rId5" Type="http://schemas.openxmlformats.org/officeDocument/2006/relationships/tags" Target="../tags/tag218.xml" /><Relationship Id="rId6" Type="http://schemas.openxmlformats.org/officeDocument/2006/relationships/tags" Target="../tags/tag219.xml" /><Relationship Id="rId7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6.xml" /><Relationship Id="rId2" Type="http://schemas.openxmlformats.org/officeDocument/2006/relationships/tags" Target="../tags/tag227.xml" /><Relationship Id="rId3" Type="http://schemas.openxmlformats.org/officeDocument/2006/relationships/tags" Target="../tags/tag228.xml" /><Relationship Id="rId4" Type="http://schemas.openxmlformats.org/officeDocument/2006/relationships/tags" Target="../tags/tag229.xml" /><Relationship Id="rId5" Type="http://schemas.openxmlformats.org/officeDocument/2006/relationships/tags" Target="../tags/tag230.xml" /><Relationship Id="rId6" Type="http://schemas.openxmlformats.org/officeDocument/2006/relationships/tags" Target="../tags/tag231.xml" /><Relationship Id="rId7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2.xml" /><Relationship Id="rId2" Type="http://schemas.openxmlformats.org/officeDocument/2006/relationships/tags" Target="../tags/tag233.xml" /><Relationship Id="rId3" Type="http://schemas.openxmlformats.org/officeDocument/2006/relationships/tags" Target="../tags/tag234.xml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8.xml" /><Relationship Id="rId2" Type="http://schemas.openxmlformats.org/officeDocument/2006/relationships/tags" Target="../tags/tag239.xml" /><Relationship Id="rId3" Type="http://schemas.openxmlformats.org/officeDocument/2006/relationships/tags" Target="../tags/tag240.xml" /><Relationship Id="rId4" Type="http://schemas.openxmlformats.org/officeDocument/2006/relationships/tags" Target="../tags/tag241.xml" /><Relationship Id="rId5" Type="http://schemas.openxmlformats.org/officeDocument/2006/relationships/tags" Target="../tags/tag242.xml" /><Relationship Id="rId6" Type="http://schemas.openxmlformats.org/officeDocument/2006/relationships/tags" Target="../tags/tag243.xml" /><Relationship Id="rId7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4.xml" /><Relationship Id="rId2" Type="http://schemas.openxmlformats.org/officeDocument/2006/relationships/tags" Target="../tags/tag245.xml" /><Relationship Id="rId3" Type="http://schemas.openxmlformats.org/officeDocument/2006/relationships/tags" Target="../tags/tag246.xml" /><Relationship Id="rId4" Type="http://schemas.openxmlformats.org/officeDocument/2006/relationships/tags" Target="../tags/tag247.xml" /><Relationship Id="rId5" Type="http://schemas.openxmlformats.org/officeDocument/2006/relationships/tags" Target="../tags/tag248.xml" /><Relationship Id="rId6" Type="http://schemas.openxmlformats.org/officeDocument/2006/relationships/tags" Target="../tags/tag249.xml" /><Relationship Id="rId7" Type="http://schemas.openxmlformats.org/officeDocument/2006/relationships/tags" Target="../tags/tag250.xml" /><Relationship Id="rId8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1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252.xml" /><Relationship Id="rId3" Type="http://schemas.openxmlformats.org/officeDocument/2006/relationships/tags" Target="../tags/tag253.xml" /><Relationship Id="rId4" Type="http://schemas.openxmlformats.org/officeDocument/2006/relationships/tags" Target="../tags/tag254.xml" /><Relationship Id="rId5" Type="http://schemas.openxmlformats.org/officeDocument/2006/relationships/tags" Target="../tags/tag255.xml" /><Relationship Id="rId6" Type="http://schemas.openxmlformats.org/officeDocument/2006/relationships/tags" Target="../tags/tag256.xml" /><Relationship Id="rId7" Type="http://schemas.openxmlformats.org/officeDocument/2006/relationships/tags" Target="../tags/tag257.xml" /><Relationship Id="rId8" Type="http://schemas.openxmlformats.org/officeDocument/2006/relationships/tags" Target="../tags/tag258.xml" /><Relationship Id="rId9" Type="http://schemas.openxmlformats.org/officeDocument/2006/relationships/tags" Target="../tags/tag259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0.xml" /><Relationship Id="rId2" Type="http://schemas.openxmlformats.org/officeDocument/2006/relationships/tags" Target="../tags/tag26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5.xml" /><Relationship Id="rId2" Type="http://schemas.openxmlformats.org/officeDocument/2006/relationships/tags" Target="../tags/tag266.xml" /><Relationship Id="rId3" Type="http://schemas.openxmlformats.org/officeDocument/2006/relationships/tags" Target="../tags/tag267.xml" /><Relationship Id="rId4" Type="http://schemas.openxmlformats.org/officeDocument/2006/relationships/tags" Target="../tags/tag268.xml" /><Relationship Id="rId5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9.xml" /><Relationship Id="rId2" Type="http://schemas.openxmlformats.org/officeDocument/2006/relationships/tags" Target="../tags/tag270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Relationship Id="rId7" Type="http://schemas.openxmlformats.org/officeDocument/2006/relationships/tags" Target="../tags/tag275.xml" /><Relationship Id="rId8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6.xml" /><Relationship Id="rId2" Type="http://schemas.openxmlformats.org/officeDocument/2006/relationships/tags" Target="../tags/tag277.xml" /><Relationship Id="rId3" Type="http://schemas.openxmlformats.org/officeDocument/2006/relationships/tags" Target="../tags/tag278.xml" /><Relationship Id="rId4" Type="http://schemas.openxmlformats.org/officeDocument/2006/relationships/tags" Target="../tags/tag279.xml" /><Relationship Id="rId5" Type="http://schemas.openxmlformats.org/officeDocument/2006/relationships/tags" Target="../tags/tag280.xml" /><Relationship Id="rId6" Type="http://schemas.openxmlformats.org/officeDocument/2006/relationships/tags" Target="../tags/tag281.xml" /><Relationship Id="rId7" Type="http://schemas.openxmlformats.org/officeDocument/2006/relationships/tags" Target="../tags/tag282.xml" /><Relationship Id="rId8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3.xml" /><Relationship Id="rId2" Type="http://schemas.openxmlformats.org/officeDocument/2006/relationships/tags" Target="../tags/tag284.xml" /><Relationship Id="rId3" Type="http://schemas.openxmlformats.org/officeDocument/2006/relationships/tags" Target="../tags/tag285.xml" /><Relationship Id="rId4" Type="http://schemas.openxmlformats.org/officeDocument/2006/relationships/tags" Target="../tags/tag286.xml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9.xml" /><Relationship Id="rId2" Type="http://schemas.openxmlformats.org/officeDocument/2006/relationships/tags" Target="../tags/tag290.xml" /><Relationship Id="rId3" Type="http://schemas.openxmlformats.org/officeDocument/2006/relationships/tags" Target="../tags/tag291.xml" /><Relationship Id="rId4" Type="http://schemas.openxmlformats.org/officeDocument/2006/relationships/tags" Target="../tags/tag292.xml" /><Relationship Id="rId5" Type="http://schemas.openxmlformats.org/officeDocument/2006/relationships/tags" Target="../tags/tag293.xml" /><Relationship Id="rId6" Type="http://schemas.openxmlformats.org/officeDocument/2006/relationships/tags" Target="../tags/tag294.xml" /><Relationship Id="rId7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1.xml" /><Relationship Id="rId2" Type="http://schemas.openxmlformats.org/officeDocument/2006/relationships/tags" Target="../tags/tag302.xml" /><Relationship Id="rId3" Type="http://schemas.openxmlformats.org/officeDocument/2006/relationships/tags" Target="../tags/tag303.xml" /><Relationship Id="rId4" Type="http://schemas.openxmlformats.org/officeDocument/2006/relationships/tags" Target="../tags/tag304.xml" /><Relationship Id="rId5" Type="http://schemas.openxmlformats.org/officeDocument/2006/relationships/tags" Target="../tags/tag305.xml" /><Relationship Id="rId6" Type="http://schemas.openxmlformats.org/officeDocument/2006/relationships/tags" Target="../tags/tag306.xml" /><Relationship Id="rId7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7.xml" /><Relationship Id="rId2" Type="http://schemas.openxmlformats.org/officeDocument/2006/relationships/tags" Target="../tags/tag308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3.xml" /><Relationship Id="rId2" Type="http://schemas.openxmlformats.org/officeDocument/2006/relationships/tags" Target="../tags/tag314.xml" /><Relationship Id="rId3" Type="http://schemas.openxmlformats.org/officeDocument/2006/relationships/tags" Target="../tags/tag315.xml" /><Relationship Id="rId4" Type="http://schemas.openxmlformats.org/officeDocument/2006/relationships/tags" Target="../tags/tag316.xml" /><Relationship Id="rId5" Type="http://schemas.openxmlformats.org/officeDocument/2006/relationships/tags" Target="../tags/tag317.xml" /><Relationship Id="rId6" Type="http://schemas.openxmlformats.org/officeDocument/2006/relationships/tags" Target="../tags/tag318.xml" /><Relationship Id="rId7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9.xml" /><Relationship Id="rId2" Type="http://schemas.openxmlformats.org/officeDocument/2006/relationships/tags" Target="../tags/tag320.xml" /><Relationship Id="rId3" Type="http://schemas.openxmlformats.org/officeDocument/2006/relationships/tags" Target="../tags/tag321.xml" /><Relationship Id="rId4" Type="http://schemas.openxmlformats.org/officeDocument/2006/relationships/tags" Target="../tags/tag322.xml" /><Relationship Id="rId5" Type="http://schemas.openxmlformats.org/officeDocument/2006/relationships/tags" Target="../tags/tag323.xml" /><Relationship Id="rId6" Type="http://schemas.openxmlformats.org/officeDocument/2006/relationships/tags" Target="../tags/tag324.xml" /><Relationship Id="rId7" Type="http://schemas.openxmlformats.org/officeDocument/2006/relationships/tags" Target="../tags/tag325.xml" /><Relationship Id="rId8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6.xml" /><Relationship Id="rId10" Type="http://schemas.openxmlformats.org/officeDocument/2006/relationships/slideMaster" Target="../slideMasters/slideMaster5.xml" /><Relationship Id="rId2" Type="http://schemas.openxmlformats.org/officeDocument/2006/relationships/tags" Target="../tags/tag327.xml" /><Relationship Id="rId3" Type="http://schemas.openxmlformats.org/officeDocument/2006/relationships/tags" Target="../tags/tag328.xml" /><Relationship Id="rId4" Type="http://schemas.openxmlformats.org/officeDocument/2006/relationships/tags" Target="../tags/tag329.xml" /><Relationship Id="rId5" Type="http://schemas.openxmlformats.org/officeDocument/2006/relationships/tags" Target="../tags/tag330.xml" /><Relationship Id="rId6" Type="http://schemas.openxmlformats.org/officeDocument/2006/relationships/tags" Target="../tags/tag331.xml" /><Relationship Id="rId7" Type="http://schemas.openxmlformats.org/officeDocument/2006/relationships/tags" Target="../tags/tag332.xml" /><Relationship Id="rId8" Type="http://schemas.openxmlformats.org/officeDocument/2006/relationships/tags" Target="../tags/tag333.xml" /><Relationship Id="rId9" Type="http://schemas.openxmlformats.org/officeDocument/2006/relationships/tags" Target="../tags/tag334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5.xml" /><Relationship Id="rId2" Type="http://schemas.openxmlformats.org/officeDocument/2006/relationships/tags" Target="../tags/tag336.xml" /><Relationship Id="rId3" Type="http://schemas.openxmlformats.org/officeDocument/2006/relationships/tags" Target="../tags/tag337.xml" /><Relationship Id="rId4" Type="http://schemas.openxmlformats.org/officeDocument/2006/relationships/tags" Target="../tags/tag338.xml" /><Relationship Id="rId5" Type="http://schemas.openxmlformats.org/officeDocument/2006/relationships/tags" Target="../tags/tag339.xml" /><Relationship Id="rId6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0.xml" /><Relationship Id="rId2" Type="http://schemas.openxmlformats.org/officeDocument/2006/relationships/tags" Target="../tags/tag341.xml" /><Relationship Id="rId3" Type="http://schemas.openxmlformats.org/officeDocument/2006/relationships/tags" Target="../tags/tag342.xml" /><Relationship Id="rId4" Type="http://schemas.openxmlformats.org/officeDocument/2006/relationships/tags" Target="../tags/tag343.xml" /><Relationship Id="rId5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4.xml" /><Relationship Id="rId2" Type="http://schemas.openxmlformats.org/officeDocument/2006/relationships/tags" Target="../tags/tag345.xml" /><Relationship Id="rId3" Type="http://schemas.openxmlformats.org/officeDocument/2006/relationships/tags" Target="../tags/tag346.xml" /><Relationship Id="rId4" Type="http://schemas.openxmlformats.org/officeDocument/2006/relationships/tags" Target="../tags/tag347.xml" /><Relationship Id="rId5" Type="http://schemas.openxmlformats.org/officeDocument/2006/relationships/tags" Target="../tags/tag348.xml" /><Relationship Id="rId6" Type="http://schemas.openxmlformats.org/officeDocument/2006/relationships/tags" Target="../tags/tag349.xml" /><Relationship Id="rId7" Type="http://schemas.openxmlformats.org/officeDocument/2006/relationships/tags" Target="../tags/tag350.xml" /><Relationship Id="rId8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1.xml" /><Relationship Id="rId2" Type="http://schemas.openxmlformats.org/officeDocument/2006/relationships/tags" Target="../tags/tag352.xml" /><Relationship Id="rId3" Type="http://schemas.openxmlformats.org/officeDocument/2006/relationships/tags" Target="../tags/tag353.xml" /><Relationship Id="rId4" Type="http://schemas.openxmlformats.org/officeDocument/2006/relationships/tags" Target="../tags/tag354.xml" /><Relationship Id="rId5" Type="http://schemas.openxmlformats.org/officeDocument/2006/relationships/tags" Target="../tags/tag355.xml" /><Relationship Id="rId6" Type="http://schemas.openxmlformats.org/officeDocument/2006/relationships/tags" Target="../tags/tag356.xml" /><Relationship Id="rId7" Type="http://schemas.openxmlformats.org/officeDocument/2006/relationships/tags" Target="../tags/tag357.xml" /><Relationship Id="rId8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8.xml" /><Relationship Id="rId2" Type="http://schemas.openxmlformats.org/officeDocument/2006/relationships/tags" Target="../tags/tag359.xml" /><Relationship Id="rId3" Type="http://schemas.openxmlformats.org/officeDocument/2006/relationships/tags" Target="../tags/tag360.xml" /><Relationship Id="rId4" Type="http://schemas.openxmlformats.org/officeDocument/2006/relationships/tags" Target="../tags/tag361.xml" /><Relationship Id="rId5" Type="http://schemas.openxmlformats.org/officeDocument/2006/relationships/tags" Target="../tags/tag362.xml" /><Relationship Id="rId6" Type="http://schemas.openxmlformats.org/officeDocument/2006/relationships/tags" Target="../tags/tag363.xml" /><Relationship Id="rId7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64.xml" /><Relationship Id="rId2" Type="http://schemas.openxmlformats.org/officeDocument/2006/relationships/tags" Target="../tags/tag365.xml" /><Relationship Id="rId3" Type="http://schemas.openxmlformats.org/officeDocument/2006/relationships/tags" Target="../tags/tag366.xml" /><Relationship Id="rId4" Type="http://schemas.openxmlformats.org/officeDocument/2006/relationships/tags" Target="../tags/tag367.xml" /><Relationship Id="rId5" Type="http://schemas.openxmlformats.org/officeDocument/2006/relationships/tags" Target="../tags/tag368.xml" /><Relationship Id="rId6" Type="http://schemas.openxmlformats.org/officeDocument/2006/relationships/tags" Target="../tags/tag369.xml" /><Relationship Id="rId7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6.xml" /><Relationship Id="rId2" Type="http://schemas.openxmlformats.org/officeDocument/2006/relationships/tags" Target="../tags/tag377.xml" /><Relationship Id="rId3" Type="http://schemas.openxmlformats.org/officeDocument/2006/relationships/tags" Target="../tags/tag378.xml" /><Relationship Id="rId4" Type="http://schemas.openxmlformats.org/officeDocument/2006/relationships/tags" Target="../tags/tag379.xml" /><Relationship Id="rId5" Type="http://schemas.openxmlformats.org/officeDocument/2006/relationships/tags" Target="../tags/tag380.xml" /><Relationship Id="rId6" Type="http://schemas.openxmlformats.org/officeDocument/2006/relationships/tags" Target="../tags/tag381.xml" /><Relationship Id="rId7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2.xml" /><Relationship Id="rId2" Type="http://schemas.openxmlformats.org/officeDocument/2006/relationships/tags" Target="../tags/tag383.xml" /><Relationship Id="rId3" Type="http://schemas.openxmlformats.org/officeDocument/2006/relationships/tags" Target="../tags/tag384.xml" /><Relationship Id="rId4" Type="http://schemas.openxmlformats.org/officeDocument/2006/relationships/tags" Target="../tags/tag385.xml" /><Relationship Id="rId5" Type="http://schemas.openxmlformats.org/officeDocument/2006/relationships/tags" Target="../tags/tag386.xml" /><Relationship Id="rId6" Type="http://schemas.openxmlformats.org/officeDocument/2006/relationships/tags" Target="../tags/tag387.xml" /><Relationship Id="rId7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8.xml" /><Relationship Id="rId2" Type="http://schemas.openxmlformats.org/officeDocument/2006/relationships/tags" Target="../tags/tag389.xml" /><Relationship Id="rId3" Type="http://schemas.openxmlformats.org/officeDocument/2006/relationships/tags" Target="../tags/tag390.xml" /><Relationship Id="rId4" Type="http://schemas.openxmlformats.org/officeDocument/2006/relationships/tags" Target="../tags/tag391.xml" /><Relationship Id="rId5" Type="http://schemas.openxmlformats.org/officeDocument/2006/relationships/tags" Target="../tags/tag392.xml" /><Relationship Id="rId6" Type="http://schemas.openxmlformats.org/officeDocument/2006/relationships/tags" Target="../tags/tag393.xml" /><Relationship Id="rId7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94.xml" /><Relationship Id="rId2" Type="http://schemas.openxmlformats.org/officeDocument/2006/relationships/tags" Target="../tags/tag395.xml" /><Relationship Id="rId3" Type="http://schemas.openxmlformats.org/officeDocument/2006/relationships/tags" Target="../tags/tag396.xml" /><Relationship Id="rId4" Type="http://schemas.openxmlformats.org/officeDocument/2006/relationships/tags" Target="../tags/tag397.xml" /><Relationship Id="rId5" Type="http://schemas.openxmlformats.org/officeDocument/2006/relationships/tags" Target="../tags/tag398.xml" /><Relationship Id="rId6" Type="http://schemas.openxmlformats.org/officeDocument/2006/relationships/tags" Target="../tags/tag399.xml" /><Relationship Id="rId7" Type="http://schemas.openxmlformats.org/officeDocument/2006/relationships/tags" Target="../tags/tag400.xml" /><Relationship Id="rId8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1.xml" /><Relationship Id="rId10" Type="http://schemas.openxmlformats.org/officeDocument/2006/relationships/slideMaster" Target="../slideMasters/slideMaster6.xml" /><Relationship Id="rId2" Type="http://schemas.openxmlformats.org/officeDocument/2006/relationships/tags" Target="../tags/tag402.xml" /><Relationship Id="rId3" Type="http://schemas.openxmlformats.org/officeDocument/2006/relationships/tags" Target="../tags/tag403.xml" /><Relationship Id="rId4" Type="http://schemas.openxmlformats.org/officeDocument/2006/relationships/tags" Target="../tags/tag404.xml" /><Relationship Id="rId5" Type="http://schemas.openxmlformats.org/officeDocument/2006/relationships/tags" Target="../tags/tag405.xml" /><Relationship Id="rId6" Type="http://schemas.openxmlformats.org/officeDocument/2006/relationships/tags" Target="../tags/tag406.xml" /><Relationship Id="rId7" Type="http://schemas.openxmlformats.org/officeDocument/2006/relationships/tags" Target="../tags/tag407.xml" /><Relationship Id="rId8" Type="http://schemas.openxmlformats.org/officeDocument/2006/relationships/tags" Target="../tags/tag408.xml" /><Relationship Id="rId9" Type="http://schemas.openxmlformats.org/officeDocument/2006/relationships/tags" Target="../tags/tag409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0.xml" /><Relationship Id="rId2" Type="http://schemas.openxmlformats.org/officeDocument/2006/relationships/tags" Target="../tags/tag411.xml" /><Relationship Id="rId3" Type="http://schemas.openxmlformats.org/officeDocument/2006/relationships/tags" Target="../tags/tag412.xml" /><Relationship Id="rId4" Type="http://schemas.openxmlformats.org/officeDocument/2006/relationships/tags" Target="../tags/tag413.xml" /><Relationship Id="rId5" Type="http://schemas.openxmlformats.org/officeDocument/2006/relationships/tags" Target="../tags/tag414.xml" /><Relationship Id="rId6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5.xml" /><Relationship Id="rId2" Type="http://schemas.openxmlformats.org/officeDocument/2006/relationships/tags" Target="../tags/tag416.xml" /><Relationship Id="rId3" Type="http://schemas.openxmlformats.org/officeDocument/2006/relationships/tags" Target="../tags/tag417.xml" /><Relationship Id="rId4" Type="http://schemas.openxmlformats.org/officeDocument/2006/relationships/tags" Target="../tags/tag418.xml" /><Relationship Id="rId5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9.xml" /><Relationship Id="rId2" Type="http://schemas.openxmlformats.org/officeDocument/2006/relationships/tags" Target="../tags/tag420.xml" /><Relationship Id="rId3" Type="http://schemas.openxmlformats.org/officeDocument/2006/relationships/tags" Target="../tags/tag421.xml" /><Relationship Id="rId4" Type="http://schemas.openxmlformats.org/officeDocument/2006/relationships/tags" Target="../tags/tag422.xml" /><Relationship Id="rId5" Type="http://schemas.openxmlformats.org/officeDocument/2006/relationships/tags" Target="../tags/tag423.xml" /><Relationship Id="rId6" Type="http://schemas.openxmlformats.org/officeDocument/2006/relationships/tags" Target="../tags/tag424.xml" /><Relationship Id="rId7" Type="http://schemas.openxmlformats.org/officeDocument/2006/relationships/tags" Target="../tags/tag425.xml" /><Relationship Id="rId8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26.xml" /><Relationship Id="rId2" Type="http://schemas.openxmlformats.org/officeDocument/2006/relationships/tags" Target="../tags/tag427.xml" /><Relationship Id="rId3" Type="http://schemas.openxmlformats.org/officeDocument/2006/relationships/tags" Target="../tags/tag428.xml" /><Relationship Id="rId4" Type="http://schemas.openxmlformats.org/officeDocument/2006/relationships/tags" Target="../tags/tag429.xml" /><Relationship Id="rId5" Type="http://schemas.openxmlformats.org/officeDocument/2006/relationships/tags" Target="../tags/tag430.xml" /><Relationship Id="rId6" Type="http://schemas.openxmlformats.org/officeDocument/2006/relationships/tags" Target="../tags/tag431.xml" /><Relationship Id="rId7" Type="http://schemas.openxmlformats.org/officeDocument/2006/relationships/tags" Target="../tags/tag432.xml" /><Relationship Id="rId8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3.xml" /><Relationship Id="rId2" Type="http://schemas.openxmlformats.org/officeDocument/2006/relationships/tags" Target="../tags/tag434.xml" /><Relationship Id="rId3" Type="http://schemas.openxmlformats.org/officeDocument/2006/relationships/tags" Target="../tags/tag435.xml" /><Relationship Id="rId4" Type="http://schemas.openxmlformats.org/officeDocument/2006/relationships/tags" Target="../tags/tag436.xml" /><Relationship Id="rId5" Type="http://schemas.openxmlformats.org/officeDocument/2006/relationships/tags" Target="../tags/tag437.xml" /><Relationship Id="rId6" Type="http://schemas.openxmlformats.org/officeDocument/2006/relationships/tags" Target="../tags/tag438.xml" /><Relationship Id="rId7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9.xml" /><Relationship Id="rId2" Type="http://schemas.openxmlformats.org/officeDocument/2006/relationships/tags" Target="../tags/tag440.xml" /><Relationship Id="rId3" Type="http://schemas.openxmlformats.org/officeDocument/2006/relationships/tags" Target="../tags/tag441.xml" /><Relationship Id="rId4" Type="http://schemas.openxmlformats.org/officeDocument/2006/relationships/tags" Target="../tags/tag442.xml" /><Relationship Id="rId5" Type="http://schemas.openxmlformats.org/officeDocument/2006/relationships/tags" Target="../tags/tag443.xml" /><Relationship Id="rId6" Type="http://schemas.openxmlformats.org/officeDocument/2006/relationships/tags" Target="../tags/tag444.xml" /><Relationship Id="rId7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1.xml" /><Relationship Id="rId2" Type="http://schemas.openxmlformats.org/officeDocument/2006/relationships/tags" Target="../tags/tag452.xml" /><Relationship Id="rId3" Type="http://schemas.openxmlformats.org/officeDocument/2006/relationships/tags" Target="../tags/tag453.xml" /><Relationship Id="rId4" Type="http://schemas.openxmlformats.org/officeDocument/2006/relationships/tags" Target="../tags/tag454.xml" /><Relationship Id="rId5" Type="http://schemas.openxmlformats.org/officeDocument/2006/relationships/tags" Target="../tags/tag455.xml" /><Relationship Id="rId6" Type="http://schemas.openxmlformats.org/officeDocument/2006/relationships/tags" Target="../tags/tag456.xml" /><Relationship Id="rId7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7.xml" /><Relationship Id="rId2" Type="http://schemas.openxmlformats.org/officeDocument/2006/relationships/tags" Target="../tags/tag458.xml" /><Relationship Id="rId3" Type="http://schemas.openxmlformats.org/officeDocument/2006/relationships/tags" Target="../tags/tag459.xml" /><Relationship Id="rId4" Type="http://schemas.openxmlformats.org/officeDocument/2006/relationships/tags" Target="../tags/tag460.xml" /><Relationship Id="rId5" Type="http://schemas.openxmlformats.org/officeDocument/2006/relationships/tags" Target="../tags/tag461.xml" /><Relationship Id="rId6" Type="http://schemas.openxmlformats.org/officeDocument/2006/relationships/tags" Target="../tags/tag462.xml" /><Relationship Id="rId7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3.xml" /><Relationship Id="rId2" Type="http://schemas.openxmlformats.org/officeDocument/2006/relationships/tags" Target="../tags/tag464.xml" /><Relationship Id="rId3" Type="http://schemas.openxmlformats.org/officeDocument/2006/relationships/tags" Target="../tags/tag465.xml" /><Relationship Id="rId4" Type="http://schemas.openxmlformats.org/officeDocument/2006/relationships/tags" Target="../tags/tag466.xml" /><Relationship Id="rId5" Type="http://schemas.openxmlformats.org/officeDocument/2006/relationships/tags" Target="../tags/tag467.xml" /><Relationship Id="rId6" Type="http://schemas.openxmlformats.org/officeDocument/2006/relationships/tags" Target="../tags/tag468.xml" /><Relationship Id="rId7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9.xml" /><Relationship Id="rId2" Type="http://schemas.openxmlformats.org/officeDocument/2006/relationships/tags" Target="../tags/tag470.xml" /><Relationship Id="rId3" Type="http://schemas.openxmlformats.org/officeDocument/2006/relationships/tags" Target="../tags/tag471.xml" /><Relationship Id="rId4" Type="http://schemas.openxmlformats.org/officeDocument/2006/relationships/tags" Target="../tags/tag472.xml" /><Relationship Id="rId5" Type="http://schemas.openxmlformats.org/officeDocument/2006/relationships/tags" Target="../tags/tag473.xml" /><Relationship Id="rId6" Type="http://schemas.openxmlformats.org/officeDocument/2006/relationships/tags" Target="../tags/tag474.xml" /><Relationship Id="rId7" Type="http://schemas.openxmlformats.org/officeDocument/2006/relationships/tags" Target="../tags/tag475.xml" /><Relationship Id="rId8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6.xml" /><Relationship Id="rId10" Type="http://schemas.openxmlformats.org/officeDocument/2006/relationships/slideMaster" Target="../slideMasters/slideMaster7.xml" /><Relationship Id="rId2" Type="http://schemas.openxmlformats.org/officeDocument/2006/relationships/tags" Target="../tags/tag477.xml" /><Relationship Id="rId3" Type="http://schemas.openxmlformats.org/officeDocument/2006/relationships/tags" Target="../tags/tag478.xml" /><Relationship Id="rId4" Type="http://schemas.openxmlformats.org/officeDocument/2006/relationships/tags" Target="../tags/tag479.xml" /><Relationship Id="rId5" Type="http://schemas.openxmlformats.org/officeDocument/2006/relationships/tags" Target="../tags/tag480.xml" /><Relationship Id="rId6" Type="http://schemas.openxmlformats.org/officeDocument/2006/relationships/tags" Target="../tags/tag481.xml" /><Relationship Id="rId7" Type="http://schemas.openxmlformats.org/officeDocument/2006/relationships/tags" Target="../tags/tag482.xml" /><Relationship Id="rId8" Type="http://schemas.openxmlformats.org/officeDocument/2006/relationships/tags" Target="../tags/tag483.xml" /><Relationship Id="rId9" Type="http://schemas.openxmlformats.org/officeDocument/2006/relationships/tags" Target="../tags/tag484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5.xml" /><Relationship Id="rId2" Type="http://schemas.openxmlformats.org/officeDocument/2006/relationships/tags" Target="../tags/tag486.xml" /><Relationship Id="rId3" Type="http://schemas.openxmlformats.org/officeDocument/2006/relationships/tags" Target="../tags/tag487.xml" /><Relationship Id="rId4" Type="http://schemas.openxmlformats.org/officeDocument/2006/relationships/tags" Target="../tags/tag488.xml" /><Relationship Id="rId5" Type="http://schemas.openxmlformats.org/officeDocument/2006/relationships/tags" Target="../tags/tag489.xml" /><Relationship Id="rId6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0.xml" /><Relationship Id="rId2" Type="http://schemas.openxmlformats.org/officeDocument/2006/relationships/tags" Target="../tags/tag491.xml" /><Relationship Id="rId3" Type="http://schemas.openxmlformats.org/officeDocument/2006/relationships/tags" Target="../tags/tag492.xml" /><Relationship Id="rId4" Type="http://schemas.openxmlformats.org/officeDocument/2006/relationships/tags" Target="../tags/tag493.xml" /><Relationship Id="rId5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4.xml" /><Relationship Id="rId2" Type="http://schemas.openxmlformats.org/officeDocument/2006/relationships/tags" Target="../tags/tag495.xml" /><Relationship Id="rId3" Type="http://schemas.openxmlformats.org/officeDocument/2006/relationships/tags" Target="../tags/tag496.xml" /><Relationship Id="rId4" Type="http://schemas.openxmlformats.org/officeDocument/2006/relationships/tags" Target="../tags/tag497.xml" /><Relationship Id="rId5" Type="http://schemas.openxmlformats.org/officeDocument/2006/relationships/tags" Target="../tags/tag498.xml" /><Relationship Id="rId6" Type="http://schemas.openxmlformats.org/officeDocument/2006/relationships/tags" Target="../tags/tag499.xml" /><Relationship Id="rId7" Type="http://schemas.openxmlformats.org/officeDocument/2006/relationships/tags" Target="../tags/tag500.xml" /><Relationship Id="rId8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1.xml" /><Relationship Id="rId2" Type="http://schemas.openxmlformats.org/officeDocument/2006/relationships/tags" Target="../tags/tag502.xml" /><Relationship Id="rId3" Type="http://schemas.openxmlformats.org/officeDocument/2006/relationships/tags" Target="../tags/tag503.xml" /><Relationship Id="rId4" Type="http://schemas.openxmlformats.org/officeDocument/2006/relationships/tags" Target="../tags/tag504.xml" /><Relationship Id="rId5" Type="http://schemas.openxmlformats.org/officeDocument/2006/relationships/tags" Target="../tags/tag505.xml" /><Relationship Id="rId6" Type="http://schemas.openxmlformats.org/officeDocument/2006/relationships/tags" Target="../tags/tag506.xml" /><Relationship Id="rId7" Type="http://schemas.openxmlformats.org/officeDocument/2006/relationships/tags" Target="../tags/tag507.xml" /><Relationship Id="rId8" Type="http://schemas.openxmlformats.org/officeDocument/2006/relationships/slideMaster" Target="../slideMasters/slideMaster7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8.xml" /><Relationship Id="rId2" Type="http://schemas.openxmlformats.org/officeDocument/2006/relationships/tags" Target="../tags/tag509.xml" /><Relationship Id="rId3" Type="http://schemas.openxmlformats.org/officeDocument/2006/relationships/tags" Target="../tags/tag510.xml" /><Relationship Id="rId4" Type="http://schemas.openxmlformats.org/officeDocument/2006/relationships/tags" Target="../tags/tag511.xml" /><Relationship Id="rId5" Type="http://schemas.openxmlformats.org/officeDocument/2006/relationships/tags" Target="../tags/tag512.xml" /><Relationship Id="rId6" Type="http://schemas.openxmlformats.org/officeDocument/2006/relationships/tags" Target="../tags/tag513.xml" /><Relationship Id="rId7" Type="http://schemas.openxmlformats.org/officeDocument/2006/relationships/slideMaster" Target="../slideMasters/slideMaster7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4.xml" /><Relationship Id="rId2" Type="http://schemas.openxmlformats.org/officeDocument/2006/relationships/tags" Target="../tags/tag515.xml" /><Relationship Id="rId3" Type="http://schemas.openxmlformats.org/officeDocument/2006/relationships/tags" Target="../tags/tag516.xml" /><Relationship Id="rId4" Type="http://schemas.openxmlformats.org/officeDocument/2006/relationships/tags" Target="../tags/tag517.xml" /><Relationship Id="rId5" Type="http://schemas.openxmlformats.org/officeDocument/2006/relationships/tags" Target="../tags/tag518.xml" /><Relationship Id="rId6" Type="http://schemas.openxmlformats.org/officeDocument/2006/relationships/tags" Target="../tags/tag519.xml" /><Relationship Id="rId7" Type="http://schemas.openxmlformats.org/officeDocument/2006/relationships/slideMaster" Target="../slideMasters/slideMaster7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6.xml" /><Relationship Id="rId2" Type="http://schemas.openxmlformats.org/officeDocument/2006/relationships/tags" Target="../tags/tag527.xml" /><Relationship Id="rId3" Type="http://schemas.openxmlformats.org/officeDocument/2006/relationships/tags" Target="../tags/tag528.xml" /><Relationship Id="rId4" Type="http://schemas.openxmlformats.org/officeDocument/2006/relationships/tags" Target="../tags/tag529.xml" /><Relationship Id="rId5" Type="http://schemas.openxmlformats.org/officeDocument/2006/relationships/tags" Target="../tags/tag530.xml" /><Relationship Id="rId6" Type="http://schemas.openxmlformats.org/officeDocument/2006/relationships/tags" Target="../tags/tag531.xml" /><Relationship Id="rId7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2.xml" /><Relationship Id="rId2" Type="http://schemas.openxmlformats.org/officeDocument/2006/relationships/tags" Target="../tags/tag533.xml" /><Relationship Id="rId3" Type="http://schemas.openxmlformats.org/officeDocument/2006/relationships/tags" Target="../tags/tag534.xml" /><Relationship Id="rId4" Type="http://schemas.openxmlformats.org/officeDocument/2006/relationships/tags" Target="../tags/tag535.xml" /><Relationship Id="rId5" Type="http://schemas.openxmlformats.org/officeDocument/2006/relationships/tags" Target="../tags/tag536.xml" /><Relationship Id="rId6" Type="http://schemas.openxmlformats.org/officeDocument/2006/relationships/tags" Target="../tags/tag537.xml" /><Relationship Id="rId7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8.xml" /><Relationship Id="rId2" Type="http://schemas.openxmlformats.org/officeDocument/2006/relationships/tags" Target="../tags/tag539.xml" /><Relationship Id="rId3" Type="http://schemas.openxmlformats.org/officeDocument/2006/relationships/tags" Target="../tags/tag540.xml" /><Relationship Id="rId4" Type="http://schemas.openxmlformats.org/officeDocument/2006/relationships/tags" Target="../tags/tag541.xml" /><Relationship Id="rId5" Type="http://schemas.openxmlformats.org/officeDocument/2006/relationships/tags" Target="../tags/tag542.xml" /><Relationship Id="rId6" Type="http://schemas.openxmlformats.org/officeDocument/2006/relationships/tags" Target="../tags/tag543.xml" /><Relationship Id="rId7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44.xml" /><Relationship Id="rId2" Type="http://schemas.openxmlformats.org/officeDocument/2006/relationships/tags" Target="../tags/tag545.xml" /><Relationship Id="rId3" Type="http://schemas.openxmlformats.org/officeDocument/2006/relationships/tags" Target="../tags/tag546.xml" /><Relationship Id="rId4" Type="http://schemas.openxmlformats.org/officeDocument/2006/relationships/tags" Target="../tags/tag547.xml" /><Relationship Id="rId5" Type="http://schemas.openxmlformats.org/officeDocument/2006/relationships/tags" Target="../tags/tag548.xml" /><Relationship Id="rId6" Type="http://schemas.openxmlformats.org/officeDocument/2006/relationships/tags" Target="../tags/tag549.xml" /><Relationship Id="rId7" Type="http://schemas.openxmlformats.org/officeDocument/2006/relationships/tags" Target="../tags/tag550.xml" /><Relationship Id="rId8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1.xml" /><Relationship Id="rId10" Type="http://schemas.openxmlformats.org/officeDocument/2006/relationships/slideMaster" Target="../slideMasters/slideMaster8.xml" /><Relationship Id="rId2" Type="http://schemas.openxmlformats.org/officeDocument/2006/relationships/tags" Target="../tags/tag552.xml" /><Relationship Id="rId3" Type="http://schemas.openxmlformats.org/officeDocument/2006/relationships/tags" Target="../tags/tag553.xml" /><Relationship Id="rId4" Type="http://schemas.openxmlformats.org/officeDocument/2006/relationships/tags" Target="../tags/tag554.xml" /><Relationship Id="rId5" Type="http://schemas.openxmlformats.org/officeDocument/2006/relationships/tags" Target="../tags/tag555.xml" /><Relationship Id="rId6" Type="http://schemas.openxmlformats.org/officeDocument/2006/relationships/tags" Target="../tags/tag556.xml" /><Relationship Id="rId7" Type="http://schemas.openxmlformats.org/officeDocument/2006/relationships/tags" Target="../tags/tag557.xml" /><Relationship Id="rId8" Type="http://schemas.openxmlformats.org/officeDocument/2006/relationships/tags" Target="../tags/tag558.xml" /><Relationship Id="rId9" Type="http://schemas.openxmlformats.org/officeDocument/2006/relationships/tags" Target="../tags/tag559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0.xml" /><Relationship Id="rId2" Type="http://schemas.openxmlformats.org/officeDocument/2006/relationships/tags" Target="../tags/tag561.xml" /><Relationship Id="rId3" Type="http://schemas.openxmlformats.org/officeDocument/2006/relationships/tags" Target="../tags/tag562.xml" /><Relationship Id="rId4" Type="http://schemas.openxmlformats.org/officeDocument/2006/relationships/tags" Target="../tags/tag563.xml" /><Relationship Id="rId5" Type="http://schemas.openxmlformats.org/officeDocument/2006/relationships/tags" Target="../tags/tag564.xml" /><Relationship Id="rId6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5.xml" /><Relationship Id="rId2" Type="http://schemas.openxmlformats.org/officeDocument/2006/relationships/tags" Target="../tags/tag566.xml" /><Relationship Id="rId3" Type="http://schemas.openxmlformats.org/officeDocument/2006/relationships/tags" Target="../tags/tag567.xml" /><Relationship Id="rId4" Type="http://schemas.openxmlformats.org/officeDocument/2006/relationships/tags" Target="../tags/tag568.xml" /><Relationship Id="rId5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9.xml" /><Relationship Id="rId2" Type="http://schemas.openxmlformats.org/officeDocument/2006/relationships/tags" Target="../tags/tag570.xml" /><Relationship Id="rId3" Type="http://schemas.openxmlformats.org/officeDocument/2006/relationships/tags" Target="../tags/tag571.xml" /><Relationship Id="rId4" Type="http://schemas.openxmlformats.org/officeDocument/2006/relationships/tags" Target="../tags/tag572.xml" /><Relationship Id="rId5" Type="http://schemas.openxmlformats.org/officeDocument/2006/relationships/tags" Target="../tags/tag573.xml" /><Relationship Id="rId6" Type="http://schemas.openxmlformats.org/officeDocument/2006/relationships/tags" Target="../tags/tag574.xml" /><Relationship Id="rId7" Type="http://schemas.openxmlformats.org/officeDocument/2006/relationships/tags" Target="../tags/tag575.xml" /><Relationship Id="rId8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6.xml" /><Relationship Id="rId2" Type="http://schemas.openxmlformats.org/officeDocument/2006/relationships/tags" Target="../tags/tag577.xml" /><Relationship Id="rId3" Type="http://schemas.openxmlformats.org/officeDocument/2006/relationships/tags" Target="../tags/tag578.xml" /><Relationship Id="rId4" Type="http://schemas.openxmlformats.org/officeDocument/2006/relationships/tags" Target="../tags/tag579.xml" /><Relationship Id="rId5" Type="http://schemas.openxmlformats.org/officeDocument/2006/relationships/tags" Target="../tags/tag580.xml" /><Relationship Id="rId6" Type="http://schemas.openxmlformats.org/officeDocument/2006/relationships/tags" Target="../tags/tag581.xml" /><Relationship Id="rId7" Type="http://schemas.openxmlformats.org/officeDocument/2006/relationships/tags" Target="../tags/tag582.xml" /><Relationship Id="rId8" Type="http://schemas.openxmlformats.org/officeDocument/2006/relationships/slideMaster" Target="../slideMasters/slideMaster8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3.xml" /><Relationship Id="rId2" Type="http://schemas.openxmlformats.org/officeDocument/2006/relationships/tags" Target="../tags/tag584.xml" /><Relationship Id="rId3" Type="http://schemas.openxmlformats.org/officeDocument/2006/relationships/tags" Target="../tags/tag585.xml" /><Relationship Id="rId4" Type="http://schemas.openxmlformats.org/officeDocument/2006/relationships/tags" Target="../tags/tag586.xml" /><Relationship Id="rId5" Type="http://schemas.openxmlformats.org/officeDocument/2006/relationships/tags" Target="../tags/tag587.xml" /><Relationship Id="rId6" Type="http://schemas.openxmlformats.org/officeDocument/2006/relationships/tags" Target="../tags/tag588.xml" /><Relationship Id="rId7" Type="http://schemas.openxmlformats.org/officeDocument/2006/relationships/slideMaster" Target="../slideMasters/slideMaster8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9.xml" /><Relationship Id="rId2" Type="http://schemas.openxmlformats.org/officeDocument/2006/relationships/tags" Target="../tags/tag590.xml" /><Relationship Id="rId3" Type="http://schemas.openxmlformats.org/officeDocument/2006/relationships/tags" Target="../tags/tag591.xml" /><Relationship Id="rId4" Type="http://schemas.openxmlformats.org/officeDocument/2006/relationships/tags" Target="../tags/tag592.xml" /><Relationship Id="rId5" Type="http://schemas.openxmlformats.org/officeDocument/2006/relationships/tags" Target="../tags/tag593.xml" /><Relationship Id="rId6" Type="http://schemas.openxmlformats.org/officeDocument/2006/relationships/tags" Target="../tags/tag594.xml" /><Relationship Id="rId7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45.xml" /><Relationship Id="rId13" Type="http://schemas.openxmlformats.org/officeDocument/2006/relationships/tags" Target="../tags/tag146.xml" /><Relationship Id="rId14" Type="http://schemas.openxmlformats.org/officeDocument/2006/relationships/tags" Target="../tags/tag147.xml" /><Relationship Id="rId15" Type="http://schemas.openxmlformats.org/officeDocument/2006/relationships/tags" Target="../tags/tag148.xml" /><Relationship Id="rId16" Type="http://schemas.openxmlformats.org/officeDocument/2006/relationships/tags" Target="../tags/tag149.xml" /><Relationship Id="rId17" Type="http://schemas.openxmlformats.org/officeDocument/2006/relationships/tags" Target="../tags/tag150.xml" /><Relationship Id="rId18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ags" Target="../tags/tag220.xml" /><Relationship Id="rId13" Type="http://schemas.openxmlformats.org/officeDocument/2006/relationships/tags" Target="../tags/tag221.xml" /><Relationship Id="rId14" Type="http://schemas.openxmlformats.org/officeDocument/2006/relationships/tags" Target="../tags/tag222.xml" /><Relationship Id="rId15" Type="http://schemas.openxmlformats.org/officeDocument/2006/relationships/tags" Target="../tags/tag223.xml" /><Relationship Id="rId16" Type="http://schemas.openxmlformats.org/officeDocument/2006/relationships/tags" Target="../tags/tag224.xml" /><Relationship Id="rId17" Type="http://schemas.openxmlformats.org/officeDocument/2006/relationships/tags" Target="../tags/tag225.xml" /><Relationship Id="rId18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ags" Target="../tags/tag295.xml" /><Relationship Id="rId13" Type="http://schemas.openxmlformats.org/officeDocument/2006/relationships/tags" Target="../tags/tag296.xml" /><Relationship Id="rId14" Type="http://schemas.openxmlformats.org/officeDocument/2006/relationships/tags" Target="../tags/tag297.xml" /><Relationship Id="rId15" Type="http://schemas.openxmlformats.org/officeDocument/2006/relationships/tags" Target="../tags/tag298.xml" /><Relationship Id="rId16" Type="http://schemas.openxmlformats.org/officeDocument/2006/relationships/tags" Target="../tags/tag299.xml" /><Relationship Id="rId17" Type="http://schemas.openxmlformats.org/officeDocument/2006/relationships/tags" Target="../tags/tag300.xml" /><Relationship Id="rId18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ags" Target="../tags/tag370.xml" /><Relationship Id="rId13" Type="http://schemas.openxmlformats.org/officeDocument/2006/relationships/tags" Target="../tags/tag371.xml" /><Relationship Id="rId14" Type="http://schemas.openxmlformats.org/officeDocument/2006/relationships/tags" Target="../tags/tag372.xml" /><Relationship Id="rId15" Type="http://schemas.openxmlformats.org/officeDocument/2006/relationships/tags" Target="../tags/tag373.xml" /><Relationship Id="rId16" Type="http://schemas.openxmlformats.org/officeDocument/2006/relationships/tags" Target="../tags/tag374.xml" /><Relationship Id="rId17" Type="http://schemas.openxmlformats.org/officeDocument/2006/relationships/tags" Target="../tags/tag375.xml" /><Relationship Id="rId18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ags" Target="../tags/tag445.xml" /><Relationship Id="rId13" Type="http://schemas.openxmlformats.org/officeDocument/2006/relationships/tags" Target="../tags/tag446.xml" /><Relationship Id="rId14" Type="http://schemas.openxmlformats.org/officeDocument/2006/relationships/tags" Target="../tags/tag447.xml" /><Relationship Id="rId15" Type="http://schemas.openxmlformats.org/officeDocument/2006/relationships/tags" Target="../tags/tag448.xml" /><Relationship Id="rId16" Type="http://schemas.openxmlformats.org/officeDocument/2006/relationships/tags" Target="../tags/tag449.xml" /><Relationship Id="rId17" Type="http://schemas.openxmlformats.org/officeDocument/2006/relationships/tags" Target="../tags/tag450.xml" /><Relationship Id="rId18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Relationship Id="rId10" Type="http://schemas.openxmlformats.org/officeDocument/2006/relationships/slideLayout" Target="../slideLayouts/slideLayout76.xml" /><Relationship Id="rId11" Type="http://schemas.openxmlformats.org/officeDocument/2006/relationships/slideLayout" Target="../slideLayouts/slideLayout77.xml" /><Relationship Id="rId12" Type="http://schemas.openxmlformats.org/officeDocument/2006/relationships/tags" Target="../tags/tag520.xml" /><Relationship Id="rId13" Type="http://schemas.openxmlformats.org/officeDocument/2006/relationships/tags" Target="../tags/tag521.xml" /><Relationship Id="rId14" Type="http://schemas.openxmlformats.org/officeDocument/2006/relationships/tags" Target="../tags/tag522.xml" /><Relationship Id="rId15" Type="http://schemas.openxmlformats.org/officeDocument/2006/relationships/tags" Target="../tags/tag523.xml" /><Relationship Id="rId16" Type="http://schemas.openxmlformats.org/officeDocument/2006/relationships/tags" Target="../tags/tag524.xml" /><Relationship Id="rId17" Type="http://schemas.openxmlformats.org/officeDocument/2006/relationships/tags" Target="../tags/tag525.xml" /><Relationship Id="rId18" Type="http://schemas.openxmlformats.org/officeDocument/2006/relationships/theme" Target="../theme/theme7.xml" /><Relationship Id="rId2" Type="http://schemas.openxmlformats.org/officeDocument/2006/relationships/slideLayout" Target="../slideLayouts/slideLayout68.xml" /><Relationship Id="rId3" Type="http://schemas.openxmlformats.org/officeDocument/2006/relationships/slideLayout" Target="../slideLayouts/slideLayout69.xml" /><Relationship Id="rId4" Type="http://schemas.openxmlformats.org/officeDocument/2006/relationships/slideLayout" Target="../slideLayouts/slideLayout70.xml" /><Relationship Id="rId5" Type="http://schemas.openxmlformats.org/officeDocument/2006/relationships/slideLayout" Target="../slideLayouts/slideLayout71.xml" /><Relationship Id="rId6" Type="http://schemas.openxmlformats.org/officeDocument/2006/relationships/slideLayout" Target="../slideLayouts/slideLayout72.xml" /><Relationship Id="rId7" Type="http://schemas.openxmlformats.org/officeDocument/2006/relationships/slideLayout" Target="../slideLayouts/slideLayout73.xml" /><Relationship Id="rId8" Type="http://schemas.openxmlformats.org/officeDocument/2006/relationships/slideLayout" Target="../slideLayouts/slideLayout74.xml" /><Relationship Id="rId9" Type="http://schemas.openxmlformats.org/officeDocument/2006/relationships/slideLayout" Target="../slideLayouts/slideLayout75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8.xml" /><Relationship Id="rId10" Type="http://schemas.openxmlformats.org/officeDocument/2006/relationships/slideLayout" Target="../slideLayouts/slideLayout87.xml" /><Relationship Id="rId11" Type="http://schemas.openxmlformats.org/officeDocument/2006/relationships/slideLayout" Target="../slideLayouts/slideLayout88.xml" /><Relationship Id="rId12" Type="http://schemas.openxmlformats.org/officeDocument/2006/relationships/tags" Target="../tags/tag595.xml" /><Relationship Id="rId13" Type="http://schemas.openxmlformats.org/officeDocument/2006/relationships/tags" Target="../tags/tag596.xml" /><Relationship Id="rId14" Type="http://schemas.openxmlformats.org/officeDocument/2006/relationships/tags" Target="../tags/tag597.xml" /><Relationship Id="rId15" Type="http://schemas.openxmlformats.org/officeDocument/2006/relationships/tags" Target="../tags/tag598.xml" /><Relationship Id="rId16" Type="http://schemas.openxmlformats.org/officeDocument/2006/relationships/tags" Target="../tags/tag599.xml" /><Relationship Id="rId17" Type="http://schemas.openxmlformats.org/officeDocument/2006/relationships/tags" Target="../tags/tag600.xml" /><Relationship Id="rId18" Type="http://schemas.openxmlformats.org/officeDocument/2006/relationships/theme" Target="../theme/theme8.xml" /><Relationship Id="rId2" Type="http://schemas.openxmlformats.org/officeDocument/2006/relationships/slideLayout" Target="../slideLayouts/slideLayout79.xml" /><Relationship Id="rId3" Type="http://schemas.openxmlformats.org/officeDocument/2006/relationships/slideLayout" Target="../slideLayouts/slideLayout80.xml" /><Relationship Id="rId4" Type="http://schemas.openxmlformats.org/officeDocument/2006/relationships/slideLayout" Target="../slideLayouts/slideLayout81.xml" /><Relationship Id="rId5" Type="http://schemas.openxmlformats.org/officeDocument/2006/relationships/slideLayout" Target="../slideLayouts/slideLayout82.xml" /><Relationship Id="rId6" Type="http://schemas.openxmlformats.org/officeDocument/2006/relationships/slideLayout" Target="../slideLayouts/slideLayout83.xml" /><Relationship Id="rId7" Type="http://schemas.openxmlformats.org/officeDocument/2006/relationships/slideLayout" Target="../slideLayouts/slideLayout84.xml" /><Relationship Id="rId8" Type="http://schemas.openxmlformats.org/officeDocument/2006/relationships/slideLayout" Target="../slideLayouts/slideLayout85.xml" /><Relationship Id="rId9" Type="http://schemas.openxmlformats.org/officeDocument/2006/relationships/slideLayout" Target="../slideLayouts/slideLayout8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02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5613C14-DB9A-4CE6-AC0C-6CEA931239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00" r:id="rId1"/>
    <p:sldLayoutId id="2147484801" r:id="rId2"/>
    <p:sldLayoutId id="2147484802" r:id="rId3"/>
    <p:sldLayoutId id="2147484803" r:id="rId4"/>
    <p:sldLayoutId id="2147484804" r:id="rId5"/>
    <p:sldLayoutId id="2147484805" r:id="rId6"/>
    <p:sldLayoutId id="2147484806" r:id="rId7"/>
    <p:sldLayoutId id="2147484807" r:id="rId8"/>
    <p:sldLayoutId id="2147484808" r:id="rId9"/>
    <p:sldLayoutId id="2147484809" r:id="rId10"/>
    <p:sldLayoutId id="214748481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205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25AF13-5FF1-4452-A5A0-E653B7325D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11" r:id="rId1"/>
    <p:sldLayoutId id="2147484812" r:id="rId2"/>
    <p:sldLayoutId id="2147484813" r:id="rId3"/>
    <p:sldLayoutId id="2147484814" r:id="rId4"/>
    <p:sldLayoutId id="2147484815" r:id="rId5"/>
    <p:sldLayoutId id="2147484816" r:id="rId6"/>
    <p:sldLayoutId id="2147484817" r:id="rId7"/>
    <p:sldLayoutId id="2147484818" r:id="rId8"/>
    <p:sldLayoutId id="2147484819" r:id="rId9"/>
    <p:sldLayoutId id="2147484820" r:id="rId10"/>
    <p:sldLayoutId id="214748482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307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BFC03F-090C-4BA3-BA89-F4E0A0F6373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22" r:id="rId1"/>
    <p:sldLayoutId id="2147484823" r:id="rId2"/>
    <p:sldLayoutId id="2147484824" r:id="rId3"/>
    <p:sldLayoutId id="2147484825" r:id="rId4"/>
    <p:sldLayoutId id="2147484826" r:id="rId5"/>
    <p:sldLayoutId id="2147484827" r:id="rId6"/>
    <p:sldLayoutId id="2147484828" r:id="rId7"/>
    <p:sldLayoutId id="2147484829" r:id="rId8"/>
    <p:sldLayoutId id="2147484830" r:id="rId9"/>
    <p:sldLayoutId id="2147484831" r:id="rId10"/>
    <p:sldLayoutId id="214748483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4098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B8AB88B-97BA-4C0C-9BCE-ADB328D9EC0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33" r:id="rId1"/>
    <p:sldLayoutId id="2147484834" r:id="rId2"/>
    <p:sldLayoutId id="2147484835" r:id="rId3"/>
    <p:sldLayoutId id="2147484836" r:id="rId4"/>
    <p:sldLayoutId id="2147484837" r:id="rId5"/>
    <p:sldLayoutId id="2147484838" r:id="rId6"/>
    <p:sldLayoutId id="2147484839" r:id="rId7"/>
    <p:sldLayoutId id="2147484840" r:id="rId8"/>
    <p:sldLayoutId id="2147484841" r:id="rId9"/>
    <p:sldLayoutId id="2147484842" r:id="rId10"/>
    <p:sldLayoutId id="214748484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5122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62312E4-D071-4300-A38A-729B1DA9BF1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4" r:id="rId1"/>
    <p:sldLayoutId id="2147484845" r:id="rId2"/>
    <p:sldLayoutId id="2147484846" r:id="rId3"/>
    <p:sldLayoutId id="2147484847" r:id="rId4"/>
    <p:sldLayoutId id="2147484848" r:id="rId5"/>
    <p:sldLayoutId id="2147484849" r:id="rId6"/>
    <p:sldLayoutId id="2147484850" r:id="rId7"/>
    <p:sldLayoutId id="2147484851" r:id="rId8"/>
    <p:sldLayoutId id="2147484852" r:id="rId9"/>
    <p:sldLayoutId id="2147484853" r:id="rId10"/>
    <p:sldLayoutId id="214748485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614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08F0A8E-0650-481B-86FC-E0EB679E06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5" r:id="rId1"/>
    <p:sldLayoutId id="2147484856" r:id="rId2"/>
    <p:sldLayoutId id="2147484857" r:id="rId3"/>
    <p:sldLayoutId id="2147484858" r:id="rId4"/>
    <p:sldLayoutId id="2147484859" r:id="rId5"/>
    <p:sldLayoutId id="2147484860" r:id="rId6"/>
    <p:sldLayoutId id="2147484861" r:id="rId7"/>
    <p:sldLayoutId id="2147484862" r:id="rId8"/>
    <p:sldLayoutId id="2147484863" r:id="rId9"/>
    <p:sldLayoutId id="2147484864" r:id="rId10"/>
    <p:sldLayoutId id="214748486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717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717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88D7D05-7CAC-4E04-8E64-62881B71530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66" r:id="rId1"/>
    <p:sldLayoutId id="2147484867" r:id="rId2"/>
    <p:sldLayoutId id="2147484868" r:id="rId3"/>
    <p:sldLayoutId id="2147484869" r:id="rId4"/>
    <p:sldLayoutId id="2147484870" r:id="rId5"/>
    <p:sldLayoutId id="2147484871" r:id="rId6"/>
    <p:sldLayoutId id="2147484872" r:id="rId7"/>
    <p:sldLayoutId id="2147484873" r:id="rId8"/>
    <p:sldLayoutId id="2147484874" r:id="rId9"/>
    <p:sldLayoutId id="2147484875" r:id="rId10"/>
    <p:sldLayoutId id="214748487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819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5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819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B0B66D-3296-4A20-8354-8A1F80E897A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77" r:id="rId1"/>
    <p:sldLayoutId id="2147484878" r:id="rId2"/>
    <p:sldLayoutId id="2147484879" r:id="rId3"/>
    <p:sldLayoutId id="2147484880" r:id="rId4"/>
    <p:sldLayoutId id="2147484881" r:id="rId5"/>
    <p:sldLayoutId id="2147484882" r:id="rId6"/>
    <p:sldLayoutId id="2147484883" r:id="rId7"/>
    <p:sldLayoutId id="2147484884" r:id="rId8"/>
    <p:sldLayoutId id="2147484885" r:id="rId9"/>
    <p:sldLayoutId id="2147484886" r:id="rId10"/>
    <p:sldLayoutId id="214748488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08.xml" /><Relationship Id="rId3" Type="http://schemas.openxmlformats.org/officeDocument/2006/relationships/tags" Target="../tags/tag609.xml" /><Relationship Id="rId4" Type="http://schemas.openxmlformats.org/officeDocument/2006/relationships/tags" Target="../tags/tag610.xml" /><Relationship Id="rId5" Type="http://schemas.openxmlformats.org/officeDocument/2006/relationships/tags" Target="../tags/tag611.xml" /><Relationship Id="rId6" Type="http://schemas.openxmlformats.org/officeDocument/2006/relationships/image" Target="../media/image1.png" /><Relationship Id="rId7" Type="http://schemas.openxmlformats.org/officeDocument/2006/relationships/tags" Target="../tags/tag6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621.xml" /><Relationship Id="rId11" Type="http://schemas.openxmlformats.org/officeDocument/2006/relationships/image" Target="../media/image4.jpeg" /><Relationship Id="rId12" Type="http://schemas.openxmlformats.org/officeDocument/2006/relationships/tags" Target="../tags/tag622.xml" /><Relationship Id="rId13" Type="http://schemas.openxmlformats.org/officeDocument/2006/relationships/tags" Target="../tags/tag623.xml" /><Relationship Id="rId14" Type="http://schemas.openxmlformats.org/officeDocument/2006/relationships/tags" Target="../tags/tag624.xml" /><Relationship Id="rId15" Type="http://schemas.openxmlformats.org/officeDocument/2006/relationships/tags" Target="../tags/tag625.xml" /><Relationship Id="rId16" Type="http://schemas.openxmlformats.org/officeDocument/2006/relationships/tags" Target="../tags/tag626.xml" /><Relationship Id="rId17" Type="http://schemas.openxmlformats.org/officeDocument/2006/relationships/tags" Target="../tags/tag627.xml" /><Relationship Id="rId18" Type="http://schemas.openxmlformats.org/officeDocument/2006/relationships/tags" Target="../tags/tag628.xml" /><Relationship Id="rId19" Type="http://schemas.openxmlformats.org/officeDocument/2006/relationships/tags" Target="../tags/tag629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16.xml" /><Relationship Id="rId4" Type="http://schemas.openxmlformats.org/officeDocument/2006/relationships/tags" Target="../tags/tag617.xml" /><Relationship Id="rId5" Type="http://schemas.openxmlformats.org/officeDocument/2006/relationships/tags" Target="../tags/tag618.xml" /><Relationship Id="rId6" Type="http://schemas.openxmlformats.org/officeDocument/2006/relationships/tags" Target="../tags/tag619.xml" /><Relationship Id="rId7" Type="http://schemas.openxmlformats.org/officeDocument/2006/relationships/image" Target="../media/image2.jpeg" /><Relationship Id="rId8" Type="http://schemas.openxmlformats.org/officeDocument/2006/relationships/tags" Target="../tags/tag620.xml" /><Relationship Id="rId9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640.xml" /><Relationship Id="rId11" Type="http://schemas.openxmlformats.org/officeDocument/2006/relationships/tags" Target="../tags/tag641.xml" /><Relationship Id="rId12" Type="http://schemas.openxmlformats.org/officeDocument/2006/relationships/tags" Target="../tags/tag642.xml" /><Relationship Id="rId13" Type="http://schemas.openxmlformats.org/officeDocument/2006/relationships/tags" Target="../tags/tag643.xml" /><Relationship Id="rId14" Type="http://schemas.openxmlformats.org/officeDocument/2006/relationships/tags" Target="../tags/tag644.xml" /><Relationship Id="rId15" Type="http://schemas.openxmlformats.org/officeDocument/2006/relationships/tags" Target="../tags/tag645.xml" /><Relationship Id="rId16" Type="http://schemas.openxmlformats.org/officeDocument/2006/relationships/tags" Target="../tags/tag646.xml" /><Relationship Id="rId17" Type="http://schemas.openxmlformats.org/officeDocument/2006/relationships/tags" Target="../tags/tag647.xml" /><Relationship Id="rId18" Type="http://schemas.openxmlformats.org/officeDocument/2006/relationships/tags" Target="../tags/tag648.xml" /><Relationship Id="rId19" Type="http://schemas.openxmlformats.org/officeDocument/2006/relationships/tags" Target="../tags/tag649.xml" /><Relationship Id="rId2" Type="http://schemas.openxmlformats.org/officeDocument/2006/relationships/notesSlide" Target="../notesSlides/notesSlide2.xml" /><Relationship Id="rId20" Type="http://schemas.openxmlformats.org/officeDocument/2006/relationships/tags" Target="../tags/tag650.xml" /><Relationship Id="rId21" Type="http://schemas.openxmlformats.org/officeDocument/2006/relationships/tags" Target="../tags/tag651.xml" /><Relationship Id="rId22" Type="http://schemas.openxmlformats.org/officeDocument/2006/relationships/tags" Target="../tags/tag652.xml" /><Relationship Id="rId23" Type="http://schemas.openxmlformats.org/officeDocument/2006/relationships/tags" Target="../tags/tag653.xml" /><Relationship Id="rId24" Type="http://schemas.openxmlformats.org/officeDocument/2006/relationships/tags" Target="../tags/tag654.xml" /><Relationship Id="rId25" Type="http://schemas.openxmlformats.org/officeDocument/2006/relationships/tags" Target="../tags/tag655.xml" /><Relationship Id="rId26" Type="http://schemas.openxmlformats.org/officeDocument/2006/relationships/tags" Target="../tags/tag656.xml" /><Relationship Id="rId3" Type="http://schemas.openxmlformats.org/officeDocument/2006/relationships/tags" Target="../tags/tag633.xml" /><Relationship Id="rId4" Type="http://schemas.openxmlformats.org/officeDocument/2006/relationships/tags" Target="../tags/tag634.xml" /><Relationship Id="rId5" Type="http://schemas.openxmlformats.org/officeDocument/2006/relationships/tags" Target="../tags/tag635.xml" /><Relationship Id="rId6" Type="http://schemas.openxmlformats.org/officeDocument/2006/relationships/tags" Target="../tags/tag636.xml" /><Relationship Id="rId7" Type="http://schemas.openxmlformats.org/officeDocument/2006/relationships/tags" Target="../tags/tag637.xml" /><Relationship Id="rId8" Type="http://schemas.openxmlformats.org/officeDocument/2006/relationships/tags" Target="../tags/tag638.xml" /><Relationship Id="rId9" Type="http://schemas.openxmlformats.org/officeDocument/2006/relationships/tags" Target="../tags/tag63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image" Target="../media/image7.jpeg" /><Relationship Id="rId11" Type="http://schemas.openxmlformats.org/officeDocument/2006/relationships/tags" Target="../tags/tag665.xml" /><Relationship Id="rId12" Type="http://schemas.openxmlformats.org/officeDocument/2006/relationships/image" Target="../media/image8.jpeg" /><Relationship Id="rId13" Type="http://schemas.openxmlformats.org/officeDocument/2006/relationships/tags" Target="../tags/tag666.xml" /><Relationship Id="rId14" Type="http://schemas.openxmlformats.org/officeDocument/2006/relationships/image" Target="../media/image9.jpeg" /><Relationship Id="rId15" Type="http://schemas.openxmlformats.org/officeDocument/2006/relationships/tags" Target="../tags/tag667.xml" /><Relationship Id="rId16" Type="http://schemas.openxmlformats.org/officeDocument/2006/relationships/tags" Target="../tags/tag668.xml" /><Relationship Id="rId17" Type="http://schemas.openxmlformats.org/officeDocument/2006/relationships/tags" Target="../tags/tag669.xml" /><Relationship Id="rId18" Type="http://schemas.openxmlformats.org/officeDocument/2006/relationships/tags" Target="../tags/tag670.xml" /><Relationship Id="rId19" Type="http://schemas.openxmlformats.org/officeDocument/2006/relationships/tags" Target="../tags/tag671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672.xml" /><Relationship Id="rId21" Type="http://schemas.openxmlformats.org/officeDocument/2006/relationships/tags" Target="../tags/tag673.xml" /><Relationship Id="rId22" Type="http://schemas.openxmlformats.org/officeDocument/2006/relationships/tags" Target="../tags/tag674.xml" /><Relationship Id="rId23" Type="http://schemas.openxmlformats.org/officeDocument/2006/relationships/tags" Target="../tags/tag675.xml" /><Relationship Id="rId24" Type="http://schemas.openxmlformats.org/officeDocument/2006/relationships/tags" Target="../tags/tag676.xml" /><Relationship Id="rId25" Type="http://schemas.openxmlformats.org/officeDocument/2006/relationships/image" Target="../media/image10.jpeg" /><Relationship Id="rId26" Type="http://schemas.openxmlformats.org/officeDocument/2006/relationships/tags" Target="../tags/tag677.xml" /><Relationship Id="rId27" Type="http://schemas.openxmlformats.org/officeDocument/2006/relationships/tags" Target="../tags/tag678.xml" /><Relationship Id="rId28" Type="http://schemas.openxmlformats.org/officeDocument/2006/relationships/image" Target="../media/image11.jpeg" /><Relationship Id="rId29" Type="http://schemas.openxmlformats.org/officeDocument/2006/relationships/tags" Target="../tags/tag679.xml" /><Relationship Id="rId3" Type="http://schemas.openxmlformats.org/officeDocument/2006/relationships/tags" Target="../tags/tag660.xml" /><Relationship Id="rId30" Type="http://schemas.openxmlformats.org/officeDocument/2006/relationships/image" Target="../media/image12.jpeg" /><Relationship Id="rId31" Type="http://schemas.openxmlformats.org/officeDocument/2006/relationships/tags" Target="../tags/tag680.xml" /><Relationship Id="rId32" Type="http://schemas.openxmlformats.org/officeDocument/2006/relationships/image" Target="../media/image13.jpeg" /><Relationship Id="rId33" Type="http://schemas.openxmlformats.org/officeDocument/2006/relationships/tags" Target="../tags/tag681.xml" /><Relationship Id="rId34" Type="http://schemas.openxmlformats.org/officeDocument/2006/relationships/image" Target="../media/image14.jpeg" /><Relationship Id="rId35" Type="http://schemas.openxmlformats.org/officeDocument/2006/relationships/tags" Target="../tags/tag682.xml" /><Relationship Id="rId36" Type="http://schemas.openxmlformats.org/officeDocument/2006/relationships/tags" Target="../tags/tag683.xml" /><Relationship Id="rId37" Type="http://schemas.openxmlformats.org/officeDocument/2006/relationships/tags" Target="../tags/tag684.xml" /><Relationship Id="rId38" Type="http://schemas.openxmlformats.org/officeDocument/2006/relationships/tags" Target="../tags/tag685.xml" /><Relationship Id="rId39" Type="http://schemas.openxmlformats.org/officeDocument/2006/relationships/tags" Target="../tags/tag686.xml" /><Relationship Id="rId4" Type="http://schemas.openxmlformats.org/officeDocument/2006/relationships/tags" Target="../tags/tag661.xml" /><Relationship Id="rId40" Type="http://schemas.openxmlformats.org/officeDocument/2006/relationships/tags" Target="../tags/tag687.xml" /><Relationship Id="rId41" Type="http://schemas.openxmlformats.org/officeDocument/2006/relationships/tags" Target="../tags/tag688.xml" /><Relationship Id="rId42" Type="http://schemas.openxmlformats.org/officeDocument/2006/relationships/tags" Target="../tags/tag689.xml" /><Relationship Id="rId43" Type="http://schemas.openxmlformats.org/officeDocument/2006/relationships/tags" Target="../tags/tag690.xml" /><Relationship Id="rId44" Type="http://schemas.openxmlformats.org/officeDocument/2006/relationships/tags" Target="../tags/tag691.xml" /><Relationship Id="rId45" Type="http://schemas.openxmlformats.org/officeDocument/2006/relationships/tags" Target="../tags/tag692.xml" /><Relationship Id="rId46" Type="http://schemas.openxmlformats.org/officeDocument/2006/relationships/tags" Target="../tags/tag693.xml" /><Relationship Id="rId47" Type="http://schemas.openxmlformats.org/officeDocument/2006/relationships/tags" Target="../tags/tag694.xml" /><Relationship Id="rId48" Type="http://schemas.openxmlformats.org/officeDocument/2006/relationships/tags" Target="../tags/tag695.xml" /><Relationship Id="rId49" Type="http://schemas.openxmlformats.org/officeDocument/2006/relationships/tags" Target="../tags/tag696.xml" /><Relationship Id="rId5" Type="http://schemas.openxmlformats.org/officeDocument/2006/relationships/image" Target="../media/image5.jpeg" /><Relationship Id="rId50" Type="http://schemas.openxmlformats.org/officeDocument/2006/relationships/tags" Target="../tags/tag697.xml" /><Relationship Id="rId51" Type="http://schemas.openxmlformats.org/officeDocument/2006/relationships/tags" Target="../tags/tag698.xml" /><Relationship Id="rId52" Type="http://schemas.openxmlformats.org/officeDocument/2006/relationships/tags" Target="../tags/tag699.xml" /><Relationship Id="rId53" Type="http://schemas.openxmlformats.org/officeDocument/2006/relationships/tags" Target="../tags/tag700.xml" /><Relationship Id="rId54" Type="http://schemas.openxmlformats.org/officeDocument/2006/relationships/tags" Target="../tags/tag701.xml" /><Relationship Id="rId55" Type="http://schemas.openxmlformats.org/officeDocument/2006/relationships/tags" Target="../tags/tag702.xml" /><Relationship Id="rId56" Type="http://schemas.openxmlformats.org/officeDocument/2006/relationships/tags" Target="../tags/tag703.xml" /><Relationship Id="rId57" Type="http://schemas.openxmlformats.org/officeDocument/2006/relationships/tags" Target="../tags/tag704.xml" /><Relationship Id="rId58" Type="http://schemas.openxmlformats.org/officeDocument/2006/relationships/tags" Target="../tags/tag705.xml" /><Relationship Id="rId59" Type="http://schemas.openxmlformats.org/officeDocument/2006/relationships/tags" Target="../tags/tag706.xml" /><Relationship Id="rId6" Type="http://schemas.openxmlformats.org/officeDocument/2006/relationships/tags" Target="../tags/tag662.xml" /><Relationship Id="rId60" Type="http://schemas.openxmlformats.org/officeDocument/2006/relationships/tags" Target="../tags/tag707.xml" /><Relationship Id="rId61" Type="http://schemas.openxmlformats.org/officeDocument/2006/relationships/tags" Target="../tags/tag708.xml" /><Relationship Id="rId7" Type="http://schemas.openxmlformats.org/officeDocument/2006/relationships/tags" Target="../tags/tag663.xml" /><Relationship Id="rId8" Type="http://schemas.openxmlformats.org/officeDocument/2006/relationships/image" Target="../media/image6.jpeg" /><Relationship Id="rId9" Type="http://schemas.openxmlformats.org/officeDocument/2006/relationships/tags" Target="../tags/tag66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712.xml" /><Relationship Id="rId4" Type="http://schemas.openxmlformats.org/officeDocument/2006/relationships/tags" Target="../tags/tag713.xml" /><Relationship Id="rId5" Type="http://schemas.openxmlformats.org/officeDocument/2006/relationships/tags" Target="../tags/tag714.xml" /><Relationship Id="rId6" Type="http://schemas.openxmlformats.org/officeDocument/2006/relationships/tags" Target="../tags/tag715.xml" /><Relationship Id="rId7" Type="http://schemas.openxmlformats.org/officeDocument/2006/relationships/tags" Target="../tags/tag716.xml" /><Relationship Id="rId8" Type="http://schemas.openxmlformats.org/officeDocument/2006/relationships/tags" Target="../tags/tag717.xml" /><Relationship Id="rId9" Type="http://schemas.openxmlformats.org/officeDocument/2006/relationships/tags" Target="../tags/tag71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722.xml" /><Relationship Id="rId4" Type="http://schemas.openxmlformats.org/officeDocument/2006/relationships/tags" Target="../tags/tag723.xml" /><Relationship Id="rId5" Type="http://schemas.openxmlformats.org/officeDocument/2006/relationships/tags" Target="../tags/tag724.xml" /><Relationship Id="rId6" Type="http://schemas.openxmlformats.org/officeDocument/2006/relationships/tags" Target="../tags/tag72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729.xml" /><Relationship Id="rId4" Type="http://schemas.openxmlformats.org/officeDocument/2006/relationships/tags" Target="../tags/tag73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734.xml" /><Relationship Id="rId4" Type="http://schemas.openxmlformats.org/officeDocument/2006/relationships/tags" Target="../tags/tag735.xml" /><Relationship Id="rId5" Type="http://schemas.openxmlformats.org/officeDocument/2006/relationships/image" Target="../media/image15.png" /><Relationship Id="rId6" Type="http://schemas.openxmlformats.org/officeDocument/2006/relationships/tags" Target="../tags/tag736.xml" /><Relationship Id="rId7" Type="http://schemas.openxmlformats.org/officeDocument/2006/relationships/tags" Target="../tags/tag73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741.xml" /><Relationship Id="rId4" Type="http://schemas.openxmlformats.org/officeDocument/2006/relationships/tags" Target="../tags/tag742.xml" /><Relationship Id="rId5" Type="http://schemas.openxmlformats.org/officeDocument/2006/relationships/image" Target="../media/image16.png" /><Relationship Id="rId6" Type="http://schemas.openxmlformats.org/officeDocument/2006/relationships/tags" Target="../tags/tag743.xml" /><Relationship Id="rId7" Type="http://schemas.openxmlformats.org/officeDocument/2006/relationships/tags" Target="../tags/tag74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748.xml" /><Relationship Id="rId4" Type="http://schemas.openxmlformats.org/officeDocument/2006/relationships/tags" Target="../tags/tag749.xml" /><Relationship Id="rId5" Type="http://schemas.openxmlformats.org/officeDocument/2006/relationships/tags" Target="../tags/tag750.xml" /><Relationship Id="rId6" Type="http://schemas.openxmlformats.org/officeDocument/2006/relationships/image" Target="../media/image17.png" /><Relationship Id="rId7" Type="http://schemas.openxmlformats.org/officeDocument/2006/relationships/tags" Target="../tags/tag75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10" Type="http://schemas.openxmlformats.org/officeDocument/2006/relationships/tags" Target="../tags/tag761.xml" /><Relationship Id="rId100" Type="http://schemas.openxmlformats.org/officeDocument/2006/relationships/tags" Target="../tags/tag848.xml" /><Relationship Id="rId101" Type="http://schemas.openxmlformats.org/officeDocument/2006/relationships/tags" Target="../tags/tag849.xml" /><Relationship Id="rId102" Type="http://schemas.openxmlformats.org/officeDocument/2006/relationships/tags" Target="../tags/tag850.xml" /><Relationship Id="rId103" Type="http://schemas.openxmlformats.org/officeDocument/2006/relationships/tags" Target="../tags/tag851.xml" /><Relationship Id="rId104" Type="http://schemas.openxmlformats.org/officeDocument/2006/relationships/tags" Target="../tags/tag852.xml" /><Relationship Id="rId105" Type="http://schemas.openxmlformats.org/officeDocument/2006/relationships/tags" Target="../tags/tag853.xml" /><Relationship Id="rId106" Type="http://schemas.openxmlformats.org/officeDocument/2006/relationships/image" Target="../media/image22.jpeg" /><Relationship Id="rId107" Type="http://schemas.openxmlformats.org/officeDocument/2006/relationships/tags" Target="../tags/tag854.xml" /><Relationship Id="rId108" Type="http://schemas.openxmlformats.org/officeDocument/2006/relationships/tags" Target="../tags/tag855.xml" /><Relationship Id="rId109" Type="http://schemas.openxmlformats.org/officeDocument/2006/relationships/tags" Target="../tags/tag856.xml" /><Relationship Id="rId11" Type="http://schemas.openxmlformats.org/officeDocument/2006/relationships/image" Target="../media/image19.jpeg" /><Relationship Id="rId110" Type="http://schemas.openxmlformats.org/officeDocument/2006/relationships/image" Target="../media/image23.jpeg" /><Relationship Id="rId111" Type="http://schemas.openxmlformats.org/officeDocument/2006/relationships/tags" Target="../tags/tag857.xml" /><Relationship Id="rId112" Type="http://schemas.openxmlformats.org/officeDocument/2006/relationships/tags" Target="../tags/tag858.xml" /><Relationship Id="rId113" Type="http://schemas.openxmlformats.org/officeDocument/2006/relationships/tags" Target="../tags/tag859.xml" /><Relationship Id="rId114" Type="http://schemas.openxmlformats.org/officeDocument/2006/relationships/tags" Target="../tags/tag860.xml" /><Relationship Id="rId115" Type="http://schemas.openxmlformats.org/officeDocument/2006/relationships/tags" Target="../tags/tag861.xml" /><Relationship Id="rId116" Type="http://schemas.openxmlformats.org/officeDocument/2006/relationships/tags" Target="../tags/tag862.xml" /><Relationship Id="rId117" Type="http://schemas.openxmlformats.org/officeDocument/2006/relationships/tags" Target="../tags/tag863.xml" /><Relationship Id="rId118" Type="http://schemas.openxmlformats.org/officeDocument/2006/relationships/tags" Target="../tags/tag864.xml" /><Relationship Id="rId119" Type="http://schemas.openxmlformats.org/officeDocument/2006/relationships/tags" Target="../tags/tag865.xml" /><Relationship Id="rId12" Type="http://schemas.openxmlformats.org/officeDocument/2006/relationships/tags" Target="../tags/tag762.xml" /><Relationship Id="rId120" Type="http://schemas.openxmlformats.org/officeDocument/2006/relationships/image" Target="../media/image24.jpeg" /><Relationship Id="rId121" Type="http://schemas.openxmlformats.org/officeDocument/2006/relationships/tags" Target="../tags/tag866.xml" /><Relationship Id="rId122" Type="http://schemas.openxmlformats.org/officeDocument/2006/relationships/tags" Target="../tags/tag867.xml" /><Relationship Id="rId123" Type="http://schemas.openxmlformats.org/officeDocument/2006/relationships/tags" Target="../tags/tag868.xml" /><Relationship Id="rId124" Type="http://schemas.openxmlformats.org/officeDocument/2006/relationships/tags" Target="../tags/tag869.xml" /><Relationship Id="rId125" Type="http://schemas.openxmlformats.org/officeDocument/2006/relationships/tags" Target="../tags/tag870.xml" /><Relationship Id="rId13" Type="http://schemas.openxmlformats.org/officeDocument/2006/relationships/image" Target="../media/image20.jpeg" /><Relationship Id="rId14" Type="http://schemas.openxmlformats.org/officeDocument/2006/relationships/tags" Target="../tags/tag763.xml" /><Relationship Id="rId15" Type="http://schemas.openxmlformats.org/officeDocument/2006/relationships/tags" Target="../tags/tag764.xml" /><Relationship Id="rId16" Type="http://schemas.openxmlformats.org/officeDocument/2006/relationships/tags" Target="../tags/tag765.xml" /><Relationship Id="rId17" Type="http://schemas.openxmlformats.org/officeDocument/2006/relationships/tags" Target="../tags/tag766.xml" /><Relationship Id="rId18" Type="http://schemas.openxmlformats.org/officeDocument/2006/relationships/tags" Target="../tags/tag767.xml" /><Relationship Id="rId19" Type="http://schemas.openxmlformats.org/officeDocument/2006/relationships/tags" Target="../tags/tag768.xml" /><Relationship Id="rId2" Type="http://schemas.openxmlformats.org/officeDocument/2006/relationships/notesSlide" Target="../notesSlides/notesSlide10.xml" /><Relationship Id="rId20" Type="http://schemas.openxmlformats.org/officeDocument/2006/relationships/tags" Target="../tags/tag769.xml" /><Relationship Id="rId21" Type="http://schemas.openxmlformats.org/officeDocument/2006/relationships/tags" Target="../tags/tag770.xml" /><Relationship Id="rId22" Type="http://schemas.openxmlformats.org/officeDocument/2006/relationships/tags" Target="../tags/tag771.xml" /><Relationship Id="rId23" Type="http://schemas.openxmlformats.org/officeDocument/2006/relationships/image" Target="../media/image21.jpeg" /><Relationship Id="rId24" Type="http://schemas.openxmlformats.org/officeDocument/2006/relationships/tags" Target="../tags/tag772.xml" /><Relationship Id="rId25" Type="http://schemas.openxmlformats.org/officeDocument/2006/relationships/tags" Target="../tags/tag773.xml" /><Relationship Id="rId26" Type="http://schemas.openxmlformats.org/officeDocument/2006/relationships/tags" Target="../tags/tag774.xml" /><Relationship Id="rId27" Type="http://schemas.openxmlformats.org/officeDocument/2006/relationships/tags" Target="../tags/tag775.xml" /><Relationship Id="rId28" Type="http://schemas.openxmlformats.org/officeDocument/2006/relationships/tags" Target="../tags/tag776.xml" /><Relationship Id="rId29" Type="http://schemas.openxmlformats.org/officeDocument/2006/relationships/tags" Target="../tags/tag777.xml" /><Relationship Id="rId3" Type="http://schemas.openxmlformats.org/officeDocument/2006/relationships/tags" Target="../tags/tag755.xml" /><Relationship Id="rId30" Type="http://schemas.openxmlformats.org/officeDocument/2006/relationships/tags" Target="../tags/tag778.xml" /><Relationship Id="rId31" Type="http://schemas.openxmlformats.org/officeDocument/2006/relationships/tags" Target="../tags/tag779.xml" /><Relationship Id="rId32" Type="http://schemas.openxmlformats.org/officeDocument/2006/relationships/tags" Target="../tags/tag780.xml" /><Relationship Id="rId33" Type="http://schemas.openxmlformats.org/officeDocument/2006/relationships/tags" Target="../tags/tag781.xml" /><Relationship Id="rId34" Type="http://schemas.openxmlformats.org/officeDocument/2006/relationships/tags" Target="../tags/tag782.xml" /><Relationship Id="rId35" Type="http://schemas.openxmlformats.org/officeDocument/2006/relationships/tags" Target="../tags/tag783.xml" /><Relationship Id="rId36" Type="http://schemas.openxmlformats.org/officeDocument/2006/relationships/tags" Target="../tags/tag784.xml" /><Relationship Id="rId37" Type="http://schemas.openxmlformats.org/officeDocument/2006/relationships/tags" Target="../tags/tag785.xml" /><Relationship Id="rId38" Type="http://schemas.openxmlformats.org/officeDocument/2006/relationships/tags" Target="../tags/tag786.xml" /><Relationship Id="rId39" Type="http://schemas.openxmlformats.org/officeDocument/2006/relationships/tags" Target="../tags/tag787.xml" /><Relationship Id="rId4" Type="http://schemas.openxmlformats.org/officeDocument/2006/relationships/tags" Target="../tags/tag756.xml" /><Relationship Id="rId40" Type="http://schemas.openxmlformats.org/officeDocument/2006/relationships/tags" Target="../tags/tag788.xml" /><Relationship Id="rId41" Type="http://schemas.openxmlformats.org/officeDocument/2006/relationships/tags" Target="../tags/tag789.xml" /><Relationship Id="rId42" Type="http://schemas.openxmlformats.org/officeDocument/2006/relationships/tags" Target="../tags/tag790.xml" /><Relationship Id="rId43" Type="http://schemas.openxmlformats.org/officeDocument/2006/relationships/tags" Target="../tags/tag791.xml" /><Relationship Id="rId44" Type="http://schemas.openxmlformats.org/officeDocument/2006/relationships/tags" Target="../tags/tag792.xml" /><Relationship Id="rId45" Type="http://schemas.openxmlformats.org/officeDocument/2006/relationships/tags" Target="../tags/tag793.xml" /><Relationship Id="rId46" Type="http://schemas.openxmlformats.org/officeDocument/2006/relationships/tags" Target="../tags/tag794.xml" /><Relationship Id="rId47" Type="http://schemas.openxmlformats.org/officeDocument/2006/relationships/tags" Target="../tags/tag795.xml" /><Relationship Id="rId48" Type="http://schemas.openxmlformats.org/officeDocument/2006/relationships/tags" Target="../tags/tag796.xml" /><Relationship Id="rId49" Type="http://schemas.openxmlformats.org/officeDocument/2006/relationships/tags" Target="../tags/tag797.xml" /><Relationship Id="rId5" Type="http://schemas.openxmlformats.org/officeDocument/2006/relationships/tags" Target="../tags/tag757.xml" /><Relationship Id="rId50" Type="http://schemas.openxmlformats.org/officeDocument/2006/relationships/tags" Target="../tags/tag798.xml" /><Relationship Id="rId51" Type="http://schemas.openxmlformats.org/officeDocument/2006/relationships/tags" Target="../tags/tag799.xml" /><Relationship Id="rId52" Type="http://schemas.openxmlformats.org/officeDocument/2006/relationships/tags" Target="../tags/tag800.xml" /><Relationship Id="rId53" Type="http://schemas.openxmlformats.org/officeDocument/2006/relationships/tags" Target="../tags/tag801.xml" /><Relationship Id="rId54" Type="http://schemas.openxmlformats.org/officeDocument/2006/relationships/tags" Target="../tags/tag802.xml" /><Relationship Id="rId55" Type="http://schemas.openxmlformats.org/officeDocument/2006/relationships/tags" Target="../tags/tag803.xml" /><Relationship Id="rId56" Type="http://schemas.openxmlformats.org/officeDocument/2006/relationships/tags" Target="../tags/tag804.xml" /><Relationship Id="rId57" Type="http://schemas.openxmlformats.org/officeDocument/2006/relationships/tags" Target="../tags/tag805.xml" /><Relationship Id="rId58" Type="http://schemas.openxmlformats.org/officeDocument/2006/relationships/tags" Target="../tags/tag806.xml" /><Relationship Id="rId59" Type="http://schemas.openxmlformats.org/officeDocument/2006/relationships/tags" Target="../tags/tag807.xml" /><Relationship Id="rId6" Type="http://schemas.openxmlformats.org/officeDocument/2006/relationships/tags" Target="../tags/tag758.xml" /><Relationship Id="rId60" Type="http://schemas.openxmlformats.org/officeDocument/2006/relationships/tags" Target="../tags/tag808.xml" /><Relationship Id="rId61" Type="http://schemas.openxmlformats.org/officeDocument/2006/relationships/tags" Target="../tags/tag809.xml" /><Relationship Id="rId62" Type="http://schemas.openxmlformats.org/officeDocument/2006/relationships/tags" Target="../tags/tag810.xml" /><Relationship Id="rId63" Type="http://schemas.openxmlformats.org/officeDocument/2006/relationships/tags" Target="../tags/tag811.xml" /><Relationship Id="rId64" Type="http://schemas.openxmlformats.org/officeDocument/2006/relationships/tags" Target="../tags/tag812.xml" /><Relationship Id="rId65" Type="http://schemas.openxmlformats.org/officeDocument/2006/relationships/tags" Target="../tags/tag813.xml" /><Relationship Id="rId66" Type="http://schemas.openxmlformats.org/officeDocument/2006/relationships/tags" Target="../tags/tag814.xml" /><Relationship Id="rId67" Type="http://schemas.openxmlformats.org/officeDocument/2006/relationships/tags" Target="../tags/tag815.xml" /><Relationship Id="rId68" Type="http://schemas.openxmlformats.org/officeDocument/2006/relationships/tags" Target="../tags/tag816.xml" /><Relationship Id="rId69" Type="http://schemas.openxmlformats.org/officeDocument/2006/relationships/tags" Target="../tags/tag817.xml" /><Relationship Id="rId7" Type="http://schemas.openxmlformats.org/officeDocument/2006/relationships/tags" Target="../tags/tag759.xml" /><Relationship Id="rId70" Type="http://schemas.openxmlformats.org/officeDocument/2006/relationships/tags" Target="../tags/tag818.xml" /><Relationship Id="rId71" Type="http://schemas.openxmlformats.org/officeDocument/2006/relationships/tags" Target="../tags/tag819.xml" /><Relationship Id="rId72" Type="http://schemas.openxmlformats.org/officeDocument/2006/relationships/tags" Target="../tags/tag820.xml" /><Relationship Id="rId73" Type="http://schemas.openxmlformats.org/officeDocument/2006/relationships/tags" Target="../tags/tag821.xml" /><Relationship Id="rId74" Type="http://schemas.openxmlformats.org/officeDocument/2006/relationships/tags" Target="../tags/tag822.xml" /><Relationship Id="rId75" Type="http://schemas.openxmlformats.org/officeDocument/2006/relationships/tags" Target="../tags/tag823.xml" /><Relationship Id="rId76" Type="http://schemas.openxmlformats.org/officeDocument/2006/relationships/tags" Target="../tags/tag824.xml" /><Relationship Id="rId77" Type="http://schemas.openxmlformats.org/officeDocument/2006/relationships/tags" Target="../tags/tag825.xml" /><Relationship Id="rId78" Type="http://schemas.openxmlformats.org/officeDocument/2006/relationships/tags" Target="../tags/tag826.xml" /><Relationship Id="rId79" Type="http://schemas.openxmlformats.org/officeDocument/2006/relationships/tags" Target="../tags/tag827.xml" /><Relationship Id="rId8" Type="http://schemas.openxmlformats.org/officeDocument/2006/relationships/image" Target="../media/image18.jpeg" /><Relationship Id="rId80" Type="http://schemas.openxmlformats.org/officeDocument/2006/relationships/tags" Target="../tags/tag828.xml" /><Relationship Id="rId81" Type="http://schemas.openxmlformats.org/officeDocument/2006/relationships/tags" Target="../tags/tag829.xml" /><Relationship Id="rId82" Type="http://schemas.openxmlformats.org/officeDocument/2006/relationships/tags" Target="../tags/tag830.xml" /><Relationship Id="rId83" Type="http://schemas.openxmlformats.org/officeDocument/2006/relationships/tags" Target="../tags/tag831.xml" /><Relationship Id="rId84" Type="http://schemas.openxmlformats.org/officeDocument/2006/relationships/tags" Target="../tags/tag832.xml" /><Relationship Id="rId85" Type="http://schemas.openxmlformats.org/officeDocument/2006/relationships/tags" Target="../tags/tag833.xml" /><Relationship Id="rId86" Type="http://schemas.openxmlformats.org/officeDocument/2006/relationships/tags" Target="../tags/tag834.xml" /><Relationship Id="rId87" Type="http://schemas.openxmlformats.org/officeDocument/2006/relationships/tags" Target="../tags/tag835.xml" /><Relationship Id="rId88" Type="http://schemas.openxmlformats.org/officeDocument/2006/relationships/tags" Target="../tags/tag836.xml" /><Relationship Id="rId89" Type="http://schemas.openxmlformats.org/officeDocument/2006/relationships/tags" Target="../tags/tag837.xml" /><Relationship Id="rId9" Type="http://schemas.openxmlformats.org/officeDocument/2006/relationships/tags" Target="../tags/tag760.xml" /><Relationship Id="rId90" Type="http://schemas.openxmlformats.org/officeDocument/2006/relationships/tags" Target="../tags/tag838.xml" /><Relationship Id="rId91" Type="http://schemas.openxmlformats.org/officeDocument/2006/relationships/tags" Target="../tags/tag839.xml" /><Relationship Id="rId92" Type="http://schemas.openxmlformats.org/officeDocument/2006/relationships/tags" Target="../tags/tag840.xml" /><Relationship Id="rId93" Type="http://schemas.openxmlformats.org/officeDocument/2006/relationships/tags" Target="../tags/tag841.xml" /><Relationship Id="rId94" Type="http://schemas.openxmlformats.org/officeDocument/2006/relationships/tags" Target="../tags/tag842.xml" /><Relationship Id="rId95" Type="http://schemas.openxmlformats.org/officeDocument/2006/relationships/tags" Target="../tags/tag843.xml" /><Relationship Id="rId96" Type="http://schemas.openxmlformats.org/officeDocument/2006/relationships/tags" Target="../tags/tag844.xml" /><Relationship Id="rId97" Type="http://schemas.openxmlformats.org/officeDocument/2006/relationships/tags" Target="../tags/tag845.xml" /><Relationship Id="rId98" Type="http://schemas.openxmlformats.org/officeDocument/2006/relationships/tags" Target="../tags/tag846.xml" /><Relationship Id="rId99" Type="http://schemas.openxmlformats.org/officeDocument/2006/relationships/tags" Target="../tags/tag84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874.xml" /><Relationship Id="rId4" Type="http://schemas.openxmlformats.org/officeDocument/2006/relationships/tags" Target="../tags/tag875.xml" /><Relationship Id="rId5" Type="http://schemas.openxmlformats.org/officeDocument/2006/relationships/tags" Target="../tags/tag876.xml" /><Relationship Id="rId6" Type="http://schemas.openxmlformats.org/officeDocument/2006/relationships/tags" Target="../tags/tag877.xml" /><Relationship Id="rId7" Type="http://schemas.openxmlformats.org/officeDocument/2006/relationships/tags" Target="../tags/tag878.xml" /><Relationship Id="rId8" Type="http://schemas.openxmlformats.org/officeDocument/2006/relationships/tags" Target="../tags/tag879.xml" /><Relationship Id="rId9" Type="http://schemas.openxmlformats.org/officeDocument/2006/relationships/tags" Target="../tags/tag88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10" Type="http://schemas.openxmlformats.org/officeDocument/2006/relationships/tags" Target="../tags/tag891.xml" /><Relationship Id="rId11" Type="http://schemas.openxmlformats.org/officeDocument/2006/relationships/tags" Target="../tags/tag892.xml" /><Relationship Id="rId12" Type="http://schemas.openxmlformats.org/officeDocument/2006/relationships/tags" Target="../tags/tag893.xml" /><Relationship Id="rId13" Type="http://schemas.openxmlformats.org/officeDocument/2006/relationships/tags" Target="../tags/tag894.xml" /><Relationship Id="rId14" Type="http://schemas.openxmlformats.org/officeDocument/2006/relationships/tags" Target="../tags/tag895.xml" /><Relationship Id="rId15" Type="http://schemas.openxmlformats.org/officeDocument/2006/relationships/tags" Target="../tags/tag896.xml" /><Relationship Id="rId16" Type="http://schemas.openxmlformats.org/officeDocument/2006/relationships/tags" Target="../tags/tag897.xml" /><Relationship Id="rId17" Type="http://schemas.openxmlformats.org/officeDocument/2006/relationships/tags" Target="../tags/tag898.xml" /><Relationship Id="rId18" Type="http://schemas.openxmlformats.org/officeDocument/2006/relationships/tags" Target="../tags/tag899.xml" /><Relationship Id="rId19" Type="http://schemas.openxmlformats.org/officeDocument/2006/relationships/tags" Target="../tags/tag900.xml" /><Relationship Id="rId2" Type="http://schemas.openxmlformats.org/officeDocument/2006/relationships/notesSlide" Target="../notesSlides/notesSlide12.xml" /><Relationship Id="rId20" Type="http://schemas.openxmlformats.org/officeDocument/2006/relationships/tags" Target="../tags/tag901.xml" /><Relationship Id="rId21" Type="http://schemas.openxmlformats.org/officeDocument/2006/relationships/tags" Target="../tags/tag902.xml" /><Relationship Id="rId22" Type="http://schemas.openxmlformats.org/officeDocument/2006/relationships/tags" Target="../tags/tag903.xml" /><Relationship Id="rId23" Type="http://schemas.openxmlformats.org/officeDocument/2006/relationships/tags" Target="../tags/tag904.xml" /><Relationship Id="rId24" Type="http://schemas.openxmlformats.org/officeDocument/2006/relationships/tags" Target="../tags/tag905.xml" /><Relationship Id="rId25" Type="http://schemas.openxmlformats.org/officeDocument/2006/relationships/tags" Target="../tags/tag906.xml" /><Relationship Id="rId26" Type="http://schemas.openxmlformats.org/officeDocument/2006/relationships/tags" Target="../tags/tag907.xml" /><Relationship Id="rId27" Type="http://schemas.openxmlformats.org/officeDocument/2006/relationships/tags" Target="../tags/tag908.xml" /><Relationship Id="rId28" Type="http://schemas.openxmlformats.org/officeDocument/2006/relationships/tags" Target="../tags/tag909.xml" /><Relationship Id="rId29" Type="http://schemas.openxmlformats.org/officeDocument/2006/relationships/tags" Target="../tags/tag910.xml" /><Relationship Id="rId3" Type="http://schemas.openxmlformats.org/officeDocument/2006/relationships/tags" Target="../tags/tag884.xml" /><Relationship Id="rId30" Type="http://schemas.openxmlformats.org/officeDocument/2006/relationships/tags" Target="../tags/tag911.xml" /><Relationship Id="rId31" Type="http://schemas.openxmlformats.org/officeDocument/2006/relationships/tags" Target="../tags/tag912.xml" /><Relationship Id="rId32" Type="http://schemas.openxmlformats.org/officeDocument/2006/relationships/tags" Target="../tags/tag913.xml" /><Relationship Id="rId33" Type="http://schemas.openxmlformats.org/officeDocument/2006/relationships/tags" Target="../tags/tag914.xml" /><Relationship Id="rId34" Type="http://schemas.openxmlformats.org/officeDocument/2006/relationships/tags" Target="../tags/tag915.xml" /><Relationship Id="rId35" Type="http://schemas.openxmlformats.org/officeDocument/2006/relationships/tags" Target="../tags/tag916.xml" /><Relationship Id="rId36" Type="http://schemas.openxmlformats.org/officeDocument/2006/relationships/tags" Target="../tags/tag917.xml" /><Relationship Id="rId37" Type="http://schemas.openxmlformats.org/officeDocument/2006/relationships/tags" Target="../tags/tag918.xml" /><Relationship Id="rId38" Type="http://schemas.openxmlformats.org/officeDocument/2006/relationships/tags" Target="../tags/tag919.xml" /><Relationship Id="rId39" Type="http://schemas.openxmlformats.org/officeDocument/2006/relationships/tags" Target="../tags/tag920.xml" /><Relationship Id="rId4" Type="http://schemas.openxmlformats.org/officeDocument/2006/relationships/tags" Target="../tags/tag885.xml" /><Relationship Id="rId40" Type="http://schemas.openxmlformats.org/officeDocument/2006/relationships/tags" Target="../tags/tag921.xml" /><Relationship Id="rId41" Type="http://schemas.openxmlformats.org/officeDocument/2006/relationships/tags" Target="../tags/tag922.xml" /><Relationship Id="rId42" Type="http://schemas.openxmlformats.org/officeDocument/2006/relationships/tags" Target="../tags/tag923.xml" /><Relationship Id="rId43" Type="http://schemas.openxmlformats.org/officeDocument/2006/relationships/tags" Target="../tags/tag924.xml" /><Relationship Id="rId44" Type="http://schemas.openxmlformats.org/officeDocument/2006/relationships/tags" Target="../tags/tag925.xml" /><Relationship Id="rId45" Type="http://schemas.openxmlformats.org/officeDocument/2006/relationships/tags" Target="../tags/tag926.xml" /><Relationship Id="rId46" Type="http://schemas.openxmlformats.org/officeDocument/2006/relationships/tags" Target="../tags/tag927.xml" /><Relationship Id="rId47" Type="http://schemas.openxmlformats.org/officeDocument/2006/relationships/tags" Target="../tags/tag928.xml" /><Relationship Id="rId48" Type="http://schemas.openxmlformats.org/officeDocument/2006/relationships/tags" Target="../tags/tag929.xml" /><Relationship Id="rId49" Type="http://schemas.openxmlformats.org/officeDocument/2006/relationships/tags" Target="../tags/tag930.xml" /><Relationship Id="rId5" Type="http://schemas.openxmlformats.org/officeDocument/2006/relationships/tags" Target="../tags/tag886.xml" /><Relationship Id="rId50" Type="http://schemas.openxmlformats.org/officeDocument/2006/relationships/tags" Target="../tags/tag931.xml" /><Relationship Id="rId51" Type="http://schemas.openxmlformats.org/officeDocument/2006/relationships/tags" Target="../tags/tag932.xml" /><Relationship Id="rId52" Type="http://schemas.openxmlformats.org/officeDocument/2006/relationships/tags" Target="../tags/tag933.xml" /><Relationship Id="rId53" Type="http://schemas.openxmlformats.org/officeDocument/2006/relationships/tags" Target="../tags/tag934.xml" /><Relationship Id="rId54" Type="http://schemas.openxmlformats.org/officeDocument/2006/relationships/tags" Target="../tags/tag935.xml" /><Relationship Id="rId55" Type="http://schemas.openxmlformats.org/officeDocument/2006/relationships/tags" Target="../tags/tag936.xml" /><Relationship Id="rId56" Type="http://schemas.openxmlformats.org/officeDocument/2006/relationships/tags" Target="../tags/tag937.xml" /><Relationship Id="rId57" Type="http://schemas.openxmlformats.org/officeDocument/2006/relationships/tags" Target="../tags/tag938.xml" /><Relationship Id="rId58" Type="http://schemas.openxmlformats.org/officeDocument/2006/relationships/tags" Target="../tags/tag939.xml" /><Relationship Id="rId59" Type="http://schemas.openxmlformats.org/officeDocument/2006/relationships/tags" Target="../tags/tag940.xml" /><Relationship Id="rId6" Type="http://schemas.openxmlformats.org/officeDocument/2006/relationships/tags" Target="../tags/tag887.xml" /><Relationship Id="rId60" Type="http://schemas.openxmlformats.org/officeDocument/2006/relationships/tags" Target="../tags/tag941.xml" /><Relationship Id="rId61" Type="http://schemas.openxmlformats.org/officeDocument/2006/relationships/tags" Target="../tags/tag942.xml" /><Relationship Id="rId62" Type="http://schemas.openxmlformats.org/officeDocument/2006/relationships/tags" Target="../tags/tag943.xml" /><Relationship Id="rId63" Type="http://schemas.openxmlformats.org/officeDocument/2006/relationships/tags" Target="../tags/tag944.xml" /><Relationship Id="rId7" Type="http://schemas.openxmlformats.org/officeDocument/2006/relationships/tags" Target="../tags/tag888.xml" /><Relationship Id="rId8" Type="http://schemas.openxmlformats.org/officeDocument/2006/relationships/tags" Target="../tags/tag889.xml" /><Relationship Id="rId9" Type="http://schemas.openxmlformats.org/officeDocument/2006/relationships/tags" Target="../tags/tag89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948.xml" /><Relationship Id="rId4" Type="http://schemas.openxmlformats.org/officeDocument/2006/relationships/tags" Target="../tags/tag949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10" Type="http://schemas.openxmlformats.org/officeDocument/2006/relationships/tags" Target="../tags/tag958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953.xml" /><Relationship Id="rId4" Type="http://schemas.openxmlformats.org/officeDocument/2006/relationships/tags" Target="../tags/tag954.xml" /><Relationship Id="rId5" Type="http://schemas.openxmlformats.org/officeDocument/2006/relationships/tags" Target="../tags/tag955.xml" /><Relationship Id="rId6" Type="http://schemas.openxmlformats.org/officeDocument/2006/relationships/image" Target="../media/image25.png" /><Relationship Id="rId7" Type="http://schemas.openxmlformats.org/officeDocument/2006/relationships/tags" Target="../tags/tag956.xml" /><Relationship Id="rId8" Type="http://schemas.openxmlformats.org/officeDocument/2006/relationships/image" Target="../media/image26.png" /><Relationship Id="rId9" Type="http://schemas.openxmlformats.org/officeDocument/2006/relationships/tags" Target="../tags/tag95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10" Type="http://schemas.openxmlformats.org/officeDocument/2006/relationships/tags" Target="../tags/tag968.xml" /><Relationship Id="rId11" Type="http://schemas.openxmlformats.org/officeDocument/2006/relationships/image" Target="../media/image19.jpeg" /><Relationship Id="rId12" Type="http://schemas.openxmlformats.org/officeDocument/2006/relationships/tags" Target="../tags/tag969.xml" /><Relationship Id="rId13" Type="http://schemas.openxmlformats.org/officeDocument/2006/relationships/image" Target="../media/image20.jpeg" /><Relationship Id="rId14" Type="http://schemas.openxmlformats.org/officeDocument/2006/relationships/tags" Target="../tags/tag970.xml" /><Relationship Id="rId15" Type="http://schemas.openxmlformats.org/officeDocument/2006/relationships/tags" Target="../tags/tag971.xml" /><Relationship Id="rId16" Type="http://schemas.openxmlformats.org/officeDocument/2006/relationships/tags" Target="../tags/tag972.xml" /><Relationship Id="rId17" Type="http://schemas.openxmlformats.org/officeDocument/2006/relationships/tags" Target="../tags/tag973.xml" /><Relationship Id="rId18" Type="http://schemas.openxmlformats.org/officeDocument/2006/relationships/tags" Target="../tags/tag974.xml" /><Relationship Id="rId19" Type="http://schemas.openxmlformats.org/officeDocument/2006/relationships/tags" Target="../tags/tag975.xml" /><Relationship Id="rId2" Type="http://schemas.openxmlformats.org/officeDocument/2006/relationships/notesSlide" Target="../notesSlides/notesSlide15.xml" /><Relationship Id="rId20" Type="http://schemas.openxmlformats.org/officeDocument/2006/relationships/tags" Target="../tags/tag976.xml" /><Relationship Id="rId21" Type="http://schemas.openxmlformats.org/officeDocument/2006/relationships/tags" Target="../tags/tag977.xml" /><Relationship Id="rId22" Type="http://schemas.openxmlformats.org/officeDocument/2006/relationships/tags" Target="../tags/tag978.xml" /><Relationship Id="rId23" Type="http://schemas.openxmlformats.org/officeDocument/2006/relationships/image" Target="../media/image21.jpeg" /><Relationship Id="rId24" Type="http://schemas.openxmlformats.org/officeDocument/2006/relationships/tags" Target="../tags/tag979.xml" /><Relationship Id="rId25" Type="http://schemas.openxmlformats.org/officeDocument/2006/relationships/tags" Target="../tags/tag980.xml" /><Relationship Id="rId26" Type="http://schemas.openxmlformats.org/officeDocument/2006/relationships/tags" Target="../tags/tag981.xml" /><Relationship Id="rId27" Type="http://schemas.openxmlformats.org/officeDocument/2006/relationships/tags" Target="../tags/tag982.xml" /><Relationship Id="rId28" Type="http://schemas.openxmlformats.org/officeDocument/2006/relationships/tags" Target="../tags/tag983.xml" /><Relationship Id="rId29" Type="http://schemas.openxmlformats.org/officeDocument/2006/relationships/tags" Target="../tags/tag984.xml" /><Relationship Id="rId3" Type="http://schemas.openxmlformats.org/officeDocument/2006/relationships/tags" Target="../tags/tag962.xml" /><Relationship Id="rId30" Type="http://schemas.openxmlformats.org/officeDocument/2006/relationships/tags" Target="../tags/tag985.xml" /><Relationship Id="rId31" Type="http://schemas.openxmlformats.org/officeDocument/2006/relationships/tags" Target="../tags/tag986.xml" /><Relationship Id="rId32" Type="http://schemas.openxmlformats.org/officeDocument/2006/relationships/tags" Target="../tags/tag987.xml" /><Relationship Id="rId33" Type="http://schemas.openxmlformats.org/officeDocument/2006/relationships/tags" Target="../tags/tag988.xml" /><Relationship Id="rId34" Type="http://schemas.openxmlformats.org/officeDocument/2006/relationships/tags" Target="../tags/tag989.xml" /><Relationship Id="rId35" Type="http://schemas.openxmlformats.org/officeDocument/2006/relationships/tags" Target="../tags/tag990.xml" /><Relationship Id="rId36" Type="http://schemas.openxmlformats.org/officeDocument/2006/relationships/tags" Target="../tags/tag991.xml" /><Relationship Id="rId37" Type="http://schemas.openxmlformats.org/officeDocument/2006/relationships/tags" Target="../tags/tag992.xml" /><Relationship Id="rId38" Type="http://schemas.openxmlformats.org/officeDocument/2006/relationships/tags" Target="../tags/tag993.xml" /><Relationship Id="rId39" Type="http://schemas.openxmlformats.org/officeDocument/2006/relationships/tags" Target="../tags/tag994.xml" /><Relationship Id="rId4" Type="http://schemas.openxmlformats.org/officeDocument/2006/relationships/tags" Target="../tags/tag963.xml" /><Relationship Id="rId40" Type="http://schemas.openxmlformats.org/officeDocument/2006/relationships/tags" Target="../tags/tag995.xml" /><Relationship Id="rId5" Type="http://schemas.openxmlformats.org/officeDocument/2006/relationships/tags" Target="../tags/tag964.xml" /><Relationship Id="rId6" Type="http://schemas.openxmlformats.org/officeDocument/2006/relationships/tags" Target="../tags/tag965.xml" /><Relationship Id="rId7" Type="http://schemas.openxmlformats.org/officeDocument/2006/relationships/tags" Target="../tags/tag966.xml" /><Relationship Id="rId8" Type="http://schemas.openxmlformats.org/officeDocument/2006/relationships/image" Target="../media/image18.jpeg" /><Relationship Id="rId9" Type="http://schemas.openxmlformats.org/officeDocument/2006/relationships/tags" Target="../tags/tag96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16.xml" /><Relationship Id="rId3" Type="http://schemas.openxmlformats.org/officeDocument/2006/relationships/tags" Target="../tags/tag999.xml" /><Relationship Id="rId4" Type="http://schemas.openxmlformats.org/officeDocument/2006/relationships/tags" Target="../tags/tag100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7.xml" /><Relationship Id="rId3" Type="http://schemas.openxmlformats.org/officeDocument/2006/relationships/tags" Target="../tags/tag1004.xml" /><Relationship Id="rId4" Type="http://schemas.openxmlformats.org/officeDocument/2006/relationships/image" Target="../media/image27.png" /><Relationship Id="rId5" Type="http://schemas.openxmlformats.org/officeDocument/2006/relationships/tags" Target="../tags/tag1005.xml" /><Relationship Id="rId6" Type="http://schemas.openxmlformats.org/officeDocument/2006/relationships/tags" Target="../tags/tag1006.xml" /><Relationship Id="rId7" Type="http://schemas.openxmlformats.org/officeDocument/2006/relationships/tags" Target="../tags/tag100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18.xml" /><Relationship Id="rId3" Type="http://schemas.openxmlformats.org/officeDocument/2006/relationships/tags" Target="../tags/tag1011.xml" /><Relationship Id="rId4" Type="http://schemas.openxmlformats.org/officeDocument/2006/relationships/tags" Target="../tags/tag1012.xml" /><Relationship Id="rId5" Type="http://schemas.openxmlformats.org/officeDocument/2006/relationships/image" Target="../media/image28.png" /><Relationship Id="rId6" Type="http://schemas.openxmlformats.org/officeDocument/2006/relationships/tags" Target="../tags/tag1013.xml" /><Relationship Id="rId7" Type="http://schemas.openxmlformats.org/officeDocument/2006/relationships/tags" Target="../tags/tag1014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10" Type="http://schemas.openxmlformats.org/officeDocument/2006/relationships/tags" Target="../tags/tag1024.xml" /><Relationship Id="rId11" Type="http://schemas.openxmlformats.org/officeDocument/2006/relationships/tags" Target="../tags/tag1025.xml" /><Relationship Id="rId12" Type="http://schemas.openxmlformats.org/officeDocument/2006/relationships/tags" Target="../tags/tag1026.xml" /><Relationship Id="rId13" Type="http://schemas.openxmlformats.org/officeDocument/2006/relationships/tags" Target="../tags/tag1027.xml" /><Relationship Id="rId14" Type="http://schemas.openxmlformats.org/officeDocument/2006/relationships/image" Target="../media/image30.png" /><Relationship Id="rId15" Type="http://schemas.openxmlformats.org/officeDocument/2006/relationships/tags" Target="../tags/tag1028.xml" /><Relationship Id="rId16" Type="http://schemas.openxmlformats.org/officeDocument/2006/relationships/tags" Target="../tags/tag1029.xml" /><Relationship Id="rId2" Type="http://schemas.openxmlformats.org/officeDocument/2006/relationships/notesSlide" Target="../notesSlides/notesSlide19.xml" /><Relationship Id="rId3" Type="http://schemas.openxmlformats.org/officeDocument/2006/relationships/tags" Target="../tags/tag1018.xml" /><Relationship Id="rId4" Type="http://schemas.openxmlformats.org/officeDocument/2006/relationships/tags" Target="../tags/tag1019.xml" /><Relationship Id="rId5" Type="http://schemas.openxmlformats.org/officeDocument/2006/relationships/image" Target="../media/image29.png" /><Relationship Id="rId6" Type="http://schemas.openxmlformats.org/officeDocument/2006/relationships/tags" Target="../tags/tag1020.xml" /><Relationship Id="rId7" Type="http://schemas.openxmlformats.org/officeDocument/2006/relationships/tags" Target="../tags/tag1021.xml" /><Relationship Id="rId8" Type="http://schemas.openxmlformats.org/officeDocument/2006/relationships/tags" Target="../tags/tag1022.xml" /><Relationship Id="rId9" Type="http://schemas.openxmlformats.org/officeDocument/2006/relationships/tags" Target="../tags/tag1023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42" name="矩形 2"/>
          <p:cNvSpPr/>
          <p:nvPr>
            <p:custDataLst>
              <p:tags r:id="rId3"/>
            </p:custDataLst>
          </p:nvPr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ctrTitle" idx="4294967295"/>
            <p:custDataLst>
              <p:tags r:id="rId4"/>
            </p:custDataLst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串、并联电路中电压的规律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10244" name="矩形 3"/>
          <p:cNvSpPr/>
          <p:nvPr>
            <p:custDataLst>
              <p:tags r:id="rId5"/>
            </p:custDataLst>
          </p:nvPr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245" name="图片 1"/>
          <p:cNvPicPr/>
          <p:nvPr>
            <p:custDataLst>
              <p:tags r:id="rId7"/>
            </p:custDataLst>
          </p:nvPr>
        </p:nvPicPr>
        <p:blipFill>
          <a:blip r:embed="rId6"/>
          <a:srcRect l="3929" t="30831" r="6636" b="25386"/>
          <a:stretch>
            <a:fillRect/>
          </a:stretch>
        </p:blipFill>
        <p:spPr>
          <a:xfrm>
            <a:off x="5897562" y="1952625"/>
            <a:ext cx="2927350" cy="1698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1"/>
      <p:bldP spid="1024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1265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93675" y="4940300"/>
            <a:ext cx="87566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串联电路中，两个小灯泡和电源电压有什么关系？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11266" name="组合 17"/>
          <p:cNvGrpSpPr/>
          <p:nvPr>
            <p:custDataLst>
              <p:tags r:id="rId5"/>
            </p:custDataLst>
          </p:nvPr>
        </p:nvGrpSpPr>
        <p:grpSpPr>
          <a:xfrm>
            <a:off x="1695450" y="593725"/>
            <a:ext cx="5300662" cy="2762250"/>
            <a:chOff x="5076056" y="2132856"/>
            <a:chExt cx="3445298" cy="2031032"/>
          </a:xfrm>
        </p:grpSpPr>
        <p:grpSp>
          <p:nvGrpSpPr>
            <p:cNvPr id="11267" name="Group 12"/>
            <p:cNvGrpSpPr/>
            <p:nvPr>
              <p:custDataLst>
                <p:tags r:id="rId6"/>
              </p:custDataLst>
            </p:nvPr>
          </p:nvGrpSpPr>
          <p:grpSpPr>
            <a:xfrm>
              <a:off x="5076056" y="2132856"/>
              <a:ext cx="3445298" cy="2031032"/>
              <a:chExt cx="2535" cy="1726"/>
            </a:xfrm>
          </p:grpSpPr>
          <p:pic>
            <p:nvPicPr>
              <p:cNvPr id="11268" name="Picture 3" descr="H:\2\人教教参资源\九\图\铡刀开关.JPG"/>
              <p:cNvPicPr/>
              <p:nvPr>
                <p:custDataLst>
                  <p:tags r:id="rId8"/>
                </p:custDataLst>
              </p:nvPr>
            </p:nvPicPr>
            <p:blipFill>
              <a:blip r:embed="rId7"/>
              <a:stretch>
                <a:fillRect/>
              </a:stretch>
            </p:blipFill>
            <p:spPr>
              <a:xfrm>
                <a:off x="1659" y="1089"/>
                <a:ext cx="862" cy="5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1269" name="Picture 5" descr="H:\2\人教教参资源\九\图\小灯泡.JPG"/>
              <p:cNvPicPr/>
              <p:nvPr>
                <p:custDataLst>
                  <p:tags r:id="rId10"/>
                </p:custDataLst>
              </p:nvPr>
            </p:nvPicPr>
            <p:blipFill>
              <a:blip r:embed="rId9"/>
              <a:stretch>
                <a:fillRect/>
              </a:stretch>
            </p:blipFill>
            <p:spPr>
              <a:xfrm>
                <a:off x="139" y="23"/>
                <a:ext cx="771" cy="53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1270" name="Picture 10" descr="H:\2\人教教参资源\九\图\电池组.JPG"/>
              <p:cNvPicPr/>
              <p:nvPr>
                <p:custDataLst>
                  <p:tags r:id="rId12"/>
                </p:custDataLst>
              </p:nvPr>
            </p:nvPicPr>
            <p:blipFill>
              <a:blip r:embed="rId11"/>
              <a:stretch>
                <a:fillRect/>
              </a:stretch>
            </p:blipFill>
            <p:spPr>
              <a:xfrm>
                <a:off x="3" y="1202"/>
                <a:ext cx="1329" cy="52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1271" name="Picture 5" descr="H:\2\人教教参资源\九\图\小灯泡.JPG"/>
              <p:cNvPicPr/>
              <p:nvPr>
                <p:custDataLst>
                  <p:tags r:id="rId13"/>
                </p:custDataLst>
              </p:nvPr>
            </p:nvPicPr>
            <p:blipFill>
              <a:blip r:embed="rId9"/>
              <a:stretch>
                <a:fillRect/>
              </a:stretch>
            </p:blipFill>
            <p:spPr>
              <a:xfrm>
                <a:off x="1455" y="0"/>
                <a:ext cx="771" cy="53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1272" name="未知"/>
              <p:cNvSpPr/>
              <p:nvPr>
                <p:custDataLst>
                  <p:tags r:id="rId14"/>
                </p:custDataLst>
              </p:nvPr>
            </p:nvSpPr>
            <p:spPr>
              <a:xfrm>
                <a:off x="774" y="347"/>
                <a:ext cx="862" cy="260"/>
              </a:xfrm>
              <a:custGeom>
                <a:cxnLst>
                  <a:cxn ang="0">
                    <a:pos x="0" y="16"/>
                  </a:cxn>
                  <a:cxn ang="0">
                    <a:pos x="137" y="38"/>
                  </a:cxn>
                  <a:cxn ang="0">
                    <a:pos x="318" y="243"/>
                  </a:cxn>
                  <a:cxn ang="0">
                    <a:pos x="613" y="138"/>
                  </a:cxn>
                  <a:cxn ang="0">
                    <a:pos x="752" y="25"/>
                  </a:cxn>
                  <a:cxn ang="0">
                    <a:pos x="862" y="16"/>
                  </a:cxn>
                </a:cxnLst>
                <a:pathLst>
                  <a:path w="862" h="260">
                    <a:moveTo>
                      <a:pt x="0" y="16"/>
                    </a:moveTo>
                    <a:cubicBezTo>
                      <a:pt x="42" y="8"/>
                      <a:pt x="84" y="0"/>
                      <a:pt x="137" y="38"/>
                    </a:cubicBezTo>
                    <a:cubicBezTo>
                      <a:pt x="190" y="76"/>
                      <a:pt x="239" y="226"/>
                      <a:pt x="318" y="243"/>
                    </a:cubicBezTo>
                    <a:cubicBezTo>
                      <a:pt x="397" y="260"/>
                      <a:pt x="541" y="174"/>
                      <a:pt x="613" y="138"/>
                    </a:cubicBezTo>
                    <a:cubicBezTo>
                      <a:pt x="685" y="102"/>
                      <a:pt x="710" y="45"/>
                      <a:pt x="752" y="25"/>
                    </a:cubicBezTo>
                    <a:cubicBezTo>
                      <a:pt x="794" y="5"/>
                      <a:pt x="839" y="18"/>
                      <a:pt x="862" y="16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273" name="未知"/>
              <p:cNvSpPr/>
              <p:nvPr>
                <p:custDataLst>
                  <p:tags r:id="rId15"/>
                </p:custDataLst>
              </p:nvPr>
            </p:nvSpPr>
            <p:spPr>
              <a:xfrm>
                <a:off x="0" y="385"/>
                <a:ext cx="263" cy="1139"/>
              </a:xfrm>
              <a:custGeom>
                <a:cxnLst>
                  <a:cxn ang="0">
                    <a:pos x="263" y="0"/>
                  </a:cxn>
                  <a:cxn ang="0">
                    <a:pos x="177" y="86"/>
                  </a:cxn>
                  <a:cxn ang="0">
                    <a:pos x="229" y="363"/>
                  </a:cxn>
                  <a:cxn ang="0">
                    <a:pos x="38" y="643"/>
                  </a:cxn>
                  <a:cxn ang="0">
                    <a:pos x="10" y="868"/>
                  </a:cxn>
                  <a:cxn ang="0">
                    <a:pos x="96" y="1000"/>
                  </a:cxn>
                  <a:cxn ang="0">
                    <a:pos x="129" y="1139"/>
                  </a:cxn>
                </a:cxnLst>
                <a:pathLst>
                  <a:path w="263" h="1139">
                    <a:moveTo>
                      <a:pt x="263" y="0"/>
                    </a:moveTo>
                    <a:cubicBezTo>
                      <a:pt x="249" y="14"/>
                      <a:pt x="183" y="26"/>
                      <a:pt x="177" y="86"/>
                    </a:cubicBezTo>
                    <a:cubicBezTo>
                      <a:pt x="171" y="146"/>
                      <a:pt x="252" y="270"/>
                      <a:pt x="229" y="363"/>
                    </a:cubicBezTo>
                    <a:cubicBezTo>
                      <a:pt x="206" y="456"/>
                      <a:pt x="74" y="559"/>
                      <a:pt x="38" y="643"/>
                    </a:cubicBezTo>
                    <a:cubicBezTo>
                      <a:pt x="2" y="727"/>
                      <a:pt x="0" y="809"/>
                      <a:pt x="10" y="868"/>
                    </a:cubicBezTo>
                    <a:cubicBezTo>
                      <a:pt x="20" y="927"/>
                      <a:pt x="76" y="955"/>
                      <a:pt x="96" y="1000"/>
                    </a:cubicBezTo>
                    <a:cubicBezTo>
                      <a:pt x="116" y="1045"/>
                      <a:pt x="122" y="1110"/>
                      <a:pt x="129" y="1139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274" name="未知"/>
              <p:cNvSpPr/>
              <p:nvPr>
                <p:custDataLst>
                  <p:tags r:id="rId16"/>
                </p:custDataLst>
              </p:nvPr>
            </p:nvSpPr>
            <p:spPr>
              <a:xfrm>
                <a:off x="2060" y="325"/>
                <a:ext cx="475" cy="1179"/>
              </a:xfrm>
              <a:custGeom>
                <a:cxnLst>
                  <a:cxn ang="0">
                    <a:pos x="287" y="1179"/>
                  </a:cxn>
                  <a:cxn ang="0">
                    <a:pos x="452" y="1034"/>
                  </a:cxn>
                  <a:cxn ang="0">
                    <a:pos x="426" y="676"/>
                  </a:cxn>
                  <a:cxn ang="0">
                    <a:pos x="241" y="305"/>
                  </a:cxn>
                  <a:cxn ang="0">
                    <a:pos x="39" y="106"/>
                  </a:cxn>
                  <a:cxn ang="0">
                    <a:pos x="9" y="0"/>
                  </a:cxn>
                </a:cxnLst>
                <a:pathLst>
                  <a:path w="475" h="1179">
                    <a:moveTo>
                      <a:pt x="287" y="1179"/>
                    </a:moveTo>
                    <a:cubicBezTo>
                      <a:pt x="314" y="1155"/>
                      <a:pt x="429" y="1118"/>
                      <a:pt x="452" y="1034"/>
                    </a:cubicBezTo>
                    <a:cubicBezTo>
                      <a:pt x="475" y="950"/>
                      <a:pt x="461" y="798"/>
                      <a:pt x="426" y="676"/>
                    </a:cubicBezTo>
                    <a:cubicBezTo>
                      <a:pt x="391" y="554"/>
                      <a:pt x="305" y="400"/>
                      <a:pt x="241" y="305"/>
                    </a:cubicBezTo>
                    <a:cubicBezTo>
                      <a:pt x="177" y="210"/>
                      <a:pt x="78" y="157"/>
                      <a:pt x="39" y="106"/>
                    </a:cubicBezTo>
                    <a:cubicBezTo>
                      <a:pt x="0" y="55"/>
                      <a:pt x="15" y="22"/>
                      <a:pt x="9" y="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275" name="未知"/>
              <p:cNvSpPr/>
              <p:nvPr>
                <p:custDataLst>
                  <p:tags r:id="rId17"/>
                </p:custDataLst>
              </p:nvPr>
            </p:nvSpPr>
            <p:spPr>
              <a:xfrm>
                <a:off x="1215" y="1472"/>
                <a:ext cx="642" cy="207"/>
              </a:xfrm>
              <a:custGeom>
                <a:cxnLst>
                  <a:cxn ang="0">
                    <a:pos x="0" y="85"/>
                  </a:cxn>
                  <a:cxn ang="0">
                    <a:pos x="225" y="198"/>
                  </a:cxn>
                  <a:cxn ang="0">
                    <a:pos x="573" y="29"/>
                  </a:cxn>
                  <a:cxn ang="0">
                    <a:pos x="639" y="22"/>
                  </a:cxn>
                </a:cxnLst>
                <a:pathLst>
                  <a:path w="642" h="206">
                    <a:moveTo>
                      <a:pt x="0" y="85"/>
                    </a:moveTo>
                    <a:cubicBezTo>
                      <a:pt x="37" y="104"/>
                      <a:pt x="130" y="207"/>
                      <a:pt x="225" y="198"/>
                    </a:cubicBezTo>
                    <a:cubicBezTo>
                      <a:pt x="320" y="189"/>
                      <a:pt x="504" y="58"/>
                      <a:pt x="573" y="29"/>
                    </a:cubicBezTo>
                    <a:cubicBezTo>
                      <a:pt x="642" y="0"/>
                      <a:pt x="625" y="24"/>
                      <a:pt x="639" y="22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1276" name="Text Box 31"/>
            <p:cNvSpPr/>
            <p:nvPr>
              <p:custDataLst>
                <p:tags r:id="rId18"/>
              </p:custDataLst>
            </p:nvPr>
          </p:nvSpPr>
          <p:spPr>
            <a:xfrm>
              <a:off x="5652492" y="2668850"/>
              <a:ext cx="647700" cy="29328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1</a:t>
              </a:r>
              <a:endParaRPr lang="en-US" altLang="zh-CN" sz="2000" b="1">
                <a:latin typeface="Times New Roman" pitchFamily="18" charset="0"/>
              </a:endParaRPr>
            </a:p>
          </p:txBody>
        </p:sp>
        <p:sp>
          <p:nvSpPr>
            <p:cNvPr id="11277" name="Text Box 32"/>
            <p:cNvSpPr/>
            <p:nvPr>
              <p:custDataLst>
                <p:tags r:id="rId19"/>
              </p:custDataLst>
            </p:nvPr>
          </p:nvSpPr>
          <p:spPr>
            <a:xfrm>
              <a:off x="7452692" y="2668850"/>
              <a:ext cx="647700" cy="29328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>
                  <a:latin typeface="Times New Roman" pitchFamily="18" charset="0"/>
                </a:rPr>
                <a:t>L</a:t>
              </a:r>
              <a:r>
                <a:rPr lang="en-US" altLang="zh-CN" sz="2000" b="1" baseline="-25000">
                  <a:latin typeface="Times New Roman" pitchFamily="18" charset="0"/>
                </a:rPr>
                <a:t>2</a:t>
              </a:r>
              <a:endParaRPr lang="en-US" altLang="zh-CN" sz="2000" b="1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3313" name="矩形 10"/>
          <p:cNvSpPr/>
          <p:nvPr>
            <p:custDataLst>
              <p:tags r:id="rId4"/>
            </p:custDataLst>
          </p:nvPr>
        </p:nvSpPr>
        <p:spPr>
          <a:xfrm>
            <a:off x="184150" y="266700"/>
            <a:ext cx="65151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一、串联电路中电压规律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4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81000" y="5254625"/>
            <a:ext cx="82851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选用不同规格的小灯泡，连接成串联电路，分别用电压表测量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，电源两端的电压。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13315" name="Rectangle 4"/>
          <p:cNvSpPr/>
          <p:nvPr>
            <p:custDataLst>
              <p:tags r:id="rId6"/>
            </p:custDataLst>
          </p:nvPr>
        </p:nvSpPr>
        <p:spPr>
          <a:xfrm>
            <a:off x="184150" y="1290638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小实验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3316" name="Group 5"/>
          <p:cNvGrpSpPr/>
          <p:nvPr>
            <p:custDataLst>
              <p:tags r:id="rId7"/>
            </p:custDataLst>
          </p:nvPr>
        </p:nvGrpSpPr>
        <p:grpSpPr>
          <a:xfrm>
            <a:off x="2276475" y="1662112"/>
            <a:ext cx="4064000" cy="2903538"/>
            <a:chOff x="0" y="-68"/>
            <a:chExt cx="2359" cy="1791"/>
          </a:xfrm>
        </p:grpSpPr>
        <p:sp>
          <p:nvSpPr>
            <p:cNvPr id="13317" name="Rectangle 6"/>
            <p:cNvSpPr/>
            <p:nvPr>
              <p:custDataLst>
                <p:tags r:id="rId8"/>
              </p:custDataLst>
            </p:nvPr>
          </p:nvSpPr>
          <p:spPr>
            <a:xfrm>
              <a:off x="0" y="476"/>
              <a:ext cx="2359" cy="108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1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18" name="AutoShape 21"/>
            <p:cNvSpPr/>
            <p:nvPr>
              <p:custDataLst>
                <p:tags r:id="rId9"/>
              </p:custDataLst>
            </p:nvPr>
          </p:nvSpPr>
          <p:spPr>
            <a:xfrm>
              <a:off x="590" y="318"/>
              <a:ext cx="309" cy="306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100">
                <a:solidFill>
                  <a:srgbClr val="000000"/>
                </a:solidFill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19" name="Text Box 8"/>
            <p:cNvSpPr/>
            <p:nvPr>
              <p:custDataLst>
                <p:tags r:id="rId10"/>
              </p:custDataLst>
            </p:nvPr>
          </p:nvSpPr>
          <p:spPr>
            <a:xfrm>
              <a:off x="1782" y="-68"/>
              <a:ext cx="577" cy="3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r>
                <a:rPr lang="en-US" altLang="zh-CN" sz="21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1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1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13320" name="Group 9"/>
            <p:cNvGrpSpPr/>
            <p:nvPr>
              <p:custDataLst>
                <p:tags r:id="rId11"/>
              </p:custDataLst>
            </p:nvPr>
          </p:nvGrpSpPr>
          <p:grpSpPr>
            <a:xfrm>
              <a:off x="522" y="1463"/>
              <a:ext cx="283" cy="170"/>
              <a:chExt cx="256" cy="142"/>
            </a:xfrm>
          </p:grpSpPr>
          <p:sp>
            <p:nvSpPr>
              <p:cNvPr id="13321" name="Rectangle 15"/>
              <p:cNvSpPr/>
              <p:nvPr>
                <p:custDataLst>
                  <p:tags r:id="rId12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1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13322" name="Line 16"/>
              <p:cNvCxnSpPr/>
              <p:nvPr>
                <p:custDataLst>
                  <p:tags r:id="rId13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13323" name="Oval 17"/>
              <p:cNvSpPr/>
              <p:nvPr>
                <p:custDataLst>
                  <p:tags r:id="rId14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1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324" name="Group 13"/>
            <p:cNvGrpSpPr/>
            <p:nvPr>
              <p:custDataLst>
                <p:tags r:id="rId15"/>
              </p:custDataLst>
            </p:nvPr>
          </p:nvGrpSpPr>
          <p:grpSpPr>
            <a:xfrm>
              <a:off x="1588" y="1383"/>
              <a:ext cx="85" cy="340"/>
              <a:chExt cx="85" cy="340"/>
            </a:xfrm>
          </p:grpSpPr>
          <p:sp>
            <p:nvSpPr>
              <p:cNvPr id="13325" name="Rectangle 19"/>
              <p:cNvSpPr/>
              <p:nvPr>
                <p:custDataLst>
                  <p:tags r:id="rId16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1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13326" name="Line 20"/>
              <p:cNvCxnSpPr/>
              <p:nvPr>
                <p:custDataLst>
                  <p:tags r:id="rId17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3327" name="Line 21"/>
              <p:cNvCxnSpPr/>
              <p:nvPr>
                <p:custDataLst>
                  <p:tags r:id="rId18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13328" name="AutoShape 21"/>
            <p:cNvSpPr/>
            <p:nvPr>
              <p:custDataLst>
                <p:tags r:id="rId19"/>
              </p:custDataLst>
            </p:nvPr>
          </p:nvSpPr>
          <p:spPr>
            <a:xfrm>
              <a:off x="1551" y="318"/>
              <a:ext cx="309" cy="306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100">
                <a:solidFill>
                  <a:srgbClr val="000000"/>
                </a:solidFill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29" name="Oval 18"/>
            <p:cNvSpPr/>
            <p:nvPr>
              <p:custDataLst>
                <p:tags r:id="rId20"/>
              </p:custDataLst>
            </p:nvPr>
          </p:nvSpPr>
          <p:spPr>
            <a:xfrm>
              <a:off x="275" y="439"/>
              <a:ext cx="68" cy="68"/>
            </a:xfrm>
            <a:prstGeom prst="ellipse">
              <a:avLst/>
            </a:prstGeom>
            <a:solidFill>
              <a:srgbClr val="CC0000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1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30" name="Text Box 19"/>
            <p:cNvSpPr/>
            <p:nvPr>
              <p:custDataLst>
                <p:tags r:id="rId21"/>
              </p:custDataLst>
            </p:nvPr>
          </p:nvSpPr>
          <p:spPr>
            <a:xfrm>
              <a:off x="205" y="499"/>
              <a:ext cx="236" cy="3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r>
                <a:rPr lang="en-US" altLang="zh-CN" sz="2100">
                  <a:latin typeface="Times New Roman" pitchFamily="18" charset="0"/>
                  <a:ea typeface="微软雅黑" panose="020b0503020204020204" pitchFamily="34" charset="-122"/>
                </a:rPr>
                <a:t>A</a:t>
              </a:r>
              <a:endParaRPr lang="en-US" altLang="zh-CN" sz="21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31" name="Oval 20"/>
            <p:cNvSpPr/>
            <p:nvPr>
              <p:custDataLst>
                <p:tags r:id="rId22"/>
              </p:custDataLst>
            </p:nvPr>
          </p:nvSpPr>
          <p:spPr>
            <a:xfrm>
              <a:off x="1203" y="431"/>
              <a:ext cx="68" cy="68"/>
            </a:xfrm>
            <a:prstGeom prst="ellipse">
              <a:avLst/>
            </a:prstGeom>
            <a:solidFill>
              <a:srgbClr val="CC0000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1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32" name="Text Box 21"/>
            <p:cNvSpPr/>
            <p:nvPr>
              <p:custDataLst>
                <p:tags r:id="rId23"/>
              </p:custDataLst>
            </p:nvPr>
          </p:nvSpPr>
          <p:spPr>
            <a:xfrm>
              <a:off x="1135" y="476"/>
              <a:ext cx="227" cy="3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r>
                <a:rPr lang="en-US" altLang="zh-CN" sz="2100">
                  <a:latin typeface="Times New Roman" pitchFamily="18" charset="0"/>
                  <a:ea typeface="微软雅黑" panose="020b0503020204020204" pitchFamily="34" charset="-122"/>
                </a:rPr>
                <a:t>B</a:t>
              </a:r>
              <a:endParaRPr lang="en-US" altLang="zh-CN" sz="21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33" name="Oval 22"/>
            <p:cNvSpPr/>
            <p:nvPr>
              <p:custDataLst>
                <p:tags r:id="rId24"/>
              </p:custDataLst>
            </p:nvPr>
          </p:nvSpPr>
          <p:spPr>
            <a:xfrm>
              <a:off x="2067" y="440"/>
              <a:ext cx="68" cy="68"/>
            </a:xfrm>
            <a:prstGeom prst="ellipse">
              <a:avLst/>
            </a:prstGeom>
            <a:solidFill>
              <a:srgbClr val="CC0000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1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34" name="Text Box 23"/>
            <p:cNvSpPr/>
            <p:nvPr>
              <p:custDataLst>
                <p:tags r:id="rId25"/>
              </p:custDataLst>
            </p:nvPr>
          </p:nvSpPr>
          <p:spPr>
            <a:xfrm>
              <a:off x="1991" y="476"/>
              <a:ext cx="227" cy="3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r>
                <a:rPr lang="en-US" altLang="zh-CN" sz="2100">
                  <a:latin typeface="Times New Roman" pitchFamily="18" charset="0"/>
                  <a:ea typeface="微软雅黑" panose="020b0503020204020204" pitchFamily="34" charset="-122"/>
                </a:rPr>
                <a:t>C</a:t>
              </a:r>
              <a:endParaRPr lang="en-US" altLang="zh-CN" sz="21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3335" name="Text Box 24"/>
            <p:cNvSpPr/>
            <p:nvPr>
              <p:custDataLst>
                <p:tags r:id="rId26"/>
              </p:custDataLst>
            </p:nvPr>
          </p:nvSpPr>
          <p:spPr>
            <a:xfrm>
              <a:off x="796" y="-68"/>
              <a:ext cx="566" cy="3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r>
                <a:rPr lang="en-US" altLang="zh-CN" sz="21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1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1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grpSp>
        <p:nvGrpSpPr>
          <p:cNvPr id="15361" name="组合 1"/>
          <p:cNvGrpSpPr/>
          <p:nvPr>
            <p:custDataLst>
              <p:tags r:id="rId4"/>
            </p:custDataLst>
          </p:nvPr>
        </p:nvGrpSpPr>
        <p:grpSpPr>
          <a:xfrm>
            <a:off x="514350" y="247650"/>
            <a:ext cx="3175000" cy="2438400"/>
            <a:chOff x="1190" y="1905"/>
            <a:chExt cx="5782" cy="4423"/>
          </a:xfrm>
        </p:grpSpPr>
        <p:pic>
          <p:nvPicPr>
            <p:cNvPr id="15362" name="Picture 7" descr="H:\2\人教教参资源\九\图\电压表.JPG"/>
            <p:cNvPicPr/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2635" y="1905"/>
              <a:ext cx="1560" cy="158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5363" name="Group 5"/>
            <p:cNvGrpSpPr/>
            <p:nvPr>
              <p:custDataLst>
                <p:tags r:id="rId7"/>
              </p:custDataLst>
            </p:nvPr>
          </p:nvGrpSpPr>
          <p:grpSpPr>
            <a:xfrm>
              <a:off x="1190" y="3398"/>
              <a:ext cx="5783" cy="2930"/>
              <a:chExt cx="2540" cy="1292"/>
            </a:xfrm>
          </p:grpSpPr>
          <p:pic>
            <p:nvPicPr>
              <p:cNvPr id="15364" name="Picture 5" descr="H:\2\人教教参资源\九\图\小灯泡.JPG"/>
              <p:cNvPicPr/>
              <p:nvPr>
                <p:custDataLst>
                  <p:tags r:id="rId9"/>
                </p:custDataLst>
              </p:nvPr>
            </p:nvPicPr>
            <p:blipFill>
              <a:blip r:embed="rId8"/>
              <a:stretch>
                <a:fillRect/>
              </a:stretch>
            </p:blipFill>
            <p:spPr>
              <a:xfrm>
                <a:off x="1633" y="0"/>
                <a:ext cx="589" cy="3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65" name="Picture 5" descr="H:\2\人教教参资源\九\图\小灯泡.JPG"/>
              <p:cNvPicPr/>
              <p:nvPr>
                <p:custDataLst>
                  <p:tags r:id="rId11"/>
                </p:custDataLst>
              </p:nvPr>
            </p:nvPicPr>
            <p:blipFill>
              <a:blip r:embed="rId10"/>
              <a:stretch>
                <a:fillRect/>
              </a:stretch>
            </p:blipFill>
            <p:spPr>
              <a:xfrm>
                <a:off x="312" y="5"/>
                <a:ext cx="573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66" name="Picture 3" descr="H:\2\人教教参资源\九\图\铡刀开关.JPG"/>
              <p:cNvPicPr/>
              <p:nvPr>
                <p:custDataLst>
                  <p:tags r:id="rId13"/>
                </p:custDataLst>
              </p:nvPr>
            </p:nvPicPr>
            <p:blipFill>
              <a:blip r:embed="rId12"/>
              <a:stretch>
                <a:fillRect/>
              </a:stretch>
            </p:blipFill>
            <p:spPr>
              <a:xfrm>
                <a:off x="1643" y="921"/>
                <a:ext cx="672" cy="37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67" name="Picture 10" descr="H:\2\人教教参资源\九\图\电池组.JPG"/>
              <p:cNvPicPr/>
              <p:nvPr>
                <p:custDataLst>
                  <p:tags r:id="rId15"/>
                </p:custDataLst>
              </p:nvPr>
            </p:nvPicPr>
            <p:blipFill>
              <a:blip r:embed="rId14"/>
              <a:stretch>
                <a:fillRect/>
              </a:stretch>
            </p:blipFill>
            <p:spPr>
              <a:xfrm flipH="1">
                <a:off x="68" y="975"/>
                <a:ext cx="929" cy="31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5368" name="任意多边形 375"/>
              <p:cNvSpPr/>
              <p:nvPr>
                <p:custDataLst>
                  <p:tags r:id="rId16"/>
                </p:custDataLst>
              </p:nvPr>
            </p:nvSpPr>
            <p:spPr>
              <a:xfrm>
                <a:off x="926" y="1182"/>
                <a:ext cx="905" cy="104"/>
              </a:xfrm>
              <a:custGeom>
                <a:cxnLst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</a:cxnLst>
                <a:pathLst>
                  <a:path w="1296" h="172">
                    <a:moveTo>
                      <a:pt x="0" y="6"/>
                    </a:moveTo>
                    <a:cubicBezTo>
                      <a:pt x="13" y="18"/>
                      <a:pt x="7" y="53"/>
                      <a:pt x="79" y="79"/>
                    </a:cubicBezTo>
                    <a:cubicBezTo>
                      <a:pt x="151" y="105"/>
                      <a:pt x="315" y="158"/>
                      <a:pt x="430" y="165"/>
                    </a:cubicBezTo>
                    <a:cubicBezTo>
                      <a:pt x="545" y="172"/>
                      <a:pt x="674" y="143"/>
                      <a:pt x="770" y="119"/>
                    </a:cubicBezTo>
                    <a:cubicBezTo>
                      <a:pt x="866" y="95"/>
                      <a:pt x="926" y="38"/>
                      <a:pt x="1006" y="19"/>
                    </a:cubicBezTo>
                    <a:cubicBezTo>
                      <a:pt x="1086" y="0"/>
                      <a:pt x="1206" y="6"/>
                      <a:pt x="1251" y="6"/>
                    </a:cubicBezTo>
                    <a:cubicBezTo>
                      <a:pt x="1296" y="6"/>
                      <a:pt x="1272" y="16"/>
                      <a:pt x="1277" y="19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69" name="任意多边形 376"/>
              <p:cNvSpPr/>
              <p:nvPr>
                <p:custDataLst>
                  <p:tags r:id="rId17"/>
                </p:custDataLst>
              </p:nvPr>
            </p:nvSpPr>
            <p:spPr>
              <a:xfrm>
                <a:off x="2114" y="248"/>
                <a:ext cx="426" cy="976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pathLst>
                  <a:path w="609" h="1611">
                    <a:moveTo>
                      <a:pt x="106" y="1563"/>
                    </a:moveTo>
                    <a:cubicBezTo>
                      <a:pt x="122" y="1563"/>
                      <a:pt x="149" y="1612"/>
                      <a:pt x="205" y="1563"/>
                    </a:cubicBezTo>
                    <a:cubicBezTo>
                      <a:pt x="261" y="1514"/>
                      <a:pt x="386" y="1404"/>
                      <a:pt x="443" y="1270"/>
                    </a:cubicBezTo>
                    <a:cubicBezTo>
                      <a:pt x="500" y="1136"/>
                      <a:pt x="609" y="944"/>
                      <a:pt x="549" y="760"/>
                    </a:cubicBezTo>
                    <a:cubicBezTo>
                      <a:pt x="489" y="576"/>
                      <a:pt x="172" y="293"/>
                      <a:pt x="86" y="166"/>
                    </a:cubicBezTo>
                    <a:cubicBezTo>
                      <a:pt x="0" y="39"/>
                      <a:pt x="44" y="35"/>
                      <a:pt x="33" y="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70" name="任意多边形 377"/>
              <p:cNvSpPr/>
              <p:nvPr>
                <p:custDataLst>
                  <p:tags r:id="rId18"/>
                </p:custDataLst>
              </p:nvPr>
            </p:nvSpPr>
            <p:spPr>
              <a:xfrm>
                <a:off x="783" y="207"/>
                <a:ext cx="983" cy="92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pathLst>
                  <a:path w="1407" h="152">
                    <a:moveTo>
                      <a:pt x="1407" y="41"/>
                    </a:moveTo>
                    <a:cubicBezTo>
                      <a:pt x="1363" y="37"/>
                      <a:pt x="1252" y="0"/>
                      <a:pt x="1140" y="18"/>
                    </a:cubicBezTo>
                    <a:cubicBezTo>
                      <a:pt x="1028" y="36"/>
                      <a:pt x="887" y="148"/>
                      <a:pt x="736" y="150"/>
                    </a:cubicBezTo>
                    <a:cubicBezTo>
                      <a:pt x="585" y="152"/>
                      <a:pt x="356" y="51"/>
                      <a:pt x="233" y="31"/>
                    </a:cubicBezTo>
                    <a:cubicBezTo>
                      <a:pt x="110" y="11"/>
                      <a:pt x="49" y="28"/>
                      <a:pt x="0" y="27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71" name="任意多边形 378"/>
              <p:cNvSpPr/>
              <p:nvPr>
                <p:custDataLst>
                  <p:tags r:id="rId19"/>
                </p:custDataLst>
              </p:nvPr>
            </p:nvSpPr>
            <p:spPr>
              <a:xfrm>
                <a:off x="0" y="220"/>
                <a:ext cx="434" cy="951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</a:cxnLst>
                <a:pathLst>
                  <a:path w="621" h="1571">
                    <a:moveTo>
                      <a:pt x="621" y="22"/>
                    </a:moveTo>
                    <a:cubicBezTo>
                      <a:pt x="587" y="31"/>
                      <a:pt x="509" y="0"/>
                      <a:pt x="416" y="75"/>
                    </a:cubicBezTo>
                    <a:cubicBezTo>
                      <a:pt x="323" y="150"/>
                      <a:pt x="124" y="321"/>
                      <a:pt x="62" y="472"/>
                    </a:cubicBezTo>
                    <a:cubicBezTo>
                      <a:pt x="0" y="623"/>
                      <a:pt x="20" y="809"/>
                      <a:pt x="43" y="981"/>
                    </a:cubicBezTo>
                    <a:cubicBezTo>
                      <a:pt x="66" y="1153"/>
                      <a:pt x="184" y="1452"/>
                      <a:pt x="197" y="1505"/>
                    </a:cubicBezTo>
                    <a:cubicBezTo>
                      <a:pt x="210" y="1558"/>
                      <a:pt x="121" y="1289"/>
                      <a:pt x="124" y="1300"/>
                    </a:cubicBezTo>
                    <a:cubicBezTo>
                      <a:pt x="127" y="1311"/>
                      <a:pt x="198" y="1515"/>
                      <a:pt x="217" y="1571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72" name="Rectangle 248"/>
              <p:cNvSpPr/>
              <p:nvPr>
                <p:custDataLst>
                  <p:tags r:id="rId20"/>
                </p:custDataLst>
              </p:nvPr>
            </p:nvSpPr>
            <p:spPr>
              <a:xfrm>
                <a:off x="522" y="227"/>
                <a:ext cx="274" cy="27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80000"/>
                  </a:lnSpc>
                </a:pPr>
                <a:r>
                  <a:rPr lang="zh-CN" altLang="en-US" sz="2000" b="1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000" b="1" baseline="-25000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1</a:t>
                </a:r>
                <a:r>
                  <a:rPr lang="zh-CN" altLang="en-US" sz="40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40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5373" name="Rectangle 248"/>
              <p:cNvSpPr/>
              <p:nvPr>
                <p:custDataLst>
                  <p:tags r:id="rId21"/>
                </p:custDataLst>
              </p:nvPr>
            </p:nvSpPr>
            <p:spPr>
              <a:xfrm>
                <a:off x="1909" y="152"/>
                <a:ext cx="291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000" b="1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000" b="1" baseline="-25000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2</a:t>
                </a:r>
                <a:r>
                  <a:rPr lang="zh-CN" altLang="en-US" sz="40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40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</p:grpSp>
        <p:sp>
          <p:nvSpPr>
            <p:cNvPr id="15374" name="任意多边形 382"/>
            <p:cNvSpPr/>
            <p:nvPr>
              <p:custDataLst>
                <p:tags r:id="rId22"/>
              </p:custDataLst>
            </p:nvPr>
          </p:nvSpPr>
          <p:spPr>
            <a:xfrm>
              <a:off x="1910" y="3088"/>
              <a:ext cx="1178" cy="890"/>
            </a:xfrm>
            <a:custGeom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518" h="393">
                  <a:moveTo>
                    <a:pt x="518" y="0"/>
                  </a:moveTo>
                  <a:cubicBezTo>
                    <a:pt x="484" y="3"/>
                    <a:pt x="391" y="1"/>
                    <a:pt x="313" y="20"/>
                  </a:cubicBezTo>
                  <a:cubicBezTo>
                    <a:pt x="235" y="39"/>
                    <a:pt x="98" y="63"/>
                    <a:pt x="49" y="115"/>
                  </a:cubicBezTo>
                  <a:cubicBezTo>
                    <a:pt x="0" y="167"/>
                    <a:pt x="5" y="285"/>
                    <a:pt x="17" y="331"/>
                  </a:cubicBezTo>
                  <a:cubicBezTo>
                    <a:pt x="29" y="377"/>
                    <a:pt x="100" y="380"/>
                    <a:pt x="122" y="393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375" name="任意多边形 383"/>
            <p:cNvSpPr/>
            <p:nvPr>
              <p:custDataLst>
                <p:tags r:id="rId23"/>
              </p:custDataLst>
            </p:nvPr>
          </p:nvSpPr>
          <p:spPr>
            <a:xfrm>
              <a:off x="3050" y="3038"/>
              <a:ext cx="563" cy="852"/>
            </a:xfrm>
            <a:custGeom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</a:cxnLst>
              <a:pathLst>
                <a:path w="246" h="376">
                  <a:moveTo>
                    <a:pt x="152" y="0"/>
                  </a:moveTo>
                  <a:cubicBezTo>
                    <a:pt x="167" y="25"/>
                    <a:pt x="239" y="98"/>
                    <a:pt x="243" y="151"/>
                  </a:cubicBezTo>
                  <a:cubicBezTo>
                    <a:pt x="247" y="204"/>
                    <a:pt x="219" y="279"/>
                    <a:pt x="179" y="316"/>
                  </a:cubicBezTo>
                  <a:cubicBezTo>
                    <a:pt x="139" y="353"/>
                    <a:pt x="37" y="363"/>
                    <a:pt x="0" y="376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15376" name="组合 4"/>
          <p:cNvGrpSpPr/>
          <p:nvPr>
            <p:custDataLst>
              <p:tags r:id="rId24"/>
            </p:custDataLst>
          </p:nvPr>
        </p:nvGrpSpPr>
        <p:grpSpPr>
          <a:xfrm>
            <a:off x="4962525" y="274638"/>
            <a:ext cx="3155950" cy="2349500"/>
            <a:chOff x="6973" y="1905"/>
            <a:chExt cx="6064" cy="4365"/>
          </a:xfrm>
        </p:grpSpPr>
        <p:pic>
          <p:nvPicPr>
            <p:cNvPr id="15377" name="Picture 7" descr="H:\2\人教教参资源\九\图\电压表.JPG"/>
            <p:cNvPicPr/>
            <p:nvPr>
              <p:custDataLst>
                <p:tags r:id="rId26"/>
              </p:custDataLst>
            </p:nvPr>
          </p:nvPicPr>
          <p:blipFill>
            <a:blip r:embed="rId25"/>
            <a:stretch>
              <a:fillRect/>
            </a:stretch>
          </p:blipFill>
          <p:spPr>
            <a:xfrm>
              <a:off x="9250" y="1905"/>
              <a:ext cx="1635" cy="149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5378" name="Group 18"/>
            <p:cNvGrpSpPr/>
            <p:nvPr>
              <p:custDataLst>
                <p:tags r:id="rId27"/>
              </p:custDataLst>
            </p:nvPr>
          </p:nvGrpSpPr>
          <p:grpSpPr>
            <a:xfrm>
              <a:off x="6973" y="3508"/>
              <a:ext cx="6065" cy="2762"/>
              <a:chExt cx="2540" cy="1292"/>
            </a:xfrm>
          </p:grpSpPr>
          <p:pic>
            <p:nvPicPr>
              <p:cNvPr id="15379" name="Picture 5" descr="H:\2\人教教参资源\九\图\小灯泡.JPG"/>
              <p:cNvPicPr/>
              <p:nvPr>
                <p:custDataLst>
                  <p:tags r:id="rId29"/>
                </p:custDataLst>
              </p:nvPr>
            </p:nvPicPr>
            <p:blipFill>
              <a:blip r:embed="rId28"/>
              <a:stretch>
                <a:fillRect/>
              </a:stretch>
            </p:blipFill>
            <p:spPr>
              <a:xfrm>
                <a:off x="1643" y="0"/>
                <a:ext cx="589" cy="3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80" name="Picture 5" descr="H:\2\人教教参资源\九\图\小灯泡.JPG"/>
              <p:cNvPicPr/>
              <p:nvPr>
                <p:custDataLst>
                  <p:tags r:id="rId31"/>
                </p:custDataLst>
              </p:nvPr>
            </p:nvPicPr>
            <p:blipFill>
              <a:blip r:embed="rId30"/>
              <a:stretch>
                <a:fillRect/>
              </a:stretch>
            </p:blipFill>
            <p:spPr>
              <a:xfrm>
                <a:off x="312" y="5"/>
                <a:ext cx="573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81" name="Picture 3" descr="H:\2\人教教参资源\九\图\铡刀开关.JPG"/>
              <p:cNvPicPr/>
              <p:nvPr>
                <p:custDataLst>
                  <p:tags r:id="rId33"/>
                </p:custDataLst>
              </p:nvPr>
            </p:nvPicPr>
            <p:blipFill>
              <a:blip r:embed="rId32"/>
              <a:stretch>
                <a:fillRect/>
              </a:stretch>
            </p:blipFill>
            <p:spPr>
              <a:xfrm>
                <a:off x="1643" y="921"/>
                <a:ext cx="672" cy="37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82" name="Picture 10" descr="H:\2\人教教参资源\九\图\电池组.JPG"/>
              <p:cNvPicPr/>
              <p:nvPr>
                <p:custDataLst>
                  <p:tags r:id="rId35"/>
                </p:custDataLst>
              </p:nvPr>
            </p:nvPicPr>
            <p:blipFill>
              <a:blip r:embed="rId34"/>
              <a:stretch>
                <a:fillRect/>
              </a:stretch>
            </p:blipFill>
            <p:spPr>
              <a:xfrm flipH="1">
                <a:off x="68" y="975"/>
                <a:ext cx="929" cy="31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5383" name="任意多边形 375"/>
              <p:cNvSpPr/>
              <p:nvPr>
                <p:custDataLst>
                  <p:tags r:id="rId36"/>
                </p:custDataLst>
              </p:nvPr>
            </p:nvSpPr>
            <p:spPr>
              <a:xfrm>
                <a:off x="926" y="1182"/>
                <a:ext cx="905" cy="104"/>
              </a:xfrm>
              <a:custGeom>
                <a:cxnLst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</a:cxnLst>
                <a:pathLst>
                  <a:path w="1296" h="172">
                    <a:moveTo>
                      <a:pt x="0" y="6"/>
                    </a:moveTo>
                    <a:cubicBezTo>
                      <a:pt x="13" y="18"/>
                      <a:pt x="7" y="53"/>
                      <a:pt x="79" y="79"/>
                    </a:cubicBezTo>
                    <a:cubicBezTo>
                      <a:pt x="151" y="105"/>
                      <a:pt x="315" y="158"/>
                      <a:pt x="430" y="165"/>
                    </a:cubicBezTo>
                    <a:cubicBezTo>
                      <a:pt x="545" y="172"/>
                      <a:pt x="674" y="143"/>
                      <a:pt x="770" y="119"/>
                    </a:cubicBezTo>
                    <a:cubicBezTo>
                      <a:pt x="866" y="95"/>
                      <a:pt x="926" y="38"/>
                      <a:pt x="1006" y="19"/>
                    </a:cubicBezTo>
                    <a:cubicBezTo>
                      <a:pt x="1086" y="0"/>
                      <a:pt x="1206" y="6"/>
                      <a:pt x="1251" y="6"/>
                    </a:cubicBezTo>
                    <a:cubicBezTo>
                      <a:pt x="1296" y="6"/>
                      <a:pt x="1272" y="16"/>
                      <a:pt x="1277" y="19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84" name="任意多边形 376"/>
              <p:cNvSpPr/>
              <p:nvPr>
                <p:custDataLst>
                  <p:tags r:id="rId37"/>
                </p:custDataLst>
              </p:nvPr>
            </p:nvSpPr>
            <p:spPr>
              <a:xfrm>
                <a:off x="2114" y="248"/>
                <a:ext cx="426" cy="976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pathLst>
                  <a:path w="609" h="1611">
                    <a:moveTo>
                      <a:pt x="106" y="1563"/>
                    </a:moveTo>
                    <a:cubicBezTo>
                      <a:pt x="122" y="1563"/>
                      <a:pt x="149" y="1612"/>
                      <a:pt x="205" y="1563"/>
                    </a:cubicBezTo>
                    <a:cubicBezTo>
                      <a:pt x="261" y="1514"/>
                      <a:pt x="386" y="1404"/>
                      <a:pt x="443" y="1270"/>
                    </a:cubicBezTo>
                    <a:cubicBezTo>
                      <a:pt x="500" y="1136"/>
                      <a:pt x="609" y="944"/>
                      <a:pt x="549" y="760"/>
                    </a:cubicBezTo>
                    <a:cubicBezTo>
                      <a:pt x="489" y="576"/>
                      <a:pt x="172" y="293"/>
                      <a:pt x="86" y="166"/>
                    </a:cubicBezTo>
                    <a:cubicBezTo>
                      <a:pt x="0" y="39"/>
                      <a:pt x="44" y="35"/>
                      <a:pt x="33" y="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85" name="任意多边形 377"/>
              <p:cNvSpPr/>
              <p:nvPr>
                <p:custDataLst>
                  <p:tags r:id="rId38"/>
                </p:custDataLst>
              </p:nvPr>
            </p:nvSpPr>
            <p:spPr>
              <a:xfrm>
                <a:off x="783" y="207"/>
                <a:ext cx="983" cy="92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pathLst>
                  <a:path w="1407" h="152">
                    <a:moveTo>
                      <a:pt x="1407" y="41"/>
                    </a:moveTo>
                    <a:cubicBezTo>
                      <a:pt x="1363" y="37"/>
                      <a:pt x="1252" y="0"/>
                      <a:pt x="1140" y="18"/>
                    </a:cubicBezTo>
                    <a:cubicBezTo>
                      <a:pt x="1028" y="36"/>
                      <a:pt x="887" y="148"/>
                      <a:pt x="736" y="150"/>
                    </a:cubicBezTo>
                    <a:cubicBezTo>
                      <a:pt x="585" y="152"/>
                      <a:pt x="356" y="51"/>
                      <a:pt x="233" y="31"/>
                    </a:cubicBezTo>
                    <a:cubicBezTo>
                      <a:pt x="110" y="11"/>
                      <a:pt x="49" y="28"/>
                      <a:pt x="0" y="27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86" name="任意多边形 378"/>
              <p:cNvSpPr/>
              <p:nvPr>
                <p:custDataLst>
                  <p:tags r:id="rId39"/>
                </p:custDataLst>
              </p:nvPr>
            </p:nvSpPr>
            <p:spPr>
              <a:xfrm>
                <a:off x="0" y="220"/>
                <a:ext cx="434" cy="951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</a:cxnLst>
                <a:pathLst>
                  <a:path w="621" h="1571">
                    <a:moveTo>
                      <a:pt x="621" y="22"/>
                    </a:moveTo>
                    <a:cubicBezTo>
                      <a:pt x="587" y="31"/>
                      <a:pt x="509" y="0"/>
                      <a:pt x="416" y="75"/>
                    </a:cubicBezTo>
                    <a:cubicBezTo>
                      <a:pt x="323" y="150"/>
                      <a:pt x="124" y="321"/>
                      <a:pt x="62" y="472"/>
                    </a:cubicBezTo>
                    <a:cubicBezTo>
                      <a:pt x="0" y="623"/>
                      <a:pt x="20" y="809"/>
                      <a:pt x="43" y="981"/>
                    </a:cubicBezTo>
                    <a:cubicBezTo>
                      <a:pt x="66" y="1153"/>
                      <a:pt x="184" y="1452"/>
                      <a:pt x="197" y="1505"/>
                    </a:cubicBezTo>
                    <a:cubicBezTo>
                      <a:pt x="210" y="1558"/>
                      <a:pt x="121" y="1289"/>
                      <a:pt x="124" y="1300"/>
                    </a:cubicBezTo>
                    <a:cubicBezTo>
                      <a:pt x="127" y="1311"/>
                      <a:pt x="198" y="1515"/>
                      <a:pt x="217" y="1571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387" name="Rectangle 248"/>
              <p:cNvSpPr/>
              <p:nvPr>
                <p:custDataLst>
                  <p:tags r:id="rId40"/>
                </p:custDataLst>
              </p:nvPr>
            </p:nvSpPr>
            <p:spPr>
              <a:xfrm>
                <a:off x="522" y="227"/>
                <a:ext cx="274" cy="27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80000"/>
                  </a:lnSpc>
                </a:pPr>
                <a:r>
                  <a:rPr lang="zh-CN" altLang="en-US" sz="2000" b="1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000" b="1" baseline="-25000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1</a:t>
                </a:r>
                <a:r>
                  <a:rPr lang="zh-CN" altLang="en-US" sz="40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40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5388" name="Rectangle 248"/>
              <p:cNvSpPr/>
              <p:nvPr>
                <p:custDataLst>
                  <p:tags r:id="rId41"/>
                </p:custDataLst>
              </p:nvPr>
            </p:nvSpPr>
            <p:spPr>
              <a:xfrm>
                <a:off x="1909" y="152"/>
                <a:ext cx="291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000" b="1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000" b="1" baseline="-25000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2</a:t>
                </a:r>
                <a:r>
                  <a:rPr lang="zh-CN" altLang="en-US" sz="40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40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</p:grpSp>
        <p:sp>
          <p:nvSpPr>
            <p:cNvPr id="15389" name="任意多边形 384"/>
            <p:cNvSpPr/>
            <p:nvPr>
              <p:custDataLst>
                <p:tags r:id="rId42"/>
              </p:custDataLst>
            </p:nvPr>
          </p:nvSpPr>
          <p:spPr>
            <a:xfrm>
              <a:off x="9688" y="3028"/>
              <a:ext cx="1500" cy="992"/>
            </a:xfrm>
            <a:custGeom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628" h="463">
                  <a:moveTo>
                    <a:pt x="19" y="0"/>
                  </a:moveTo>
                  <a:cubicBezTo>
                    <a:pt x="22" y="31"/>
                    <a:pt x="0" y="132"/>
                    <a:pt x="39" y="186"/>
                  </a:cubicBezTo>
                  <a:cubicBezTo>
                    <a:pt x="78" y="240"/>
                    <a:pt x="182" y="289"/>
                    <a:pt x="251" y="325"/>
                  </a:cubicBezTo>
                  <a:cubicBezTo>
                    <a:pt x="320" y="361"/>
                    <a:pt x="393" y="381"/>
                    <a:pt x="456" y="404"/>
                  </a:cubicBezTo>
                  <a:cubicBezTo>
                    <a:pt x="519" y="427"/>
                    <a:pt x="592" y="451"/>
                    <a:pt x="628" y="464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390" name="任意多边形 385"/>
            <p:cNvSpPr/>
            <p:nvPr>
              <p:custDataLst>
                <p:tags r:id="rId43"/>
              </p:custDataLst>
            </p:nvPr>
          </p:nvSpPr>
          <p:spPr>
            <a:xfrm>
              <a:off x="10035" y="2980"/>
              <a:ext cx="2568" cy="1043"/>
            </a:xfrm>
            <a:custGeom>
              <a:cxnLst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1075" h="487">
                  <a:moveTo>
                    <a:pt x="0" y="2"/>
                  </a:moveTo>
                  <a:cubicBezTo>
                    <a:pt x="40" y="24"/>
                    <a:pt x="112" y="125"/>
                    <a:pt x="252" y="128"/>
                  </a:cubicBezTo>
                  <a:cubicBezTo>
                    <a:pt x="392" y="131"/>
                    <a:pt x="705" y="0"/>
                    <a:pt x="838" y="17"/>
                  </a:cubicBezTo>
                  <a:cubicBezTo>
                    <a:pt x="971" y="34"/>
                    <a:pt x="1025" y="158"/>
                    <a:pt x="1050" y="229"/>
                  </a:cubicBezTo>
                  <a:cubicBezTo>
                    <a:pt x="1075" y="300"/>
                    <a:pt x="1025" y="398"/>
                    <a:pt x="991" y="441"/>
                  </a:cubicBezTo>
                  <a:cubicBezTo>
                    <a:pt x="957" y="484"/>
                    <a:pt x="875" y="478"/>
                    <a:pt x="845" y="487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391" name="矩形 32"/>
          <p:cNvSpPr/>
          <p:nvPr>
            <p:custDataLst>
              <p:tags r:id="rId44"/>
            </p:custDataLst>
          </p:nvPr>
        </p:nvSpPr>
        <p:spPr>
          <a:xfrm>
            <a:off x="1057275" y="2809875"/>
            <a:ext cx="2370138" cy="7635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测量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L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两端电压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5392" name="矩形 5"/>
          <p:cNvSpPr/>
          <p:nvPr>
            <p:custDataLst>
              <p:tags r:id="rId45"/>
            </p:custDataLst>
          </p:nvPr>
        </p:nvSpPr>
        <p:spPr>
          <a:xfrm>
            <a:off x="5468938" y="2809875"/>
            <a:ext cx="2370138" cy="7635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测量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L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两端电压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15393" name="组合 22"/>
          <p:cNvGrpSpPr/>
          <p:nvPr>
            <p:custDataLst>
              <p:tags r:id="rId46"/>
            </p:custDataLst>
          </p:nvPr>
        </p:nvGrpSpPr>
        <p:grpSpPr>
          <a:xfrm>
            <a:off x="2803525" y="3736975"/>
            <a:ext cx="3086100" cy="2239962"/>
            <a:chOff x="4414" y="7128"/>
            <a:chExt cx="4862" cy="3527"/>
          </a:xfrm>
        </p:grpSpPr>
        <p:pic>
          <p:nvPicPr>
            <p:cNvPr id="15394" name="Picture 7" descr="H:\2\人教教参资源\九\图\电压表.JPG"/>
            <p:cNvPicPr/>
            <p:nvPr>
              <p:custDataLst>
                <p:tags r:id="rId47"/>
              </p:custDataLst>
            </p:nvPr>
          </p:nvPicPr>
          <p:blipFill>
            <a:blip r:embed="rId25"/>
            <a:stretch>
              <a:fillRect/>
            </a:stretch>
          </p:blipFill>
          <p:spPr>
            <a:xfrm>
              <a:off x="6398" y="9467"/>
              <a:ext cx="1311" cy="11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5395" name="Group 18"/>
            <p:cNvGrpSpPr/>
            <p:nvPr>
              <p:custDataLst>
                <p:tags r:id="rId48"/>
              </p:custDataLst>
            </p:nvPr>
          </p:nvGrpSpPr>
          <p:grpSpPr>
            <a:xfrm>
              <a:off x="4414" y="7128"/>
              <a:ext cx="4862" cy="2198"/>
              <a:chExt cx="2540" cy="1292"/>
            </a:xfrm>
          </p:grpSpPr>
          <p:pic>
            <p:nvPicPr>
              <p:cNvPr id="15396" name="Picture 5" descr="H:\2\人教教参资源\九\图\小灯泡.JPG"/>
              <p:cNvPicPr/>
              <p:nvPr>
                <p:custDataLst>
                  <p:tags r:id="rId49"/>
                </p:custDataLst>
              </p:nvPr>
            </p:nvPicPr>
            <p:blipFill>
              <a:blip r:embed="rId28"/>
              <a:stretch>
                <a:fillRect/>
              </a:stretch>
            </p:blipFill>
            <p:spPr>
              <a:xfrm>
                <a:off x="1643" y="0"/>
                <a:ext cx="589" cy="3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97" name="Picture 5" descr="H:\2\人教教参资源\九\图\小灯泡.JPG"/>
              <p:cNvPicPr/>
              <p:nvPr>
                <p:custDataLst>
                  <p:tags r:id="rId50"/>
                </p:custDataLst>
              </p:nvPr>
            </p:nvPicPr>
            <p:blipFill>
              <a:blip r:embed="rId30"/>
              <a:stretch>
                <a:fillRect/>
              </a:stretch>
            </p:blipFill>
            <p:spPr>
              <a:xfrm>
                <a:off x="312" y="5"/>
                <a:ext cx="573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98" name="Picture 3" descr="H:\2\人教教参资源\九\图\铡刀开关.JPG"/>
              <p:cNvPicPr/>
              <p:nvPr>
                <p:custDataLst>
                  <p:tags r:id="rId51"/>
                </p:custDataLst>
              </p:nvPr>
            </p:nvPicPr>
            <p:blipFill>
              <a:blip r:embed="rId32"/>
              <a:stretch>
                <a:fillRect/>
              </a:stretch>
            </p:blipFill>
            <p:spPr>
              <a:xfrm>
                <a:off x="1643" y="921"/>
                <a:ext cx="672" cy="37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5399" name="Picture 10" descr="H:\2\人教教参资源\九\图\电池组.JPG"/>
              <p:cNvPicPr/>
              <p:nvPr>
                <p:custDataLst>
                  <p:tags r:id="rId52"/>
                </p:custDataLst>
              </p:nvPr>
            </p:nvPicPr>
            <p:blipFill>
              <a:blip r:embed="rId34"/>
              <a:stretch>
                <a:fillRect/>
              </a:stretch>
            </p:blipFill>
            <p:spPr>
              <a:xfrm flipH="1">
                <a:off x="68" y="975"/>
                <a:ext cx="929" cy="31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5400" name="任意多边形 375"/>
              <p:cNvSpPr/>
              <p:nvPr>
                <p:custDataLst>
                  <p:tags r:id="rId53"/>
                </p:custDataLst>
              </p:nvPr>
            </p:nvSpPr>
            <p:spPr>
              <a:xfrm flipV="1">
                <a:off x="926" y="1080"/>
                <a:ext cx="905" cy="102"/>
              </a:xfrm>
              <a:custGeom>
                <a:cxnLst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</a:cxnLst>
                <a:pathLst>
                  <a:path w="1296" h="172">
                    <a:moveTo>
                      <a:pt x="0" y="6"/>
                    </a:moveTo>
                    <a:cubicBezTo>
                      <a:pt x="13" y="18"/>
                      <a:pt x="7" y="53"/>
                      <a:pt x="79" y="79"/>
                    </a:cubicBezTo>
                    <a:cubicBezTo>
                      <a:pt x="151" y="105"/>
                      <a:pt x="315" y="158"/>
                      <a:pt x="430" y="165"/>
                    </a:cubicBezTo>
                    <a:cubicBezTo>
                      <a:pt x="545" y="172"/>
                      <a:pt x="674" y="143"/>
                      <a:pt x="770" y="119"/>
                    </a:cubicBezTo>
                    <a:cubicBezTo>
                      <a:pt x="866" y="95"/>
                      <a:pt x="926" y="38"/>
                      <a:pt x="1006" y="19"/>
                    </a:cubicBezTo>
                    <a:cubicBezTo>
                      <a:pt x="1086" y="0"/>
                      <a:pt x="1206" y="6"/>
                      <a:pt x="1251" y="6"/>
                    </a:cubicBezTo>
                    <a:cubicBezTo>
                      <a:pt x="1296" y="6"/>
                      <a:pt x="1272" y="16"/>
                      <a:pt x="1277" y="19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401" name="任意多边形 376"/>
              <p:cNvSpPr/>
              <p:nvPr>
                <p:custDataLst>
                  <p:tags r:id="rId54"/>
                </p:custDataLst>
              </p:nvPr>
            </p:nvSpPr>
            <p:spPr>
              <a:xfrm>
                <a:off x="2114" y="248"/>
                <a:ext cx="426" cy="976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pathLst>
                  <a:path w="609" h="1611">
                    <a:moveTo>
                      <a:pt x="106" y="1563"/>
                    </a:moveTo>
                    <a:cubicBezTo>
                      <a:pt x="122" y="1563"/>
                      <a:pt x="149" y="1612"/>
                      <a:pt x="205" y="1563"/>
                    </a:cubicBezTo>
                    <a:cubicBezTo>
                      <a:pt x="261" y="1514"/>
                      <a:pt x="386" y="1404"/>
                      <a:pt x="443" y="1270"/>
                    </a:cubicBezTo>
                    <a:cubicBezTo>
                      <a:pt x="500" y="1136"/>
                      <a:pt x="609" y="944"/>
                      <a:pt x="549" y="760"/>
                    </a:cubicBezTo>
                    <a:cubicBezTo>
                      <a:pt x="489" y="576"/>
                      <a:pt x="172" y="293"/>
                      <a:pt x="86" y="166"/>
                    </a:cubicBezTo>
                    <a:cubicBezTo>
                      <a:pt x="0" y="39"/>
                      <a:pt x="44" y="35"/>
                      <a:pt x="33" y="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402" name="任意多边形 377"/>
              <p:cNvSpPr/>
              <p:nvPr>
                <p:custDataLst>
                  <p:tags r:id="rId55"/>
                </p:custDataLst>
              </p:nvPr>
            </p:nvSpPr>
            <p:spPr>
              <a:xfrm>
                <a:off x="783" y="207"/>
                <a:ext cx="983" cy="92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pathLst>
                  <a:path w="1407" h="152">
                    <a:moveTo>
                      <a:pt x="1407" y="41"/>
                    </a:moveTo>
                    <a:cubicBezTo>
                      <a:pt x="1363" y="37"/>
                      <a:pt x="1252" y="0"/>
                      <a:pt x="1140" y="18"/>
                    </a:cubicBezTo>
                    <a:cubicBezTo>
                      <a:pt x="1028" y="36"/>
                      <a:pt x="887" y="148"/>
                      <a:pt x="736" y="150"/>
                    </a:cubicBezTo>
                    <a:cubicBezTo>
                      <a:pt x="585" y="152"/>
                      <a:pt x="356" y="51"/>
                      <a:pt x="233" y="31"/>
                    </a:cubicBezTo>
                    <a:cubicBezTo>
                      <a:pt x="110" y="11"/>
                      <a:pt x="49" y="28"/>
                      <a:pt x="0" y="27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403" name="任意多边形 378"/>
              <p:cNvSpPr/>
              <p:nvPr>
                <p:custDataLst>
                  <p:tags r:id="rId56"/>
                </p:custDataLst>
              </p:nvPr>
            </p:nvSpPr>
            <p:spPr>
              <a:xfrm>
                <a:off x="0" y="220"/>
                <a:ext cx="434" cy="951"/>
              </a:xfrm>
              <a:custGeom>
                <a:cxnLst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</a:cxnLst>
                <a:pathLst>
                  <a:path w="621" h="1571">
                    <a:moveTo>
                      <a:pt x="621" y="22"/>
                    </a:moveTo>
                    <a:cubicBezTo>
                      <a:pt x="587" y="31"/>
                      <a:pt x="509" y="0"/>
                      <a:pt x="416" y="75"/>
                    </a:cubicBezTo>
                    <a:cubicBezTo>
                      <a:pt x="323" y="150"/>
                      <a:pt x="124" y="321"/>
                      <a:pt x="62" y="472"/>
                    </a:cubicBezTo>
                    <a:cubicBezTo>
                      <a:pt x="0" y="623"/>
                      <a:pt x="20" y="809"/>
                      <a:pt x="43" y="981"/>
                    </a:cubicBezTo>
                    <a:cubicBezTo>
                      <a:pt x="66" y="1153"/>
                      <a:pt x="184" y="1452"/>
                      <a:pt x="197" y="1505"/>
                    </a:cubicBezTo>
                    <a:cubicBezTo>
                      <a:pt x="210" y="1558"/>
                      <a:pt x="121" y="1289"/>
                      <a:pt x="124" y="1300"/>
                    </a:cubicBezTo>
                    <a:cubicBezTo>
                      <a:pt x="127" y="1311"/>
                      <a:pt x="198" y="1515"/>
                      <a:pt x="217" y="1571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5404" name="Rectangle 248"/>
              <p:cNvSpPr/>
              <p:nvPr>
                <p:custDataLst>
                  <p:tags r:id="rId57"/>
                </p:custDataLst>
              </p:nvPr>
            </p:nvSpPr>
            <p:spPr>
              <a:xfrm>
                <a:off x="522" y="227"/>
                <a:ext cx="274" cy="27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80000"/>
                  </a:lnSpc>
                </a:pPr>
                <a:r>
                  <a:rPr lang="zh-CN" altLang="en-US" sz="2000" b="1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000" b="1" baseline="-25000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1</a:t>
                </a:r>
                <a:r>
                  <a:rPr lang="zh-CN" altLang="en-US" sz="40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40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5405" name="Rectangle 248"/>
              <p:cNvSpPr/>
              <p:nvPr>
                <p:custDataLst>
                  <p:tags r:id="rId58"/>
                </p:custDataLst>
              </p:nvPr>
            </p:nvSpPr>
            <p:spPr>
              <a:xfrm>
                <a:off x="1909" y="152"/>
                <a:ext cx="291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000" b="1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000" b="1" baseline="-25000">
                    <a:solidFill>
                      <a:srgbClr val="CC0000"/>
                    </a:solidFill>
                    <a:latin typeface="Times New Roman" pitchFamily="18" charset="0"/>
                    <a:ea typeface="宋体" pitchFamily="2" charset="-122"/>
                  </a:rPr>
                  <a:t>2</a:t>
                </a:r>
                <a:r>
                  <a:rPr lang="zh-CN" altLang="en-US" sz="40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40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</p:grpSp>
        <p:sp>
          <p:nvSpPr>
            <p:cNvPr id="15406" name="任意多边形 384"/>
            <p:cNvSpPr/>
            <p:nvPr>
              <p:custDataLst>
                <p:tags r:id="rId59"/>
              </p:custDataLst>
            </p:nvPr>
          </p:nvSpPr>
          <p:spPr>
            <a:xfrm>
              <a:off x="4607" y="9120"/>
              <a:ext cx="2149" cy="1195"/>
            </a:xfrm>
            <a:custGeom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628" h="463">
                  <a:moveTo>
                    <a:pt x="19" y="0"/>
                  </a:moveTo>
                  <a:cubicBezTo>
                    <a:pt x="22" y="31"/>
                    <a:pt x="0" y="132"/>
                    <a:pt x="39" y="186"/>
                  </a:cubicBezTo>
                  <a:cubicBezTo>
                    <a:pt x="78" y="240"/>
                    <a:pt x="182" y="289"/>
                    <a:pt x="251" y="325"/>
                  </a:cubicBezTo>
                  <a:cubicBezTo>
                    <a:pt x="320" y="361"/>
                    <a:pt x="393" y="381"/>
                    <a:pt x="456" y="404"/>
                  </a:cubicBezTo>
                  <a:cubicBezTo>
                    <a:pt x="519" y="427"/>
                    <a:pt x="592" y="451"/>
                    <a:pt x="628" y="464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407" name="任意多边形 385"/>
            <p:cNvSpPr/>
            <p:nvPr>
              <p:custDataLst>
                <p:tags r:id="rId60"/>
              </p:custDataLst>
            </p:nvPr>
          </p:nvSpPr>
          <p:spPr>
            <a:xfrm>
              <a:off x="6188" y="9119"/>
              <a:ext cx="1370" cy="1196"/>
            </a:xfrm>
            <a:custGeom>
              <a:cxnLst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1075" h="487">
                  <a:moveTo>
                    <a:pt x="0" y="2"/>
                  </a:moveTo>
                  <a:cubicBezTo>
                    <a:pt x="40" y="24"/>
                    <a:pt x="112" y="125"/>
                    <a:pt x="252" y="128"/>
                  </a:cubicBezTo>
                  <a:cubicBezTo>
                    <a:pt x="392" y="131"/>
                    <a:pt x="705" y="0"/>
                    <a:pt x="838" y="17"/>
                  </a:cubicBezTo>
                  <a:cubicBezTo>
                    <a:pt x="971" y="34"/>
                    <a:pt x="1025" y="158"/>
                    <a:pt x="1050" y="229"/>
                  </a:cubicBezTo>
                  <a:cubicBezTo>
                    <a:pt x="1075" y="300"/>
                    <a:pt x="1025" y="398"/>
                    <a:pt x="991" y="441"/>
                  </a:cubicBezTo>
                  <a:cubicBezTo>
                    <a:pt x="957" y="484"/>
                    <a:pt x="875" y="478"/>
                    <a:pt x="845" y="487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408" name="矩形 23"/>
          <p:cNvSpPr/>
          <p:nvPr>
            <p:custDataLst>
              <p:tags r:id="rId61"/>
            </p:custDataLst>
          </p:nvPr>
        </p:nvSpPr>
        <p:spPr>
          <a:xfrm>
            <a:off x="3330575" y="5976938"/>
            <a:ext cx="2370138" cy="7635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测量电源两端电压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1" grpId="0"/>
      <p:bldP spid="15392" grpId="1"/>
      <p:bldP spid="15408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7409" name="矩形 5"/>
          <p:cNvSpPr/>
          <p:nvPr>
            <p:custDataLst>
              <p:tags r:id="rId4"/>
            </p:custDataLst>
          </p:nvPr>
        </p:nvSpPr>
        <p:spPr>
          <a:xfrm>
            <a:off x="295275" y="255588"/>
            <a:ext cx="6211888" cy="720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更换不同规格小灯泡，重复试验。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7410" name="Rectangle 4"/>
          <p:cNvSpPr/>
          <p:nvPr>
            <p:custDataLst>
              <p:tags r:id="rId5"/>
            </p:custDataLst>
          </p:nvPr>
        </p:nvSpPr>
        <p:spPr>
          <a:xfrm>
            <a:off x="347662" y="1143000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记录数据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17411" name="Group 78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095375" y="1973263"/>
          <a:ext cx="6823075" cy="3300984"/>
        </p:xfrm>
        <a:graphic>
          <a:graphicData uri="http://schemas.openxmlformats.org/drawingml/2006/table">
            <a:tbl>
              <a:tblPr/>
              <a:tblGrid>
                <a:gridCol w="2357438"/>
                <a:gridCol w="2246312"/>
                <a:gridCol w="2219325"/>
              </a:tblGrid>
              <a:tr h="1016000"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L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 两端的电压  U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/ V</a:t>
                      </a:r>
                      <a:endParaRPr lang="en-US" altLang="zh-CN" sz="1600" b="1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L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 两端的电压 U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/ V</a:t>
                      </a:r>
                      <a:endParaRPr lang="en-US" altLang="zh-CN" sz="1600" b="1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电源两端的电压U/ V</a:t>
                      </a:r>
                      <a:endParaRPr lang="zh-CN" altLang="en-US" sz="1600" b="1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760412"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1V</a:t>
                      </a:r>
                      <a:endParaRPr lang="en-US" altLang="zh-CN" sz="1800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>
                      <a:solidFill>
                        <a:srgbClr val="646464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2V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>
                      <a:solidFill>
                        <a:srgbClr val="646464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>
                      <a:solidFill>
                        <a:srgbClr val="646464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760412"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1.2V</a:t>
                      </a:r>
                      <a:endParaRPr lang="en-US" altLang="zh-CN" sz="1800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>
                      <a:solidFill>
                        <a:srgbClr val="646464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1.8V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>
                      <a:solidFill>
                        <a:srgbClr val="646464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>
                      <a:solidFill>
                        <a:srgbClr val="646464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  <a:tr h="762000">
                <a:tc>
                  <a:txBody>
                    <a:bodyPr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1.5V</a:t>
                      </a:r>
                      <a:endParaRPr lang="en-US" altLang="zh-CN" sz="1800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1.5V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17433" name="Rectangle 4"/>
          <p:cNvSpPr/>
          <p:nvPr>
            <p:custDataLst>
              <p:tags r:id="rId7"/>
            </p:custDataLst>
          </p:nvPr>
        </p:nvSpPr>
        <p:spPr>
          <a:xfrm>
            <a:off x="295275" y="5448300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试验结论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7434" name="矩形 2"/>
          <p:cNvSpPr/>
          <p:nvPr>
            <p:custDataLst>
              <p:tags r:id="rId8"/>
            </p:custDataLst>
          </p:nvPr>
        </p:nvSpPr>
        <p:spPr>
          <a:xfrm>
            <a:off x="1944688" y="5448300"/>
            <a:ext cx="6211888" cy="720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根据数据总结实验结论。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3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9457" name="Rectangle 4"/>
          <p:cNvSpPr/>
          <p:nvPr>
            <p:custDataLst>
              <p:tags r:id="rId4"/>
            </p:custDataLst>
          </p:nvPr>
        </p:nvSpPr>
        <p:spPr>
          <a:xfrm>
            <a:off x="304800" y="28416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注意事项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458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28625" y="914400"/>
            <a:ext cx="8286750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小组讨论：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、连接电路时，开关应该保持闭合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/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断开？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、第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组数据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的电压为什么相等？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、实验中，为什么要用不同规格的小灯泡？如果选择相同规格的小灯泡，会对实验带来什么影响？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4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、如果只测一组数据，得出的结论是否有说服力？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1505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877300" cy="28606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、串联电路中，各用电器电压之和等于电源电压。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U=U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+U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+……+U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n</a:t>
            </a:r>
            <a:endParaRPr lang="en-US" altLang="zh-CN" sz="2400" b="1" baseline="-2500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、实验中要使用不同规格小灯泡，并多次实验，避免实验的偶然性。</a:t>
            </a:r>
            <a:endParaRPr lang="en-US" altLang="zh-CN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3553" name="矩形 5"/>
          <p:cNvSpPr/>
          <p:nvPr>
            <p:custDataLst>
              <p:tags r:id="rId4"/>
            </p:custDataLst>
          </p:nvPr>
        </p:nvSpPr>
        <p:spPr>
          <a:xfrm>
            <a:off x="307975" y="0"/>
            <a:ext cx="8193088" cy="33655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（多选）如图甲所示，电源电压是 8V且保持不变，开关 S闭合后，电压表的示数是2V，则（          ）</a:t>
            </a:r>
            <a:b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</a:b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A.L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两端的电压是2V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B.L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两端的电压是6V</a:t>
            </a:r>
            <a:b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</a:b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C.L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两端的电压是2V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D.L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两端的电压是6V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3554" name="Picture 2"/>
          <p:cNvPicPr/>
          <p:nvPr>
            <p:custDataLst>
              <p:tags r:id="rId6"/>
            </p:custDataLst>
          </p:nvPr>
        </p:nvPicPr>
        <p:blipFill>
          <a:blip r:embed="rId5"/>
          <a:srcRect r="52078"/>
          <a:stretch>
            <a:fillRect/>
          </a:stretch>
        </p:blipFill>
        <p:spPr>
          <a:xfrm>
            <a:off x="4535488" y="2654300"/>
            <a:ext cx="4041775" cy="362108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7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5601" name="矩形 5"/>
          <p:cNvSpPr/>
          <p:nvPr>
            <p:custDataLst>
              <p:tags r:id="rId4"/>
            </p:custDataLst>
          </p:nvPr>
        </p:nvSpPr>
        <p:spPr>
          <a:xfrm>
            <a:off x="307975" y="0"/>
            <a:ext cx="8193088" cy="33655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在如图甲所示的电路中，当闭合开关S后，两个电压表指针偏转均如图乙所示，则电阻R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和R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两端的电压分别为（     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A.5.6V    1.4V   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B.7V       1.4V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C.1.4V     7V     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D.1.4V    5.6V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5602" name="Picture 2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587500" y="3621088"/>
            <a:ext cx="6913562" cy="265430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7649" name="矩形 10"/>
          <p:cNvSpPr/>
          <p:nvPr>
            <p:custDataLst>
              <p:tags r:id="rId4"/>
            </p:custDataLst>
          </p:nvPr>
        </p:nvSpPr>
        <p:spPr>
          <a:xfrm>
            <a:off x="184150" y="266700"/>
            <a:ext cx="620077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二、串联电路中电压规律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0" name="矩形 3"/>
          <p:cNvSpPr/>
          <p:nvPr>
            <p:custDataLst>
              <p:tags r:id="rId5"/>
            </p:custDataLst>
          </p:nvPr>
        </p:nvSpPr>
        <p:spPr>
          <a:xfrm>
            <a:off x="3963988" y="3430588"/>
            <a:ext cx="5033963" cy="15367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并联电路中，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、电源电压之间有什么关系呢？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7651" name="图片 4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82588" y="1762125"/>
            <a:ext cx="3217862" cy="2894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9697" name="矩形 5"/>
          <p:cNvSpPr/>
          <p:nvPr>
            <p:custDataLst>
              <p:tags r:id="rId4"/>
            </p:custDataLst>
          </p:nvPr>
        </p:nvSpPr>
        <p:spPr>
          <a:xfrm>
            <a:off x="6680200" y="1304925"/>
            <a:ext cx="2155825" cy="806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测量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的电压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29698" name="组合 1"/>
          <p:cNvGrpSpPr/>
          <p:nvPr>
            <p:custDataLst>
              <p:tags r:id="rId5"/>
            </p:custDataLst>
          </p:nvPr>
        </p:nvGrpSpPr>
        <p:grpSpPr>
          <a:xfrm>
            <a:off x="3608388" y="179388"/>
            <a:ext cx="2741612" cy="2230438"/>
            <a:chOff x="1528" y="2270"/>
            <a:chExt cx="4952" cy="5273"/>
          </a:xfrm>
        </p:grpSpPr>
        <p:grpSp>
          <p:nvGrpSpPr>
            <p:cNvPr id="29699" name="Group 2"/>
            <p:cNvGrpSpPr/>
            <p:nvPr>
              <p:custDataLst>
                <p:tags r:id="rId6"/>
              </p:custDataLst>
            </p:nvPr>
          </p:nvGrpSpPr>
          <p:grpSpPr>
            <a:xfrm>
              <a:off x="1528" y="3405"/>
              <a:ext cx="4952" cy="4138"/>
              <a:chOff x="58" y="340"/>
              <a:chExt cx="1981" cy="1655"/>
            </a:xfrm>
          </p:grpSpPr>
          <p:grpSp>
            <p:nvGrpSpPr>
              <p:cNvPr id="29700" name="Group 3"/>
              <p:cNvGrpSpPr/>
              <p:nvPr>
                <p:custDataLst>
                  <p:tags r:id="rId7"/>
                </p:custDataLst>
              </p:nvPr>
            </p:nvGrpSpPr>
            <p:grpSpPr>
              <a:xfrm>
                <a:off x="58" y="513"/>
                <a:ext cx="1981" cy="1482"/>
                <a:chOff x="58" y="309"/>
                <a:chExt cx="1981" cy="1482"/>
              </a:xfrm>
            </p:grpSpPr>
            <p:pic>
              <p:nvPicPr>
                <p:cNvPr id="29701" name="Picture 5" descr="H:\2\人教教参资源\九\图\小灯泡.JPG"/>
                <p:cNvPicPr/>
                <p:nvPr>
                  <p:custDataLst>
                    <p:tags r:id="rId9"/>
                  </p:custDataLst>
                </p:nvPr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94" y="853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02" name="Picture 5" descr="H:\2\人教教参资源\九\图\小灯泡.JPG"/>
                <p:cNvPicPr/>
                <p:nvPr>
                  <p:custDataLst>
                    <p:tags r:id="rId10"/>
                  </p:custDataLst>
                </p:nvPr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19" y="309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03" name="Picture 10" descr="H:\2\人教教参资源\九\图\电池组.JPG"/>
                <p:cNvPicPr/>
                <p:nvPr>
                  <p:custDataLst>
                    <p:tags r:id="rId12"/>
                  </p:custDataLst>
                </p:nvPr>
              </p:nvPicPr>
              <p:blipFill>
                <a:blip r:embed="rId11"/>
                <a:stretch>
                  <a:fillRect/>
                </a:stretch>
              </p:blipFill>
              <p:spPr>
                <a:xfrm flipH="1">
                  <a:off x="91" y="1429"/>
                  <a:ext cx="997" cy="36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04" name="Picture 3" descr="H:\2\人教教参资源\九\图\铡刀开关.JPG"/>
                <p:cNvPicPr/>
                <p:nvPr>
                  <p:custDataLst>
                    <p:tags r:id="rId14"/>
                  </p:custDataLst>
                </p:nvPr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17" y="956"/>
                  <a:ext cx="722" cy="42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sp>
              <p:nvSpPr>
                <p:cNvPr id="29705" name="任意多边形 404"/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58" y="638"/>
                  <a:ext cx="287" cy="574"/>
                </a:xfrm>
                <a:custGeom>
                  <a:cxnLst>
                    <a:cxn ang="0">
                      <a:pos x="272" y="3"/>
                    </a:cxn>
                    <a:cxn ang="0">
                      <a:pos x="258" y="9"/>
                    </a:cxn>
                    <a:cxn ang="0">
                      <a:pos x="98" y="39"/>
                    </a:cxn>
                    <a:cxn ang="0">
                      <a:pos x="18" y="85"/>
                    </a:cxn>
                    <a:cxn ang="0">
                      <a:pos x="38" y="137"/>
                    </a:cxn>
                    <a:cxn ang="0">
                      <a:pos x="244" y="159"/>
                    </a:cxn>
                    <a:cxn ang="0">
                      <a:pos x="258" y="159"/>
                    </a:cxn>
                  </a:cxnLst>
                  <a:pathLst>
                    <a:path w="287" h="685">
                      <a:moveTo>
                        <a:pt x="272" y="12"/>
                      </a:moveTo>
                      <a:cubicBezTo>
                        <a:pt x="274" y="0"/>
                        <a:pt x="287" y="14"/>
                        <a:pt x="258" y="39"/>
                      </a:cubicBezTo>
                      <a:cubicBezTo>
                        <a:pt x="229" y="64"/>
                        <a:pt x="138" y="112"/>
                        <a:pt x="98" y="163"/>
                      </a:cubicBezTo>
                      <a:cubicBezTo>
                        <a:pt x="58" y="214"/>
                        <a:pt x="28" y="282"/>
                        <a:pt x="18" y="348"/>
                      </a:cubicBezTo>
                      <a:cubicBezTo>
                        <a:pt x="8" y="414"/>
                        <a:pt x="0" y="509"/>
                        <a:pt x="38" y="560"/>
                      </a:cubicBezTo>
                      <a:cubicBezTo>
                        <a:pt x="76" y="611"/>
                        <a:pt x="207" y="641"/>
                        <a:pt x="244" y="657"/>
                      </a:cubicBezTo>
                      <a:cubicBezTo>
                        <a:pt x="281" y="673"/>
                        <a:pt x="259" y="685"/>
                        <a:pt x="258" y="657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06" name="任意多边形 405"/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853" y="638"/>
                  <a:ext cx="153" cy="535"/>
                </a:xfrm>
                <a:custGeom>
                  <a:cxnLst>
                    <a:cxn ang="0">
                      <a:pos x="0" y="0"/>
                    </a:cxn>
                    <a:cxn ang="0">
                      <a:pos x="134" y="49"/>
                    </a:cxn>
                    <a:cxn ang="0">
                      <a:pos x="115" y="104"/>
                    </a:cxn>
                    <a:cxn ang="0">
                      <a:pos x="0" y="147"/>
                    </a:cxn>
                  </a:cxnLst>
                  <a:pathLst>
                    <a:path w="153" h="643">
                      <a:moveTo>
                        <a:pt x="0" y="0"/>
                      </a:moveTo>
                      <a:cubicBezTo>
                        <a:pt x="22" y="35"/>
                        <a:pt x="115" y="138"/>
                        <a:pt x="134" y="213"/>
                      </a:cubicBezTo>
                      <a:cubicBezTo>
                        <a:pt x="153" y="288"/>
                        <a:pt x="137" y="379"/>
                        <a:pt x="115" y="451"/>
                      </a:cubicBezTo>
                      <a:cubicBezTo>
                        <a:pt x="93" y="523"/>
                        <a:pt x="24" y="603"/>
                        <a:pt x="0" y="643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07" name="任意多边形 406"/>
                <p:cNvSpPr/>
                <p:nvPr>
                  <p:custDataLst>
                    <p:tags r:id="rId17"/>
                  </p:custDataLst>
                </p:nvPr>
              </p:nvSpPr>
              <p:spPr>
                <a:xfrm>
                  <a:off x="998" y="1243"/>
                  <a:ext cx="893" cy="408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889760" h="1402080">
                      <a:moveTo>
                        <a:pt x="0" y="1402080"/>
                      </a:moveTo>
                      <a:cubicBezTo>
                        <a:pt x="604520" y="1236980"/>
                        <a:pt x="1209040" y="1071880"/>
                        <a:pt x="1524000" y="838200"/>
                      </a:cubicBezTo>
                      <a:cubicBezTo>
                        <a:pt x="1838960" y="604520"/>
                        <a:pt x="1864360" y="302260"/>
                        <a:pt x="188976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08" name="任意多边形 407"/>
                <p:cNvSpPr/>
                <p:nvPr>
                  <p:custDataLst>
                    <p:tags r:id="rId18"/>
                  </p:custDataLst>
                </p:nvPr>
              </p:nvSpPr>
              <p:spPr>
                <a:xfrm rot="240000">
                  <a:off x="839" y="1207"/>
                  <a:ext cx="645" cy="122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188720" h="279400">
                      <a:moveTo>
                        <a:pt x="1188720" y="30480"/>
                      </a:moveTo>
                      <a:cubicBezTo>
                        <a:pt x="1021080" y="154940"/>
                        <a:pt x="853440" y="279400"/>
                        <a:pt x="655320" y="274320"/>
                      </a:cubicBezTo>
                      <a:cubicBezTo>
                        <a:pt x="457200" y="269240"/>
                        <a:pt x="228600" y="134620"/>
                        <a:pt x="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09" name="任意多边形 409"/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85" y="1212"/>
                  <a:ext cx="237" cy="446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822960" h="1539240">
                      <a:moveTo>
                        <a:pt x="822960" y="0"/>
                      </a:moveTo>
                      <a:cubicBezTo>
                        <a:pt x="502920" y="374650"/>
                        <a:pt x="182880" y="749300"/>
                        <a:pt x="91440" y="1005840"/>
                      </a:cubicBezTo>
                      <a:cubicBezTo>
                        <a:pt x="0" y="1262380"/>
                        <a:pt x="137160" y="1400810"/>
                        <a:pt x="274320" y="153924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10" name="Rectangle 275"/>
                <p:cNvSpPr/>
                <p:nvPr>
                  <p:custDataLst>
                    <p:tags r:id="rId20"/>
                  </p:custDataLst>
                </p:nvPr>
              </p:nvSpPr>
              <p:spPr>
                <a:xfrm>
                  <a:off x="317" y="729"/>
                  <a:ext cx="341" cy="43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>
                    <a:spcBef>
                      <a:spcPct val="50000"/>
                    </a:spcBef>
                  </a:pPr>
                  <a:r>
                    <a:rPr lang="zh-CN" altLang="en-US" sz="2000" b="1">
                      <a:latin typeface="Times New Roman" pitchFamily="18" charset="0"/>
                      <a:ea typeface="黑体" pitchFamily="49" charset="-122"/>
                    </a:rPr>
                    <a:t>L</a:t>
                  </a:r>
                  <a:r>
                    <a:rPr lang="zh-CN" altLang="en-US" sz="2000" b="1" baseline="-25000">
                      <a:latin typeface="Times New Roman" pitchFamily="18" charset="0"/>
                      <a:ea typeface="黑体" pitchFamily="49" charset="-122"/>
                    </a:rPr>
                    <a:t>2</a:t>
                  </a:r>
                  <a:r>
                    <a:rPr lang="zh-CN" altLang="en-US" sz="2000" b="1" i="1">
                      <a:solidFill>
                        <a:srgbClr val="FF3300"/>
                      </a:solidFill>
                      <a:latin typeface="Times New Roman" pitchFamily="18" charset="0"/>
                      <a:ea typeface="黑体" pitchFamily="49" charset="-122"/>
                    </a:rPr>
                    <a:t> </a:t>
                  </a:r>
                  <a:endParaRPr lang="zh-CN" altLang="en-US" sz="2000" b="1" baseline="-25000">
                    <a:solidFill>
                      <a:srgbClr val="FF3300"/>
                    </a:solidFill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  <p:sp>
              <p:nvSpPr>
                <p:cNvPr id="29711" name="Text Box 220"/>
                <p:cNvSpPr/>
                <p:nvPr>
                  <p:custDataLst>
                    <p:tags r:id="rId21"/>
                  </p:custDataLst>
                </p:nvPr>
              </p:nvSpPr>
              <p:spPr>
                <a:xfrm>
                  <a:off x="1561" y="884"/>
                  <a:ext cx="234" cy="27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 algn="just" eaLnBrk="0" hangingPunct="0"/>
                  <a:r>
                    <a:rPr lang="zh-CN" altLang="en-US" sz="2000" b="1">
                      <a:latin typeface="Times New Roman" pitchFamily="18" charset="0"/>
                      <a:ea typeface="黑体" pitchFamily="49" charset="-122"/>
                    </a:rPr>
                    <a:t>S</a:t>
                  </a:r>
                  <a:endParaRPr lang="zh-CN" altLang="en-US" sz="2000" b="1" baseline="-25000"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</p:grpSp>
          <p:sp>
            <p:nvSpPr>
              <p:cNvPr id="29712" name="Rectangle 276"/>
              <p:cNvSpPr/>
              <p:nvPr>
                <p:custDataLst>
                  <p:tags r:id="rId22"/>
                </p:custDataLst>
              </p:nvPr>
            </p:nvSpPr>
            <p:spPr>
              <a:xfrm>
                <a:off x="295" y="340"/>
                <a:ext cx="386" cy="3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000" b="1">
                    <a:latin typeface="Times New Roman" pitchFamily="18" charset="0"/>
                    <a:ea typeface="黑体" pitchFamily="49" charset="-122"/>
                  </a:rPr>
                  <a:t>L</a:t>
                </a:r>
                <a:r>
                  <a:rPr lang="zh-CN" altLang="en-US" sz="2000" b="1" baseline="-25000">
                    <a:latin typeface="Times New Roman" pitchFamily="18" charset="0"/>
                    <a:ea typeface="黑体" pitchFamily="49" charset="-122"/>
                  </a:rPr>
                  <a:t>1</a:t>
                </a:r>
                <a:r>
                  <a:rPr lang="zh-CN" altLang="en-US" sz="2000" b="1" i="1">
                    <a:solidFill>
                      <a:srgbClr val="FF3300"/>
                    </a:solidFill>
                    <a:latin typeface="Times New Roman" pitchFamily="18" charset="0"/>
                    <a:ea typeface="黑体" pitchFamily="49" charset="-122"/>
                  </a:rPr>
                  <a:t> </a:t>
                </a:r>
                <a:endParaRPr lang="zh-CN" altLang="en-US" sz="2000" b="1" baseline="-25000">
                  <a:solidFill>
                    <a:srgbClr val="FF3300"/>
                  </a:solidFill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  <p:pic>
          <p:nvPicPr>
            <p:cNvPr id="29713" name="Picture 7" descr="H:\2\人教教参资源\九\图\电压表.JPG"/>
            <p:cNvPicPr/>
            <p:nvPr>
              <p:custDataLst>
                <p:tags r:id="rId24"/>
              </p:custDataLst>
            </p:nvPr>
          </p:nvPicPr>
          <p:blipFill>
            <a:blip r:embed="rId23"/>
            <a:stretch>
              <a:fillRect/>
            </a:stretch>
          </p:blipFill>
          <p:spPr>
            <a:xfrm>
              <a:off x="3380" y="2270"/>
              <a:ext cx="1838" cy="187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14" name="任意多边形 411"/>
            <p:cNvSpPr/>
            <p:nvPr>
              <p:custDataLst>
                <p:tags r:id="rId25"/>
              </p:custDataLst>
            </p:nvPr>
          </p:nvSpPr>
          <p:spPr>
            <a:xfrm>
              <a:off x="3515" y="3653"/>
              <a:ext cx="1203" cy="1005"/>
            </a:xfrm>
            <a:custGeom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</a:cxnLst>
              <a:pathLst>
                <a:path w="481" h="530">
                  <a:moveTo>
                    <a:pt x="461" y="0"/>
                  </a:moveTo>
                  <a:cubicBezTo>
                    <a:pt x="459" y="41"/>
                    <a:pt x="481" y="168"/>
                    <a:pt x="441" y="248"/>
                  </a:cubicBezTo>
                  <a:cubicBezTo>
                    <a:pt x="401" y="328"/>
                    <a:pt x="295" y="436"/>
                    <a:pt x="222" y="483"/>
                  </a:cubicBezTo>
                  <a:cubicBezTo>
                    <a:pt x="149" y="530"/>
                    <a:pt x="46" y="519"/>
                    <a:pt x="0" y="529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9715" name="任意多边形 410"/>
            <p:cNvSpPr/>
            <p:nvPr>
              <p:custDataLst>
                <p:tags r:id="rId26"/>
              </p:custDataLst>
            </p:nvPr>
          </p:nvSpPr>
          <p:spPr>
            <a:xfrm>
              <a:off x="1578" y="3420"/>
              <a:ext cx="2320" cy="1295"/>
            </a:xfrm>
            <a:custGeom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pathLst>
                <a:path w="927" h="693">
                  <a:moveTo>
                    <a:pt x="928" y="113"/>
                  </a:moveTo>
                  <a:cubicBezTo>
                    <a:pt x="812" y="101"/>
                    <a:pt x="383" y="0"/>
                    <a:pt x="232" y="40"/>
                  </a:cubicBezTo>
                  <a:cubicBezTo>
                    <a:pt x="81" y="80"/>
                    <a:pt x="42" y="255"/>
                    <a:pt x="21" y="355"/>
                  </a:cubicBezTo>
                  <a:cubicBezTo>
                    <a:pt x="0" y="455"/>
                    <a:pt x="65" y="587"/>
                    <a:pt x="107" y="640"/>
                  </a:cubicBezTo>
                  <a:cubicBezTo>
                    <a:pt x="149" y="693"/>
                    <a:pt x="238" y="666"/>
                    <a:pt x="272" y="673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29716" name="组合 7"/>
          <p:cNvGrpSpPr/>
          <p:nvPr>
            <p:custDataLst>
              <p:tags r:id="rId27"/>
            </p:custDataLst>
          </p:nvPr>
        </p:nvGrpSpPr>
        <p:grpSpPr>
          <a:xfrm>
            <a:off x="925512" y="327025"/>
            <a:ext cx="1827212" cy="2082800"/>
            <a:chOff x="862" y="3585"/>
            <a:chExt cx="3767" cy="4510"/>
          </a:xfrm>
        </p:grpSpPr>
        <p:sp>
          <p:nvSpPr>
            <p:cNvPr id="29717" name="Rectangle 29"/>
            <p:cNvSpPr/>
            <p:nvPr>
              <p:custDataLst>
                <p:tags r:id="rId28"/>
              </p:custDataLst>
            </p:nvPr>
          </p:nvSpPr>
          <p:spPr>
            <a:xfrm>
              <a:off x="1653" y="3901"/>
              <a:ext cx="2231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18" name="Rectangle 28"/>
            <p:cNvSpPr/>
            <p:nvPr>
              <p:custDataLst>
                <p:tags r:id="rId29"/>
              </p:custDataLst>
            </p:nvPr>
          </p:nvSpPr>
          <p:spPr>
            <a:xfrm>
              <a:off x="862" y="5786"/>
              <a:ext cx="3767" cy="19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19" name="Rectangle 29"/>
            <p:cNvSpPr/>
            <p:nvPr>
              <p:custDataLst>
                <p:tags r:id="rId30"/>
              </p:custDataLst>
            </p:nvPr>
          </p:nvSpPr>
          <p:spPr>
            <a:xfrm>
              <a:off x="1653" y="5157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20" name="AutoShape 187"/>
            <p:cNvSpPr/>
            <p:nvPr>
              <p:custDataLst>
                <p:tags r:id="rId31"/>
              </p:custDataLst>
            </p:nvPr>
          </p:nvSpPr>
          <p:spPr>
            <a:xfrm>
              <a:off x="2457" y="4842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21" name="AutoShape 187"/>
            <p:cNvSpPr/>
            <p:nvPr>
              <p:custDataLst>
                <p:tags r:id="rId32"/>
              </p:custDataLst>
            </p:nvPr>
          </p:nvSpPr>
          <p:spPr>
            <a:xfrm>
              <a:off x="2442" y="6134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9722" name="Group 32"/>
            <p:cNvGrpSpPr/>
            <p:nvPr>
              <p:custDataLst>
                <p:tags r:id="rId33"/>
              </p:custDataLst>
            </p:nvPr>
          </p:nvGrpSpPr>
          <p:grpSpPr>
            <a:xfrm flipH="1">
              <a:off x="1840" y="7446"/>
              <a:ext cx="174" cy="649"/>
              <a:chExt cx="85" cy="340"/>
            </a:xfrm>
          </p:grpSpPr>
          <p:sp>
            <p:nvSpPr>
              <p:cNvPr id="29723" name="Rectangle 23"/>
              <p:cNvSpPr/>
              <p:nvPr>
                <p:custDataLst>
                  <p:tags r:id="rId34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9724" name="Line 24"/>
              <p:cNvCxnSpPr/>
              <p:nvPr>
                <p:custDataLst>
                  <p:tags r:id="rId35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29725" name="Line 25"/>
              <p:cNvCxnSpPr/>
              <p:nvPr>
                <p:custDataLst>
                  <p:tags r:id="rId36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29726" name="Text Box 109"/>
            <p:cNvSpPr/>
            <p:nvPr>
              <p:custDataLst>
                <p:tags r:id="rId37"/>
              </p:custDataLst>
            </p:nvPr>
          </p:nvSpPr>
          <p:spPr>
            <a:xfrm>
              <a:off x="3092" y="4304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9727" name="Group 37"/>
            <p:cNvGrpSpPr/>
            <p:nvPr>
              <p:custDataLst>
                <p:tags r:id="rId38"/>
              </p:custDataLst>
            </p:nvPr>
          </p:nvGrpSpPr>
          <p:grpSpPr>
            <a:xfrm>
              <a:off x="3186" y="7581"/>
              <a:ext cx="580" cy="326"/>
              <a:chExt cx="256" cy="142"/>
            </a:xfrm>
          </p:grpSpPr>
          <p:sp>
            <p:nvSpPr>
              <p:cNvPr id="29728" name="Rectangle 15"/>
              <p:cNvSpPr/>
              <p:nvPr>
                <p:custDataLst>
                  <p:tags r:id="rId39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9729" name="Line 16"/>
              <p:cNvCxnSpPr/>
              <p:nvPr>
                <p:custDataLst>
                  <p:tags r:id="rId40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29730" name="Oval 17"/>
              <p:cNvSpPr/>
              <p:nvPr>
                <p:custDataLst>
                  <p:tags r:id="rId41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731" name="Text Box 109"/>
            <p:cNvSpPr/>
            <p:nvPr>
              <p:custDataLst>
                <p:tags r:id="rId42"/>
              </p:custDataLst>
            </p:nvPr>
          </p:nvSpPr>
          <p:spPr>
            <a:xfrm>
              <a:off x="3162" y="5560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32" name="Oval 125"/>
            <p:cNvSpPr/>
            <p:nvPr>
              <p:custDataLst>
                <p:tags r:id="rId43"/>
              </p:custDataLst>
            </p:nvPr>
          </p:nvSpPr>
          <p:spPr>
            <a:xfrm rot="5400000" flipV="1">
              <a:off x="3827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33" name="Oval 125"/>
            <p:cNvSpPr/>
            <p:nvPr>
              <p:custDataLst>
                <p:tags r:id="rId44"/>
              </p:custDataLst>
            </p:nvPr>
          </p:nvSpPr>
          <p:spPr>
            <a:xfrm rot="5400000" flipV="1">
              <a:off x="1572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34" name="椭圆 6"/>
            <p:cNvSpPr/>
            <p:nvPr>
              <p:custDataLst>
                <p:tags r:id="rId45"/>
              </p:custDataLst>
            </p:nvPr>
          </p:nvSpPr>
          <p:spPr>
            <a:xfrm>
              <a:off x="2438" y="3585"/>
              <a:ext cx="680" cy="681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800" b="1">
                  <a:latin typeface="Calibri" pitchFamily="34" charset="0"/>
                  <a:ea typeface="宋体" pitchFamily="2" charset="-122"/>
                </a:rPr>
                <a:t>V</a:t>
              </a:r>
              <a:endParaRPr lang="en-US" altLang="zh-CN" sz="2800" b="1"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29735" name="组合 30"/>
          <p:cNvGrpSpPr/>
          <p:nvPr>
            <p:custDataLst>
              <p:tags r:id="rId46"/>
            </p:custDataLst>
          </p:nvPr>
        </p:nvGrpSpPr>
        <p:grpSpPr>
          <a:xfrm>
            <a:off x="1003300" y="2324100"/>
            <a:ext cx="1825625" cy="2282825"/>
            <a:chOff x="862" y="3151"/>
            <a:chExt cx="3767" cy="4944"/>
          </a:xfrm>
        </p:grpSpPr>
        <p:sp>
          <p:nvSpPr>
            <p:cNvPr id="29736" name="Rectangle 29"/>
            <p:cNvSpPr/>
            <p:nvPr>
              <p:custDataLst>
                <p:tags r:id="rId47"/>
              </p:custDataLst>
            </p:nvPr>
          </p:nvSpPr>
          <p:spPr>
            <a:xfrm>
              <a:off x="1653" y="3901"/>
              <a:ext cx="2231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37" name="Rectangle 28"/>
            <p:cNvSpPr/>
            <p:nvPr>
              <p:custDataLst>
                <p:tags r:id="rId48"/>
              </p:custDataLst>
            </p:nvPr>
          </p:nvSpPr>
          <p:spPr>
            <a:xfrm>
              <a:off x="862" y="5786"/>
              <a:ext cx="3767" cy="19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38" name="Rectangle 29"/>
            <p:cNvSpPr/>
            <p:nvPr>
              <p:custDataLst>
                <p:tags r:id="rId49"/>
              </p:custDataLst>
            </p:nvPr>
          </p:nvSpPr>
          <p:spPr>
            <a:xfrm>
              <a:off x="1653" y="5157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39" name="AutoShape 187"/>
            <p:cNvSpPr/>
            <p:nvPr>
              <p:custDataLst>
                <p:tags r:id="rId50"/>
              </p:custDataLst>
            </p:nvPr>
          </p:nvSpPr>
          <p:spPr>
            <a:xfrm>
              <a:off x="2456" y="3555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40" name="AutoShape 187"/>
            <p:cNvSpPr/>
            <p:nvPr>
              <p:custDataLst>
                <p:tags r:id="rId51"/>
              </p:custDataLst>
            </p:nvPr>
          </p:nvSpPr>
          <p:spPr>
            <a:xfrm>
              <a:off x="2442" y="6134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9741" name="Group 32"/>
            <p:cNvGrpSpPr/>
            <p:nvPr>
              <p:custDataLst>
                <p:tags r:id="rId52"/>
              </p:custDataLst>
            </p:nvPr>
          </p:nvGrpSpPr>
          <p:grpSpPr>
            <a:xfrm flipH="1">
              <a:off x="1840" y="7446"/>
              <a:ext cx="174" cy="649"/>
              <a:chExt cx="85" cy="340"/>
            </a:xfrm>
          </p:grpSpPr>
          <p:sp>
            <p:nvSpPr>
              <p:cNvPr id="29742" name="Rectangle 23"/>
              <p:cNvSpPr/>
              <p:nvPr>
                <p:custDataLst>
                  <p:tags r:id="rId53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9743" name="Line 24"/>
              <p:cNvCxnSpPr/>
              <p:nvPr>
                <p:custDataLst>
                  <p:tags r:id="rId54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29744" name="Line 25"/>
              <p:cNvCxnSpPr/>
              <p:nvPr>
                <p:custDataLst>
                  <p:tags r:id="rId55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29745" name="Text Box 109"/>
            <p:cNvSpPr/>
            <p:nvPr>
              <p:custDataLst>
                <p:tags r:id="rId56"/>
              </p:custDataLst>
            </p:nvPr>
          </p:nvSpPr>
          <p:spPr>
            <a:xfrm>
              <a:off x="3126" y="3151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9746" name="Group 37"/>
            <p:cNvGrpSpPr/>
            <p:nvPr>
              <p:custDataLst>
                <p:tags r:id="rId57"/>
              </p:custDataLst>
            </p:nvPr>
          </p:nvGrpSpPr>
          <p:grpSpPr>
            <a:xfrm>
              <a:off x="3186" y="7581"/>
              <a:ext cx="580" cy="326"/>
              <a:chExt cx="256" cy="142"/>
            </a:xfrm>
          </p:grpSpPr>
          <p:sp>
            <p:nvSpPr>
              <p:cNvPr id="29747" name="Rectangle 15"/>
              <p:cNvSpPr/>
              <p:nvPr>
                <p:custDataLst>
                  <p:tags r:id="rId58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9748" name="Line 16"/>
              <p:cNvCxnSpPr/>
              <p:nvPr>
                <p:custDataLst>
                  <p:tags r:id="rId59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29749" name="Oval 17"/>
              <p:cNvSpPr/>
              <p:nvPr>
                <p:custDataLst>
                  <p:tags r:id="rId60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750" name="Text Box 109"/>
            <p:cNvSpPr/>
            <p:nvPr>
              <p:custDataLst>
                <p:tags r:id="rId61"/>
              </p:custDataLst>
            </p:nvPr>
          </p:nvSpPr>
          <p:spPr>
            <a:xfrm>
              <a:off x="3162" y="5560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1" name="Oval 125"/>
            <p:cNvSpPr/>
            <p:nvPr>
              <p:custDataLst>
                <p:tags r:id="rId62"/>
              </p:custDataLst>
            </p:nvPr>
          </p:nvSpPr>
          <p:spPr>
            <a:xfrm rot="5400000" flipV="1">
              <a:off x="3827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2" name="Oval 125"/>
            <p:cNvSpPr/>
            <p:nvPr>
              <p:custDataLst>
                <p:tags r:id="rId63"/>
              </p:custDataLst>
            </p:nvPr>
          </p:nvSpPr>
          <p:spPr>
            <a:xfrm rot="5400000" flipV="1">
              <a:off x="1572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3" name="椭圆 48"/>
            <p:cNvSpPr/>
            <p:nvPr>
              <p:custDataLst>
                <p:tags r:id="rId64"/>
              </p:custDataLst>
            </p:nvPr>
          </p:nvSpPr>
          <p:spPr>
            <a:xfrm>
              <a:off x="2434" y="4798"/>
              <a:ext cx="680" cy="681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800" b="1">
                  <a:latin typeface="Calibri" pitchFamily="34" charset="0"/>
                  <a:ea typeface="宋体" pitchFamily="2" charset="-122"/>
                </a:rPr>
                <a:t>V</a:t>
              </a:r>
              <a:endParaRPr lang="en-US" altLang="zh-CN" sz="2800" b="1"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29754" name="组合 49"/>
          <p:cNvGrpSpPr/>
          <p:nvPr>
            <p:custDataLst>
              <p:tags r:id="rId65"/>
            </p:custDataLst>
          </p:nvPr>
        </p:nvGrpSpPr>
        <p:grpSpPr>
          <a:xfrm>
            <a:off x="1003300" y="4483100"/>
            <a:ext cx="1825625" cy="2293938"/>
            <a:chOff x="862" y="4304"/>
            <a:chExt cx="3767" cy="4968"/>
          </a:xfrm>
        </p:grpSpPr>
        <p:sp>
          <p:nvSpPr>
            <p:cNvPr id="29755" name="Rectangle 29"/>
            <p:cNvSpPr/>
            <p:nvPr>
              <p:custDataLst>
                <p:tags r:id="rId66"/>
              </p:custDataLst>
            </p:nvPr>
          </p:nvSpPr>
          <p:spPr>
            <a:xfrm>
              <a:off x="882" y="7761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6" name="Rectangle 28"/>
            <p:cNvSpPr/>
            <p:nvPr>
              <p:custDataLst>
                <p:tags r:id="rId67"/>
              </p:custDataLst>
            </p:nvPr>
          </p:nvSpPr>
          <p:spPr>
            <a:xfrm>
              <a:off x="862" y="5786"/>
              <a:ext cx="3767" cy="19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7" name="Rectangle 29"/>
            <p:cNvSpPr/>
            <p:nvPr>
              <p:custDataLst>
                <p:tags r:id="rId68"/>
              </p:custDataLst>
            </p:nvPr>
          </p:nvSpPr>
          <p:spPr>
            <a:xfrm>
              <a:off x="1653" y="5157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8" name="AutoShape 187"/>
            <p:cNvSpPr/>
            <p:nvPr>
              <p:custDataLst>
                <p:tags r:id="rId69"/>
              </p:custDataLst>
            </p:nvPr>
          </p:nvSpPr>
          <p:spPr>
            <a:xfrm>
              <a:off x="2457" y="4842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59" name="AutoShape 187"/>
            <p:cNvSpPr/>
            <p:nvPr>
              <p:custDataLst>
                <p:tags r:id="rId70"/>
              </p:custDataLst>
            </p:nvPr>
          </p:nvSpPr>
          <p:spPr>
            <a:xfrm>
              <a:off x="2442" y="6134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9760" name="Group 32"/>
            <p:cNvGrpSpPr/>
            <p:nvPr>
              <p:custDataLst>
                <p:tags r:id="rId71"/>
              </p:custDataLst>
            </p:nvPr>
          </p:nvGrpSpPr>
          <p:grpSpPr>
            <a:xfrm flipH="1">
              <a:off x="1840" y="7446"/>
              <a:ext cx="174" cy="649"/>
              <a:chExt cx="85" cy="340"/>
            </a:xfrm>
          </p:grpSpPr>
          <p:sp>
            <p:nvSpPr>
              <p:cNvPr id="29761" name="Rectangle 23"/>
              <p:cNvSpPr/>
              <p:nvPr>
                <p:custDataLst>
                  <p:tags r:id="rId72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9762" name="Line 24"/>
              <p:cNvCxnSpPr/>
              <p:nvPr>
                <p:custDataLst>
                  <p:tags r:id="rId73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29763" name="Line 25"/>
              <p:cNvCxnSpPr/>
              <p:nvPr>
                <p:custDataLst>
                  <p:tags r:id="rId74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29764" name="Text Box 109"/>
            <p:cNvSpPr/>
            <p:nvPr>
              <p:custDataLst>
                <p:tags r:id="rId75"/>
              </p:custDataLst>
            </p:nvPr>
          </p:nvSpPr>
          <p:spPr>
            <a:xfrm>
              <a:off x="3092" y="4304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9765" name="Group 37"/>
            <p:cNvGrpSpPr/>
            <p:nvPr>
              <p:custDataLst>
                <p:tags r:id="rId76"/>
              </p:custDataLst>
            </p:nvPr>
          </p:nvGrpSpPr>
          <p:grpSpPr>
            <a:xfrm>
              <a:off x="3186" y="7581"/>
              <a:ext cx="580" cy="326"/>
              <a:chExt cx="256" cy="142"/>
            </a:xfrm>
          </p:grpSpPr>
          <p:sp>
            <p:nvSpPr>
              <p:cNvPr id="29766" name="Rectangle 15"/>
              <p:cNvSpPr/>
              <p:nvPr>
                <p:custDataLst>
                  <p:tags r:id="rId77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9767" name="Line 16"/>
              <p:cNvCxnSpPr/>
              <p:nvPr>
                <p:custDataLst>
                  <p:tags r:id="rId78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29768" name="Oval 17"/>
              <p:cNvSpPr/>
              <p:nvPr>
                <p:custDataLst>
                  <p:tags r:id="rId79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769" name="Text Box 109"/>
            <p:cNvSpPr/>
            <p:nvPr>
              <p:custDataLst>
                <p:tags r:id="rId80"/>
              </p:custDataLst>
            </p:nvPr>
          </p:nvSpPr>
          <p:spPr>
            <a:xfrm>
              <a:off x="3162" y="5560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70" name="Oval 125"/>
            <p:cNvSpPr/>
            <p:nvPr>
              <p:custDataLst>
                <p:tags r:id="rId81"/>
              </p:custDataLst>
            </p:nvPr>
          </p:nvSpPr>
          <p:spPr>
            <a:xfrm rot="5400000" flipV="1">
              <a:off x="3827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71" name="Oval 125"/>
            <p:cNvSpPr/>
            <p:nvPr>
              <p:custDataLst>
                <p:tags r:id="rId82"/>
              </p:custDataLst>
            </p:nvPr>
          </p:nvSpPr>
          <p:spPr>
            <a:xfrm rot="5400000" flipV="1">
              <a:off x="1572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9772" name="椭圆 67"/>
            <p:cNvSpPr/>
            <p:nvPr>
              <p:custDataLst>
                <p:tags r:id="rId83"/>
              </p:custDataLst>
            </p:nvPr>
          </p:nvSpPr>
          <p:spPr>
            <a:xfrm>
              <a:off x="1598" y="8591"/>
              <a:ext cx="680" cy="681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800" b="1">
                  <a:latin typeface="Calibri" pitchFamily="34" charset="0"/>
                  <a:ea typeface="宋体" pitchFamily="2" charset="-122"/>
                </a:rPr>
                <a:t>V</a:t>
              </a:r>
              <a:endParaRPr lang="en-US" altLang="zh-CN" sz="2800" b="1"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29773" name="组合 69"/>
          <p:cNvGrpSpPr/>
          <p:nvPr>
            <p:custDataLst>
              <p:tags r:id="rId84"/>
            </p:custDataLst>
          </p:nvPr>
        </p:nvGrpSpPr>
        <p:grpSpPr>
          <a:xfrm>
            <a:off x="3614738" y="2586038"/>
            <a:ext cx="2806700" cy="1931988"/>
            <a:chOff x="8348" y="2013"/>
            <a:chExt cx="5141" cy="5411"/>
          </a:xfrm>
        </p:grpSpPr>
        <p:grpSp>
          <p:nvGrpSpPr>
            <p:cNvPr id="29774" name="Group 19"/>
            <p:cNvGrpSpPr/>
            <p:nvPr>
              <p:custDataLst>
                <p:tags r:id="rId85"/>
              </p:custDataLst>
            </p:nvPr>
          </p:nvGrpSpPr>
          <p:grpSpPr>
            <a:xfrm>
              <a:off x="8575" y="3358"/>
              <a:ext cx="4915" cy="4067"/>
              <a:chOff x="15" y="278"/>
              <a:chExt cx="1966" cy="1627"/>
            </a:xfrm>
          </p:grpSpPr>
          <p:grpSp>
            <p:nvGrpSpPr>
              <p:cNvPr id="29775" name="Group 20"/>
              <p:cNvGrpSpPr/>
              <p:nvPr>
                <p:custDataLst>
                  <p:tags r:id="rId86"/>
                </p:custDataLst>
              </p:nvPr>
            </p:nvGrpSpPr>
            <p:grpSpPr>
              <a:xfrm>
                <a:off x="15" y="426"/>
                <a:ext cx="1966" cy="1479"/>
                <a:chOff x="15" y="312"/>
                <a:chExt cx="1966" cy="1479"/>
              </a:xfrm>
            </p:grpSpPr>
            <p:pic>
              <p:nvPicPr>
                <p:cNvPr id="29776" name="Picture 5" descr="H:\2\人教教参资源\九\图\小灯泡.JPG"/>
                <p:cNvPicPr/>
                <p:nvPr>
                  <p:custDataLst>
                    <p:tags r:id="rId87"/>
                  </p:custDataLst>
                </p:nvPr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9" y="848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77" name="Picture 5" descr="H:\2\人教教参资源\九\图\小灯泡.JPG"/>
                <p:cNvPicPr/>
                <p:nvPr>
                  <p:custDataLst>
                    <p:tags r:id="rId88"/>
                  </p:custDataLst>
                </p:nvPr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11" y="312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78" name="Picture 10" descr="H:\2\人教教参资源\九\图\电池组.JPG"/>
                <p:cNvPicPr/>
                <p:nvPr>
                  <p:custDataLst>
                    <p:tags r:id="rId89"/>
                  </p:custDataLst>
                </p:nvPr>
              </p:nvPicPr>
              <p:blipFill>
                <a:blip r:embed="rId11"/>
                <a:stretch>
                  <a:fillRect/>
                </a:stretch>
              </p:blipFill>
              <p:spPr>
                <a:xfrm flipH="1">
                  <a:off x="46" y="1429"/>
                  <a:ext cx="997" cy="36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79" name="Picture 3" descr="H:\2\人教教参资源\九\图\铡刀开关.JPG"/>
                <p:cNvPicPr/>
                <p:nvPr>
                  <p:custDataLst>
                    <p:tags r:id="rId90"/>
                  </p:custDataLst>
                </p:nvPr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197" y="891"/>
                  <a:ext cx="722" cy="42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sp>
              <p:nvSpPr>
                <p:cNvPr id="29780" name="任意多边形 404"/>
                <p:cNvSpPr/>
                <p:nvPr>
                  <p:custDataLst>
                    <p:tags r:id="rId91"/>
                  </p:custDataLst>
                </p:nvPr>
              </p:nvSpPr>
              <p:spPr>
                <a:xfrm>
                  <a:off x="175" y="663"/>
                  <a:ext cx="183" cy="503"/>
                </a:xfrm>
                <a:custGeom>
                  <a:cxnLst>
                    <a:cxn ang="0">
                      <a:pos x="7" y="1"/>
                    </a:cxn>
                    <a:cxn ang="0">
                      <a:pos x="7" y="3"/>
                    </a:cxn>
                    <a:cxn ang="0">
                      <a:pos x="3" y="14"/>
                    </a:cxn>
                    <a:cxn ang="0">
                      <a:pos x="1" y="29"/>
                    </a:cxn>
                    <a:cxn ang="0">
                      <a:pos x="1" y="48"/>
                    </a:cxn>
                    <a:cxn ang="0">
                      <a:pos x="7" y="56"/>
                    </a:cxn>
                    <a:cxn ang="0">
                      <a:pos x="7" y="56"/>
                    </a:cxn>
                  </a:cxnLst>
                  <a:pathLst>
                    <a:path w="287" h="685">
                      <a:moveTo>
                        <a:pt x="272" y="12"/>
                      </a:moveTo>
                      <a:cubicBezTo>
                        <a:pt x="274" y="0"/>
                        <a:pt x="287" y="14"/>
                        <a:pt x="258" y="39"/>
                      </a:cubicBezTo>
                      <a:cubicBezTo>
                        <a:pt x="229" y="64"/>
                        <a:pt x="138" y="112"/>
                        <a:pt x="98" y="163"/>
                      </a:cubicBezTo>
                      <a:cubicBezTo>
                        <a:pt x="58" y="214"/>
                        <a:pt x="28" y="282"/>
                        <a:pt x="18" y="348"/>
                      </a:cubicBezTo>
                      <a:cubicBezTo>
                        <a:pt x="8" y="414"/>
                        <a:pt x="0" y="509"/>
                        <a:pt x="38" y="560"/>
                      </a:cubicBezTo>
                      <a:cubicBezTo>
                        <a:pt x="76" y="611"/>
                        <a:pt x="207" y="641"/>
                        <a:pt x="244" y="657"/>
                      </a:cubicBezTo>
                      <a:cubicBezTo>
                        <a:pt x="281" y="673"/>
                        <a:pt x="259" y="685"/>
                        <a:pt x="258" y="657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81" name="任意多边形 405"/>
                <p:cNvSpPr/>
                <p:nvPr>
                  <p:custDataLst>
                    <p:tags r:id="rId92"/>
                  </p:custDataLst>
                </p:nvPr>
              </p:nvSpPr>
              <p:spPr>
                <a:xfrm rot="21300000">
                  <a:off x="869" y="648"/>
                  <a:ext cx="153" cy="516"/>
                </a:xfrm>
                <a:custGeom>
                  <a:cxnLst>
                    <a:cxn ang="0">
                      <a:pos x="0" y="0"/>
                    </a:cxn>
                    <a:cxn ang="0">
                      <a:pos x="134" y="37"/>
                    </a:cxn>
                    <a:cxn ang="0">
                      <a:pos x="115" y="78"/>
                    </a:cxn>
                    <a:cxn ang="0">
                      <a:pos x="0" y="110"/>
                    </a:cxn>
                  </a:cxnLst>
                  <a:pathLst>
                    <a:path w="153" h="643">
                      <a:moveTo>
                        <a:pt x="0" y="0"/>
                      </a:moveTo>
                      <a:cubicBezTo>
                        <a:pt x="22" y="35"/>
                        <a:pt x="115" y="138"/>
                        <a:pt x="134" y="213"/>
                      </a:cubicBezTo>
                      <a:cubicBezTo>
                        <a:pt x="153" y="288"/>
                        <a:pt x="137" y="379"/>
                        <a:pt x="115" y="451"/>
                      </a:cubicBezTo>
                      <a:cubicBezTo>
                        <a:pt x="93" y="523"/>
                        <a:pt x="24" y="603"/>
                        <a:pt x="0" y="643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82" name="任意多边形 406"/>
                <p:cNvSpPr/>
                <p:nvPr>
                  <p:custDataLst>
                    <p:tags r:id="rId93"/>
                  </p:custDataLst>
                </p:nvPr>
              </p:nvSpPr>
              <p:spPr>
                <a:xfrm>
                  <a:off x="998" y="1207"/>
                  <a:ext cx="756" cy="444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889760" h="1402080">
                      <a:moveTo>
                        <a:pt x="0" y="1402080"/>
                      </a:moveTo>
                      <a:cubicBezTo>
                        <a:pt x="604520" y="1236980"/>
                        <a:pt x="1209040" y="1071880"/>
                        <a:pt x="1524000" y="838200"/>
                      </a:cubicBezTo>
                      <a:cubicBezTo>
                        <a:pt x="1838960" y="604520"/>
                        <a:pt x="1864360" y="302260"/>
                        <a:pt x="188976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83" name="任意多边形 407"/>
                <p:cNvSpPr/>
                <p:nvPr>
                  <p:custDataLst>
                    <p:tags r:id="rId94"/>
                  </p:custDataLst>
                </p:nvPr>
              </p:nvSpPr>
              <p:spPr>
                <a:xfrm>
                  <a:off x="875" y="1175"/>
                  <a:ext cx="511" cy="122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188720" h="279400">
                      <a:moveTo>
                        <a:pt x="1188720" y="30480"/>
                      </a:moveTo>
                      <a:cubicBezTo>
                        <a:pt x="1021080" y="154940"/>
                        <a:pt x="853440" y="279400"/>
                        <a:pt x="655320" y="274320"/>
                      </a:cubicBezTo>
                      <a:cubicBezTo>
                        <a:pt x="457200" y="269240"/>
                        <a:pt x="228600" y="134620"/>
                        <a:pt x="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84" name="任意多边形 409"/>
                <p:cNvSpPr/>
                <p:nvPr>
                  <p:custDataLst>
                    <p:tags r:id="rId95"/>
                  </p:custDataLst>
                </p:nvPr>
              </p:nvSpPr>
              <p:spPr>
                <a:xfrm>
                  <a:off x="15" y="1170"/>
                  <a:ext cx="350" cy="493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822960" h="1539240">
                      <a:moveTo>
                        <a:pt x="822960" y="0"/>
                      </a:moveTo>
                      <a:cubicBezTo>
                        <a:pt x="502920" y="374650"/>
                        <a:pt x="182880" y="749300"/>
                        <a:pt x="91440" y="1005840"/>
                      </a:cubicBezTo>
                      <a:cubicBezTo>
                        <a:pt x="0" y="1262380"/>
                        <a:pt x="137160" y="1400810"/>
                        <a:pt x="274320" y="153924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785" name="Rectangle 275"/>
                <p:cNvSpPr/>
                <p:nvPr>
                  <p:custDataLst>
                    <p:tags r:id="rId96"/>
                  </p:custDataLst>
                </p:nvPr>
              </p:nvSpPr>
              <p:spPr>
                <a:xfrm>
                  <a:off x="314" y="603"/>
                  <a:ext cx="341" cy="43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>
                    <a:spcBef>
                      <a:spcPct val="50000"/>
                    </a:spcBef>
                  </a:pPr>
                  <a:r>
                    <a:rPr lang="zh-CN" altLang="en-US" sz="2000" b="1">
                      <a:latin typeface="Times New Roman" pitchFamily="18" charset="0"/>
                      <a:ea typeface="黑体" pitchFamily="49" charset="-122"/>
                    </a:rPr>
                    <a:t>L</a:t>
                  </a:r>
                  <a:r>
                    <a:rPr lang="zh-CN" altLang="en-US" sz="2000" b="1" baseline="-25000">
                      <a:latin typeface="Times New Roman" pitchFamily="18" charset="0"/>
                      <a:ea typeface="黑体" pitchFamily="49" charset="-122"/>
                    </a:rPr>
                    <a:t>2</a:t>
                  </a:r>
                  <a:r>
                    <a:rPr lang="zh-CN" altLang="en-US" sz="2000" b="1" i="1">
                      <a:solidFill>
                        <a:srgbClr val="FF3300"/>
                      </a:solidFill>
                      <a:latin typeface="Times New Roman" pitchFamily="18" charset="0"/>
                      <a:ea typeface="黑体" pitchFamily="49" charset="-122"/>
                    </a:rPr>
                    <a:t> </a:t>
                  </a:r>
                  <a:endParaRPr lang="zh-CN" altLang="en-US" sz="2000" b="1" baseline="-25000">
                    <a:solidFill>
                      <a:srgbClr val="FF3300"/>
                    </a:solidFill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  <p:sp>
              <p:nvSpPr>
                <p:cNvPr id="29786" name="Text Box 220"/>
                <p:cNvSpPr/>
                <p:nvPr>
                  <p:custDataLst>
                    <p:tags r:id="rId97"/>
                  </p:custDataLst>
                </p:nvPr>
              </p:nvSpPr>
              <p:spPr>
                <a:xfrm>
                  <a:off x="1513" y="819"/>
                  <a:ext cx="468" cy="27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 algn="just" eaLnBrk="0" hangingPunct="0"/>
                  <a:r>
                    <a:rPr lang="zh-CN" altLang="en-US" sz="2000" b="1">
                      <a:latin typeface="Times New Roman" pitchFamily="18" charset="0"/>
                      <a:ea typeface="黑体" pitchFamily="49" charset="-122"/>
                    </a:rPr>
                    <a:t>S</a:t>
                  </a:r>
                  <a:endParaRPr lang="zh-CN" altLang="en-US" sz="2000" b="1" baseline="-25000"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</p:grpSp>
          <p:sp>
            <p:nvSpPr>
              <p:cNvPr id="29787" name="Rectangle 276"/>
              <p:cNvSpPr/>
              <p:nvPr>
                <p:custDataLst>
                  <p:tags r:id="rId98"/>
                </p:custDataLst>
              </p:nvPr>
            </p:nvSpPr>
            <p:spPr>
              <a:xfrm>
                <a:off x="314" y="278"/>
                <a:ext cx="386" cy="3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000" b="1">
                    <a:latin typeface="Times New Roman" pitchFamily="18" charset="0"/>
                    <a:ea typeface="黑体" pitchFamily="49" charset="-122"/>
                  </a:rPr>
                  <a:t>L</a:t>
                </a:r>
                <a:r>
                  <a:rPr lang="zh-CN" altLang="en-US" sz="2000" b="1" baseline="-25000">
                    <a:latin typeface="Times New Roman" pitchFamily="18" charset="0"/>
                    <a:ea typeface="黑体" pitchFamily="49" charset="-122"/>
                  </a:rPr>
                  <a:t>1</a:t>
                </a:r>
                <a:r>
                  <a:rPr lang="zh-CN" altLang="en-US" sz="2000" b="1" i="1">
                    <a:solidFill>
                      <a:srgbClr val="FF3300"/>
                    </a:solidFill>
                    <a:latin typeface="Times New Roman" pitchFamily="18" charset="0"/>
                    <a:ea typeface="黑体" pitchFamily="49" charset="-122"/>
                  </a:rPr>
                  <a:t> </a:t>
                </a:r>
                <a:endParaRPr lang="zh-CN" altLang="en-US" sz="2000" b="1" baseline="-25000">
                  <a:solidFill>
                    <a:srgbClr val="FF3300"/>
                  </a:solidFill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  <p:pic>
          <p:nvPicPr>
            <p:cNvPr id="29788" name="Picture 7" descr="H:\2\人教教参资源\九\图\电压表.JPG"/>
            <p:cNvPicPr/>
            <p:nvPr>
              <p:custDataLst>
                <p:tags r:id="rId99"/>
              </p:custDataLst>
            </p:nvPr>
          </p:nvPicPr>
          <p:blipFill>
            <a:blip r:embed="rId23"/>
            <a:stretch>
              <a:fillRect/>
            </a:stretch>
          </p:blipFill>
          <p:spPr>
            <a:xfrm>
              <a:off x="11080" y="2013"/>
              <a:ext cx="1838" cy="187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89" name="任意多边形 415"/>
            <p:cNvSpPr/>
            <p:nvPr>
              <p:custDataLst>
                <p:tags r:id="rId100"/>
              </p:custDataLst>
            </p:nvPr>
          </p:nvSpPr>
          <p:spPr>
            <a:xfrm>
              <a:off x="10768" y="3358"/>
              <a:ext cx="1650" cy="2517"/>
            </a:xfrm>
            <a:custGeom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</a:cxnLst>
              <a:pathLst>
                <a:path w="719" h="1187">
                  <a:moveTo>
                    <a:pt x="706" y="0"/>
                  </a:moveTo>
                  <a:cubicBezTo>
                    <a:pt x="701" y="72"/>
                    <a:pt x="719" y="288"/>
                    <a:pt x="673" y="437"/>
                  </a:cubicBezTo>
                  <a:cubicBezTo>
                    <a:pt x="627" y="586"/>
                    <a:pt x="506" y="777"/>
                    <a:pt x="428" y="894"/>
                  </a:cubicBezTo>
                  <a:cubicBezTo>
                    <a:pt x="350" y="1011"/>
                    <a:pt x="274" y="1089"/>
                    <a:pt x="203" y="1138"/>
                  </a:cubicBezTo>
                  <a:cubicBezTo>
                    <a:pt x="132" y="1187"/>
                    <a:pt x="42" y="1177"/>
                    <a:pt x="0" y="1187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9790" name="任意多边形 414"/>
            <p:cNvSpPr/>
            <p:nvPr>
              <p:custDataLst>
                <p:tags r:id="rId101"/>
              </p:custDataLst>
            </p:nvPr>
          </p:nvSpPr>
          <p:spPr>
            <a:xfrm>
              <a:off x="8348" y="3205"/>
              <a:ext cx="3357" cy="2780"/>
            </a:xfrm>
            <a:custGeom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pathLst>
                <a:path w="1343" h="1303">
                  <a:moveTo>
                    <a:pt x="1321" y="83"/>
                  </a:moveTo>
                  <a:cubicBezTo>
                    <a:pt x="1297" y="82"/>
                    <a:pt x="1343" y="70"/>
                    <a:pt x="1175" y="77"/>
                  </a:cubicBezTo>
                  <a:cubicBezTo>
                    <a:pt x="1007" y="84"/>
                    <a:pt x="506" y="0"/>
                    <a:pt x="314" y="123"/>
                  </a:cubicBezTo>
                  <a:cubicBezTo>
                    <a:pt x="122" y="246"/>
                    <a:pt x="46" y="628"/>
                    <a:pt x="23" y="812"/>
                  </a:cubicBezTo>
                  <a:cubicBezTo>
                    <a:pt x="0" y="996"/>
                    <a:pt x="108" y="1155"/>
                    <a:pt x="175" y="1229"/>
                  </a:cubicBezTo>
                  <a:cubicBezTo>
                    <a:pt x="242" y="1303"/>
                    <a:pt x="375" y="1250"/>
                    <a:pt x="427" y="1255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9791" name="矩形 74"/>
          <p:cNvSpPr/>
          <p:nvPr>
            <p:custDataLst>
              <p:tags r:id="rId102"/>
            </p:custDataLst>
          </p:nvPr>
        </p:nvSpPr>
        <p:spPr>
          <a:xfrm>
            <a:off x="6708775" y="3198813"/>
            <a:ext cx="2155825" cy="806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测量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L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的电压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29792" name="组合 75"/>
          <p:cNvGrpSpPr/>
          <p:nvPr>
            <p:custDataLst>
              <p:tags r:id="rId103"/>
            </p:custDataLst>
          </p:nvPr>
        </p:nvGrpSpPr>
        <p:grpSpPr>
          <a:xfrm>
            <a:off x="3797300" y="4606925"/>
            <a:ext cx="2552700" cy="2195512"/>
            <a:chOff x="4890" y="63"/>
            <a:chExt cx="5096" cy="7142"/>
          </a:xfrm>
        </p:grpSpPr>
        <p:grpSp>
          <p:nvGrpSpPr>
            <p:cNvPr id="29793" name="Group 2"/>
            <p:cNvGrpSpPr/>
            <p:nvPr>
              <p:custDataLst>
                <p:tags r:id="rId104"/>
              </p:custDataLst>
            </p:nvPr>
          </p:nvGrpSpPr>
          <p:grpSpPr>
            <a:xfrm>
              <a:off x="4890" y="63"/>
              <a:ext cx="5097" cy="4762"/>
              <a:chExt cx="2039" cy="1905"/>
            </a:xfrm>
          </p:grpSpPr>
          <p:grpSp>
            <p:nvGrpSpPr>
              <p:cNvPr id="29794" name="Group 3"/>
              <p:cNvGrpSpPr/>
              <p:nvPr>
                <p:custDataLst>
                  <p:tags r:id="rId105"/>
                </p:custDataLst>
              </p:nvPr>
            </p:nvGrpSpPr>
            <p:grpSpPr>
              <a:xfrm>
                <a:off x="0" y="114"/>
                <a:ext cx="2039" cy="1791"/>
                <a:chExt cx="2039" cy="1791"/>
              </a:xfrm>
            </p:grpSpPr>
            <p:pic>
              <p:nvPicPr>
                <p:cNvPr id="29795" name="Picture 5" descr="H:\2\人教教参资源\九\图\小灯泡.JPG"/>
                <p:cNvPicPr/>
                <p:nvPr>
                  <p:custDataLst>
                    <p:tags r:id="rId107"/>
                  </p:custDataLst>
                </p:nvPr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279" y="643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96" name="Picture 5" descr="H:\2\人教教参资源\九\图\小灯泡.JPG"/>
                <p:cNvPicPr/>
                <p:nvPr>
                  <p:custDataLst>
                    <p:tags r:id="rId108"/>
                  </p:custDataLst>
                </p:nvPr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272" y="0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97" name="Picture 10" descr="H:\2\人教教参资源\九\图\电池组.JPG"/>
                <p:cNvPicPr/>
                <p:nvPr>
                  <p:custDataLst>
                    <p:tags r:id="rId109"/>
                  </p:custDataLst>
                </p:nvPr>
              </p:nvPicPr>
              <p:blipFill>
                <a:blip r:embed="rId11"/>
                <a:stretch>
                  <a:fillRect/>
                </a:stretch>
              </p:blipFill>
              <p:spPr>
                <a:xfrm flipH="1">
                  <a:off x="46" y="1429"/>
                  <a:ext cx="997" cy="36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29798" name="Picture 3" descr="H:\2\人教教参资源\九\图\铡刀开关.JPG"/>
                <p:cNvPicPr/>
                <p:nvPr>
                  <p:custDataLst>
                    <p:tags r:id="rId111"/>
                  </p:custDataLst>
                </p:nvPr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1317" y="706"/>
                  <a:ext cx="722" cy="42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sp>
              <p:nvSpPr>
                <p:cNvPr id="29799" name="任意多边形 404"/>
                <p:cNvSpPr/>
                <p:nvPr>
                  <p:custDataLst>
                    <p:tags r:id="rId112"/>
                  </p:custDataLst>
                </p:nvPr>
              </p:nvSpPr>
              <p:spPr>
                <a:xfrm>
                  <a:off x="156" y="307"/>
                  <a:ext cx="287" cy="685"/>
                </a:xfrm>
                <a:custGeom>
                  <a:cxnLst>
                    <a:cxn ang="0">
                      <a:pos x="272" y="12"/>
                    </a:cxn>
                    <a:cxn ang="0">
                      <a:pos x="258" y="39"/>
                    </a:cxn>
                    <a:cxn ang="0">
                      <a:pos x="98" y="163"/>
                    </a:cxn>
                    <a:cxn ang="0">
                      <a:pos x="18" y="348"/>
                    </a:cxn>
                    <a:cxn ang="0">
                      <a:pos x="38" y="560"/>
                    </a:cxn>
                    <a:cxn ang="0">
                      <a:pos x="244" y="657"/>
                    </a:cxn>
                    <a:cxn ang="0">
                      <a:pos x="258" y="657"/>
                    </a:cxn>
                  </a:cxnLst>
                  <a:pathLst>
                    <a:path w="287" h="685">
                      <a:moveTo>
                        <a:pt x="272" y="12"/>
                      </a:moveTo>
                      <a:cubicBezTo>
                        <a:pt x="274" y="0"/>
                        <a:pt x="287" y="14"/>
                        <a:pt x="258" y="39"/>
                      </a:cubicBezTo>
                      <a:cubicBezTo>
                        <a:pt x="229" y="64"/>
                        <a:pt x="138" y="112"/>
                        <a:pt x="98" y="163"/>
                      </a:cubicBezTo>
                      <a:cubicBezTo>
                        <a:pt x="58" y="214"/>
                        <a:pt x="28" y="282"/>
                        <a:pt x="18" y="348"/>
                      </a:cubicBezTo>
                      <a:cubicBezTo>
                        <a:pt x="8" y="414"/>
                        <a:pt x="0" y="509"/>
                        <a:pt x="38" y="560"/>
                      </a:cubicBezTo>
                      <a:cubicBezTo>
                        <a:pt x="76" y="611"/>
                        <a:pt x="207" y="641"/>
                        <a:pt x="244" y="657"/>
                      </a:cubicBezTo>
                      <a:cubicBezTo>
                        <a:pt x="281" y="673"/>
                        <a:pt x="259" y="685"/>
                        <a:pt x="258" y="657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800" name="任意多边形 405"/>
                <p:cNvSpPr/>
                <p:nvPr>
                  <p:custDataLst>
                    <p:tags r:id="rId113"/>
                  </p:custDataLst>
                </p:nvPr>
              </p:nvSpPr>
              <p:spPr>
                <a:xfrm>
                  <a:off x="907" y="317"/>
                  <a:ext cx="153" cy="643"/>
                </a:xfrm>
                <a:custGeom>
                  <a:cxnLst>
                    <a:cxn ang="0">
                      <a:pos x="0" y="0"/>
                    </a:cxn>
                    <a:cxn ang="0">
                      <a:pos x="134" y="213"/>
                    </a:cxn>
                    <a:cxn ang="0">
                      <a:pos x="115" y="451"/>
                    </a:cxn>
                    <a:cxn ang="0">
                      <a:pos x="0" y="643"/>
                    </a:cxn>
                  </a:cxnLst>
                  <a:pathLst>
                    <a:path w="153" h="643">
                      <a:moveTo>
                        <a:pt x="0" y="0"/>
                      </a:moveTo>
                      <a:cubicBezTo>
                        <a:pt x="22" y="35"/>
                        <a:pt x="115" y="138"/>
                        <a:pt x="134" y="213"/>
                      </a:cubicBezTo>
                      <a:cubicBezTo>
                        <a:pt x="153" y="288"/>
                        <a:pt x="137" y="379"/>
                        <a:pt x="115" y="451"/>
                      </a:cubicBezTo>
                      <a:cubicBezTo>
                        <a:pt x="93" y="523"/>
                        <a:pt x="24" y="603"/>
                        <a:pt x="0" y="643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801" name="任意多边形 406"/>
                <p:cNvSpPr/>
                <p:nvPr>
                  <p:custDataLst>
                    <p:tags r:id="rId114"/>
                  </p:custDataLst>
                </p:nvPr>
              </p:nvSpPr>
              <p:spPr>
                <a:xfrm>
                  <a:off x="998" y="1020"/>
                  <a:ext cx="893" cy="611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889760" h="1402080">
                      <a:moveTo>
                        <a:pt x="0" y="1402080"/>
                      </a:moveTo>
                      <a:cubicBezTo>
                        <a:pt x="604520" y="1236980"/>
                        <a:pt x="1209040" y="1071880"/>
                        <a:pt x="1524000" y="838200"/>
                      </a:cubicBezTo>
                      <a:cubicBezTo>
                        <a:pt x="1838960" y="604520"/>
                        <a:pt x="1864360" y="302260"/>
                        <a:pt x="188976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802" name="任意多边形 407"/>
                <p:cNvSpPr/>
                <p:nvPr>
                  <p:custDataLst>
                    <p:tags r:id="rId115"/>
                  </p:custDataLst>
                </p:nvPr>
              </p:nvSpPr>
              <p:spPr>
                <a:xfrm>
                  <a:off x="930" y="975"/>
                  <a:ext cx="562" cy="122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188720" h="279400">
                      <a:moveTo>
                        <a:pt x="1188720" y="30480"/>
                      </a:moveTo>
                      <a:cubicBezTo>
                        <a:pt x="1021080" y="154940"/>
                        <a:pt x="853440" y="279400"/>
                        <a:pt x="655320" y="274320"/>
                      </a:cubicBezTo>
                      <a:cubicBezTo>
                        <a:pt x="457200" y="269240"/>
                        <a:pt x="228600" y="134620"/>
                        <a:pt x="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803" name="任意多边形 409"/>
                <p:cNvSpPr/>
                <p:nvPr>
                  <p:custDataLst>
                    <p:tags r:id="rId116"/>
                  </p:custDataLst>
                </p:nvPr>
              </p:nvSpPr>
              <p:spPr>
                <a:xfrm>
                  <a:off x="0" y="998"/>
                  <a:ext cx="389" cy="670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822960" h="1539240">
                      <a:moveTo>
                        <a:pt x="822960" y="0"/>
                      </a:moveTo>
                      <a:cubicBezTo>
                        <a:pt x="502920" y="374650"/>
                        <a:pt x="182880" y="749300"/>
                        <a:pt x="91440" y="1005840"/>
                      </a:cubicBezTo>
                      <a:cubicBezTo>
                        <a:pt x="0" y="1262380"/>
                        <a:pt x="137160" y="1400810"/>
                        <a:pt x="274320" y="153924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29804" name="Rectangle 275"/>
                <p:cNvSpPr/>
                <p:nvPr>
                  <p:custDataLst>
                    <p:tags r:id="rId117"/>
                  </p:custDataLst>
                </p:nvPr>
              </p:nvSpPr>
              <p:spPr>
                <a:xfrm>
                  <a:off x="340" y="453"/>
                  <a:ext cx="590" cy="43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>
                    <a:spcBef>
                      <a:spcPct val="50000"/>
                    </a:spcBef>
                  </a:pPr>
                  <a:r>
                    <a:rPr lang="zh-CN" altLang="en-US" sz="2400" b="1">
                      <a:latin typeface="Times New Roman" pitchFamily="18" charset="0"/>
                      <a:ea typeface="宋体" pitchFamily="2" charset="-122"/>
                    </a:rPr>
                    <a:t>L</a:t>
                  </a:r>
                  <a:r>
                    <a:rPr lang="zh-CN" altLang="en-US" sz="2400" b="1" baseline="-25000">
                      <a:latin typeface="Times New Roman" pitchFamily="18" charset="0"/>
                      <a:ea typeface="宋体" pitchFamily="2" charset="-122"/>
                    </a:rPr>
                    <a:t>2</a:t>
                  </a:r>
                  <a:r>
                    <a:rPr lang="zh-CN" altLang="en-US" sz="2400" b="1" i="1">
                      <a:solidFill>
                        <a:srgbClr val="FF3300"/>
                      </a:solidFill>
                      <a:latin typeface="Times New Roman" pitchFamily="18" charset="0"/>
                      <a:ea typeface="宋体" pitchFamily="2" charset="-122"/>
                    </a:rPr>
                    <a:t> </a:t>
                  </a:r>
                  <a:endParaRPr lang="zh-CN" altLang="en-US" sz="2400" b="1" baseline="-25000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29805" name="Text Box 220"/>
                <p:cNvSpPr/>
                <p:nvPr>
                  <p:custDataLst>
                    <p:tags r:id="rId118"/>
                  </p:custDataLst>
                </p:nvPr>
              </p:nvSpPr>
              <p:spPr>
                <a:xfrm>
                  <a:off x="1520" y="567"/>
                  <a:ext cx="468" cy="27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 algn="just" eaLnBrk="0" hangingPunct="0"/>
                  <a:r>
                    <a:rPr lang="zh-CN" altLang="en-US" sz="2400" b="1">
                      <a:latin typeface="Times New Roman" pitchFamily="18" charset="0"/>
                      <a:ea typeface="宋体" pitchFamily="2" charset="-122"/>
                    </a:rPr>
                    <a:t>S</a:t>
                  </a:r>
                  <a:endParaRPr lang="zh-CN" altLang="en-US" sz="2400" b="1" baseline="-25000">
                    <a:latin typeface="Times New Roman" pitchFamily="18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29806" name="Rectangle 276"/>
              <p:cNvSpPr/>
              <p:nvPr>
                <p:custDataLst>
                  <p:tags r:id="rId119"/>
                </p:custDataLst>
              </p:nvPr>
            </p:nvSpPr>
            <p:spPr>
              <a:xfrm>
                <a:off x="363" y="0"/>
                <a:ext cx="386" cy="3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400" b="1">
                    <a:latin typeface="Times New Roman" pitchFamily="18" charset="0"/>
                    <a:ea typeface="宋体" pitchFamily="2" charset="-122"/>
                  </a:rPr>
                  <a:t>L</a:t>
                </a:r>
                <a:r>
                  <a:rPr lang="zh-CN" altLang="en-US" sz="2400" b="1" baseline="-25000">
                    <a:latin typeface="Times New Roman" pitchFamily="18" charset="0"/>
                    <a:ea typeface="宋体" pitchFamily="2" charset="-122"/>
                  </a:rPr>
                  <a:t>1</a:t>
                </a:r>
                <a:r>
                  <a:rPr lang="zh-CN" altLang="en-US" sz="2400" b="1" i="1">
                    <a:solidFill>
                      <a:srgbClr val="FF3300"/>
                    </a:solidFill>
                    <a:latin typeface="Times New Roman" pitchFamily="18" charset="0"/>
                    <a:ea typeface="宋体" pitchFamily="2" charset="-122"/>
                  </a:rPr>
                  <a:t> </a:t>
                </a:r>
                <a:endParaRPr lang="zh-CN" altLang="en-US" sz="2400" b="1" baseline="-2500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</p:grpSp>
        <p:pic>
          <p:nvPicPr>
            <p:cNvPr id="29807" name="Picture 7" descr="H:\2\人教教参资源\九\图\电压表.JPG"/>
            <p:cNvPicPr/>
            <p:nvPr>
              <p:custDataLst>
                <p:tags r:id="rId121"/>
              </p:custDataLst>
            </p:nvPr>
          </p:nvPicPr>
          <p:blipFill>
            <a:blip r:embed="rId120"/>
            <a:stretch>
              <a:fillRect/>
            </a:stretch>
          </p:blipFill>
          <p:spPr>
            <a:xfrm>
              <a:off x="6250" y="5335"/>
              <a:ext cx="1837" cy="187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808" name="任意多边形 415"/>
            <p:cNvSpPr/>
            <p:nvPr>
              <p:custDataLst>
                <p:tags r:id="rId122"/>
              </p:custDataLst>
            </p:nvPr>
          </p:nvSpPr>
          <p:spPr>
            <a:xfrm>
              <a:off x="5002" y="4440"/>
              <a:ext cx="1793" cy="2348"/>
            </a:xfrm>
            <a:custGeom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717" h="939">
                  <a:moveTo>
                    <a:pt x="81" y="0"/>
                  </a:moveTo>
                  <a:cubicBezTo>
                    <a:pt x="68" y="71"/>
                    <a:pt x="0" y="306"/>
                    <a:pt x="10" y="428"/>
                  </a:cubicBezTo>
                  <a:cubicBezTo>
                    <a:pt x="20" y="550"/>
                    <a:pt x="84" y="653"/>
                    <a:pt x="141" y="734"/>
                  </a:cubicBezTo>
                  <a:cubicBezTo>
                    <a:pt x="198" y="815"/>
                    <a:pt x="257" y="885"/>
                    <a:pt x="353" y="912"/>
                  </a:cubicBezTo>
                  <a:cubicBezTo>
                    <a:pt x="449" y="939"/>
                    <a:pt x="641" y="902"/>
                    <a:pt x="717" y="899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9809" name="任意多边形 414"/>
            <p:cNvSpPr/>
            <p:nvPr>
              <p:custDataLst>
                <p:tags r:id="rId123"/>
              </p:custDataLst>
            </p:nvPr>
          </p:nvSpPr>
          <p:spPr>
            <a:xfrm>
              <a:off x="7270" y="4485"/>
              <a:ext cx="965" cy="2335"/>
            </a:xfrm>
            <a:custGeom>
              <a:cxnLst>
                <a:cxn ang="0">
                  <a:pos x="0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386" h="934">
                  <a:moveTo>
                    <a:pt x="0" y="0"/>
                  </a:moveTo>
                  <a:cubicBezTo>
                    <a:pt x="25" y="21"/>
                    <a:pt x="101" y="89"/>
                    <a:pt x="152" y="132"/>
                  </a:cubicBezTo>
                  <a:cubicBezTo>
                    <a:pt x="203" y="175"/>
                    <a:pt x="267" y="184"/>
                    <a:pt x="305" y="258"/>
                  </a:cubicBezTo>
                  <a:cubicBezTo>
                    <a:pt x="343" y="332"/>
                    <a:pt x="386" y="470"/>
                    <a:pt x="383" y="574"/>
                  </a:cubicBezTo>
                  <a:cubicBezTo>
                    <a:pt x="380" y="678"/>
                    <a:pt x="332" y="826"/>
                    <a:pt x="285" y="880"/>
                  </a:cubicBezTo>
                  <a:cubicBezTo>
                    <a:pt x="238" y="934"/>
                    <a:pt x="138" y="896"/>
                    <a:pt x="99" y="900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9810" name="矩形 80"/>
          <p:cNvSpPr/>
          <p:nvPr>
            <p:custDataLst>
              <p:tags r:id="rId124"/>
            </p:custDataLst>
          </p:nvPr>
        </p:nvSpPr>
        <p:spPr>
          <a:xfrm>
            <a:off x="6421438" y="5159375"/>
            <a:ext cx="2649538" cy="806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测量电源的电压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125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1745" name="矩形 5"/>
          <p:cNvSpPr/>
          <p:nvPr>
            <p:custDataLst>
              <p:tags r:id="rId4"/>
            </p:custDataLst>
          </p:nvPr>
        </p:nvSpPr>
        <p:spPr>
          <a:xfrm>
            <a:off x="295275" y="255588"/>
            <a:ext cx="6211888" cy="720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更换不同规格小灯泡，重复试验。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31746" name="Rectangle 4"/>
          <p:cNvSpPr/>
          <p:nvPr>
            <p:custDataLst>
              <p:tags r:id="rId5"/>
            </p:custDataLst>
          </p:nvPr>
        </p:nvSpPr>
        <p:spPr>
          <a:xfrm>
            <a:off x="347662" y="1143000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记录数据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31747" name="Group 78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095375" y="1973263"/>
          <a:ext cx="6823075" cy="3300984"/>
        </p:xfrm>
        <a:graphic>
          <a:graphicData uri="http://schemas.openxmlformats.org/drawingml/2006/table">
            <a:tbl>
              <a:tblPr/>
              <a:tblGrid>
                <a:gridCol w="2357438"/>
                <a:gridCol w="2246312"/>
                <a:gridCol w="2219325"/>
              </a:tblGrid>
              <a:tr h="1016000"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L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 两端的电压  U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/ V</a:t>
                      </a:r>
                      <a:endParaRPr lang="en-US" altLang="zh-CN" sz="1600" b="1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L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 两端的电压 U</a:t>
                      </a:r>
                      <a:r>
                        <a:rPr lang="en-US" altLang="zh-CN" sz="1600" b="1" baseline="-250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en-US" altLang="zh-CN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/ V</a:t>
                      </a:r>
                      <a:endParaRPr lang="en-US" altLang="zh-CN" sz="1600" b="1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600" b="1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电源两端的电压U/ V</a:t>
                      </a:r>
                      <a:endParaRPr lang="zh-CN" altLang="en-US" sz="1600" b="1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760412"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>
                      <a:solidFill>
                        <a:srgbClr val="646464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>
                      <a:solidFill>
                        <a:srgbClr val="646464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>
                      <a:solidFill>
                        <a:srgbClr val="646464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760412"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>
                      <a:solidFill>
                        <a:srgbClr val="646464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>
                      <a:solidFill>
                        <a:srgbClr val="646464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>
                      <a:solidFill>
                        <a:srgbClr val="646464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  <a:tr h="762000">
                <a:tc>
                  <a:txBody>
                    <a:bodyPr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646464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646464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lIns="317500" tIns="215900" rIns="317500" bIns="2159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>
                          <a:solidFill>
                            <a:srgbClr val="404040"/>
                          </a:solidFill>
                          <a:latin typeface="微软雅黑" pitchFamily="34" charset="-122"/>
                          <a:ea typeface="微软雅黑" panose="020b0503020204020204" pitchFamily="34" charset="-122"/>
                        </a:rPr>
                        <a:t>3V</a:t>
                      </a:r>
                      <a:endParaRPr lang="en-US" altLang="zh-CN" sz="1800">
                        <a:solidFill>
                          <a:srgbClr val="404040"/>
                        </a:solidFill>
                        <a:latin typeface="微软雅黑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>
                      <a:solidFill>
                        <a:srgbClr val="646464"/>
                      </a:solidFill>
                      <a:prstDash val="sysDash"/>
                      <a:miter lim="800000"/>
                    </a:lnL>
                    <a:lnR>
                      <a:solidFill>
                        <a:srgbClr val="646464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646464"/>
                      </a:solidFill>
                      <a:miter lim="800000"/>
                    </a:lnT>
                    <a:lnB w="28575">
                      <a:solidFill>
                        <a:srgbClr val="646464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31769" name="Rectangle 4"/>
          <p:cNvSpPr/>
          <p:nvPr>
            <p:custDataLst>
              <p:tags r:id="rId7"/>
            </p:custDataLst>
          </p:nvPr>
        </p:nvSpPr>
        <p:spPr>
          <a:xfrm>
            <a:off x="295275" y="5448300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试验结论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1770" name="矩形 2"/>
          <p:cNvSpPr/>
          <p:nvPr>
            <p:custDataLst>
              <p:tags r:id="rId8"/>
            </p:custDataLst>
          </p:nvPr>
        </p:nvSpPr>
        <p:spPr>
          <a:xfrm>
            <a:off x="1944688" y="5448300"/>
            <a:ext cx="6211888" cy="720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根据数据总结实验结论。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6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3793" name="Rectangle 4"/>
          <p:cNvSpPr/>
          <p:nvPr>
            <p:custDataLst>
              <p:tags r:id="rId4"/>
            </p:custDataLst>
          </p:nvPr>
        </p:nvSpPr>
        <p:spPr>
          <a:xfrm>
            <a:off x="304800" y="28416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注意事项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3794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28625" y="914400"/>
            <a:ext cx="8286750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小组讨论：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、连接电路时，开关应该保持闭合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/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断开？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、实验中，为什么要用不同规格的小灯泡？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、如果只测一组数据，得出的结论是否有说服力？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4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、观察三个电路图中电压表的测量对象，你有什么发现？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33795" name="组合 7"/>
          <p:cNvGrpSpPr/>
          <p:nvPr>
            <p:custDataLst>
              <p:tags r:id="rId6"/>
            </p:custDataLst>
          </p:nvPr>
        </p:nvGrpSpPr>
        <p:grpSpPr>
          <a:xfrm>
            <a:off x="358775" y="4329112"/>
            <a:ext cx="1825625" cy="2082800"/>
            <a:chOff x="862" y="3585"/>
            <a:chExt cx="3767" cy="4510"/>
          </a:xfrm>
        </p:grpSpPr>
        <p:sp>
          <p:nvSpPr>
            <p:cNvPr id="33796" name="Rectangle 29"/>
            <p:cNvSpPr/>
            <p:nvPr>
              <p:custDataLst>
                <p:tags r:id="rId7"/>
              </p:custDataLst>
            </p:nvPr>
          </p:nvSpPr>
          <p:spPr>
            <a:xfrm>
              <a:off x="1653" y="3901"/>
              <a:ext cx="2231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797" name="Rectangle 28"/>
            <p:cNvSpPr/>
            <p:nvPr>
              <p:custDataLst>
                <p:tags r:id="rId8"/>
              </p:custDataLst>
            </p:nvPr>
          </p:nvSpPr>
          <p:spPr>
            <a:xfrm>
              <a:off x="862" y="5786"/>
              <a:ext cx="3767" cy="19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798" name="Rectangle 29"/>
            <p:cNvSpPr/>
            <p:nvPr>
              <p:custDataLst>
                <p:tags r:id="rId9"/>
              </p:custDataLst>
            </p:nvPr>
          </p:nvSpPr>
          <p:spPr>
            <a:xfrm>
              <a:off x="1653" y="5157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799" name="AutoShape 187"/>
            <p:cNvSpPr/>
            <p:nvPr>
              <p:custDataLst>
                <p:tags r:id="rId10"/>
              </p:custDataLst>
            </p:nvPr>
          </p:nvSpPr>
          <p:spPr>
            <a:xfrm>
              <a:off x="2457" y="4842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00" name="AutoShape 187"/>
            <p:cNvSpPr/>
            <p:nvPr>
              <p:custDataLst>
                <p:tags r:id="rId11"/>
              </p:custDataLst>
            </p:nvPr>
          </p:nvSpPr>
          <p:spPr>
            <a:xfrm>
              <a:off x="2442" y="6134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3801" name="Group 32"/>
            <p:cNvGrpSpPr/>
            <p:nvPr>
              <p:custDataLst>
                <p:tags r:id="rId12"/>
              </p:custDataLst>
            </p:nvPr>
          </p:nvGrpSpPr>
          <p:grpSpPr>
            <a:xfrm flipH="1">
              <a:off x="1840" y="7446"/>
              <a:ext cx="174" cy="649"/>
              <a:chExt cx="85" cy="340"/>
            </a:xfrm>
          </p:grpSpPr>
          <p:sp>
            <p:nvSpPr>
              <p:cNvPr id="33802" name="Rectangle 23"/>
              <p:cNvSpPr/>
              <p:nvPr>
                <p:custDataLst>
                  <p:tags r:id="rId13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3803" name="Line 24"/>
              <p:cNvCxnSpPr/>
              <p:nvPr>
                <p:custDataLst>
                  <p:tags r:id="rId14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33804" name="Line 25"/>
              <p:cNvCxnSpPr/>
              <p:nvPr>
                <p:custDataLst>
                  <p:tags r:id="rId15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33805" name="Text Box 109"/>
            <p:cNvSpPr/>
            <p:nvPr>
              <p:custDataLst>
                <p:tags r:id="rId16"/>
              </p:custDataLst>
            </p:nvPr>
          </p:nvSpPr>
          <p:spPr>
            <a:xfrm>
              <a:off x="3092" y="4304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3806" name="Group 37"/>
            <p:cNvGrpSpPr/>
            <p:nvPr>
              <p:custDataLst>
                <p:tags r:id="rId17"/>
              </p:custDataLst>
            </p:nvPr>
          </p:nvGrpSpPr>
          <p:grpSpPr>
            <a:xfrm>
              <a:off x="3186" y="7581"/>
              <a:ext cx="580" cy="326"/>
              <a:chExt cx="256" cy="142"/>
            </a:xfrm>
          </p:grpSpPr>
          <p:sp>
            <p:nvSpPr>
              <p:cNvPr id="33807" name="Rectangle 15"/>
              <p:cNvSpPr/>
              <p:nvPr>
                <p:custDataLst>
                  <p:tags r:id="rId18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3808" name="Line 16"/>
              <p:cNvCxnSpPr/>
              <p:nvPr>
                <p:custDataLst>
                  <p:tags r:id="rId19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33809" name="Oval 17"/>
              <p:cNvSpPr/>
              <p:nvPr>
                <p:custDataLst>
                  <p:tags r:id="rId20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810" name="Text Box 109"/>
            <p:cNvSpPr/>
            <p:nvPr>
              <p:custDataLst>
                <p:tags r:id="rId21"/>
              </p:custDataLst>
            </p:nvPr>
          </p:nvSpPr>
          <p:spPr>
            <a:xfrm>
              <a:off x="3162" y="5560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1" name="Oval 125"/>
            <p:cNvSpPr/>
            <p:nvPr>
              <p:custDataLst>
                <p:tags r:id="rId22"/>
              </p:custDataLst>
            </p:nvPr>
          </p:nvSpPr>
          <p:spPr>
            <a:xfrm rot="5400000" flipV="1">
              <a:off x="3827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2" name="Oval 125"/>
            <p:cNvSpPr/>
            <p:nvPr>
              <p:custDataLst>
                <p:tags r:id="rId23"/>
              </p:custDataLst>
            </p:nvPr>
          </p:nvSpPr>
          <p:spPr>
            <a:xfrm rot="5400000" flipV="1">
              <a:off x="1572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3" name="椭圆 6"/>
            <p:cNvSpPr/>
            <p:nvPr>
              <p:custDataLst>
                <p:tags r:id="rId24"/>
              </p:custDataLst>
            </p:nvPr>
          </p:nvSpPr>
          <p:spPr>
            <a:xfrm>
              <a:off x="2438" y="3585"/>
              <a:ext cx="680" cy="681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800" b="1">
                  <a:latin typeface="Calibri" pitchFamily="34" charset="0"/>
                  <a:ea typeface="宋体" pitchFamily="2" charset="-122"/>
                </a:rPr>
                <a:t>V</a:t>
              </a:r>
              <a:endParaRPr lang="en-US" altLang="zh-CN" sz="2800" b="1"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33814" name="组合 30"/>
          <p:cNvGrpSpPr/>
          <p:nvPr>
            <p:custDataLst>
              <p:tags r:id="rId25"/>
            </p:custDataLst>
          </p:nvPr>
        </p:nvGrpSpPr>
        <p:grpSpPr>
          <a:xfrm>
            <a:off x="3221038" y="4129088"/>
            <a:ext cx="1825625" cy="2282825"/>
            <a:chOff x="862" y="3151"/>
            <a:chExt cx="3767" cy="4944"/>
          </a:xfrm>
        </p:grpSpPr>
        <p:sp>
          <p:nvSpPr>
            <p:cNvPr id="33815" name="Rectangle 29"/>
            <p:cNvSpPr/>
            <p:nvPr>
              <p:custDataLst>
                <p:tags r:id="rId26"/>
              </p:custDataLst>
            </p:nvPr>
          </p:nvSpPr>
          <p:spPr>
            <a:xfrm>
              <a:off x="1653" y="3901"/>
              <a:ext cx="2231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6" name="Rectangle 28"/>
            <p:cNvSpPr/>
            <p:nvPr>
              <p:custDataLst>
                <p:tags r:id="rId27"/>
              </p:custDataLst>
            </p:nvPr>
          </p:nvSpPr>
          <p:spPr>
            <a:xfrm>
              <a:off x="862" y="5786"/>
              <a:ext cx="3767" cy="19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7" name="Rectangle 29"/>
            <p:cNvSpPr/>
            <p:nvPr>
              <p:custDataLst>
                <p:tags r:id="rId28"/>
              </p:custDataLst>
            </p:nvPr>
          </p:nvSpPr>
          <p:spPr>
            <a:xfrm>
              <a:off x="1653" y="5157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8" name="AutoShape 187"/>
            <p:cNvSpPr/>
            <p:nvPr>
              <p:custDataLst>
                <p:tags r:id="rId29"/>
              </p:custDataLst>
            </p:nvPr>
          </p:nvSpPr>
          <p:spPr>
            <a:xfrm>
              <a:off x="2456" y="3555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19" name="AutoShape 187"/>
            <p:cNvSpPr/>
            <p:nvPr>
              <p:custDataLst>
                <p:tags r:id="rId30"/>
              </p:custDataLst>
            </p:nvPr>
          </p:nvSpPr>
          <p:spPr>
            <a:xfrm>
              <a:off x="2442" y="6134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3820" name="Group 32"/>
            <p:cNvGrpSpPr/>
            <p:nvPr>
              <p:custDataLst>
                <p:tags r:id="rId31"/>
              </p:custDataLst>
            </p:nvPr>
          </p:nvGrpSpPr>
          <p:grpSpPr>
            <a:xfrm flipH="1">
              <a:off x="1840" y="7446"/>
              <a:ext cx="174" cy="649"/>
              <a:chExt cx="85" cy="340"/>
            </a:xfrm>
          </p:grpSpPr>
          <p:sp>
            <p:nvSpPr>
              <p:cNvPr id="33821" name="Rectangle 23"/>
              <p:cNvSpPr/>
              <p:nvPr>
                <p:custDataLst>
                  <p:tags r:id="rId32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3822" name="Line 24"/>
              <p:cNvCxnSpPr/>
              <p:nvPr>
                <p:custDataLst>
                  <p:tags r:id="rId33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33823" name="Line 25"/>
              <p:cNvCxnSpPr/>
              <p:nvPr>
                <p:custDataLst>
                  <p:tags r:id="rId34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33824" name="Text Box 109"/>
            <p:cNvSpPr/>
            <p:nvPr>
              <p:custDataLst>
                <p:tags r:id="rId35"/>
              </p:custDataLst>
            </p:nvPr>
          </p:nvSpPr>
          <p:spPr>
            <a:xfrm>
              <a:off x="3126" y="3151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3825" name="Group 37"/>
            <p:cNvGrpSpPr/>
            <p:nvPr>
              <p:custDataLst>
                <p:tags r:id="rId36"/>
              </p:custDataLst>
            </p:nvPr>
          </p:nvGrpSpPr>
          <p:grpSpPr>
            <a:xfrm>
              <a:off x="3186" y="7581"/>
              <a:ext cx="580" cy="326"/>
              <a:chExt cx="256" cy="142"/>
            </a:xfrm>
          </p:grpSpPr>
          <p:sp>
            <p:nvSpPr>
              <p:cNvPr id="33826" name="Rectangle 15"/>
              <p:cNvSpPr/>
              <p:nvPr>
                <p:custDataLst>
                  <p:tags r:id="rId37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3827" name="Line 16"/>
              <p:cNvCxnSpPr/>
              <p:nvPr>
                <p:custDataLst>
                  <p:tags r:id="rId38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33828" name="Oval 17"/>
              <p:cNvSpPr/>
              <p:nvPr>
                <p:custDataLst>
                  <p:tags r:id="rId39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829" name="Text Box 109"/>
            <p:cNvSpPr/>
            <p:nvPr>
              <p:custDataLst>
                <p:tags r:id="rId40"/>
              </p:custDataLst>
            </p:nvPr>
          </p:nvSpPr>
          <p:spPr>
            <a:xfrm>
              <a:off x="3162" y="5560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0" name="Oval 125"/>
            <p:cNvSpPr/>
            <p:nvPr>
              <p:custDataLst>
                <p:tags r:id="rId41"/>
              </p:custDataLst>
            </p:nvPr>
          </p:nvSpPr>
          <p:spPr>
            <a:xfrm rot="5400000" flipV="1">
              <a:off x="3827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1" name="Oval 125"/>
            <p:cNvSpPr/>
            <p:nvPr>
              <p:custDataLst>
                <p:tags r:id="rId42"/>
              </p:custDataLst>
            </p:nvPr>
          </p:nvSpPr>
          <p:spPr>
            <a:xfrm rot="5400000" flipV="1">
              <a:off x="1572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2" name="椭圆 48"/>
            <p:cNvSpPr/>
            <p:nvPr>
              <p:custDataLst>
                <p:tags r:id="rId43"/>
              </p:custDataLst>
            </p:nvPr>
          </p:nvSpPr>
          <p:spPr>
            <a:xfrm>
              <a:off x="2434" y="4798"/>
              <a:ext cx="680" cy="681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800" b="1">
                  <a:latin typeface="Calibri" pitchFamily="34" charset="0"/>
                  <a:ea typeface="宋体" pitchFamily="2" charset="-122"/>
                </a:rPr>
                <a:t>V</a:t>
              </a:r>
              <a:endParaRPr lang="en-US" altLang="zh-CN" sz="2800" b="1"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33833" name="组合 49"/>
          <p:cNvGrpSpPr/>
          <p:nvPr>
            <p:custDataLst>
              <p:tags r:id="rId44"/>
            </p:custDataLst>
          </p:nvPr>
        </p:nvGrpSpPr>
        <p:grpSpPr>
          <a:xfrm>
            <a:off x="6243638" y="3998912"/>
            <a:ext cx="1825625" cy="2293938"/>
            <a:chOff x="862" y="4304"/>
            <a:chExt cx="3767" cy="4968"/>
          </a:xfrm>
        </p:grpSpPr>
        <p:sp>
          <p:nvSpPr>
            <p:cNvPr id="33834" name="Rectangle 29"/>
            <p:cNvSpPr/>
            <p:nvPr>
              <p:custDataLst>
                <p:tags r:id="rId45"/>
              </p:custDataLst>
            </p:nvPr>
          </p:nvSpPr>
          <p:spPr>
            <a:xfrm>
              <a:off x="882" y="7761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5" name="Rectangle 28"/>
            <p:cNvSpPr/>
            <p:nvPr>
              <p:custDataLst>
                <p:tags r:id="rId46"/>
              </p:custDataLst>
            </p:nvPr>
          </p:nvSpPr>
          <p:spPr>
            <a:xfrm>
              <a:off x="862" y="5786"/>
              <a:ext cx="3767" cy="19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6" name="Rectangle 29"/>
            <p:cNvSpPr/>
            <p:nvPr>
              <p:custDataLst>
                <p:tags r:id="rId47"/>
              </p:custDataLst>
            </p:nvPr>
          </p:nvSpPr>
          <p:spPr>
            <a:xfrm>
              <a:off x="1653" y="5157"/>
              <a:ext cx="2232" cy="12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7" name="AutoShape 187"/>
            <p:cNvSpPr/>
            <p:nvPr>
              <p:custDataLst>
                <p:tags r:id="rId48"/>
              </p:custDataLst>
            </p:nvPr>
          </p:nvSpPr>
          <p:spPr>
            <a:xfrm>
              <a:off x="2457" y="4842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38" name="AutoShape 187"/>
            <p:cNvSpPr/>
            <p:nvPr>
              <p:custDataLst>
                <p:tags r:id="rId49"/>
              </p:custDataLst>
            </p:nvPr>
          </p:nvSpPr>
          <p:spPr>
            <a:xfrm>
              <a:off x="2442" y="6134"/>
              <a:ext cx="637" cy="594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3839" name="Group 32"/>
            <p:cNvGrpSpPr/>
            <p:nvPr>
              <p:custDataLst>
                <p:tags r:id="rId50"/>
              </p:custDataLst>
            </p:nvPr>
          </p:nvGrpSpPr>
          <p:grpSpPr>
            <a:xfrm flipH="1">
              <a:off x="1840" y="7446"/>
              <a:ext cx="174" cy="649"/>
              <a:chExt cx="85" cy="340"/>
            </a:xfrm>
          </p:grpSpPr>
          <p:sp>
            <p:nvSpPr>
              <p:cNvPr id="33840" name="Rectangle 23"/>
              <p:cNvSpPr/>
              <p:nvPr>
                <p:custDataLst>
                  <p:tags r:id="rId51"/>
                </p:custDataLst>
              </p:nvPr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3841" name="Line 24"/>
              <p:cNvCxnSpPr/>
              <p:nvPr>
                <p:custDataLst>
                  <p:tags r:id="rId52"/>
                </p:custDataLst>
              </p:nvPr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33842" name="Line 25"/>
              <p:cNvCxnSpPr/>
              <p:nvPr>
                <p:custDataLst>
                  <p:tags r:id="rId53"/>
                </p:custDataLst>
              </p:nvPr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sp>
          <p:nvSpPr>
            <p:cNvPr id="33843" name="Text Box 109"/>
            <p:cNvSpPr/>
            <p:nvPr>
              <p:custDataLst>
                <p:tags r:id="rId54"/>
              </p:custDataLst>
            </p:nvPr>
          </p:nvSpPr>
          <p:spPr>
            <a:xfrm>
              <a:off x="3092" y="4304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1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3844" name="Group 37"/>
            <p:cNvGrpSpPr/>
            <p:nvPr>
              <p:custDataLst>
                <p:tags r:id="rId55"/>
              </p:custDataLst>
            </p:nvPr>
          </p:nvGrpSpPr>
          <p:grpSpPr>
            <a:xfrm>
              <a:off x="3186" y="7581"/>
              <a:ext cx="580" cy="326"/>
              <a:chExt cx="256" cy="142"/>
            </a:xfrm>
          </p:grpSpPr>
          <p:sp>
            <p:nvSpPr>
              <p:cNvPr id="33845" name="Rectangle 15"/>
              <p:cNvSpPr/>
              <p:nvPr>
                <p:custDataLst>
                  <p:tags r:id="rId56"/>
                </p:custDataLst>
              </p:nvPr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3846" name="Line 16"/>
              <p:cNvCxnSpPr/>
              <p:nvPr>
                <p:custDataLst>
                  <p:tags r:id="rId57"/>
                </p:custDataLst>
              </p:nvPr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33847" name="Oval 17"/>
              <p:cNvSpPr/>
              <p:nvPr>
                <p:custDataLst>
                  <p:tags r:id="rId58"/>
                </p:custDataLst>
              </p:nvPr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50000"/>
                  </a:lnSpc>
                </a:pPr>
                <a:endParaRPr lang="zh-CN" altLang="en-US" sz="2800">
                  <a:latin typeface="Times New Roman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848" name="Text Box 109"/>
            <p:cNvSpPr/>
            <p:nvPr>
              <p:custDataLst>
                <p:tags r:id="rId59"/>
              </p:custDataLst>
            </p:nvPr>
          </p:nvSpPr>
          <p:spPr>
            <a:xfrm>
              <a:off x="3162" y="5560"/>
              <a:ext cx="699" cy="13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>
                  <a:latin typeface="Times New Roman" pitchFamily="18" charset="0"/>
                  <a:ea typeface="微软雅黑" panose="020b0503020204020204" pitchFamily="34" charset="-122"/>
                </a:rPr>
                <a:t>L</a:t>
              </a:r>
              <a:r>
                <a:rPr lang="en-US" altLang="zh-CN" sz="2800" baseline="-25000">
                  <a:latin typeface="Times New Roman" pitchFamily="18" charset="0"/>
                  <a:ea typeface="微软雅黑" panose="020b0503020204020204" pitchFamily="34" charset="-122"/>
                </a:rPr>
                <a:t>2</a:t>
              </a:r>
              <a:endParaRPr lang="en-US" altLang="zh-CN" sz="2800" baseline="-250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49" name="Oval 125"/>
            <p:cNvSpPr/>
            <p:nvPr>
              <p:custDataLst>
                <p:tags r:id="rId60"/>
              </p:custDataLst>
            </p:nvPr>
          </p:nvSpPr>
          <p:spPr>
            <a:xfrm rot="5400000" flipV="1">
              <a:off x="3827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50" name="Oval 125"/>
            <p:cNvSpPr/>
            <p:nvPr>
              <p:custDataLst>
                <p:tags r:id="rId61"/>
              </p:custDataLst>
            </p:nvPr>
          </p:nvSpPr>
          <p:spPr>
            <a:xfrm rot="5400000" flipV="1">
              <a:off x="1572" y="5722"/>
              <a:ext cx="109" cy="11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vert="vert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33851" name="椭圆 67"/>
            <p:cNvSpPr/>
            <p:nvPr>
              <p:custDataLst>
                <p:tags r:id="rId62"/>
              </p:custDataLst>
            </p:nvPr>
          </p:nvSpPr>
          <p:spPr>
            <a:xfrm>
              <a:off x="1598" y="8591"/>
              <a:ext cx="680" cy="681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800" b="1">
                  <a:latin typeface="Calibri" pitchFamily="34" charset="0"/>
                  <a:ea typeface="宋体" pitchFamily="2" charset="-122"/>
                </a:rPr>
                <a:t>V</a:t>
              </a:r>
              <a:endParaRPr lang="en-US" altLang="zh-CN" sz="2800" b="1">
                <a:latin typeface="Calibri" pitchFamily="34" charset="0"/>
                <a:ea typeface="宋体" pitchFamily="2" charset="-122"/>
              </a:endParaRPr>
            </a:p>
          </p:txBody>
        </p:sp>
      </p:grpSp>
    </p:spTree>
    <p:custDataLst>
      <p:tags r:id="rId6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5841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877300" cy="28606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、并联电路中，各用电器电压之和等于电源电压。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U=U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=U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=……=U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n</a:t>
            </a:r>
            <a:endParaRPr lang="en-US" altLang="zh-CN" sz="2400" b="1" baseline="-2500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、实验中要使用不同规格小灯泡，并多次实验，避免实验的偶然性。</a:t>
            </a:r>
            <a:endParaRPr lang="en-US" altLang="zh-CN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7889" name="矩形 10"/>
          <p:cNvSpPr/>
          <p:nvPr>
            <p:custDataLst>
              <p:tags r:id="rId4"/>
            </p:custDataLst>
          </p:nvPr>
        </p:nvSpPr>
        <p:spPr>
          <a:xfrm>
            <a:off x="184150" y="266700"/>
            <a:ext cx="620077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三、带电压表的电路识别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890" name="矩形 3"/>
          <p:cNvSpPr/>
          <p:nvPr>
            <p:custDataLst>
              <p:tags r:id="rId5"/>
            </p:custDataLst>
          </p:nvPr>
        </p:nvSpPr>
        <p:spPr>
          <a:xfrm>
            <a:off x="184150" y="1092200"/>
            <a:ext cx="8815388" cy="6873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方法：电路图去掉电压表，再根据电流路径判断串、并联。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37891" name="图片 1"/>
          <p:cNvPicPr/>
          <p:nvPr>
            <p:custDataLst>
              <p:tags r:id="rId7"/>
            </p:custDataLst>
          </p:nvPr>
        </p:nvPicPr>
        <p:blipFill>
          <a:blip r:embed="rId6"/>
          <a:srcRect l="30794" t="29842" r="33875" b="39817"/>
          <a:stretch>
            <a:fillRect/>
          </a:stretch>
        </p:blipFill>
        <p:spPr>
          <a:xfrm>
            <a:off x="1817688" y="1882775"/>
            <a:ext cx="4148138" cy="2003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7892" name="图片 2" descr="图片1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817688" y="4598988"/>
            <a:ext cx="4117975" cy="1992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5"/>
          <p:cNvSpPr/>
          <p:nvPr>
            <p:custDataLst>
              <p:tags r:id="rId10"/>
            </p:custDataLst>
          </p:nvPr>
        </p:nvSpPr>
        <p:spPr>
          <a:xfrm>
            <a:off x="3121025" y="3886200"/>
            <a:ext cx="1690688" cy="6858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去电压表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9937" name="矩形 3"/>
          <p:cNvSpPr/>
          <p:nvPr>
            <p:custDataLst>
              <p:tags r:id="rId4"/>
            </p:custDataLst>
          </p:nvPr>
        </p:nvSpPr>
        <p:spPr>
          <a:xfrm>
            <a:off x="165100" y="147638"/>
            <a:ext cx="8813800" cy="6858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方法：实物图走电流路径时，将电压表看成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断路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39938" name="组合 4"/>
          <p:cNvGrpSpPr/>
          <p:nvPr>
            <p:custDataLst>
              <p:tags r:id="rId5"/>
            </p:custDataLst>
          </p:nvPr>
        </p:nvGrpSpPr>
        <p:grpSpPr>
          <a:xfrm>
            <a:off x="1925638" y="1363662"/>
            <a:ext cx="5068888" cy="4440238"/>
            <a:chOff x="8348" y="2013"/>
            <a:chExt cx="5141" cy="5411"/>
          </a:xfrm>
        </p:grpSpPr>
        <p:grpSp>
          <p:nvGrpSpPr>
            <p:cNvPr id="39939" name="Group 19"/>
            <p:cNvGrpSpPr/>
            <p:nvPr>
              <p:custDataLst>
                <p:tags r:id="rId6"/>
              </p:custDataLst>
            </p:nvPr>
          </p:nvGrpSpPr>
          <p:grpSpPr>
            <a:xfrm>
              <a:off x="8575" y="3358"/>
              <a:ext cx="4915" cy="4067"/>
              <a:chOff x="15" y="278"/>
              <a:chExt cx="1966" cy="1627"/>
            </a:xfrm>
          </p:grpSpPr>
          <p:grpSp>
            <p:nvGrpSpPr>
              <p:cNvPr id="39940" name="Group 20"/>
              <p:cNvGrpSpPr/>
              <p:nvPr>
                <p:custDataLst>
                  <p:tags r:id="rId7"/>
                </p:custDataLst>
              </p:nvPr>
            </p:nvGrpSpPr>
            <p:grpSpPr>
              <a:xfrm>
                <a:off x="15" y="426"/>
                <a:ext cx="1966" cy="1479"/>
                <a:chOff x="15" y="312"/>
                <a:chExt cx="1966" cy="1479"/>
              </a:xfrm>
            </p:grpSpPr>
            <p:pic>
              <p:nvPicPr>
                <p:cNvPr id="39941" name="Picture 5" descr="H:\2\人教教参资源\九\图\小灯泡.JPG"/>
                <p:cNvPicPr/>
                <p:nvPr>
                  <p:custDataLst>
                    <p:tags r:id="rId9"/>
                  </p:custDataLst>
                </p:nvPr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9" y="848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39942" name="Picture 5" descr="H:\2\人教教参资源\九\图\小灯泡.JPG"/>
                <p:cNvPicPr/>
                <p:nvPr>
                  <p:custDataLst>
                    <p:tags r:id="rId10"/>
                  </p:custDataLst>
                </p:nvPr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11" y="312"/>
                  <a:ext cx="769" cy="49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39943" name="Picture 10" descr="H:\2\人教教参资源\九\图\电池组.JPG"/>
                <p:cNvPicPr/>
                <p:nvPr>
                  <p:custDataLst>
                    <p:tags r:id="rId12"/>
                  </p:custDataLst>
                </p:nvPr>
              </p:nvPicPr>
              <p:blipFill>
                <a:blip r:embed="rId11"/>
                <a:stretch>
                  <a:fillRect/>
                </a:stretch>
              </p:blipFill>
              <p:spPr>
                <a:xfrm flipH="1">
                  <a:off x="46" y="1429"/>
                  <a:ext cx="997" cy="36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39944" name="Picture 3" descr="H:\2\人教教参资源\九\图\铡刀开关.JPG"/>
                <p:cNvPicPr/>
                <p:nvPr>
                  <p:custDataLst>
                    <p:tags r:id="rId14"/>
                  </p:custDataLst>
                </p:nvPr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197" y="891"/>
                  <a:ext cx="722" cy="424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sp>
              <p:nvSpPr>
                <p:cNvPr id="39945" name="任意多边形 404"/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175" y="663"/>
                  <a:ext cx="183" cy="503"/>
                </a:xfrm>
                <a:custGeom>
                  <a:cxnLst>
                    <a:cxn ang="0">
                      <a:pos x="7" y="1"/>
                    </a:cxn>
                    <a:cxn ang="0">
                      <a:pos x="7" y="3"/>
                    </a:cxn>
                    <a:cxn ang="0">
                      <a:pos x="3" y="14"/>
                    </a:cxn>
                    <a:cxn ang="0">
                      <a:pos x="1" y="29"/>
                    </a:cxn>
                    <a:cxn ang="0">
                      <a:pos x="1" y="48"/>
                    </a:cxn>
                    <a:cxn ang="0">
                      <a:pos x="7" y="56"/>
                    </a:cxn>
                    <a:cxn ang="0">
                      <a:pos x="7" y="56"/>
                    </a:cxn>
                  </a:cxnLst>
                  <a:pathLst>
                    <a:path w="287" h="685">
                      <a:moveTo>
                        <a:pt x="272" y="12"/>
                      </a:moveTo>
                      <a:cubicBezTo>
                        <a:pt x="274" y="0"/>
                        <a:pt x="287" y="14"/>
                        <a:pt x="258" y="39"/>
                      </a:cubicBezTo>
                      <a:cubicBezTo>
                        <a:pt x="229" y="64"/>
                        <a:pt x="138" y="112"/>
                        <a:pt x="98" y="163"/>
                      </a:cubicBezTo>
                      <a:cubicBezTo>
                        <a:pt x="58" y="214"/>
                        <a:pt x="28" y="282"/>
                        <a:pt x="18" y="348"/>
                      </a:cubicBezTo>
                      <a:cubicBezTo>
                        <a:pt x="8" y="414"/>
                        <a:pt x="0" y="509"/>
                        <a:pt x="38" y="560"/>
                      </a:cubicBezTo>
                      <a:cubicBezTo>
                        <a:pt x="76" y="611"/>
                        <a:pt x="207" y="641"/>
                        <a:pt x="244" y="657"/>
                      </a:cubicBezTo>
                      <a:cubicBezTo>
                        <a:pt x="281" y="673"/>
                        <a:pt x="259" y="685"/>
                        <a:pt x="258" y="657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39946" name="任意多边形 405"/>
                <p:cNvSpPr/>
                <p:nvPr>
                  <p:custDataLst>
                    <p:tags r:id="rId16"/>
                  </p:custDataLst>
                </p:nvPr>
              </p:nvSpPr>
              <p:spPr>
                <a:xfrm rot="21300000">
                  <a:off x="869" y="648"/>
                  <a:ext cx="153" cy="516"/>
                </a:xfrm>
                <a:custGeom>
                  <a:cxnLst>
                    <a:cxn ang="0">
                      <a:pos x="0" y="0"/>
                    </a:cxn>
                    <a:cxn ang="0">
                      <a:pos x="134" y="37"/>
                    </a:cxn>
                    <a:cxn ang="0">
                      <a:pos x="115" y="78"/>
                    </a:cxn>
                    <a:cxn ang="0">
                      <a:pos x="0" y="110"/>
                    </a:cxn>
                  </a:cxnLst>
                  <a:pathLst>
                    <a:path w="153" h="643">
                      <a:moveTo>
                        <a:pt x="0" y="0"/>
                      </a:moveTo>
                      <a:cubicBezTo>
                        <a:pt x="22" y="35"/>
                        <a:pt x="115" y="138"/>
                        <a:pt x="134" y="213"/>
                      </a:cubicBezTo>
                      <a:cubicBezTo>
                        <a:pt x="153" y="288"/>
                        <a:pt x="137" y="379"/>
                        <a:pt x="115" y="451"/>
                      </a:cubicBezTo>
                      <a:cubicBezTo>
                        <a:pt x="93" y="523"/>
                        <a:pt x="24" y="603"/>
                        <a:pt x="0" y="643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39947" name="任意多边形 406"/>
                <p:cNvSpPr/>
                <p:nvPr>
                  <p:custDataLst>
                    <p:tags r:id="rId17"/>
                  </p:custDataLst>
                </p:nvPr>
              </p:nvSpPr>
              <p:spPr>
                <a:xfrm>
                  <a:off x="998" y="1207"/>
                  <a:ext cx="756" cy="444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889760" h="1402080">
                      <a:moveTo>
                        <a:pt x="0" y="1402080"/>
                      </a:moveTo>
                      <a:cubicBezTo>
                        <a:pt x="604520" y="1236980"/>
                        <a:pt x="1209040" y="1071880"/>
                        <a:pt x="1524000" y="838200"/>
                      </a:cubicBezTo>
                      <a:cubicBezTo>
                        <a:pt x="1838960" y="604520"/>
                        <a:pt x="1864360" y="302260"/>
                        <a:pt x="188976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39948" name="任意多边形 407"/>
                <p:cNvSpPr/>
                <p:nvPr>
                  <p:custDataLst>
                    <p:tags r:id="rId18"/>
                  </p:custDataLst>
                </p:nvPr>
              </p:nvSpPr>
              <p:spPr>
                <a:xfrm>
                  <a:off x="875" y="1175"/>
                  <a:ext cx="511" cy="122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1188720" h="279400">
                      <a:moveTo>
                        <a:pt x="1188720" y="30480"/>
                      </a:moveTo>
                      <a:cubicBezTo>
                        <a:pt x="1021080" y="154940"/>
                        <a:pt x="853440" y="279400"/>
                        <a:pt x="655320" y="274320"/>
                      </a:cubicBezTo>
                      <a:cubicBezTo>
                        <a:pt x="457200" y="269240"/>
                        <a:pt x="228600" y="134620"/>
                        <a:pt x="0" y="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39949" name="任意多边形 409"/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15" y="1170"/>
                  <a:ext cx="350" cy="493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822960" h="1539240">
                      <a:moveTo>
                        <a:pt x="822960" y="0"/>
                      </a:moveTo>
                      <a:cubicBezTo>
                        <a:pt x="502920" y="374650"/>
                        <a:pt x="182880" y="749300"/>
                        <a:pt x="91440" y="1005840"/>
                      </a:cubicBezTo>
                      <a:cubicBezTo>
                        <a:pt x="0" y="1262380"/>
                        <a:pt x="137160" y="1400810"/>
                        <a:pt x="274320" y="1539240"/>
                      </a:cubicBezTo>
                    </a:path>
                  </a:pathLst>
                </a:custGeom>
                <a:noFill/>
                <a:ln w="28575">
                  <a:solidFill>
                    <a:srgbClr val="0033CC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39950" name="Rectangle 275"/>
                <p:cNvSpPr/>
                <p:nvPr>
                  <p:custDataLst>
                    <p:tags r:id="rId20"/>
                  </p:custDataLst>
                </p:nvPr>
              </p:nvSpPr>
              <p:spPr>
                <a:xfrm>
                  <a:off x="314" y="603"/>
                  <a:ext cx="341" cy="43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>
                    <a:spcBef>
                      <a:spcPct val="50000"/>
                    </a:spcBef>
                  </a:pPr>
                  <a:r>
                    <a:rPr lang="zh-CN" altLang="en-US" sz="2000" b="1">
                      <a:latin typeface="Times New Roman" pitchFamily="18" charset="0"/>
                      <a:ea typeface="黑体" pitchFamily="49" charset="-122"/>
                    </a:rPr>
                    <a:t>L</a:t>
                  </a:r>
                  <a:r>
                    <a:rPr lang="zh-CN" altLang="en-US" sz="2000" b="1" baseline="-25000">
                      <a:latin typeface="Times New Roman" pitchFamily="18" charset="0"/>
                      <a:ea typeface="黑体" pitchFamily="49" charset="-122"/>
                    </a:rPr>
                    <a:t>2</a:t>
                  </a:r>
                  <a:r>
                    <a:rPr lang="zh-CN" altLang="en-US" sz="2000" b="1" i="1">
                      <a:solidFill>
                        <a:srgbClr val="FF3300"/>
                      </a:solidFill>
                      <a:latin typeface="Times New Roman" pitchFamily="18" charset="0"/>
                      <a:ea typeface="黑体" pitchFamily="49" charset="-122"/>
                    </a:rPr>
                    <a:t> </a:t>
                  </a:r>
                  <a:endParaRPr lang="zh-CN" altLang="en-US" sz="2000" b="1" baseline="-25000">
                    <a:solidFill>
                      <a:srgbClr val="FF3300"/>
                    </a:solidFill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  <p:sp>
              <p:nvSpPr>
                <p:cNvPr id="39951" name="Text Box 220"/>
                <p:cNvSpPr/>
                <p:nvPr>
                  <p:custDataLst>
                    <p:tags r:id="rId21"/>
                  </p:custDataLst>
                </p:nvPr>
              </p:nvSpPr>
              <p:spPr>
                <a:xfrm>
                  <a:off x="1513" y="819"/>
                  <a:ext cx="468" cy="27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 algn="just" eaLnBrk="0" hangingPunct="0"/>
                  <a:r>
                    <a:rPr lang="zh-CN" altLang="en-US" sz="2000" b="1">
                      <a:latin typeface="Times New Roman" pitchFamily="18" charset="0"/>
                      <a:ea typeface="黑体" pitchFamily="49" charset="-122"/>
                    </a:rPr>
                    <a:t>S</a:t>
                  </a:r>
                  <a:endParaRPr lang="zh-CN" altLang="en-US" sz="2000" b="1" baseline="-25000"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</p:grpSp>
          <p:sp>
            <p:nvSpPr>
              <p:cNvPr id="39952" name="Rectangle 276"/>
              <p:cNvSpPr/>
              <p:nvPr>
                <p:custDataLst>
                  <p:tags r:id="rId22"/>
                </p:custDataLst>
              </p:nvPr>
            </p:nvSpPr>
            <p:spPr>
              <a:xfrm>
                <a:off x="314" y="278"/>
                <a:ext cx="386" cy="3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000" b="1">
                    <a:latin typeface="Times New Roman" pitchFamily="18" charset="0"/>
                    <a:ea typeface="黑体" pitchFamily="49" charset="-122"/>
                  </a:rPr>
                  <a:t>L</a:t>
                </a:r>
                <a:r>
                  <a:rPr lang="zh-CN" altLang="en-US" sz="2000" b="1" baseline="-25000">
                    <a:latin typeface="Times New Roman" pitchFamily="18" charset="0"/>
                    <a:ea typeface="黑体" pitchFamily="49" charset="-122"/>
                  </a:rPr>
                  <a:t>1</a:t>
                </a:r>
                <a:r>
                  <a:rPr lang="zh-CN" altLang="en-US" sz="2000" b="1" i="1">
                    <a:solidFill>
                      <a:srgbClr val="FF3300"/>
                    </a:solidFill>
                    <a:latin typeface="Times New Roman" pitchFamily="18" charset="0"/>
                    <a:ea typeface="黑体" pitchFamily="49" charset="-122"/>
                  </a:rPr>
                  <a:t> </a:t>
                </a:r>
                <a:endParaRPr lang="zh-CN" altLang="en-US" sz="2000" b="1" baseline="-25000">
                  <a:solidFill>
                    <a:srgbClr val="FF3300"/>
                  </a:solidFill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  <p:pic>
          <p:nvPicPr>
            <p:cNvPr id="39953" name="Picture 7" descr="H:\2\人教教参资源\九\图\电压表.JPG"/>
            <p:cNvPicPr/>
            <p:nvPr>
              <p:custDataLst>
                <p:tags r:id="rId24"/>
              </p:custDataLst>
            </p:nvPr>
          </p:nvPicPr>
          <p:blipFill>
            <a:blip r:embed="rId23"/>
            <a:stretch>
              <a:fillRect/>
            </a:stretch>
          </p:blipFill>
          <p:spPr>
            <a:xfrm>
              <a:off x="11080" y="2013"/>
              <a:ext cx="1838" cy="187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9954" name="任意多边形 415"/>
            <p:cNvSpPr/>
            <p:nvPr>
              <p:custDataLst>
                <p:tags r:id="rId25"/>
              </p:custDataLst>
            </p:nvPr>
          </p:nvSpPr>
          <p:spPr>
            <a:xfrm>
              <a:off x="10768" y="3358"/>
              <a:ext cx="1650" cy="2517"/>
            </a:xfrm>
            <a:custGeom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</a:cxnLst>
              <a:pathLst>
                <a:path w="719" h="1187">
                  <a:moveTo>
                    <a:pt x="706" y="0"/>
                  </a:moveTo>
                  <a:cubicBezTo>
                    <a:pt x="701" y="72"/>
                    <a:pt x="719" y="288"/>
                    <a:pt x="673" y="437"/>
                  </a:cubicBezTo>
                  <a:cubicBezTo>
                    <a:pt x="627" y="586"/>
                    <a:pt x="506" y="777"/>
                    <a:pt x="428" y="894"/>
                  </a:cubicBezTo>
                  <a:cubicBezTo>
                    <a:pt x="350" y="1011"/>
                    <a:pt x="274" y="1089"/>
                    <a:pt x="203" y="1138"/>
                  </a:cubicBezTo>
                  <a:cubicBezTo>
                    <a:pt x="132" y="1187"/>
                    <a:pt x="42" y="1177"/>
                    <a:pt x="0" y="1187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9955" name="任意多边形 414"/>
            <p:cNvSpPr/>
            <p:nvPr>
              <p:custDataLst>
                <p:tags r:id="rId26"/>
              </p:custDataLst>
            </p:nvPr>
          </p:nvSpPr>
          <p:spPr>
            <a:xfrm>
              <a:off x="8348" y="3205"/>
              <a:ext cx="3357" cy="2780"/>
            </a:xfrm>
            <a:custGeom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pathLst>
                <a:path w="1343" h="1303">
                  <a:moveTo>
                    <a:pt x="1321" y="83"/>
                  </a:moveTo>
                  <a:cubicBezTo>
                    <a:pt x="1297" y="82"/>
                    <a:pt x="1343" y="70"/>
                    <a:pt x="1175" y="77"/>
                  </a:cubicBezTo>
                  <a:cubicBezTo>
                    <a:pt x="1007" y="84"/>
                    <a:pt x="506" y="0"/>
                    <a:pt x="314" y="123"/>
                  </a:cubicBezTo>
                  <a:cubicBezTo>
                    <a:pt x="122" y="246"/>
                    <a:pt x="46" y="628"/>
                    <a:pt x="23" y="812"/>
                  </a:cubicBezTo>
                  <a:cubicBezTo>
                    <a:pt x="0" y="996"/>
                    <a:pt x="108" y="1155"/>
                    <a:pt x="175" y="1229"/>
                  </a:cubicBezTo>
                  <a:cubicBezTo>
                    <a:pt x="242" y="1303"/>
                    <a:pt x="375" y="1250"/>
                    <a:pt x="427" y="1255"/>
                  </a:cubicBezTo>
                </a:path>
              </a:pathLst>
            </a:custGeom>
            <a:noFill/>
            <a:ln w="28575">
              <a:solidFill>
                <a:srgbClr val="CC0000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cxnSp>
        <p:nvCxnSpPr>
          <p:cNvPr id="39956" name="直接箭头连接符 9"/>
          <p:cNvCxnSpPr/>
          <p:nvPr>
            <p:custDataLst>
              <p:tags r:id="rId27"/>
            </p:custDataLst>
          </p:nvPr>
        </p:nvCxnSpPr>
        <p:spPr>
          <a:xfrm flipV="1">
            <a:off x="5135562" y="5297488"/>
            <a:ext cx="431800" cy="144462"/>
          </a:xfrm>
          <a:prstGeom prst="line">
            <a:avLst/>
          </a:prstGeom>
          <a:noFill/>
          <a:ln w="60325">
            <a:solidFill>
              <a:srgbClr val="953735"/>
            </a:solidFill>
            <a:bevel/>
            <a:tailEnd type="stealth"/>
          </a:ln>
        </p:spPr>
      </p:cxnSp>
      <p:cxnSp>
        <p:nvCxnSpPr>
          <p:cNvPr id="39957" name="直接箭头连接符 10"/>
          <p:cNvCxnSpPr/>
          <p:nvPr>
            <p:custDataLst>
              <p:tags r:id="rId28"/>
            </p:custDataLst>
          </p:nvPr>
        </p:nvCxnSpPr>
        <p:spPr>
          <a:xfrm flipV="1">
            <a:off x="6084888" y="4800600"/>
            <a:ext cx="317500" cy="355600"/>
          </a:xfrm>
          <a:prstGeom prst="line">
            <a:avLst/>
          </a:prstGeom>
          <a:noFill/>
          <a:ln w="60325">
            <a:solidFill>
              <a:srgbClr val="953735"/>
            </a:solidFill>
            <a:bevel/>
            <a:tailEnd type="stealth"/>
          </a:ln>
        </p:spPr>
      </p:cxnSp>
      <p:cxnSp>
        <p:nvCxnSpPr>
          <p:cNvPr id="39958" name="直接箭头连接符 11"/>
          <p:cNvCxnSpPr/>
          <p:nvPr>
            <p:custDataLst>
              <p:tags r:id="rId29"/>
            </p:custDataLst>
          </p:nvPr>
        </p:nvCxnSpPr>
        <p:spPr>
          <a:xfrm flipH="1">
            <a:off x="3419475" y="4508500"/>
            <a:ext cx="431800" cy="0"/>
          </a:xfrm>
          <a:prstGeom prst="line">
            <a:avLst/>
          </a:prstGeom>
          <a:noFill/>
          <a:ln w="60325">
            <a:solidFill>
              <a:srgbClr val="953735"/>
            </a:solidFill>
            <a:bevel/>
            <a:tailEnd type="stealth"/>
          </a:ln>
        </p:spPr>
      </p:cxnSp>
      <p:cxnSp>
        <p:nvCxnSpPr>
          <p:cNvPr id="39959" name="直接箭头连接符 12"/>
          <p:cNvCxnSpPr/>
          <p:nvPr>
            <p:custDataLst>
              <p:tags r:id="rId30"/>
            </p:custDataLst>
          </p:nvPr>
        </p:nvCxnSpPr>
        <p:spPr>
          <a:xfrm flipH="1">
            <a:off x="2343150" y="4773612"/>
            <a:ext cx="288925" cy="288925"/>
          </a:xfrm>
          <a:prstGeom prst="line">
            <a:avLst/>
          </a:prstGeom>
          <a:noFill/>
          <a:ln w="60325">
            <a:solidFill>
              <a:srgbClr val="953735"/>
            </a:solidFill>
            <a:bevel/>
            <a:tailEnd type="stealth"/>
          </a:ln>
        </p:spPr>
      </p:cxnSp>
      <p:cxnSp>
        <p:nvCxnSpPr>
          <p:cNvPr id="39960" name="直接箭头连接符 13"/>
          <p:cNvCxnSpPr/>
          <p:nvPr>
            <p:custDataLst>
              <p:tags r:id="rId31"/>
            </p:custDataLst>
          </p:nvPr>
        </p:nvCxnSpPr>
        <p:spPr>
          <a:xfrm flipV="1">
            <a:off x="4500562" y="3860800"/>
            <a:ext cx="144462" cy="431800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  <p:cxnSp>
        <p:nvCxnSpPr>
          <p:cNvPr id="39961" name="直接箭头连接符 14"/>
          <p:cNvCxnSpPr/>
          <p:nvPr>
            <p:custDataLst>
              <p:tags r:id="rId32"/>
            </p:custDataLst>
          </p:nvPr>
        </p:nvCxnSpPr>
        <p:spPr>
          <a:xfrm flipH="1">
            <a:off x="2555875" y="3789362"/>
            <a:ext cx="144462" cy="360362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  <p:cxnSp>
        <p:nvCxnSpPr>
          <p:cNvPr id="39962" name="直接箭头连接符 15"/>
          <p:cNvCxnSpPr/>
          <p:nvPr>
            <p:custDataLst>
              <p:tags r:id="rId33"/>
            </p:custDataLst>
          </p:nvPr>
        </p:nvCxnSpPr>
        <p:spPr>
          <a:xfrm flipH="1">
            <a:off x="3365500" y="3429000"/>
            <a:ext cx="431800" cy="0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  <p:cxnSp>
        <p:nvCxnSpPr>
          <p:cNvPr id="39963" name="直接箭头连接符 16"/>
          <p:cNvCxnSpPr/>
          <p:nvPr>
            <p:custDataLst>
              <p:tags r:id="rId34"/>
            </p:custDataLst>
          </p:nvPr>
        </p:nvCxnSpPr>
        <p:spPr>
          <a:xfrm flipH="1" flipV="1">
            <a:off x="4803775" y="4791075"/>
            <a:ext cx="273050" cy="6350"/>
          </a:xfrm>
          <a:prstGeom prst="line">
            <a:avLst/>
          </a:prstGeom>
          <a:noFill/>
          <a:ln w="60325">
            <a:solidFill>
              <a:srgbClr val="953735"/>
            </a:solidFill>
            <a:bevel/>
            <a:tailEnd type="stealth"/>
          </a:ln>
        </p:spPr>
      </p:cxnSp>
      <p:sp>
        <p:nvSpPr>
          <p:cNvPr id="39964" name="乘号 17"/>
          <p:cNvSpPr/>
          <p:nvPr>
            <p:custDataLst>
              <p:tags r:id="rId35"/>
            </p:custDataLst>
          </p:nvPr>
        </p:nvSpPr>
        <p:spPr>
          <a:xfrm>
            <a:off x="5426075" y="3429000"/>
            <a:ext cx="415925" cy="395288"/>
          </a:xfrm>
          <a:prstGeom prst="mathMultiply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9965" name="乘号 18"/>
          <p:cNvSpPr/>
          <p:nvPr>
            <p:custDataLst>
              <p:tags r:id="rId36"/>
            </p:custDataLst>
          </p:nvPr>
        </p:nvSpPr>
        <p:spPr>
          <a:xfrm>
            <a:off x="1809750" y="3302000"/>
            <a:ext cx="415925" cy="395288"/>
          </a:xfrm>
          <a:prstGeom prst="mathMultiply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cxnSp>
        <p:nvCxnSpPr>
          <p:cNvPr id="39966" name="直接箭头连接符 2"/>
          <p:cNvCxnSpPr/>
          <p:nvPr>
            <p:custDataLst>
              <p:tags r:id="rId37"/>
            </p:custDataLst>
          </p:nvPr>
        </p:nvCxnSpPr>
        <p:spPr>
          <a:xfrm flipV="1">
            <a:off x="5097462" y="5156200"/>
            <a:ext cx="431800" cy="144462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  <p:cxnSp>
        <p:nvCxnSpPr>
          <p:cNvPr id="39967" name="直接箭头连接符 4"/>
          <p:cNvCxnSpPr/>
          <p:nvPr>
            <p:custDataLst>
              <p:tags r:id="rId38"/>
            </p:custDataLst>
          </p:nvPr>
        </p:nvCxnSpPr>
        <p:spPr>
          <a:xfrm flipV="1">
            <a:off x="5938838" y="4740275"/>
            <a:ext cx="317500" cy="355600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  <p:cxnSp>
        <p:nvCxnSpPr>
          <p:cNvPr id="39968" name="直接箭头连接符 5"/>
          <p:cNvCxnSpPr/>
          <p:nvPr>
            <p:custDataLst>
              <p:tags r:id="rId39"/>
            </p:custDataLst>
          </p:nvPr>
        </p:nvCxnSpPr>
        <p:spPr>
          <a:xfrm flipH="1" flipV="1">
            <a:off x="4803775" y="4600575"/>
            <a:ext cx="273050" cy="6350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  <p:cxnSp>
        <p:nvCxnSpPr>
          <p:cNvPr id="39969" name="直接箭头连接符 6"/>
          <p:cNvCxnSpPr/>
          <p:nvPr>
            <p:custDataLst>
              <p:tags r:id="rId40"/>
            </p:custDataLst>
          </p:nvPr>
        </p:nvCxnSpPr>
        <p:spPr>
          <a:xfrm flipH="1">
            <a:off x="2225675" y="4649788"/>
            <a:ext cx="288925" cy="288925"/>
          </a:xfrm>
          <a:prstGeom prst="line">
            <a:avLst/>
          </a:prstGeom>
          <a:noFill/>
          <a:ln w="60325">
            <a:solidFill>
              <a:schemeClr val="tx1"/>
            </a:solidFill>
            <a:bevel/>
            <a:tailEnd type="stealth"/>
          </a:ln>
        </p:spPr>
      </p:cxn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1985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877300" cy="23066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带电压表电路的识别：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、电路图去掉电压表，再根据电流路径判断串、并联。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、实物图走电流路径时，将电压表看成“断路”。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44033" name="Picture 1" descr="学科网(www.zxxk.com)--教育资源门户，提供试题试卷、教案、课件、教学论文、素材等各类教学资源库下载，还有大量丰富的教学资讯！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74688" y="2825750"/>
            <a:ext cx="3413125" cy="2784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4" name="矩形 3"/>
          <p:cNvSpPr/>
          <p:nvPr>
            <p:custDataLst>
              <p:tags r:id="rId6"/>
            </p:custDataLst>
          </p:nvPr>
        </p:nvSpPr>
        <p:spPr>
          <a:xfrm>
            <a:off x="165100" y="285750"/>
            <a:ext cx="8813800" cy="19050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如图所示电路，当开关闭合时，电压表V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示数为7.5V，电压表V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的示数为9V，若电源电压为12V，则L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，L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两端电压分别为多少？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7"/>
    </p:custData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6081" name="矩形 3"/>
          <p:cNvSpPr/>
          <p:nvPr>
            <p:custDataLst>
              <p:tags r:id="rId4"/>
            </p:custDataLst>
          </p:nvPr>
        </p:nvSpPr>
        <p:spPr>
          <a:xfrm>
            <a:off x="165100" y="293688"/>
            <a:ext cx="8813800" cy="19065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如图所示电路，电源电压保持不变，闭合开关S，电压表V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的示数为3V，电压表V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的示数为8V，则灯L</a:t>
            </a:r>
            <a:r>
              <a:rPr lang="zh-CN" altLang="en-US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两端的电压为 ______ V.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46082" name="Picture 1" descr="学科网(www.zxxk.com)--教育资源门户，提供试题试卷、教案、课件、教学论文、素材等各类教学资源库下载，还有大量丰富的教学资讯！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19125" y="2667000"/>
            <a:ext cx="4124325" cy="3052762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7"/>
    </p:custData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8129" name="矩形 3"/>
          <p:cNvSpPr/>
          <p:nvPr>
            <p:custDataLst>
              <p:tags r:id="rId4"/>
            </p:custDataLst>
          </p:nvPr>
        </p:nvSpPr>
        <p:spPr>
          <a:xfrm>
            <a:off x="165100" y="293688"/>
            <a:ext cx="8813800" cy="19065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两灯泡并联，电压表测量电路总电压。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48130" name="图片 1"/>
          <p:cNvPicPr/>
          <p:nvPr>
            <p:custDataLst>
              <p:tags r:id="rId6"/>
            </p:custDataLst>
          </p:nvPr>
        </p:nvPicPr>
        <p:blipFill>
          <a:blip r:embed="rId5"/>
          <a:srcRect l="30628" t="32126" r="34537" b="38160"/>
          <a:stretch>
            <a:fillRect/>
          </a:stretch>
        </p:blipFill>
        <p:spPr>
          <a:xfrm>
            <a:off x="860425" y="1878012"/>
            <a:ext cx="7232650" cy="3470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1" name="任意多边形 2"/>
          <p:cNvSpPr/>
          <p:nvPr>
            <p:custDataLst>
              <p:tags r:id="rId7"/>
            </p:custDataLst>
          </p:nvPr>
        </p:nvSpPr>
        <p:spPr>
          <a:xfrm>
            <a:off x="1206500" y="2508250"/>
            <a:ext cx="1628775" cy="1049338"/>
          </a:xfrm>
          <a:custGeom>
            <a:gdLst>
              <a:gd name="connisteX0" fmla="*/ 1627902 w 1627902"/>
              <a:gd name="connsiteY0" fmla="*/ 846 h 1049231"/>
              <a:gd name="connisteX1" fmla="*/ 1550432 w 1627902"/>
              <a:gd name="connsiteY1" fmla="*/ 846 h 1049231"/>
              <a:gd name="connisteX2" fmla="*/ 1481852 w 1627902"/>
              <a:gd name="connsiteY2" fmla="*/ 846 h 1049231"/>
              <a:gd name="connisteX3" fmla="*/ 1413272 w 1627902"/>
              <a:gd name="connsiteY3" fmla="*/ 846 h 1049231"/>
              <a:gd name="connisteX4" fmla="*/ 1318657 w 1627902"/>
              <a:gd name="connsiteY4" fmla="*/ 846 h 1049231"/>
              <a:gd name="connisteX5" fmla="*/ 1232297 w 1627902"/>
              <a:gd name="connsiteY5" fmla="*/ 846 h 1049231"/>
              <a:gd name="connisteX6" fmla="*/ 1155462 w 1627902"/>
              <a:gd name="connsiteY6" fmla="*/ 846 h 1049231"/>
              <a:gd name="connisteX7" fmla="*/ 1086247 w 1627902"/>
              <a:gd name="connsiteY7" fmla="*/ 846 h 1049231"/>
              <a:gd name="connisteX8" fmla="*/ 983377 w 1627902"/>
              <a:gd name="connsiteY8" fmla="*/ 9736 h 1049231"/>
              <a:gd name="connisteX9" fmla="*/ 854472 w 1627902"/>
              <a:gd name="connsiteY9" fmla="*/ 26881 h 1049231"/>
              <a:gd name="connisteX10" fmla="*/ 785892 w 1627902"/>
              <a:gd name="connsiteY10" fmla="*/ 35136 h 1049231"/>
              <a:gd name="connisteX11" fmla="*/ 716677 w 1627902"/>
              <a:gd name="connsiteY11" fmla="*/ 61171 h 1049231"/>
              <a:gd name="connisteX12" fmla="*/ 605552 w 1627902"/>
              <a:gd name="connsiteY12" fmla="*/ 95461 h 1049231"/>
              <a:gd name="connisteX13" fmla="*/ 510937 w 1627902"/>
              <a:gd name="connsiteY13" fmla="*/ 121496 h 1049231"/>
              <a:gd name="connisteX14" fmla="*/ 424577 w 1627902"/>
              <a:gd name="connsiteY14" fmla="*/ 155786 h 1049231"/>
              <a:gd name="connisteX15" fmla="*/ 347742 w 1627902"/>
              <a:gd name="connsiteY15" fmla="*/ 190076 h 1049231"/>
              <a:gd name="connisteX16" fmla="*/ 253127 w 1627902"/>
              <a:gd name="connsiteY16" fmla="*/ 241511 h 1049231"/>
              <a:gd name="connisteX17" fmla="*/ 183912 w 1627902"/>
              <a:gd name="connsiteY17" fmla="*/ 301836 h 1049231"/>
              <a:gd name="connisteX18" fmla="*/ 141367 w 1627902"/>
              <a:gd name="connsiteY18" fmla="*/ 370416 h 1049231"/>
              <a:gd name="connisteX19" fmla="*/ 98187 w 1627902"/>
              <a:gd name="connsiteY19" fmla="*/ 447886 h 1049231"/>
              <a:gd name="connisteX20" fmla="*/ 46752 w 1627902"/>
              <a:gd name="connsiteY20" fmla="*/ 533611 h 1049231"/>
              <a:gd name="connisteX21" fmla="*/ 12462 w 1627902"/>
              <a:gd name="connsiteY21" fmla="*/ 611081 h 1049231"/>
              <a:gd name="connisteX22" fmla="*/ 3572 w 1627902"/>
              <a:gd name="connsiteY22" fmla="*/ 688551 h 1049231"/>
              <a:gd name="connisteX23" fmla="*/ 3572 w 1627902"/>
              <a:gd name="connsiteY23" fmla="*/ 766021 h 1049231"/>
              <a:gd name="connisteX24" fmla="*/ 37862 w 1627902"/>
              <a:gd name="connsiteY24" fmla="*/ 834601 h 1049231"/>
              <a:gd name="connisteX25" fmla="*/ 89297 w 1627902"/>
              <a:gd name="connsiteY25" fmla="*/ 920326 h 1049231"/>
              <a:gd name="connisteX26" fmla="*/ 158512 w 1627902"/>
              <a:gd name="connsiteY26" fmla="*/ 980651 h 1049231"/>
              <a:gd name="connisteX27" fmla="*/ 192802 w 1627902"/>
              <a:gd name="connsiteY27" fmla="*/ 1049231 h 1049231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</a:cxnLst>
            <a:rect l="l" t="t" r="r" b="b"/>
            <a:pathLst>
              <a:path w="1627903" h="1049232">
                <a:moveTo>
                  <a:pt x="1627903" y="847"/>
                </a:moveTo>
                <a:cubicBezTo>
                  <a:pt x="1613933" y="847"/>
                  <a:pt x="1579643" y="847"/>
                  <a:pt x="1550433" y="847"/>
                </a:cubicBezTo>
                <a:cubicBezTo>
                  <a:pt x="1521223" y="847"/>
                  <a:pt x="1509158" y="847"/>
                  <a:pt x="1481853" y="847"/>
                </a:cubicBezTo>
                <a:cubicBezTo>
                  <a:pt x="1454548" y="847"/>
                  <a:pt x="1445658" y="847"/>
                  <a:pt x="1413273" y="847"/>
                </a:cubicBezTo>
                <a:cubicBezTo>
                  <a:pt x="1380888" y="847"/>
                  <a:pt x="1354853" y="847"/>
                  <a:pt x="1318658" y="847"/>
                </a:cubicBezTo>
                <a:cubicBezTo>
                  <a:pt x="1282463" y="847"/>
                  <a:pt x="1264683" y="847"/>
                  <a:pt x="1232298" y="847"/>
                </a:cubicBezTo>
                <a:cubicBezTo>
                  <a:pt x="1199913" y="847"/>
                  <a:pt x="1184673" y="847"/>
                  <a:pt x="1155463" y="847"/>
                </a:cubicBezTo>
                <a:cubicBezTo>
                  <a:pt x="1126253" y="847"/>
                  <a:pt x="1120538" y="-1058"/>
                  <a:pt x="1086248" y="847"/>
                </a:cubicBezTo>
                <a:cubicBezTo>
                  <a:pt x="1051958" y="2752"/>
                  <a:pt x="1029733" y="4657"/>
                  <a:pt x="983378" y="9737"/>
                </a:cubicBezTo>
                <a:cubicBezTo>
                  <a:pt x="937023" y="14817"/>
                  <a:pt x="893843" y="21802"/>
                  <a:pt x="854473" y="26882"/>
                </a:cubicBezTo>
                <a:cubicBezTo>
                  <a:pt x="815103" y="31962"/>
                  <a:pt x="813198" y="28152"/>
                  <a:pt x="785893" y="35137"/>
                </a:cubicBezTo>
                <a:cubicBezTo>
                  <a:pt x="758588" y="42122"/>
                  <a:pt x="752873" y="49107"/>
                  <a:pt x="716678" y="61172"/>
                </a:cubicBezTo>
                <a:cubicBezTo>
                  <a:pt x="680483" y="73237"/>
                  <a:pt x="646828" y="83397"/>
                  <a:pt x="605553" y="95462"/>
                </a:cubicBezTo>
                <a:cubicBezTo>
                  <a:pt x="564278" y="107527"/>
                  <a:pt x="547133" y="109432"/>
                  <a:pt x="510938" y="121497"/>
                </a:cubicBezTo>
                <a:cubicBezTo>
                  <a:pt x="474743" y="133562"/>
                  <a:pt x="456963" y="141817"/>
                  <a:pt x="424578" y="155787"/>
                </a:cubicBezTo>
                <a:cubicBezTo>
                  <a:pt x="392193" y="169757"/>
                  <a:pt x="382033" y="172932"/>
                  <a:pt x="347743" y="190077"/>
                </a:cubicBezTo>
                <a:cubicBezTo>
                  <a:pt x="313453" y="207222"/>
                  <a:pt x="286148" y="219287"/>
                  <a:pt x="253128" y="241512"/>
                </a:cubicBezTo>
                <a:cubicBezTo>
                  <a:pt x="220108" y="263737"/>
                  <a:pt x="206138" y="275802"/>
                  <a:pt x="183913" y="301837"/>
                </a:cubicBezTo>
                <a:cubicBezTo>
                  <a:pt x="161688" y="327872"/>
                  <a:pt x="158513" y="341207"/>
                  <a:pt x="141368" y="370417"/>
                </a:cubicBezTo>
                <a:cubicBezTo>
                  <a:pt x="124223" y="399627"/>
                  <a:pt x="117238" y="415502"/>
                  <a:pt x="98188" y="447887"/>
                </a:cubicBezTo>
                <a:cubicBezTo>
                  <a:pt x="79138" y="480272"/>
                  <a:pt x="63898" y="501227"/>
                  <a:pt x="46753" y="533612"/>
                </a:cubicBezTo>
                <a:cubicBezTo>
                  <a:pt x="29608" y="565997"/>
                  <a:pt x="21353" y="579967"/>
                  <a:pt x="12463" y="611082"/>
                </a:cubicBezTo>
                <a:cubicBezTo>
                  <a:pt x="3573" y="642197"/>
                  <a:pt x="5478" y="657437"/>
                  <a:pt x="3573" y="688552"/>
                </a:cubicBezTo>
                <a:cubicBezTo>
                  <a:pt x="1668" y="719667"/>
                  <a:pt x="-3412" y="736812"/>
                  <a:pt x="3573" y="766022"/>
                </a:cubicBezTo>
                <a:cubicBezTo>
                  <a:pt x="10558" y="795232"/>
                  <a:pt x="20718" y="803487"/>
                  <a:pt x="37863" y="834602"/>
                </a:cubicBezTo>
                <a:cubicBezTo>
                  <a:pt x="55008" y="865717"/>
                  <a:pt x="65168" y="891117"/>
                  <a:pt x="89298" y="920327"/>
                </a:cubicBezTo>
                <a:cubicBezTo>
                  <a:pt x="113428" y="949537"/>
                  <a:pt x="137558" y="954617"/>
                  <a:pt x="158513" y="980652"/>
                </a:cubicBezTo>
                <a:cubicBezTo>
                  <a:pt x="179468" y="1006687"/>
                  <a:pt x="187088" y="1036532"/>
                  <a:pt x="192803" y="104923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132" name="任意多边形 4"/>
          <p:cNvSpPr/>
          <p:nvPr>
            <p:custDataLst>
              <p:tags r:id="rId8"/>
            </p:custDataLst>
          </p:nvPr>
        </p:nvSpPr>
        <p:spPr>
          <a:xfrm>
            <a:off x="2006600" y="3695700"/>
            <a:ext cx="571500" cy="1073150"/>
          </a:xfrm>
          <a:custGeom>
            <a:gdLst>
              <a:gd name="connisteX0" fmla="*/ 569460 w 570871"/>
              <a:gd name="connsiteY0" fmla="*/ 0 h 1074420"/>
              <a:gd name="connisteX1" fmla="*/ 569460 w 570871"/>
              <a:gd name="connsiteY1" fmla="*/ 68580 h 1074420"/>
              <a:gd name="connisteX2" fmla="*/ 569460 w 570871"/>
              <a:gd name="connsiteY2" fmla="*/ 137160 h 1074420"/>
              <a:gd name="connisteX3" fmla="*/ 552315 w 570871"/>
              <a:gd name="connsiteY3" fmla="*/ 206375 h 1074420"/>
              <a:gd name="connisteX4" fmla="*/ 509135 w 570871"/>
              <a:gd name="connsiteY4" fmla="*/ 274955 h 1074420"/>
              <a:gd name="connisteX5" fmla="*/ 423410 w 570871"/>
              <a:gd name="connsiteY5" fmla="*/ 352425 h 1074420"/>
              <a:gd name="connisteX6" fmla="*/ 345940 w 570871"/>
              <a:gd name="connsiteY6" fmla="*/ 421005 h 1074420"/>
              <a:gd name="connisteX7" fmla="*/ 285615 w 570871"/>
              <a:gd name="connsiteY7" fmla="*/ 489585 h 1074420"/>
              <a:gd name="connisteX8" fmla="*/ 225925 w 570871"/>
              <a:gd name="connsiteY8" fmla="*/ 558165 h 1074420"/>
              <a:gd name="connisteX9" fmla="*/ 156710 w 570871"/>
              <a:gd name="connsiteY9" fmla="*/ 644525 h 1074420"/>
              <a:gd name="connisteX10" fmla="*/ 114165 w 570871"/>
              <a:gd name="connsiteY10" fmla="*/ 721995 h 1074420"/>
              <a:gd name="connisteX11" fmla="*/ 79875 w 570871"/>
              <a:gd name="connsiteY11" fmla="*/ 798830 h 1074420"/>
              <a:gd name="connisteX12" fmla="*/ 62730 w 570871"/>
              <a:gd name="connsiteY12" fmla="*/ 868045 h 1074420"/>
              <a:gd name="connisteX13" fmla="*/ 27805 w 570871"/>
              <a:gd name="connsiteY13" fmla="*/ 936625 h 1074420"/>
              <a:gd name="connisteX14" fmla="*/ 2405 w 570871"/>
              <a:gd name="connsiteY14" fmla="*/ 1005205 h 1074420"/>
              <a:gd name="connisteX15" fmla="*/ 2405 w 570871"/>
              <a:gd name="connsiteY15" fmla="*/ 1074420 h 1074420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</a:cxnLst>
            <a:rect l="l" t="t" r="r" b="b"/>
            <a:pathLst>
              <a:path w="570872" h="1074420">
                <a:moveTo>
                  <a:pt x="569461" y="0"/>
                </a:moveTo>
                <a:cubicBezTo>
                  <a:pt x="569461" y="12065"/>
                  <a:pt x="569461" y="41275"/>
                  <a:pt x="569461" y="68580"/>
                </a:cubicBezTo>
                <a:cubicBezTo>
                  <a:pt x="569461" y="95885"/>
                  <a:pt x="572636" y="109855"/>
                  <a:pt x="569461" y="137160"/>
                </a:cubicBezTo>
                <a:cubicBezTo>
                  <a:pt x="566286" y="164465"/>
                  <a:pt x="564381" y="179070"/>
                  <a:pt x="552316" y="206375"/>
                </a:cubicBezTo>
                <a:cubicBezTo>
                  <a:pt x="540251" y="233680"/>
                  <a:pt x="535171" y="245745"/>
                  <a:pt x="509136" y="274955"/>
                </a:cubicBezTo>
                <a:cubicBezTo>
                  <a:pt x="483101" y="304165"/>
                  <a:pt x="455796" y="323215"/>
                  <a:pt x="423411" y="352425"/>
                </a:cubicBezTo>
                <a:cubicBezTo>
                  <a:pt x="391026" y="381635"/>
                  <a:pt x="373246" y="393700"/>
                  <a:pt x="345941" y="421005"/>
                </a:cubicBezTo>
                <a:cubicBezTo>
                  <a:pt x="318636" y="448310"/>
                  <a:pt x="309746" y="462280"/>
                  <a:pt x="285616" y="489585"/>
                </a:cubicBezTo>
                <a:cubicBezTo>
                  <a:pt x="261486" y="516890"/>
                  <a:pt x="251961" y="527050"/>
                  <a:pt x="225926" y="558165"/>
                </a:cubicBezTo>
                <a:cubicBezTo>
                  <a:pt x="199891" y="589280"/>
                  <a:pt x="178936" y="611505"/>
                  <a:pt x="156711" y="644525"/>
                </a:cubicBezTo>
                <a:cubicBezTo>
                  <a:pt x="134486" y="677545"/>
                  <a:pt x="129406" y="690880"/>
                  <a:pt x="114166" y="721995"/>
                </a:cubicBezTo>
                <a:cubicBezTo>
                  <a:pt x="98926" y="753110"/>
                  <a:pt x="90036" y="769620"/>
                  <a:pt x="79876" y="798830"/>
                </a:cubicBezTo>
                <a:cubicBezTo>
                  <a:pt x="69716" y="828040"/>
                  <a:pt x="72891" y="840740"/>
                  <a:pt x="62731" y="868045"/>
                </a:cubicBezTo>
                <a:cubicBezTo>
                  <a:pt x="52571" y="895350"/>
                  <a:pt x="39871" y="909320"/>
                  <a:pt x="27806" y="936625"/>
                </a:cubicBezTo>
                <a:cubicBezTo>
                  <a:pt x="15741" y="963930"/>
                  <a:pt x="7486" y="977900"/>
                  <a:pt x="2406" y="1005205"/>
                </a:cubicBezTo>
                <a:cubicBezTo>
                  <a:pt x="-2674" y="1032510"/>
                  <a:pt x="1771" y="1061720"/>
                  <a:pt x="2406" y="107442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133" name="任意多边形 5"/>
          <p:cNvSpPr/>
          <p:nvPr>
            <p:custDataLst>
              <p:tags r:id="rId9"/>
            </p:custDataLst>
          </p:nvPr>
        </p:nvSpPr>
        <p:spPr>
          <a:xfrm>
            <a:off x="3221038" y="4786313"/>
            <a:ext cx="1968500" cy="947738"/>
          </a:xfrm>
          <a:custGeom>
            <a:gdLst>
              <a:gd name="connisteX0" fmla="*/ 0 w 1967865"/>
              <a:gd name="connsiteY0" fmla="*/ 0 h 947137"/>
              <a:gd name="connisteX1" fmla="*/ 26035 w 1967865"/>
              <a:gd name="connsiteY1" fmla="*/ 68580 h 947137"/>
              <a:gd name="connisteX2" fmla="*/ 94615 w 1967865"/>
              <a:gd name="connsiteY2" fmla="*/ 146050 h 947137"/>
              <a:gd name="connisteX3" fmla="*/ 146050 w 1967865"/>
              <a:gd name="connsiteY3" fmla="*/ 214630 h 947137"/>
              <a:gd name="connisteX4" fmla="*/ 189230 w 1967865"/>
              <a:gd name="connsiteY4" fmla="*/ 283210 h 947137"/>
              <a:gd name="connisteX5" fmla="*/ 257810 w 1967865"/>
              <a:gd name="connsiteY5" fmla="*/ 360680 h 947137"/>
              <a:gd name="connisteX6" fmla="*/ 455295 w 1967865"/>
              <a:gd name="connsiteY6" fmla="*/ 601345 h 947137"/>
              <a:gd name="connisteX7" fmla="*/ 507365 w 1967865"/>
              <a:gd name="connsiteY7" fmla="*/ 678815 h 947137"/>
              <a:gd name="connisteX8" fmla="*/ 575945 w 1967865"/>
              <a:gd name="connsiteY8" fmla="*/ 747395 h 947137"/>
              <a:gd name="connisteX9" fmla="*/ 661670 w 1967865"/>
              <a:gd name="connsiteY9" fmla="*/ 815975 h 947137"/>
              <a:gd name="connisteX10" fmla="*/ 739140 w 1967865"/>
              <a:gd name="connsiteY10" fmla="*/ 893445 h 947137"/>
              <a:gd name="connisteX11" fmla="*/ 807720 w 1967865"/>
              <a:gd name="connsiteY11" fmla="*/ 910590 h 947137"/>
              <a:gd name="connisteX12" fmla="*/ 876935 w 1967865"/>
              <a:gd name="connsiteY12" fmla="*/ 927735 h 947137"/>
              <a:gd name="connisteX13" fmla="*/ 970915 w 1967865"/>
              <a:gd name="connsiteY13" fmla="*/ 944880 h 947137"/>
              <a:gd name="connisteX14" fmla="*/ 1040130 w 1967865"/>
              <a:gd name="connsiteY14" fmla="*/ 944880 h 947137"/>
              <a:gd name="connisteX15" fmla="*/ 1116965 w 1967865"/>
              <a:gd name="connsiteY15" fmla="*/ 944880 h 947137"/>
              <a:gd name="connisteX16" fmla="*/ 1186180 w 1967865"/>
              <a:gd name="connsiteY16" fmla="*/ 944880 h 947137"/>
              <a:gd name="connisteX17" fmla="*/ 1263650 w 1967865"/>
              <a:gd name="connsiteY17" fmla="*/ 944880 h 947137"/>
              <a:gd name="connisteX18" fmla="*/ 1332230 w 1967865"/>
              <a:gd name="connsiteY18" fmla="*/ 919480 h 947137"/>
              <a:gd name="connisteX19" fmla="*/ 1409700 w 1967865"/>
              <a:gd name="connsiteY19" fmla="*/ 910590 h 947137"/>
              <a:gd name="connisteX20" fmla="*/ 1486535 w 1967865"/>
              <a:gd name="connsiteY20" fmla="*/ 850265 h 947137"/>
              <a:gd name="connisteX21" fmla="*/ 1555750 w 1967865"/>
              <a:gd name="connsiteY21" fmla="*/ 807720 h 947137"/>
              <a:gd name="connisteX22" fmla="*/ 1624330 w 1967865"/>
              <a:gd name="connsiteY22" fmla="*/ 747395 h 947137"/>
              <a:gd name="connisteX23" fmla="*/ 1692910 w 1967865"/>
              <a:gd name="connsiteY23" fmla="*/ 704215 h 947137"/>
              <a:gd name="connisteX24" fmla="*/ 1762125 w 1967865"/>
              <a:gd name="connsiteY24" fmla="*/ 652780 h 947137"/>
              <a:gd name="connisteX25" fmla="*/ 1813560 w 1967865"/>
              <a:gd name="connsiteY25" fmla="*/ 575310 h 947137"/>
              <a:gd name="connisteX26" fmla="*/ 1864995 w 1967865"/>
              <a:gd name="connsiteY26" fmla="*/ 480695 h 947137"/>
              <a:gd name="connisteX27" fmla="*/ 1899285 w 1967865"/>
              <a:gd name="connsiteY27" fmla="*/ 412115 h 947137"/>
              <a:gd name="connisteX28" fmla="*/ 1908175 w 1967865"/>
              <a:gd name="connsiteY28" fmla="*/ 334645 h 947137"/>
              <a:gd name="connisteX29" fmla="*/ 1933575 w 1967865"/>
              <a:gd name="connsiteY29" fmla="*/ 266065 h 947137"/>
              <a:gd name="connisteX30" fmla="*/ 1959610 w 1967865"/>
              <a:gd name="connsiteY30" fmla="*/ 188595 h 947137"/>
              <a:gd name="connisteX31" fmla="*/ 1959610 w 1967865"/>
              <a:gd name="connsiteY31" fmla="*/ 120015 h 947137"/>
              <a:gd name="connisteX32" fmla="*/ 1967865 w 1967865"/>
              <a:gd name="connsiteY32" fmla="*/ 51435 h 947137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</a:cxnLst>
            <a:rect l="l" t="t" r="r" b="b"/>
            <a:pathLst>
              <a:path w="1967864" h="947137">
                <a:moveTo>
                  <a:pt x="0" y="0"/>
                </a:moveTo>
                <a:cubicBezTo>
                  <a:pt x="3810" y="12065"/>
                  <a:pt x="6985" y="39370"/>
                  <a:pt x="26035" y="68580"/>
                </a:cubicBezTo>
                <a:cubicBezTo>
                  <a:pt x="45085" y="97790"/>
                  <a:pt x="70485" y="116840"/>
                  <a:pt x="94615" y="146050"/>
                </a:cubicBezTo>
                <a:cubicBezTo>
                  <a:pt x="118745" y="175260"/>
                  <a:pt x="127000" y="187325"/>
                  <a:pt x="146050" y="214630"/>
                </a:cubicBezTo>
                <a:cubicBezTo>
                  <a:pt x="165100" y="241935"/>
                  <a:pt x="167005" y="254000"/>
                  <a:pt x="189230" y="283210"/>
                </a:cubicBezTo>
                <a:cubicBezTo>
                  <a:pt x="211455" y="312420"/>
                  <a:pt x="204470" y="297180"/>
                  <a:pt x="257810" y="360680"/>
                </a:cubicBezTo>
                <a:cubicBezTo>
                  <a:pt x="311150" y="424180"/>
                  <a:pt x="405130" y="537845"/>
                  <a:pt x="455295" y="601345"/>
                </a:cubicBezTo>
                <a:cubicBezTo>
                  <a:pt x="505460" y="664845"/>
                  <a:pt x="483235" y="649605"/>
                  <a:pt x="507365" y="678815"/>
                </a:cubicBezTo>
                <a:cubicBezTo>
                  <a:pt x="531495" y="708025"/>
                  <a:pt x="544830" y="720090"/>
                  <a:pt x="575945" y="747395"/>
                </a:cubicBezTo>
                <a:cubicBezTo>
                  <a:pt x="607060" y="774700"/>
                  <a:pt x="629285" y="786765"/>
                  <a:pt x="661670" y="815975"/>
                </a:cubicBezTo>
                <a:cubicBezTo>
                  <a:pt x="694055" y="845185"/>
                  <a:pt x="709930" y="874395"/>
                  <a:pt x="739140" y="893445"/>
                </a:cubicBezTo>
                <a:cubicBezTo>
                  <a:pt x="768350" y="912495"/>
                  <a:pt x="780415" y="903605"/>
                  <a:pt x="807720" y="910590"/>
                </a:cubicBezTo>
                <a:cubicBezTo>
                  <a:pt x="835025" y="917575"/>
                  <a:pt x="844550" y="920750"/>
                  <a:pt x="876935" y="927735"/>
                </a:cubicBezTo>
                <a:cubicBezTo>
                  <a:pt x="909320" y="934720"/>
                  <a:pt x="938530" y="941705"/>
                  <a:pt x="970915" y="944880"/>
                </a:cubicBezTo>
                <a:cubicBezTo>
                  <a:pt x="1003300" y="948055"/>
                  <a:pt x="1010920" y="944880"/>
                  <a:pt x="1040130" y="944880"/>
                </a:cubicBezTo>
                <a:cubicBezTo>
                  <a:pt x="1069340" y="944880"/>
                  <a:pt x="1087755" y="944880"/>
                  <a:pt x="1116965" y="944880"/>
                </a:cubicBezTo>
                <a:cubicBezTo>
                  <a:pt x="1146175" y="944880"/>
                  <a:pt x="1156970" y="944880"/>
                  <a:pt x="1186180" y="944880"/>
                </a:cubicBezTo>
                <a:cubicBezTo>
                  <a:pt x="1215390" y="944880"/>
                  <a:pt x="1234440" y="949960"/>
                  <a:pt x="1263650" y="944880"/>
                </a:cubicBezTo>
                <a:cubicBezTo>
                  <a:pt x="1292860" y="939800"/>
                  <a:pt x="1303020" y="926465"/>
                  <a:pt x="1332230" y="919480"/>
                </a:cubicBezTo>
                <a:cubicBezTo>
                  <a:pt x="1361440" y="912495"/>
                  <a:pt x="1378585" y="924560"/>
                  <a:pt x="1409700" y="910590"/>
                </a:cubicBezTo>
                <a:cubicBezTo>
                  <a:pt x="1440815" y="896620"/>
                  <a:pt x="1457325" y="870585"/>
                  <a:pt x="1486535" y="850265"/>
                </a:cubicBezTo>
                <a:cubicBezTo>
                  <a:pt x="1515745" y="829945"/>
                  <a:pt x="1528445" y="828040"/>
                  <a:pt x="1555750" y="807720"/>
                </a:cubicBezTo>
                <a:cubicBezTo>
                  <a:pt x="1583055" y="787400"/>
                  <a:pt x="1597025" y="768350"/>
                  <a:pt x="1624330" y="747395"/>
                </a:cubicBezTo>
                <a:cubicBezTo>
                  <a:pt x="1651635" y="726440"/>
                  <a:pt x="1665605" y="723265"/>
                  <a:pt x="1692910" y="704215"/>
                </a:cubicBezTo>
                <a:cubicBezTo>
                  <a:pt x="1720215" y="685165"/>
                  <a:pt x="1737995" y="678815"/>
                  <a:pt x="1762125" y="652780"/>
                </a:cubicBezTo>
                <a:cubicBezTo>
                  <a:pt x="1786255" y="626745"/>
                  <a:pt x="1793240" y="609600"/>
                  <a:pt x="1813560" y="575310"/>
                </a:cubicBezTo>
                <a:cubicBezTo>
                  <a:pt x="1833880" y="541020"/>
                  <a:pt x="1847850" y="513080"/>
                  <a:pt x="1864995" y="480695"/>
                </a:cubicBezTo>
                <a:cubicBezTo>
                  <a:pt x="1882140" y="448310"/>
                  <a:pt x="1890395" y="441325"/>
                  <a:pt x="1899285" y="412115"/>
                </a:cubicBezTo>
                <a:cubicBezTo>
                  <a:pt x="1908175" y="382905"/>
                  <a:pt x="1901190" y="363855"/>
                  <a:pt x="1908175" y="334645"/>
                </a:cubicBezTo>
                <a:cubicBezTo>
                  <a:pt x="1915160" y="305435"/>
                  <a:pt x="1923415" y="295275"/>
                  <a:pt x="1933575" y="266065"/>
                </a:cubicBezTo>
                <a:cubicBezTo>
                  <a:pt x="1943735" y="236855"/>
                  <a:pt x="1954530" y="217805"/>
                  <a:pt x="1959610" y="188595"/>
                </a:cubicBezTo>
                <a:cubicBezTo>
                  <a:pt x="1964690" y="159385"/>
                  <a:pt x="1957705" y="147320"/>
                  <a:pt x="1959610" y="120015"/>
                </a:cubicBezTo>
                <a:cubicBezTo>
                  <a:pt x="1961515" y="92710"/>
                  <a:pt x="1965960" y="63500"/>
                  <a:pt x="1967865" y="5143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134" name="任意多边形 6"/>
          <p:cNvSpPr/>
          <p:nvPr>
            <p:custDataLst>
              <p:tags r:id="rId10"/>
            </p:custDataLst>
          </p:nvPr>
        </p:nvSpPr>
        <p:spPr>
          <a:xfrm>
            <a:off x="5168900" y="2522538"/>
            <a:ext cx="769938" cy="2246313"/>
          </a:xfrm>
          <a:custGeom>
            <a:gdLst>
              <a:gd name="connisteX0" fmla="*/ 2405 w 769009"/>
              <a:gd name="connsiteY0" fmla="*/ 2247406 h 2247406"/>
              <a:gd name="connisteX1" fmla="*/ 2405 w 769009"/>
              <a:gd name="connsiteY1" fmla="*/ 2169936 h 2247406"/>
              <a:gd name="connisteX2" fmla="*/ 28440 w 769009"/>
              <a:gd name="connsiteY2" fmla="*/ 2100721 h 2247406"/>
              <a:gd name="connisteX3" fmla="*/ 62730 w 769009"/>
              <a:gd name="connsiteY3" fmla="*/ 2014996 h 2247406"/>
              <a:gd name="connisteX4" fmla="*/ 114165 w 769009"/>
              <a:gd name="connsiteY4" fmla="*/ 1937526 h 2247406"/>
              <a:gd name="connisteX5" fmla="*/ 182745 w 769009"/>
              <a:gd name="connsiteY5" fmla="*/ 1817511 h 2247406"/>
              <a:gd name="connisteX6" fmla="*/ 234815 w 769009"/>
              <a:gd name="connsiteY6" fmla="*/ 1714006 h 2247406"/>
              <a:gd name="connisteX7" fmla="*/ 311650 w 769009"/>
              <a:gd name="connsiteY7" fmla="*/ 1602246 h 2247406"/>
              <a:gd name="connisteX8" fmla="*/ 346575 w 769009"/>
              <a:gd name="connsiteY8" fmla="*/ 1525411 h 2247406"/>
              <a:gd name="connisteX9" fmla="*/ 423410 w 769009"/>
              <a:gd name="connsiteY9" fmla="*/ 1336181 h 2247406"/>
              <a:gd name="connisteX10" fmla="*/ 466590 w 769009"/>
              <a:gd name="connsiteY10" fmla="*/ 1258711 h 2247406"/>
              <a:gd name="connisteX11" fmla="*/ 492625 w 769009"/>
              <a:gd name="connsiteY11" fmla="*/ 1190131 h 2247406"/>
              <a:gd name="connisteX12" fmla="*/ 544060 w 769009"/>
              <a:gd name="connsiteY12" fmla="*/ 1061226 h 2247406"/>
              <a:gd name="connisteX13" fmla="*/ 587240 w 769009"/>
              <a:gd name="connsiteY13" fmla="*/ 957721 h 2247406"/>
              <a:gd name="connisteX14" fmla="*/ 638675 w 769009"/>
              <a:gd name="connsiteY14" fmla="*/ 863741 h 2247406"/>
              <a:gd name="connisteX15" fmla="*/ 672965 w 769009"/>
              <a:gd name="connsiteY15" fmla="*/ 751981 h 2247406"/>
              <a:gd name="connisteX16" fmla="*/ 690110 w 769009"/>
              <a:gd name="connsiteY16" fmla="*/ 665621 h 2247406"/>
              <a:gd name="connisteX17" fmla="*/ 716145 w 769009"/>
              <a:gd name="connsiteY17" fmla="*/ 588151 h 2247406"/>
              <a:gd name="connisteX18" fmla="*/ 733290 w 769009"/>
              <a:gd name="connsiteY18" fmla="*/ 511316 h 2247406"/>
              <a:gd name="connisteX19" fmla="*/ 750435 w 769009"/>
              <a:gd name="connsiteY19" fmla="*/ 424956 h 2247406"/>
              <a:gd name="connisteX20" fmla="*/ 758690 w 769009"/>
              <a:gd name="connsiteY20" fmla="*/ 339231 h 2247406"/>
              <a:gd name="connisteX21" fmla="*/ 767580 w 769009"/>
              <a:gd name="connsiteY21" fmla="*/ 270651 h 2247406"/>
              <a:gd name="connisteX22" fmla="*/ 767580 w 769009"/>
              <a:gd name="connsiteY22" fmla="*/ 193181 h 2247406"/>
              <a:gd name="connisteX23" fmla="*/ 758690 w 769009"/>
              <a:gd name="connsiteY23" fmla="*/ 115711 h 2247406"/>
              <a:gd name="connisteX24" fmla="*/ 741545 w 769009"/>
              <a:gd name="connsiteY24" fmla="*/ 47131 h 2247406"/>
              <a:gd name="connisteX25" fmla="*/ 672965 w 769009"/>
              <a:gd name="connsiteY25" fmla="*/ 3951 h 2247406"/>
              <a:gd name="connisteX26" fmla="*/ 604385 w 769009"/>
              <a:gd name="connsiteY26" fmla="*/ 3951 h 2247406"/>
              <a:gd name="connisteX27" fmla="*/ 535170 w 769009"/>
              <a:gd name="connsiteY27" fmla="*/ 3951 h 2247406"/>
              <a:gd name="connisteX28" fmla="*/ 466590 w 769009"/>
              <a:gd name="connsiteY28" fmla="*/ 12841 h 2247406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</a:cxnLst>
            <a:rect l="l" t="t" r="r" b="b"/>
            <a:pathLst>
              <a:path w="769009" h="2247406">
                <a:moveTo>
                  <a:pt x="2406" y="2247406"/>
                </a:moveTo>
                <a:cubicBezTo>
                  <a:pt x="1771" y="2233436"/>
                  <a:pt x="-2674" y="2199146"/>
                  <a:pt x="2406" y="2169936"/>
                </a:cubicBezTo>
                <a:cubicBezTo>
                  <a:pt x="7486" y="2140726"/>
                  <a:pt x="16376" y="2131836"/>
                  <a:pt x="28441" y="2100721"/>
                </a:cubicBezTo>
                <a:cubicBezTo>
                  <a:pt x="40506" y="2069606"/>
                  <a:pt x="45586" y="2047381"/>
                  <a:pt x="62731" y="2014996"/>
                </a:cubicBezTo>
                <a:cubicBezTo>
                  <a:pt x="79876" y="1982611"/>
                  <a:pt x="90036" y="1976896"/>
                  <a:pt x="114166" y="1937526"/>
                </a:cubicBezTo>
                <a:cubicBezTo>
                  <a:pt x="138296" y="1898156"/>
                  <a:pt x="158616" y="1861961"/>
                  <a:pt x="182746" y="1817511"/>
                </a:cubicBezTo>
                <a:cubicBezTo>
                  <a:pt x="206876" y="1773061"/>
                  <a:pt x="208781" y="1757186"/>
                  <a:pt x="234816" y="1714006"/>
                </a:cubicBezTo>
                <a:cubicBezTo>
                  <a:pt x="260851" y="1670826"/>
                  <a:pt x="289426" y="1639711"/>
                  <a:pt x="311651" y="1602246"/>
                </a:cubicBezTo>
                <a:cubicBezTo>
                  <a:pt x="333876" y="1564781"/>
                  <a:pt x="324351" y="1578751"/>
                  <a:pt x="346576" y="1525411"/>
                </a:cubicBezTo>
                <a:cubicBezTo>
                  <a:pt x="368801" y="1472071"/>
                  <a:pt x="399281" y="1389521"/>
                  <a:pt x="423411" y="1336181"/>
                </a:cubicBezTo>
                <a:cubicBezTo>
                  <a:pt x="447541" y="1282841"/>
                  <a:pt x="452621" y="1287921"/>
                  <a:pt x="466591" y="1258711"/>
                </a:cubicBezTo>
                <a:cubicBezTo>
                  <a:pt x="480561" y="1229501"/>
                  <a:pt x="477386" y="1229501"/>
                  <a:pt x="492626" y="1190131"/>
                </a:cubicBezTo>
                <a:cubicBezTo>
                  <a:pt x="507866" y="1150761"/>
                  <a:pt x="525011" y="1107581"/>
                  <a:pt x="544061" y="1061226"/>
                </a:cubicBezTo>
                <a:cubicBezTo>
                  <a:pt x="563111" y="1014871"/>
                  <a:pt x="568191" y="997091"/>
                  <a:pt x="587241" y="957721"/>
                </a:cubicBezTo>
                <a:cubicBezTo>
                  <a:pt x="606291" y="918351"/>
                  <a:pt x="621531" y="905016"/>
                  <a:pt x="638676" y="863741"/>
                </a:cubicBezTo>
                <a:cubicBezTo>
                  <a:pt x="655821" y="822466"/>
                  <a:pt x="662806" y="791351"/>
                  <a:pt x="672966" y="751981"/>
                </a:cubicBezTo>
                <a:cubicBezTo>
                  <a:pt x="683126" y="712611"/>
                  <a:pt x="681221" y="698641"/>
                  <a:pt x="690111" y="665621"/>
                </a:cubicBezTo>
                <a:cubicBezTo>
                  <a:pt x="699001" y="632601"/>
                  <a:pt x="707256" y="619266"/>
                  <a:pt x="716146" y="588151"/>
                </a:cubicBezTo>
                <a:cubicBezTo>
                  <a:pt x="725036" y="557036"/>
                  <a:pt x="726306" y="543701"/>
                  <a:pt x="733291" y="511316"/>
                </a:cubicBezTo>
                <a:cubicBezTo>
                  <a:pt x="740276" y="478931"/>
                  <a:pt x="745356" y="459246"/>
                  <a:pt x="750436" y="424956"/>
                </a:cubicBezTo>
                <a:cubicBezTo>
                  <a:pt x="755516" y="390666"/>
                  <a:pt x="755516" y="370346"/>
                  <a:pt x="758691" y="339231"/>
                </a:cubicBezTo>
                <a:cubicBezTo>
                  <a:pt x="761866" y="308116"/>
                  <a:pt x="765676" y="299861"/>
                  <a:pt x="767581" y="270651"/>
                </a:cubicBezTo>
                <a:cubicBezTo>
                  <a:pt x="769486" y="241441"/>
                  <a:pt x="769486" y="224296"/>
                  <a:pt x="767581" y="193181"/>
                </a:cubicBezTo>
                <a:cubicBezTo>
                  <a:pt x="765676" y="162066"/>
                  <a:pt x="763771" y="144921"/>
                  <a:pt x="758691" y="115711"/>
                </a:cubicBezTo>
                <a:cubicBezTo>
                  <a:pt x="753611" y="86501"/>
                  <a:pt x="758691" y="69356"/>
                  <a:pt x="741546" y="47131"/>
                </a:cubicBezTo>
                <a:cubicBezTo>
                  <a:pt x="724401" y="24906"/>
                  <a:pt x="700271" y="12841"/>
                  <a:pt x="672966" y="3951"/>
                </a:cubicBezTo>
                <a:cubicBezTo>
                  <a:pt x="645661" y="-4939"/>
                  <a:pt x="631691" y="3951"/>
                  <a:pt x="604386" y="3951"/>
                </a:cubicBezTo>
                <a:cubicBezTo>
                  <a:pt x="577081" y="3951"/>
                  <a:pt x="562476" y="2046"/>
                  <a:pt x="535171" y="3951"/>
                </a:cubicBezTo>
                <a:cubicBezTo>
                  <a:pt x="507866" y="5856"/>
                  <a:pt x="478656" y="10936"/>
                  <a:pt x="466591" y="1284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135" name="任意多边形 7"/>
          <p:cNvSpPr/>
          <p:nvPr>
            <p:custDataLst>
              <p:tags r:id="rId11"/>
            </p:custDataLst>
          </p:nvPr>
        </p:nvSpPr>
        <p:spPr>
          <a:xfrm>
            <a:off x="2586038" y="3540125"/>
            <a:ext cx="1271588" cy="1185863"/>
          </a:xfrm>
          <a:custGeom>
            <a:gdLst>
              <a:gd name="connisteX0" fmla="*/ 0 w 1271905"/>
              <a:gd name="connsiteY0" fmla="*/ 0 h 1186180"/>
              <a:gd name="connisteX1" fmla="*/ 59690 w 1271905"/>
              <a:gd name="connsiteY1" fmla="*/ 68580 h 1186180"/>
              <a:gd name="connisteX2" fmla="*/ 137160 w 1271905"/>
              <a:gd name="connsiteY2" fmla="*/ 137795 h 1186180"/>
              <a:gd name="connisteX3" fmla="*/ 205740 w 1271905"/>
              <a:gd name="connsiteY3" fmla="*/ 180340 h 1186180"/>
              <a:gd name="connisteX4" fmla="*/ 292100 w 1271905"/>
              <a:gd name="connsiteY4" fmla="*/ 240665 h 1186180"/>
              <a:gd name="connisteX5" fmla="*/ 369570 w 1271905"/>
              <a:gd name="connsiteY5" fmla="*/ 309245 h 1186180"/>
              <a:gd name="connisteX6" fmla="*/ 601345 w 1271905"/>
              <a:gd name="connsiteY6" fmla="*/ 532765 h 1186180"/>
              <a:gd name="connisteX7" fmla="*/ 678815 w 1271905"/>
              <a:gd name="connsiteY7" fmla="*/ 610235 h 1186180"/>
              <a:gd name="connisteX8" fmla="*/ 721360 w 1271905"/>
              <a:gd name="connsiteY8" fmla="*/ 678815 h 1186180"/>
              <a:gd name="connisteX9" fmla="*/ 798830 w 1271905"/>
              <a:gd name="connsiteY9" fmla="*/ 748030 h 1186180"/>
              <a:gd name="connisteX10" fmla="*/ 867410 w 1271905"/>
              <a:gd name="connsiteY10" fmla="*/ 824865 h 1186180"/>
              <a:gd name="connisteX11" fmla="*/ 936625 w 1271905"/>
              <a:gd name="connsiteY11" fmla="*/ 894080 h 1186180"/>
              <a:gd name="connisteX12" fmla="*/ 1005205 w 1271905"/>
              <a:gd name="connsiteY12" fmla="*/ 945515 h 1186180"/>
              <a:gd name="connisteX13" fmla="*/ 1056640 w 1271905"/>
              <a:gd name="connsiteY13" fmla="*/ 1014095 h 1186180"/>
              <a:gd name="connisteX14" fmla="*/ 1134110 w 1271905"/>
              <a:gd name="connsiteY14" fmla="*/ 1082675 h 1186180"/>
              <a:gd name="connisteX15" fmla="*/ 1202690 w 1271905"/>
              <a:gd name="connsiteY15" fmla="*/ 1134745 h 1186180"/>
              <a:gd name="connisteX16" fmla="*/ 1271905 w 1271905"/>
              <a:gd name="connsiteY16" fmla="*/ 1186180 h 1186180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</a:cxnLst>
            <a:rect l="l" t="t" r="r" b="b"/>
            <a:pathLst>
              <a:path w="1271905" h="1186180">
                <a:moveTo>
                  <a:pt x="0" y="0"/>
                </a:moveTo>
                <a:cubicBezTo>
                  <a:pt x="10160" y="12065"/>
                  <a:pt x="32385" y="41275"/>
                  <a:pt x="59690" y="68580"/>
                </a:cubicBezTo>
                <a:cubicBezTo>
                  <a:pt x="86995" y="95885"/>
                  <a:pt x="107950" y="115570"/>
                  <a:pt x="137160" y="137795"/>
                </a:cubicBezTo>
                <a:cubicBezTo>
                  <a:pt x="166370" y="160020"/>
                  <a:pt x="174625" y="160020"/>
                  <a:pt x="205740" y="180340"/>
                </a:cubicBezTo>
                <a:cubicBezTo>
                  <a:pt x="236855" y="200660"/>
                  <a:pt x="259080" y="214630"/>
                  <a:pt x="292100" y="240665"/>
                </a:cubicBezTo>
                <a:cubicBezTo>
                  <a:pt x="325120" y="266700"/>
                  <a:pt x="307975" y="250825"/>
                  <a:pt x="369570" y="309245"/>
                </a:cubicBezTo>
                <a:cubicBezTo>
                  <a:pt x="431165" y="367665"/>
                  <a:pt x="539750" y="472440"/>
                  <a:pt x="601345" y="532765"/>
                </a:cubicBezTo>
                <a:cubicBezTo>
                  <a:pt x="662940" y="593090"/>
                  <a:pt x="654685" y="581025"/>
                  <a:pt x="678815" y="610235"/>
                </a:cubicBezTo>
                <a:cubicBezTo>
                  <a:pt x="702945" y="639445"/>
                  <a:pt x="697230" y="651510"/>
                  <a:pt x="721360" y="678815"/>
                </a:cubicBezTo>
                <a:cubicBezTo>
                  <a:pt x="745490" y="706120"/>
                  <a:pt x="769620" y="718820"/>
                  <a:pt x="798830" y="748030"/>
                </a:cubicBezTo>
                <a:cubicBezTo>
                  <a:pt x="828040" y="777240"/>
                  <a:pt x="840105" y="795655"/>
                  <a:pt x="867410" y="824865"/>
                </a:cubicBezTo>
                <a:cubicBezTo>
                  <a:pt x="894715" y="854075"/>
                  <a:pt x="909320" y="869950"/>
                  <a:pt x="936625" y="894080"/>
                </a:cubicBezTo>
                <a:cubicBezTo>
                  <a:pt x="963930" y="918210"/>
                  <a:pt x="981075" y="921385"/>
                  <a:pt x="1005205" y="945515"/>
                </a:cubicBezTo>
                <a:cubicBezTo>
                  <a:pt x="1029335" y="969645"/>
                  <a:pt x="1030605" y="986790"/>
                  <a:pt x="1056640" y="1014095"/>
                </a:cubicBezTo>
                <a:cubicBezTo>
                  <a:pt x="1082675" y="1041400"/>
                  <a:pt x="1104900" y="1058545"/>
                  <a:pt x="1134110" y="1082675"/>
                </a:cubicBezTo>
                <a:cubicBezTo>
                  <a:pt x="1163320" y="1106805"/>
                  <a:pt x="1175385" y="1113790"/>
                  <a:pt x="1202690" y="1134745"/>
                </a:cubicBezTo>
                <a:cubicBezTo>
                  <a:pt x="1229995" y="1155700"/>
                  <a:pt x="1259205" y="1176655"/>
                  <a:pt x="1271905" y="118618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136" name="任意多边形 8"/>
          <p:cNvSpPr/>
          <p:nvPr>
            <p:custDataLst>
              <p:tags r:id="rId12"/>
            </p:custDataLst>
          </p:nvPr>
        </p:nvSpPr>
        <p:spPr>
          <a:xfrm>
            <a:off x="2834958" y="1156970"/>
            <a:ext cx="4530725" cy="3471863"/>
          </a:xfrm>
          <a:custGeom>
            <a:gdLst>
              <a:gd name="connisteX0" fmla="*/ 4262120 w 4530231"/>
              <a:gd name="connsiteY0" fmla="*/ 3473026 h 3473026"/>
              <a:gd name="connisteX1" fmla="*/ 4253865 w 4530231"/>
              <a:gd name="connsiteY1" fmla="*/ 3404446 h 3473026"/>
              <a:gd name="connisteX2" fmla="*/ 4253865 w 4530231"/>
              <a:gd name="connsiteY2" fmla="*/ 3335231 h 3473026"/>
              <a:gd name="connisteX3" fmla="*/ 4288155 w 4530231"/>
              <a:gd name="connsiteY3" fmla="*/ 3223471 h 3473026"/>
              <a:gd name="connisteX4" fmla="*/ 4305300 w 4530231"/>
              <a:gd name="connsiteY4" fmla="*/ 3146001 h 3473026"/>
              <a:gd name="connisteX5" fmla="*/ 4331335 w 4530231"/>
              <a:gd name="connsiteY5" fmla="*/ 3052021 h 3473026"/>
              <a:gd name="connisteX6" fmla="*/ 4356735 w 4530231"/>
              <a:gd name="connsiteY6" fmla="*/ 2923116 h 3473026"/>
              <a:gd name="connisteX7" fmla="*/ 4365625 w 4530231"/>
              <a:gd name="connsiteY7" fmla="*/ 2811356 h 3473026"/>
              <a:gd name="connisteX8" fmla="*/ 4391025 w 4530231"/>
              <a:gd name="connsiteY8" fmla="*/ 2716741 h 3473026"/>
              <a:gd name="connisteX9" fmla="*/ 4399915 w 4530231"/>
              <a:gd name="connsiteY9" fmla="*/ 2613236 h 3473026"/>
              <a:gd name="connisteX10" fmla="*/ 4443095 w 4530231"/>
              <a:gd name="connsiteY10" fmla="*/ 2501476 h 3473026"/>
              <a:gd name="connisteX11" fmla="*/ 4451350 w 4530231"/>
              <a:gd name="connsiteY11" fmla="*/ 2398606 h 3473026"/>
              <a:gd name="connisteX12" fmla="*/ 4460240 w 4530231"/>
              <a:gd name="connsiteY12" fmla="*/ 2286846 h 3473026"/>
              <a:gd name="connisteX13" fmla="*/ 4477385 w 4530231"/>
              <a:gd name="connsiteY13" fmla="*/ 2192231 h 3473026"/>
              <a:gd name="connisteX14" fmla="*/ 4494530 w 4530231"/>
              <a:gd name="connsiteY14" fmla="*/ 2089361 h 3473026"/>
              <a:gd name="connisteX15" fmla="*/ 4502785 w 4530231"/>
              <a:gd name="connsiteY15" fmla="*/ 2003001 h 3473026"/>
              <a:gd name="connisteX16" fmla="*/ 4511675 w 4530231"/>
              <a:gd name="connsiteY16" fmla="*/ 1909021 h 3473026"/>
              <a:gd name="connisteX17" fmla="*/ 4511675 w 4530231"/>
              <a:gd name="connsiteY17" fmla="*/ 1822661 h 3473026"/>
              <a:gd name="connisteX18" fmla="*/ 4528820 w 4530231"/>
              <a:gd name="connsiteY18" fmla="*/ 1736936 h 3473026"/>
              <a:gd name="connisteX19" fmla="*/ 4528820 w 4530231"/>
              <a:gd name="connsiteY19" fmla="*/ 1651211 h 3473026"/>
              <a:gd name="connisteX20" fmla="*/ 4528820 w 4530231"/>
              <a:gd name="connsiteY20" fmla="*/ 1573741 h 3473026"/>
              <a:gd name="connisteX21" fmla="*/ 4528820 w 4530231"/>
              <a:gd name="connsiteY21" fmla="*/ 1479126 h 3473026"/>
              <a:gd name="connisteX22" fmla="*/ 4528820 w 4530231"/>
              <a:gd name="connsiteY22" fmla="*/ 1393401 h 3473026"/>
              <a:gd name="connisteX23" fmla="*/ 4519930 w 4530231"/>
              <a:gd name="connsiteY23" fmla="*/ 1324186 h 3473026"/>
              <a:gd name="connisteX24" fmla="*/ 4477385 w 4530231"/>
              <a:gd name="connsiteY24" fmla="*/ 1238461 h 3473026"/>
              <a:gd name="connisteX25" fmla="*/ 4477385 w 4530231"/>
              <a:gd name="connsiteY25" fmla="*/ 1169881 h 3473026"/>
              <a:gd name="connisteX26" fmla="*/ 4460240 w 4530231"/>
              <a:gd name="connsiteY26" fmla="*/ 1083521 h 3473026"/>
              <a:gd name="connisteX27" fmla="*/ 4425950 w 4530231"/>
              <a:gd name="connsiteY27" fmla="*/ 997796 h 3473026"/>
              <a:gd name="connisteX28" fmla="*/ 4417060 w 4530231"/>
              <a:gd name="connsiteY28" fmla="*/ 920326 h 3473026"/>
              <a:gd name="connisteX29" fmla="*/ 4373880 w 4530231"/>
              <a:gd name="connsiteY29" fmla="*/ 834601 h 3473026"/>
              <a:gd name="connisteX30" fmla="*/ 4339590 w 4530231"/>
              <a:gd name="connsiteY30" fmla="*/ 766021 h 3473026"/>
              <a:gd name="connisteX31" fmla="*/ 4305300 w 4530231"/>
              <a:gd name="connsiteY31" fmla="*/ 688551 h 3473026"/>
              <a:gd name="connisteX32" fmla="*/ 4271010 w 4530231"/>
              <a:gd name="connsiteY32" fmla="*/ 611081 h 3473026"/>
              <a:gd name="connisteX33" fmla="*/ 4193540 w 4530231"/>
              <a:gd name="connsiteY33" fmla="*/ 482176 h 3473026"/>
              <a:gd name="connisteX34" fmla="*/ 4150360 w 4530231"/>
              <a:gd name="connsiteY34" fmla="*/ 370416 h 3473026"/>
              <a:gd name="connisteX35" fmla="*/ 4098925 w 4530231"/>
              <a:gd name="connsiteY35" fmla="*/ 275801 h 3473026"/>
              <a:gd name="connisteX36" fmla="*/ 4056380 w 4530231"/>
              <a:gd name="connsiteY36" fmla="*/ 207221 h 3473026"/>
              <a:gd name="connisteX37" fmla="*/ 4004310 w 4530231"/>
              <a:gd name="connsiteY37" fmla="*/ 129751 h 3473026"/>
              <a:gd name="connisteX38" fmla="*/ 3935730 w 4530231"/>
              <a:gd name="connsiteY38" fmla="*/ 69426 h 3473026"/>
              <a:gd name="connisteX39" fmla="*/ 3867150 w 4530231"/>
              <a:gd name="connsiteY39" fmla="*/ 26881 h 3473026"/>
              <a:gd name="connisteX40" fmla="*/ 3789680 w 4530231"/>
              <a:gd name="connsiteY40" fmla="*/ 9736 h 3473026"/>
              <a:gd name="connisteX41" fmla="*/ 3721100 w 4530231"/>
              <a:gd name="connsiteY41" fmla="*/ 846 h 3473026"/>
              <a:gd name="connisteX42" fmla="*/ 3626485 w 4530231"/>
              <a:gd name="connsiteY42" fmla="*/ 846 h 3473026"/>
              <a:gd name="connisteX43" fmla="*/ 3531870 w 4530231"/>
              <a:gd name="connsiteY43" fmla="*/ 846 h 3473026"/>
              <a:gd name="connisteX44" fmla="*/ 3454400 w 4530231"/>
              <a:gd name="connsiteY44" fmla="*/ 846 h 3473026"/>
              <a:gd name="connisteX45" fmla="*/ 3351530 w 4530231"/>
              <a:gd name="connsiteY45" fmla="*/ 846 h 3473026"/>
              <a:gd name="connisteX46" fmla="*/ 3248025 w 4530231"/>
              <a:gd name="connsiteY46" fmla="*/ 846 h 3473026"/>
              <a:gd name="connisteX47" fmla="*/ 3145155 w 4530231"/>
              <a:gd name="connsiteY47" fmla="*/ 846 h 3473026"/>
              <a:gd name="connisteX48" fmla="*/ 3024505 w 4530231"/>
              <a:gd name="connsiteY48" fmla="*/ 846 h 3473026"/>
              <a:gd name="connisteX49" fmla="*/ 2913380 w 4530231"/>
              <a:gd name="connsiteY49" fmla="*/ 846 h 3473026"/>
              <a:gd name="connisteX50" fmla="*/ 2801620 w 4530231"/>
              <a:gd name="connsiteY50" fmla="*/ 846 h 3473026"/>
              <a:gd name="connisteX51" fmla="*/ 2724150 w 4530231"/>
              <a:gd name="connsiteY51" fmla="*/ 846 h 3473026"/>
              <a:gd name="connisteX52" fmla="*/ 2595245 w 4530231"/>
              <a:gd name="connsiteY52" fmla="*/ 846 h 3473026"/>
              <a:gd name="connisteX53" fmla="*/ 2491740 w 4530231"/>
              <a:gd name="connsiteY53" fmla="*/ 846 h 3473026"/>
              <a:gd name="connisteX54" fmla="*/ 2371725 w 4530231"/>
              <a:gd name="connsiteY54" fmla="*/ 846 h 3473026"/>
              <a:gd name="connisteX55" fmla="*/ 2303145 w 4530231"/>
              <a:gd name="connsiteY55" fmla="*/ 846 h 3473026"/>
              <a:gd name="connisteX56" fmla="*/ 2191385 w 4530231"/>
              <a:gd name="connsiteY56" fmla="*/ 846 h 3473026"/>
              <a:gd name="connisteX57" fmla="*/ 2087880 w 4530231"/>
              <a:gd name="connsiteY57" fmla="*/ 846 h 3473026"/>
              <a:gd name="connisteX58" fmla="*/ 1967865 w 4530231"/>
              <a:gd name="connsiteY58" fmla="*/ 846 h 3473026"/>
              <a:gd name="connisteX59" fmla="*/ 1873250 w 4530231"/>
              <a:gd name="connsiteY59" fmla="*/ 846 h 3473026"/>
              <a:gd name="connisteX60" fmla="*/ 1770380 w 4530231"/>
              <a:gd name="connsiteY60" fmla="*/ 846 h 3473026"/>
              <a:gd name="connisteX61" fmla="*/ 1675765 w 4530231"/>
              <a:gd name="connsiteY61" fmla="*/ 846 h 3473026"/>
              <a:gd name="connisteX62" fmla="*/ 1572260 w 4530231"/>
              <a:gd name="connsiteY62" fmla="*/ 846 h 3473026"/>
              <a:gd name="connisteX63" fmla="*/ 1503680 w 4530231"/>
              <a:gd name="connsiteY63" fmla="*/ 9736 h 3473026"/>
              <a:gd name="connisteX64" fmla="*/ 1417955 w 4530231"/>
              <a:gd name="connsiteY64" fmla="*/ 17991 h 3473026"/>
              <a:gd name="connisteX65" fmla="*/ 1314450 w 4530231"/>
              <a:gd name="connsiteY65" fmla="*/ 26881 h 3473026"/>
              <a:gd name="connisteX66" fmla="*/ 1228725 w 4530231"/>
              <a:gd name="connsiteY66" fmla="*/ 52281 h 3473026"/>
              <a:gd name="connisteX67" fmla="*/ 1116965 w 4530231"/>
              <a:gd name="connsiteY67" fmla="*/ 61171 h 3473026"/>
              <a:gd name="connisteX68" fmla="*/ 1022350 w 4530231"/>
              <a:gd name="connsiteY68" fmla="*/ 78316 h 3473026"/>
              <a:gd name="connisteX69" fmla="*/ 953770 w 4530231"/>
              <a:gd name="connsiteY69" fmla="*/ 104351 h 3473026"/>
              <a:gd name="connisteX70" fmla="*/ 859155 w 4530231"/>
              <a:gd name="connsiteY70" fmla="*/ 129751 h 3473026"/>
              <a:gd name="connisteX71" fmla="*/ 773430 w 4530231"/>
              <a:gd name="connsiteY71" fmla="*/ 146896 h 3473026"/>
              <a:gd name="connisteX72" fmla="*/ 687070 w 4530231"/>
              <a:gd name="connsiteY72" fmla="*/ 190076 h 3473026"/>
              <a:gd name="connisteX73" fmla="*/ 618490 w 4530231"/>
              <a:gd name="connsiteY73" fmla="*/ 224366 h 3473026"/>
              <a:gd name="connisteX74" fmla="*/ 549910 w 4530231"/>
              <a:gd name="connsiteY74" fmla="*/ 250401 h 3473026"/>
              <a:gd name="connisteX75" fmla="*/ 480695 w 4530231"/>
              <a:gd name="connsiteY75" fmla="*/ 292946 h 3473026"/>
              <a:gd name="connisteX76" fmla="*/ 386715 w 4530231"/>
              <a:gd name="connsiteY76" fmla="*/ 344381 h 3473026"/>
              <a:gd name="connisteX77" fmla="*/ 317500 w 4530231"/>
              <a:gd name="connsiteY77" fmla="*/ 396451 h 3473026"/>
              <a:gd name="connisteX78" fmla="*/ 248920 w 4530231"/>
              <a:gd name="connsiteY78" fmla="*/ 465031 h 3473026"/>
              <a:gd name="connisteX79" fmla="*/ 180340 w 4530231"/>
              <a:gd name="connsiteY79" fmla="*/ 550756 h 3473026"/>
              <a:gd name="connisteX80" fmla="*/ 146050 w 4530231"/>
              <a:gd name="connsiteY80" fmla="*/ 637116 h 3473026"/>
              <a:gd name="connisteX81" fmla="*/ 137160 w 4530231"/>
              <a:gd name="connsiteY81" fmla="*/ 722841 h 3473026"/>
              <a:gd name="connisteX82" fmla="*/ 102870 w 4530231"/>
              <a:gd name="connsiteY82" fmla="*/ 808566 h 3473026"/>
              <a:gd name="connisteX83" fmla="*/ 85725 w 4530231"/>
              <a:gd name="connsiteY83" fmla="*/ 894926 h 3473026"/>
              <a:gd name="connisteX84" fmla="*/ 59690 w 4530231"/>
              <a:gd name="connsiteY84" fmla="*/ 963506 h 3473026"/>
              <a:gd name="connisteX85" fmla="*/ 42545 w 4530231"/>
              <a:gd name="connsiteY85" fmla="*/ 1040976 h 3473026"/>
              <a:gd name="connisteX86" fmla="*/ 34290 w 4530231"/>
              <a:gd name="connsiteY86" fmla="*/ 1109556 h 3473026"/>
              <a:gd name="connisteX87" fmla="*/ 34290 w 4530231"/>
              <a:gd name="connsiteY87" fmla="*/ 1178136 h 3473026"/>
              <a:gd name="connisteX88" fmla="*/ 8255 w 4530231"/>
              <a:gd name="connsiteY88" fmla="*/ 1247351 h 3473026"/>
              <a:gd name="connisteX89" fmla="*/ 0 w 4530231"/>
              <a:gd name="connsiteY89" fmla="*/ 1315931 h 3473026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</a:cxnLst>
            <a:rect l="l" t="t" r="r" b="b"/>
            <a:pathLst>
              <a:path w="4530231" h="3473027">
                <a:moveTo>
                  <a:pt x="4262120" y="3473027"/>
                </a:moveTo>
                <a:cubicBezTo>
                  <a:pt x="4260215" y="3460962"/>
                  <a:pt x="4255770" y="3431752"/>
                  <a:pt x="4253865" y="3404447"/>
                </a:cubicBezTo>
                <a:cubicBezTo>
                  <a:pt x="4251960" y="3377142"/>
                  <a:pt x="4246880" y="3371427"/>
                  <a:pt x="4253865" y="3335232"/>
                </a:cubicBezTo>
                <a:cubicBezTo>
                  <a:pt x="4260850" y="3299037"/>
                  <a:pt x="4277995" y="3261572"/>
                  <a:pt x="4288155" y="3223472"/>
                </a:cubicBezTo>
                <a:cubicBezTo>
                  <a:pt x="4298315" y="3185372"/>
                  <a:pt x="4296410" y="3180292"/>
                  <a:pt x="4305300" y="3146002"/>
                </a:cubicBezTo>
                <a:cubicBezTo>
                  <a:pt x="4314190" y="3111712"/>
                  <a:pt x="4321175" y="3096472"/>
                  <a:pt x="4331335" y="3052022"/>
                </a:cubicBezTo>
                <a:cubicBezTo>
                  <a:pt x="4341495" y="3007572"/>
                  <a:pt x="4349750" y="2971377"/>
                  <a:pt x="4356735" y="2923117"/>
                </a:cubicBezTo>
                <a:cubicBezTo>
                  <a:pt x="4363720" y="2874857"/>
                  <a:pt x="4358640" y="2852632"/>
                  <a:pt x="4365625" y="2811357"/>
                </a:cubicBezTo>
                <a:cubicBezTo>
                  <a:pt x="4372610" y="2770082"/>
                  <a:pt x="4384040" y="2756112"/>
                  <a:pt x="4391025" y="2716742"/>
                </a:cubicBezTo>
                <a:cubicBezTo>
                  <a:pt x="4398010" y="2677372"/>
                  <a:pt x="4389755" y="2656417"/>
                  <a:pt x="4399915" y="2613237"/>
                </a:cubicBezTo>
                <a:cubicBezTo>
                  <a:pt x="4410075" y="2570057"/>
                  <a:pt x="4432935" y="2544657"/>
                  <a:pt x="4443095" y="2501477"/>
                </a:cubicBezTo>
                <a:cubicBezTo>
                  <a:pt x="4453255" y="2458297"/>
                  <a:pt x="4448175" y="2441787"/>
                  <a:pt x="4451350" y="2398607"/>
                </a:cubicBezTo>
                <a:cubicBezTo>
                  <a:pt x="4454525" y="2355427"/>
                  <a:pt x="4455160" y="2328122"/>
                  <a:pt x="4460240" y="2286847"/>
                </a:cubicBezTo>
                <a:cubicBezTo>
                  <a:pt x="4465320" y="2245572"/>
                  <a:pt x="4470400" y="2231602"/>
                  <a:pt x="4477385" y="2192232"/>
                </a:cubicBezTo>
                <a:cubicBezTo>
                  <a:pt x="4484370" y="2152862"/>
                  <a:pt x="4489450" y="2127462"/>
                  <a:pt x="4494530" y="2089362"/>
                </a:cubicBezTo>
                <a:cubicBezTo>
                  <a:pt x="4499610" y="2051262"/>
                  <a:pt x="4499610" y="2039197"/>
                  <a:pt x="4502785" y="2003002"/>
                </a:cubicBezTo>
                <a:cubicBezTo>
                  <a:pt x="4505960" y="1966807"/>
                  <a:pt x="4509770" y="1945217"/>
                  <a:pt x="4511675" y="1909022"/>
                </a:cubicBezTo>
                <a:cubicBezTo>
                  <a:pt x="4513580" y="1872827"/>
                  <a:pt x="4508500" y="1856952"/>
                  <a:pt x="4511675" y="1822662"/>
                </a:cubicBezTo>
                <a:cubicBezTo>
                  <a:pt x="4514850" y="1788372"/>
                  <a:pt x="4525645" y="1771227"/>
                  <a:pt x="4528820" y="1736937"/>
                </a:cubicBezTo>
                <a:cubicBezTo>
                  <a:pt x="4531995" y="1702647"/>
                  <a:pt x="4528820" y="1683597"/>
                  <a:pt x="4528820" y="1651212"/>
                </a:cubicBezTo>
                <a:cubicBezTo>
                  <a:pt x="4528820" y="1618827"/>
                  <a:pt x="4528820" y="1608032"/>
                  <a:pt x="4528820" y="1573742"/>
                </a:cubicBezTo>
                <a:cubicBezTo>
                  <a:pt x="4528820" y="1539452"/>
                  <a:pt x="4528820" y="1515322"/>
                  <a:pt x="4528820" y="1479127"/>
                </a:cubicBezTo>
                <a:cubicBezTo>
                  <a:pt x="4528820" y="1442932"/>
                  <a:pt x="4530725" y="1424517"/>
                  <a:pt x="4528820" y="1393402"/>
                </a:cubicBezTo>
                <a:cubicBezTo>
                  <a:pt x="4526915" y="1362287"/>
                  <a:pt x="4530090" y="1355302"/>
                  <a:pt x="4519930" y="1324187"/>
                </a:cubicBezTo>
                <a:cubicBezTo>
                  <a:pt x="4509770" y="1293072"/>
                  <a:pt x="4485640" y="1269577"/>
                  <a:pt x="4477385" y="1238462"/>
                </a:cubicBezTo>
                <a:cubicBezTo>
                  <a:pt x="4469130" y="1207347"/>
                  <a:pt x="4480560" y="1200997"/>
                  <a:pt x="4477385" y="1169882"/>
                </a:cubicBezTo>
                <a:cubicBezTo>
                  <a:pt x="4474210" y="1138767"/>
                  <a:pt x="4470400" y="1117812"/>
                  <a:pt x="4460240" y="1083522"/>
                </a:cubicBezTo>
                <a:cubicBezTo>
                  <a:pt x="4450080" y="1049232"/>
                  <a:pt x="4434840" y="1030182"/>
                  <a:pt x="4425950" y="997797"/>
                </a:cubicBezTo>
                <a:cubicBezTo>
                  <a:pt x="4417060" y="965412"/>
                  <a:pt x="4427220" y="952712"/>
                  <a:pt x="4417060" y="920327"/>
                </a:cubicBezTo>
                <a:cubicBezTo>
                  <a:pt x="4406900" y="887942"/>
                  <a:pt x="4389120" y="865717"/>
                  <a:pt x="4373880" y="834602"/>
                </a:cubicBezTo>
                <a:cubicBezTo>
                  <a:pt x="4358640" y="803487"/>
                  <a:pt x="4353560" y="795232"/>
                  <a:pt x="4339590" y="766022"/>
                </a:cubicBezTo>
                <a:cubicBezTo>
                  <a:pt x="4325620" y="736812"/>
                  <a:pt x="4319270" y="719667"/>
                  <a:pt x="4305300" y="688552"/>
                </a:cubicBezTo>
                <a:cubicBezTo>
                  <a:pt x="4291330" y="657437"/>
                  <a:pt x="4293235" y="652357"/>
                  <a:pt x="4271010" y="611082"/>
                </a:cubicBezTo>
                <a:cubicBezTo>
                  <a:pt x="4248785" y="569807"/>
                  <a:pt x="4217670" y="530437"/>
                  <a:pt x="4193540" y="482177"/>
                </a:cubicBezTo>
                <a:cubicBezTo>
                  <a:pt x="4169410" y="433917"/>
                  <a:pt x="4169410" y="411692"/>
                  <a:pt x="4150360" y="370417"/>
                </a:cubicBezTo>
                <a:cubicBezTo>
                  <a:pt x="4131310" y="329142"/>
                  <a:pt x="4117975" y="308187"/>
                  <a:pt x="4098925" y="275802"/>
                </a:cubicBezTo>
                <a:cubicBezTo>
                  <a:pt x="4079875" y="243417"/>
                  <a:pt x="4075430" y="236432"/>
                  <a:pt x="4056380" y="207222"/>
                </a:cubicBezTo>
                <a:cubicBezTo>
                  <a:pt x="4037330" y="178012"/>
                  <a:pt x="4028440" y="157057"/>
                  <a:pt x="4004310" y="129752"/>
                </a:cubicBezTo>
                <a:cubicBezTo>
                  <a:pt x="3980180" y="102447"/>
                  <a:pt x="3963035" y="89747"/>
                  <a:pt x="3935730" y="69427"/>
                </a:cubicBezTo>
                <a:cubicBezTo>
                  <a:pt x="3908425" y="49107"/>
                  <a:pt x="3896360" y="38947"/>
                  <a:pt x="3867150" y="26882"/>
                </a:cubicBezTo>
                <a:cubicBezTo>
                  <a:pt x="3837940" y="14817"/>
                  <a:pt x="3818890" y="14817"/>
                  <a:pt x="3789680" y="9737"/>
                </a:cubicBezTo>
                <a:cubicBezTo>
                  <a:pt x="3760470" y="4657"/>
                  <a:pt x="3753485" y="2752"/>
                  <a:pt x="3721100" y="847"/>
                </a:cubicBezTo>
                <a:cubicBezTo>
                  <a:pt x="3688715" y="-1058"/>
                  <a:pt x="3664585" y="847"/>
                  <a:pt x="3626485" y="847"/>
                </a:cubicBezTo>
                <a:cubicBezTo>
                  <a:pt x="3588385" y="847"/>
                  <a:pt x="3566160" y="847"/>
                  <a:pt x="3531870" y="847"/>
                </a:cubicBezTo>
                <a:cubicBezTo>
                  <a:pt x="3497580" y="847"/>
                  <a:pt x="3490595" y="847"/>
                  <a:pt x="3454400" y="847"/>
                </a:cubicBezTo>
                <a:cubicBezTo>
                  <a:pt x="3418205" y="847"/>
                  <a:pt x="3392805" y="847"/>
                  <a:pt x="3351530" y="847"/>
                </a:cubicBezTo>
                <a:cubicBezTo>
                  <a:pt x="3310255" y="847"/>
                  <a:pt x="3289300" y="847"/>
                  <a:pt x="3248025" y="847"/>
                </a:cubicBezTo>
                <a:cubicBezTo>
                  <a:pt x="3206750" y="847"/>
                  <a:pt x="3189605" y="847"/>
                  <a:pt x="3145155" y="847"/>
                </a:cubicBezTo>
                <a:cubicBezTo>
                  <a:pt x="3100705" y="847"/>
                  <a:pt x="3070860" y="847"/>
                  <a:pt x="3024505" y="847"/>
                </a:cubicBezTo>
                <a:cubicBezTo>
                  <a:pt x="2978150" y="847"/>
                  <a:pt x="2957830" y="847"/>
                  <a:pt x="2913380" y="847"/>
                </a:cubicBezTo>
                <a:cubicBezTo>
                  <a:pt x="2868930" y="847"/>
                  <a:pt x="2839720" y="847"/>
                  <a:pt x="2801620" y="847"/>
                </a:cubicBezTo>
                <a:cubicBezTo>
                  <a:pt x="2763520" y="847"/>
                  <a:pt x="2765425" y="847"/>
                  <a:pt x="2724150" y="847"/>
                </a:cubicBezTo>
                <a:cubicBezTo>
                  <a:pt x="2682875" y="847"/>
                  <a:pt x="2641600" y="847"/>
                  <a:pt x="2595245" y="847"/>
                </a:cubicBezTo>
                <a:cubicBezTo>
                  <a:pt x="2548890" y="847"/>
                  <a:pt x="2536190" y="847"/>
                  <a:pt x="2491740" y="847"/>
                </a:cubicBezTo>
                <a:cubicBezTo>
                  <a:pt x="2447290" y="847"/>
                  <a:pt x="2409190" y="847"/>
                  <a:pt x="2371725" y="847"/>
                </a:cubicBezTo>
                <a:cubicBezTo>
                  <a:pt x="2334260" y="847"/>
                  <a:pt x="2339340" y="847"/>
                  <a:pt x="2303145" y="847"/>
                </a:cubicBezTo>
                <a:cubicBezTo>
                  <a:pt x="2266950" y="847"/>
                  <a:pt x="2234565" y="847"/>
                  <a:pt x="2191385" y="847"/>
                </a:cubicBezTo>
                <a:cubicBezTo>
                  <a:pt x="2148205" y="847"/>
                  <a:pt x="2132330" y="847"/>
                  <a:pt x="2087880" y="847"/>
                </a:cubicBezTo>
                <a:cubicBezTo>
                  <a:pt x="2043430" y="847"/>
                  <a:pt x="2011045" y="847"/>
                  <a:pt x="1967865" y="847"/>
                </a:cubicBezTo>
                <a:cubicBezTo>
                  <a:pt x="1924685" y="847"/>
                  <a:pt x="1912620" y="847"/>
                  <a:pt x="1873250" y="847"/>
                </a:cubicBezTo>
                <a:cubicBezTo>
                  <a:pt x="1833880" y="847"/>
                  <a:pt x="1809750" y="847"/>
                  <a:pt x="1770380" y="847"/>
                </a:cubicBezTo>
                <a:cubicBezTo>
                  <a:pt x="1731010" y="847"/>
                  <a:pt x="1715135" y="847"/>
                  <a:pt x="1675765" y="847"/>
                </a:cubicBezTo>
                <a:cubicBezTo>
                  <a:pt x="1636395" y="847"/>
                  <a:pt x="1606550" y="-1058"/>
                  <a:pt x="1572260" y="847"/>
                </a:cubicBezTo>
                <a:cubicBezTo>
                  <a:pt x="1537970" y="2752"/>
                  <a:pt x="1534795" y="6562"/>
                  <a:pt x="1503680" y="9737"/>
                </a:cubicBezTo>
                <a:cubicBezTo>
                  <a:pt x="1472565" y="12912"/>
                  <a:pt x="1456055" y="14817"/>
                  <a:pt x="1417955" y="17992"/>
                </a:cubicBezTo>
                <a:cubicBezTo>
                  <a:pt x="1379855" y="21167"/>
                  <a:pt x="1352550" y="19897"/>
                  <a:pt x="1314450" y="26882"/>
                </a:cubicBezTo>
                <a:cubicBezTo>
                  <a:pt x="1276350" y="33867"/>
                  <a:pt x="1268095" y="45297"/>
                  <a:pt x="1228725" y="52282"/>
                </a:cubicBezTo>
                <a:cubicBezTo>
                  <a:pt x="1189355" y="59267"/>
                  <a:pt x="1158240" y="56092"/>
                  <a:pt x="1116965" y="61172"/>
                </a:cubicBezTo>
                <a:cubicBezTo>
                  <a:pt x="1075690" y="66252"/>
                  <a:pt x="1054735" y="69427"/>
                  <a:pt x="1022350" y="78317"/>
                </a:cubicBezTo>
                <a:cubicBezTo>
                  <a:pt x="989965" y="87207"/>
                  <a:pt x="986155" y="94192"/>
                  <a:pt x="953770" y="104352"/>
                </a:cubicBezTo>
                <a:cubicBezTo>
                  <a:pt x="921385" y="114512"/>
                  <a:pt x="895350" y="121497"/>
                  <a:pt x="859155" y="129752"/>
                </a:cubicBezTo>
                <a:cubicBezTo>
                  <a:pt x="822960" y="138007"/>
                  <a:pt x="807720" y="134832"/>
                  <a:pt x="773430" y="146897"/>
                </a:cubicBezTo>
                <a:cubicBezTo>
                  <a:pt x="739140" y="158962"/>
                  <a:pt x="718185" y="174837"/>
                  <a:pt x="687070" y="190077"/>
                </a:cubicBezTo>
                <a:cubicBezTo>
                  <a:pt x="655955" y="205317"/>
                  <a:pt x="645795" y="212302"/>
                  <a:pt x="618490" y="224367"/>
                </a:cubicBezTo>
                <a:cubicBezTo>
                  <a:pt x="591185" y="236432"/>
                  <a:pt x="577215" y="236432"/>
                  <a:pt x="549910" y="250402"/>
                </a:cubicBezTo>
                <a:cubicBezTo>
                  <a:pt x="522605" y="264372"/>
                  <a:pt x="513080" y="273897"/>
                  <a:pt x="480695" y="292947"/>
                </a:cubicBezTo>
                <a:cubicBezTo>
                  <a:pt x="448310" y="311997"/>
                  <a:pt x="419100" y="323427"/>
                  <a:pt x="386715" y="344382"/>
                </a:cubicBezTo>
                <a:cubicBezTo>
                  <a:pt x="354330" y="365337"/>
                  <a:pt x="344805" y="372322"/>
                  <a:pt x="317500" y="396452"/>
                </a:cubicBezTo>
                <a:cubicBezTo>
                  <a:pt x="290195" y="420582"/>
                  <a:pt x="276225" y="433917"/>
                  <a:pt x="248920" y="465032"/>
                </a:cubicBezTo>
                <a:cubicBezTo>
                  <a:pt x="221615" y="496147"/>
                  <a:pt x="200660" y="516467"/>
                  <a:pt x="180340" y="550757"/>
                </a:cubicBezTo>
                <a:cubicBezTo>
                  <a:pt x="160020" y="585047"/>
                  <a:pt x="154940" y="602827"/>
                  <a:pt x="146050" y="637117"/>
                </a:cubicBezTo>
                <a:cubicBezTo>
                  <a:pt x="137160" y="671407"/>
                  <a:pt x="146050" y="688552"/>
                  <a:pt x="137160" y="722842"/>
                </a:cubicBezTo>
                <a:cubicBezTo>
                  <a:pt x="128270" y="757132"/>
                  <a:pt x="113030" y="774277"/>
                  <a:pt x="102870" y="808567"/>
                </a:cubicBezTo>
                <a:cubicBezTo>
                  <a:pt x="92710" y="842857"/>
                  <a:pt x="94615" y="863812"/>
                  <a:pt x="85725" y="894927"/>
                </a:cubicBezTo>
                <a:cubicBezTo>
                  <a:pt x="76835" y="926042"/>
                  <a:pt x="68580" y="934297"/>
                  <a:pt x="59690" y="963507"/>
                </a:cubicBezTo>
                <a:cubicBezTo>
                  <a:pt x="50800" y="992717"/>
                  <a:pt x="47625" y="1011767"/>
                  <a:pt x="42545" y="1040977"/>
                </a:cubicBezTo>
                <a:cubicBezTo>
                  <a:pt x="37465" y="1070187"/>
                  <a:pt x="36195" y="1082252"/>
                  <a:pt x="34290" y="1109557"/>
                </a:cubicBezTo>
                <a:cubicBezTo>
                  <a:pt x="32385" y="1136862"/>
                  <a:pt x="39370" y="1150832"/>
                  <a:pt x="34290" y="1178137"/>
                </a:cubicBezTo>
                <a:cubicBezTo>
                  <a:pt x="29210" y="1205442"/>
                  <a:pt x="15240" y="1220047"/>
                  <a:pt x="8255" y="1247352"/>
                </a:cubicBezTo>
                <a:cubicBezTo>
                  <a:pt x="1270" y="1274657"/>
                  <a:pt x="1270" y="1303867"/>
                  <a:pt x="0" y="131593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137" name="任意多边形 10"/>
          <p:cNvSpPr/>
          <p:nvPr>
            <p:custDataLst>
              <p:tags r:id="rId13"/>
            </p:custDataLst>
          </p:nvPr>
        </p:nvSpPr>
        <p:spPr>
          <a:xfrm>
            <a:off x="5257800" y="4629150"/>
            <a:ext cx="790575" cy="157163"/>
          </a:xfrm>
          <a:custGeom>
            <a:gdLst>
              <a:gd name="connisteX0" fmla="*/ 790575 w 790575"/>
              <a:gd name="connsiteY0" fmla="*/ 2257 h 157197"/>
              <a:gd name="connisteX1" fmla="*/ 704215 w 790575"/>
              <a:gd name="connsiteY1" fmla="*/ 2257 h 157197"/>
              <a:gd name="connisteX2" fmla="*/ 601345 w 790575"/>
              <a:gd name="connsiteY2" fmla="*/ 2257 h 157197"/>
              <a:gd name="connisteX3" fmla="*/ 515620 w 790575"/>
              <a:gd name="connsiteY3" fmla="*/ 2257 h 157197"/>
              <a:gd name="connisteX4" fmla="*/ 438150 w 790575"/>
              <a:gd name="connsiteY4" fmla="*/ 28292 h 157197"/>
              <a:gd name="connisteX5" fmla="*/ 360680 w 790575"/>
              <a:gd name="connsiteY5" fmla="*/ 45437 h 157197"/>
              <a:gd name="connisteX6" fmla="*/ 283210 w 790575"/>
              <a:gd name="connsiteY6" fmla="*/ 62582 h 157197"/>
              <a:gd name="connisteX7" fmla="*/ 214630 w 790575"/>
              <a:gd name="connsiteY7" fmla="*/ 96872 h 157197"/>
              <a:gd name="connisteX8" fmla="*/ 146050 w 790575"/>
              <a:gd name="connsiteY8" fmla="*/ 114017 h 157197"/>
              <a:gd name="connisteX9" fmla="*/ 76835 w 790575"/>
              <a:gd name="connsiteY9" fmla="*/ 131162 h 157197"/>
              <a:gd name="connisteX10" fmla="*/ 0 w 790575"/>
              <a:gd name="connsiteY10" fmla="*/ 157197 h 157197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</a:cxnLst>
            <a:rect l="l" t="t" r="r" b="b"/>
            <a:pathLst>
              <a:path w="790575" h="157198">
                <a:moveTo>
                  <a:pt x="790575" y="2258"/>
                </a:moveTo>
                <a:cubicBezTo>
                  <a:pt x="775335" y="2258"/>
                  <a:pt x="742315" y="2258"/>
                  <a:pt x="704215" y="2258"/>
                </a:cubicBezTo>
                <a:cubicBezTo>
                  <a:pt x="666115" y="2258"/>
                  <a:pt x="638810" y="2258"/>
                  <a:pt x="601345" y="2258"/>
                </a:cubicBezTo>
                <a:cubicBezTo>
                  <a:pt x="563880" y="2258"/>
                  <a:pt x="548005" y="-2822"/>
                  <a:pt x="515620" y="2258"/>
                </a:cubicBezTo>
                <a:cubicBezTo>
                  <a:pt x="483235" y="7338"/>
                  <a:pt x="469265" y="19403"/>
                  <a:pt x="438150" y="28293"/>
                </a:cubicBezTo>
                <a:cubicBezTo>
                  <a:pt x="407035" y="37183"/>
                  <a:pt x="391795" y="38453"/>
                  <a:pt x="360680" y="45438"/>
                </a:cubicBezTo>
                <a:cubicBezTo>
                  <a:pt x="329565" y="52423"/>
                  <a:pt x="312420" y="52423"/>
                  <a:pt x="283210" y="62583"/>
                </a:cubicBezTo>
                <a:cubicBezTo>
                  <a:pt x="254000" y="72743"/>
                  <a:pt x="241935" y="86713"/>
                  <a:pt x="214630" y="96873"/>
                </a:cubicBezTo>
                <a:cubicBezTo>
                  <a:pt x="187325" y="107033"/>
                  <a:pt x="173355" y="107033"/>
                  <a:pt x="146050" y="114018"/>
                </a:cubicBezTo>
                <a:cubicBezTo>
                  <a:pt x="118745" y="121003"/>
                  <a:pt x="106045" y="122273"/>
                  <a:pt x="76835" y="131163"/>
                </a:cubicBezTo>
                <a:cubicBezTo>
                  <a:pt x="47625" y="140053"/>
                  <a:pt x="13970" y="152118"/>
                  <a:pt x="0" y="15719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48138" name="New picture"/>
          <p:cNvPicPr/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11747500" y="10261600"/>
            <a:ext cx="368300" cy="266700"/>
          </a:xfrm>
          <a:prstGeom prst="cube">
            <a:avLst/>
          </a:prstGeom>
        </p:spPr>
      </p:pic>
    </p:spTree>
    <p:custDataLst>
      <p:tags r:id="rId16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450"/>
</p:tagLst>
</file>

<file path=ppt/tags/tag2.xml><?xml version="1.0" encoding="utf-8"?>
<p:tagLst xmlns:p="http://schemas.openxmlformats.org/presentationml/2006/main">
  <p:tag name="AS_UNIQUEID" val="81"/>
</p:tagLst>
</file>

<file path=ppt/tags/tag3.xml><?xml version="1.0" encoding="utf-8"?>
<p:tagLst xmlns:p="http://schemas.openxmlformats.org/presentationml/2006/main">
  <p:tag name="AS_UNIQUEID" val="82"/>
</p:tagLst>
</file>

<file path=ppt/tags/tag4.xml><?xml version="1.0" encoding="utf-8"?>
<p:tagLst xmlns:p="http://schemas.openxmlformats.org/presentationml/2006/main">
  <p:tag name="AS_UNIQUEID" val="83"/>
</p:tagLst>
</file>

<file path=ppt/tags/tag5.xml><?xml version="1.0" encoding="utf-8"?>
<p:tagLst xmlns:p="http://schemas.openxmlformats.org/presentationml/2006/main">
  <p:tag name="AS_UNIQUEID" val="84"/>
</p:tagLst>
</file>

<file path=ppt/tags/tag6.xml><?xml version="1.0" encoding="utf-8"?>
<p:tagLst xmlns:p="http://schemas.openxmlformats.org/presentationml/2006/main">
  <p:tag name="AS_UNIQUEID" val="85"/>
</p:tagLst>
</file>

<file path=ppt/tags/tag7.xml><?xml version="1.0" encoding="utf-8"?>
<p:tagLst xmlns:p="http://schemas.openxmlformats.org/presentationml/2006/main">
  <p:tag name="AS_UNIQUEID" val="451"/>
</p:tagLst>
</file>

<file path=ppt/tags/tag8.xml><?xml version="1.0" encoding="utf-8"?>
<p:tagLst xmlns:p="http://schemas.openxmlformats.org/presentationml/2006/main">
  <p:tag name="AS_UNIQUEID" val="452"/>
</p:tagLst>
</file>

<file path=ppt/tags/tag9.xml><?xml version="1.0" encoding="utf-8"?>
<p:tagLst xmlns:p="http://schemas.openxmlformats.org/presentationml/2006/main">
  <p:tag name="AS_UNIQUEID" val="453"/>
</p:tagLst>
</file>

<file path=ppt/tags/tag10.xml><?xml version="1.0" encoding="utf-8"?>
<p:tagLst xmlns:p="http://schemas.openxmlformats.org/presentationml/2006/main">
  <p:tag name="AS_UNIQUEID" val="454"/>
</p:tagLst>
</file>

<file path=ppt/tags/tag11.xml><?xml version="1.0" encoding="utf-8"?>
<p:tagLst xmlns:p="http://schemas.openxmlformats.org/presentationml/2006/main">
  <p:tag name="AS_UNIQUEID" val="455"/>
</p:tagLst>
</file>

<file path=ppt/tags/tag12.xml><?xml version="1.0" encoding="utf-8"?>
<p:tagLst xmlns:p="http://schemas.openxmlformats.org/presentationml/2006/main">
  <p:tag name="AS_UNIQUEID" val="456"/>
</p:tagLst>
</file>

<file path=ppt/tags/tag13.xml><?xml version="1.0" encoding="utf-8"?>
<p:tagLst xmlns:p="http://schemas.openxmlformats.org/presentationml/2006/main">
  <p:tag name="AS_UNIQUEID" val="457"/>
</p:tagLst>
</file>

<file path=ppt/tags/tag14.xml><?xml version="1.0" encoding="utf-8"?>
<p:tagLst xmlns:p="http://schemas.openxmlformats.org/presentationml/2006/main">
  <p:tag name="AS_UNIQUEID" val="458"/>
</p:tagLst>
</file>

<file path=ppt/tags/tag15.xml><?xml version="1.0" encoding="utf-8"?>
<p:tagLst xmlns:p="http://schemas.openxmlformats.org/presentationml/2006/main">
  <p:tag name="AS_UNIQUEID" val="459"/>
</p:tagLst>
</file>

<file path=ppt/tags/tag16.xml><?xml version="1.0" encoding="utf-8"?>
<p:tagLst xmlns:p="http://schemas.openxmlformats.org/presentationml/2006/main">
  <p:tag name="AS_UNIQUEID" val="460"/>
</p:tagLst>
</file>

<file path=ppt/tags/tag17.xml><?xml version="1.0" encoding="utf-8"?>
<p:tagLst xmlns:p="http://schemas.openxmlformats.org/presentationml/2006/main">
  <p:tag name="AS_UNIQUEID" val="461"/>
</p:tagLst>
</file>

<file path=ppt/tags/tag18.xml><?xml version="1.0" encoding="utf-8"?>
<p:tagLst xmlns:p="http://schemas.openxmlformats.org/presentationml/2006/main">
  <p:tag name="AS_UNIQUEID" val="462"/>
</p:tagLst>
</file>

<file path=ppt/tags/tag19.xml><?xml version="1.0" encoding="utf-8"?>
<p:tagLst xmlns:p="http://schemas.openxmlformats.org/presentationml/2006/main">
  <p:tag name="AS_UNIQUEID" val="463"/>
</p:tagLst>
</file>

<file path=ppt/tags/tag20.xml><?xml version="1.0" encoding="utf-8"?>
<p:tagLst xmlns:p="http://schemas.openxmlformats.org/presentationml/2006/main">
  <p:tag name="AS_UNIQUEID" val="464"/>
</p:tagLst>
</file>

<file path=ppt/tags/tag21.xml><?xml version="1.0" encoding="utf-8"?>
<p:tagLst xmlns:p="http://schemas.openxmlformats.org/presentationml/2006/main">
  <p:tag name="AS_UNIQUEID" val="465"/>
</p:tagLst>
</file>

<file path=ppt/tags/tag22.xml><?xml version="1.0" encoding="utf-8"?>
<p:tagLst xmlns:p="http://schemas.openxmlformats.org/presentationml/2006/main">
  <p:tag name="AS_UNIQUEID" val="466"/>
</p:tagLst>
</file>

<file path=ppt/tags/tag23.xml><?xml version="1.0" encoding="utf-8"?>
<p:tagLst xmlns:p="http://schemas.openxmlformats.org/presentationml/2006/main">
  <p:tag name="AS_UNIQUEID" val="467"/>
</p:tagLst>
</file>

<file path=ppt/tags/tag24.xml><?xml version="1.0" encoding="utf-8"?>
<p:tagLst xmlns:p="http://schemas.openxmlformats.org/presentationml/2006/main">
  <p:tag name="AS_UNIQUEID" val="468"/>
</p:tagLst>
</file>

<file path=ppt/tags/tag25.xml><?xml version="1.0" encoding="utf-8"?>
<p:tagLst xmlns:p="http://schemas.openxmlformats.org/presentationml/2006/main">
  <p:tag name="AS_UNIQUEID" val="469"/>
</p:tagLst>
</file>

<file path=ppt/tags/tag26.xml><?xml version="1.0" encoding="utf-8"?>
<p:tagLst xmlns:p="http://schemas.openxmlformats.org/presentationml/2006/main">
  <p:tag name="AS_UNIQUEID" val="470"/>
</p:tagLst>
</file>

<file path=ppt/tags/tag27.xml><?xml version="1.0" encoding="utf-8"?>
<p:tagLst xmlns:p="http://schemas.openxmlformats.org/presentationml/2006/main">
  <p:tag name="AS_UNIQUEID" val="471"/>
</p:tagLst>
</file>

<file path=ppt/tags/tag28.xml><?xml version="1.0" encoding="utf-8"?>
<p:tagLst xmlns:p="http://schemas.openxmlformats.org/presentationml/2006/main">
  <p:tag name="AS_UNIQUEID" val="472"/>
</p:tagLst>
</file>

<file path=ppt/tags/tag29.xml><?xml version="1.0" encoding="utf-8"?>
<p:tagLst xmlns:p="http://schemas.openxmlformats.org/presentationml/2006/main">
  <p:tag name="AS_UNIQUEID" val="473"/>
</p:tagLst>
</file>

<file path=ppt/tags/tag30.xml><?xml version="1.0" encoding="utf-8"?>
<p:tagLst xmlns:p="http://schemas.openxmlformats.org/presentationml/2006/main">
  <p:tag name="AS_UNIQUEID" val="474"/>
</p:tagLst>
</file>

<file path=ppt/tags/tag31.xml><?xml version="1.0" encoding="utf-8"?>
<p:tagLst xmlns:p="http://schemas.openxmlformats.org/presentationml/2006/main">
  <p:tag name="AS_UNIQUEID" val="475"/>
</p:tagLst>
</file>

<file path=ppt/tags/tag32.xml><?xml version="1.0" encoding="utf-8"?>
<p:tagLst xmlns:p="http://schemas.openxmlformats.org/presentationml/2006/main">
  <p:tag name="AS_UNIQUEID" val="476"/>
</p:tagLst>
</file>

<file path=ppt/tags/tag33.xml><?xml version="1.0" encoding="utf-8"?>
<p:tagLst xmlns:p="http://schemas.openxmlformats.org/presentationml/2006/main">
  <p:tag name="AS_UNIQUEID" val="477"/>
</p:tagLst>
</file>

<file path=ppt/tags/tag34.xml><?xml version="1.0" encoding="utf-8"?>
<p:tagLst xmlns:p="http://schemas.openxmlformats.org/presentationml/2006/main">
  <p:tag name="AS_UNIQUEID" val="478"/>
</p:tagLst>
</file>

<file path=ppt/tags/tag35.xml><?xml version="1.0" encoding="utf-8"?>
<p:tagLst xmlns:p="http://schemas.openxmlformats.org/presentationml/2006/main">
  <p:tag name="AS_UNIQUEID" val="479"/>
</p:tagLst>
</file>

<file path=ppt/tags/tag36.xml><?xml version="1.0" encoding="utf-8"?>
<p:tagLst xmlns:p="http://schemas.openxmlformats.org/presentationml/2006/main">
  <p:tag name="AS_UNIQUEID" val="480"/>
</p:tagLst>
</file>

<file path=ppt/tags/tag37.xml><?xml version="1.0" encoding="utf-8"?>
<p:tagLst xmlns:p="http://schemas.openxmlformats.org/presentationml/2006/main">
  <p:tag name="AS_UNIQUEID" val="481"/>
</p:tagLst>
</file>

<file path=ppt/tags/tag38.xml><?xml version="1.0" encoding="utf-8"?>
<p:tagLst xmlns:p="http://schemas.openxmlformats.org/presentationml/2006/main">
  <p:tag name="AS_UNIQUEID" val="482"/>
</p:tagLst>
</file>

<file path=ppt/tags/tag39.xml><?xml version="1.0" encoding="utf-8"?>
<p:tagLst xmlns:p="http://schemas.openxmlformats.org/presentationml/2006/main">
  <p:tag name="AS_UNIQUEID" val="483"/>
</p:tagLst>
</file>

<file path=ppt/tags/tag40.xml><?xml version="1.0" encoding="utf-8"?>
<p:tagLst xmlns:p="http://schemas.openxmlformats.org/presentationml/2006/main">
  <p:tag name="AS_UNIQUEID" val="484"/>
</p:tagLst>
</file>

<file path=ppt/tags/tag41.xml><?xml version="1.0" encoding="utf-8"?>
<p:tagLst xmlns:p="http://schemas.openxmlformats.org/presentationml/2006/main">
  <p:tag name="AS_UNIQUEID" val="485"/>
</p:tagLst>
</file>

<file path=ppt/tags/tag42.xml><?xml version="1.0" encoding="utf-8"?>
<p:tagLst xmlns:p="http://schemas.openxmlformats.org/presentationml/2006/main">
  <p:tag name="AS_UNIQUEID" val="486"/>
</p:tagLst>
</file>

<file path=ppt/tags/tag43.xml><?xml version="1.0" encoding="utf-8"?>
<p:tagLst xmlns:p="http://schemas.openxmlformats.org/presentationml/2006/main">
  <p:tag name="AS_UNIQUEID" val="487"/>
</p:tagLst>
</file>

<file path=ppt/tags/tag44.xml><?xml version="1.0" encoding="utf-8"?>
<p:tagLst xmlns:p="http://schemas.openxmlformats.org/presentationml/2006/main">
  <p:tag name="AS_UNIQUEID" val="488"/>
</p:tagLst>
</file>

<file path=ppt/tags/tag45.xml><?xml version="1.0" encoding="utf-8"?>
<p:tagLst xmlns:p="http://schemas.openxmlformats.org/presentationml/2006/main">
  <p:tag name="AS_UNIQUEID" val="489"/>
</p:tagLst>
</file>

<file path=ppt/tags/tag46.xml><?xml version="1.0" encoding="utf-8"?>
<p:tagLst xmlns:p="http://schemas.openxmlformats.org/presentationml/2006/main">
  <p:tag name="AS_UNIQUEID" val="490"/>
</p:tagLst>
</file>

<file path=ppt/tags/tag47.xml><?xml version="1.0" encoding="utf-8"?>
<p:tagLst xmlns:p="http://schemas.openxmlformats.org/presentationml/2006/main">
  <p:tag name="AS_UNIQUEID" val="491"/>
</p:tagLst>
</file>

<file path=ppt/tags/tag48.xml><?xml version="1.0" encoding="utf-8"?>
<p:tagLst xmlns:p="http://schemas.openxmlformats.org/presentationml/2006/main">
  <p:tag name="AS_UNIQUEID" val="492"/>
</p:tagLst>
</file>

<file path=ppt/tags/tag49.xml><?xml version="1.0" encoding="utf-8"?>
<p:tagLst xmlns:p="http://schemas.openxmlformats.org/presentationml/2006/main">
  <p:tag name="AS_UNIQUEID" val="493"/>
</p:tagLst>
</file>

<file path=ppt/tags/tag50.xml><?xml version="1.0" encoding="utf-8"?>
<p:tagLst xmlns:p="http://schemas.openxmlformats.org/presentationml/2006/main">
  <p:tag name="AS_UNIQUEID" val="494"/>
</p:tagLst>
</file>

<file path=ppt/tags/tag51.xml><?xml version="1.0" encoding="utf-8"?>
<p:tagLst xmlns:p="http://schemas.openxmlformats.org/presentationml/2006/main">
  <p:tag name="AS_UNIQUEID" val="495"/>
</p:tagLst>
</file>

<file path=ppt/tags/tag52.xml><?xml version="1.0" encoding="utf-8"?>
<p:tagLst xmlns:p="http://schemas.openxmlformats.org/presentationml/2006/main">
  <p:tag name="AS_UNIQUEID" val="496"/>
</p:tagLst>
</file>

<file path=ppt/tags/tag53.xml><?xml version="1.0" encoding="utf-8"?>
<p:tagLst xmlns:p="http://schemas.openxmlformats.org/presentationml/2006/main">
  <p:tag name="AS_UNIQUEID" val="497"/>
</p:tagLst>
</file>

<file path=ppt/tags/tag54.xml><?xml version="1.0" encoding="utf-8"?>
<p:tagLst xmlns:p="http://schemas.openxmlformats.org/presentationml/2006/main">
  <p:tag name="AS_UNIQUEID" val="498"/>
</p:tagLst>
</file>

<file path=ppt/tags/tag55.xml><?xml version="1.0" encoding="utf-8"?>
<p:tagLst xmlns:p="http://schemas.openxmlformats.org/presentationml/2006/main">
  <p:tag name="AS_UNIQUEID" val="499"/>
</p:tagLst>
</file>

<file path=ppt/tags/tag56.xml><?xml version="1.0" encoding="utf-8"?>
<p:tagLst xmlns:p="http://schemas.openxmlformats.org/presentationml/2006/main">
  <p:tag name="AS_UNIQUEID" val="500"/>
</p:tagLst>
</file>

<file path=ppt/tags/tag57.xml><?xml version="1.0" encoding="utf-8"?>
<p:tagLst xmlns:p="http://schemas.openxmlformats.org/presentationml/2006/main">
  <p:tag name="AS_UNIQUEID" val="501"/>
</p:tagLst>
</file>

<file path=ppt/tags/tag58.xml><?xml version="1.0" encoding="utf-8"?>
<p:tagLst xmlns:p="http://schemas.openxmlformats.org/presentationml/2006/main">
  <p:tag name="AS_UNIQUEID" val="502"/>
</p:tagLst>
</file>

<file path=ppt/tags/tag59.xml><?xml version="1.0" encoding="utf-8"?>
<p:tagLst xmlns:p="http://schemas.openxmlformats.org/presentationml/2006/main">
  <p:tag name="AS_UNIQUEID" val="503"/>
</p:tagLst>
</file>

<file path=ppt/tags/tag60.xml><?xml version="1.0" encoding="utf-8"?>
<p:tagLst xmlns:p="http://schemas.openxmlformats.org/presentationml/2006/main">
  <p:tag name="AS_UNIQUEID" val="504"/>
</p:tagLst>
</file>

<file path=ppt/tags/tag61.xml><?xml version="1.0" encoding="utf-8"?>
<p:tagLst xmlns:p="http://schemas.openxmlformats.org/presentationml/2006/main">
  <p:tag name="AS_UNIQUEID" val="505"/>
</p:tagLst>
</file>

<file path=ppt/tags/tag62.xml><?xml version="1.0" encoding="utf-8"?>
<p:tagLst xmlns:p="http://schemas.openxmlformats.org/presentationml/2006/main">
  <p:tag name="AS_UNIQUEID" val="506"/>
</p:tagLst>
</file>

<file path=ppt/tags/tag63.xml><?xml version="1.0" encoding="utf-8"?>
<p:tagLst xmlns:p="http://schemas.openxmlformats.org/presentationml/2006/main">
  <p:tag name="AS_UNIQUEID" val="507"/>
</p:tagLst>
</file>

<file path=ppt/tags/tag64.xml><?xml version="1.0" encoding="utf-8"?>
<p:tagLst xmlns:p="http://schemas.openxmlformats.org/presentationml/2006/main">
  <p:tag name="AS_UNIQUEID" val="508"/>
</p:tagLst>
</file>

<file path=ppt/tags/tag65.xml><?xml version="1.0" encoding="utf-8"?>
<p:tagLst xmlns:p="http://schemas.openxmlformats.org/presentationml/2006/main">
  <p:tag name="AS_UNIQUEID" val="509"/>
</p:tagLst>
</file>

<file path=ppt/tags/tag66.xml><?xml version="1.0" encoding="utf-8"?>
<p:tagLst xmlns:p="http://schemas.openxmlformats.org/presentationml/2006/main">
  <p:tag name="AS_UNIQUEID" val="510"/>
</p:tagLst>
</file>

<file path=ppt/tags/tag67.xml><?xml version="1.0" encoding="utf-8"?>
<p:tagLst xmlns:p="http://schemas.openxmlformats.org/presentationml/2006/main">
  <p:tag name="AS_UNIQUEID" val="511"/>
</p:tagLst>
</file>

<file path=ppt/tags/tag68.xml><?xml version="1.0" encoding="utf-8"?>
<p:tagLst xmlns:p="http://schemas.openxmlformats.org/presentationml/2006/main">
  <p:tag name="AS_UNIQUEID" val="512"/>
</p:tagLst>
</file>

<file path=ppt/tags/tag69.xml><?xml version="1.0" encoding="utf-8"?>
<p:tagLst xmlns:p="http://schemas.openxmlformats.org/presentationml/2006/main">
  <p:tag name="AS_UNIQUEID" val="513"/>
</p:tagLst>
</file>

<file path=ppt/tags/tag70.xml><?xml version="1.0" encoding="utf-8"?>
<p:tagLst xmlns:p="http://schemas.openxmlformats.org/presentationml/2006/main">
  <p:tag name="AS_UNIQUEID" val="514"/>
</p:tagLst>
</file>

<file path=ppt/tags/tag71.xml><?xml version="1.0" encoding="utf-8"?>
<p:tagLst xmlns:p="http://schemas.openxmlformats.org/presentationml/2006/main">
  <p:tag name="AS_UNIQUEID" val="41"/>
</p:tagLst>
</file>

<file path=ppt/tags/tag72.xml><?xml version="1.0" encoding="utf-8"?>
<p:tagLst xmlns:p="http://schemas.openxmlformats.org/presentationml/2006/main">
  <p:tag name="AS_UNIQUEID" val="42"/>
</p:tagLst>
</file>

<file path=ppt/tags/tag73.xml><?xml version="1.0" encoding="utf-8"?>
<p:tagLst xmlns:p="http://schemas.openxmlformats.org/presentationml/2006/main">
  <p:tag name="AS_UNIQUEID" val="43"/>
</p:tagLst>
</file>

<file path=ppt/tags/tag74.xml><?xml version="1.0" encoding="utf-8"?>
<p:tagLst xmlns:p="http://schemas.openxmlformats.org/presentationml/2006/main">
  <p:tag name="AS_UNIQUEID" val="44"/>
</p:tagLst>
</file>

<file path=ppt/tags/tag75.xml><?xml version="1.0" encoding="utf-8"?>
<p:tagLst xmlns:p="http://schemas.openxmlformats.org/presentationml/2006/main">
  <p:tag name="AS_UNIQUEID" val="45"/>
</p:tagLst>
</file>

<file path=ppt/tags/tag76.xml><?xml version="1.0" encoding="utf-8"?>
<p:tagLst xmlns:p="http://schemas.openxmlformats.org/presentationml/2006/main">
  <p:tag name="AS_UNIQUEID" val="515"/>
</p:tagLst>
</file>

<file path=ppt/tags/tag77.xml><?xml version="1.0" encoding="utf-8"?>
<p:tagLst xmlns:p="http://schemas.openxmlformats.org/presentationml/2006/main">
  <p:tag name="AS_UNIQUEID" val="86"/>
</p:tagLst>
</file>

<file path=ppt/tags/tag78.xml><?xml version="1.0" encoding="utf-8"?>
<p:tagLst xmlns:p="http://schemas.openxmlformats.org/presentationml/2006/main">
  <p:tag name="AS_UNIQUEID" val="87"/>
</p:tagLst>
</file>

<file path=ppt/tags/tag79.xml><?xml version="1.0" encoding="utf-8"?>
<p:tagLst xmlns:p="http://schemas.openxmlformats.org/presentationml/2006/main">
  <p:tag name="AS_UNIQUEID" val="88"/>
</p:tagLst>
</file>

<file path=ppt/tags/tag80.xml><?xml version="1.0" encoding="utf-8"?>
<p:tagLst xmlns:p="http://schemas.openxmlformats.org/presentationml/2006/main">
  <p:tag name="AS_UNIQUEID" val="89"/>
</p:tagLst>
</file>

<file path=ppt/tags/tag81.xml><?xml version="1.0" encoding="utf-8"?>
<p:tagLst xmlns:p="http://schemas.openxmlformats.org/presentationml/2006/main">
  <p:tag name="AS_UNIQUEID" val="90"/>
</p:tagLst>
</file>

<file path=ppt/tags/tag82.xml><?xml version="1.0" encoding="utf-8"?>
<p:tagLst xmlns:p="http://schemas.openxmlformats.org/presentationml/2006/main">
  <p:tag name="AS_UNIQUEID" val="516"/>
</p:tagLst>
</file>

<file path=ppt/tags/tag83.xml><?xml version="1.0" encoding="utf-8"?>
<p:tagLst xmlns:p="http://schemas.openxmlformats.org/presentationml/2006/main">
  <p:tag name="AS_UNIQUEID" val="517"/>
</p:tagLst>
</file>

<file path=ppt/tags/tag84.xml><?xml version="1.0" encoding="utf-8"?>
<p:tagLst xmlns:p="http://schemas.openxmlformats.org/presentationml/2006/main">
  <p:tag name="AS_UNIQUEID" val="518"/>
</p:tagLst>
</file>

<file path=ppt/tags/tag85.xml><?xml version="1.0" encoding="utf-8"?>
<p:tagLst xmlns:p="http://schemas.openxmlformats.org/presentationml/2006/main">
  <p:tag name="AS_UNIQUEID" val="519"/>
</p:tagLst>
</file>

<file path=ppt/tags/tag86.xml><?xml version="1.0" encoding="utf-8"?>
<p:tagLst xmlns:p="http://schemas.openxmlformats.org/presentationml/2006/main">
  <p:tag name="AS_UNIQUEID" val="520"/>
</p:tagLst>
</file>

<file path=ppt/tags/tag87.xml><?xml version="1.0" encoding="utf-8"?>
<p:tagLst xmlns:p="http://schemas.openxmlformats.org/presentationml/2006/main">
  <p:tag name="AS_UNIQUEID" val="521"/>
</p:tagLst>
</file>

<file path=ppt/tags/tag88.xml><?xml version="1.0" encoding="utf-8"?>
<p:tagLst xmlns:p="http://schemas.openxmlformats.org/presentationml/2006/main">
  <p:tag name="AS_UNIQUEID" val="522"/>
</p:tagLst>
</file>

<file path=ppt/tags/tag89.xml><?xml version="1.0" encoding="utf-8"?>
<p:tagLst xmlns:p="http://schemas.openxmlformats.org/presentationml/2006/main">
  <p:tag name="AS_UNIQUEID" val="523"/>
</p:tagLst>
</file>

<file path=ppt/tags/tag90.xml><?xml version="1.0" encoding="utf-8"?>
<p:tagLst xmlns:p="http://schemas.openxmlformats.org/presentationml/2006/main">
  <p:tag name="AS_UNIQUEID" val="524"/>
</p:tagLst>
</file>

<file path=ppt/tags/tag91.xml><?xml version="1.0" encoding="utf-8"?>
<p:tagLst xmlns:p="http://schemas.openxmlformats.org/presentationml/2006/main">
  <p:tag name="AS_UNIQUEID" val="525"/>
</p:tagLst>
</file>

<file path=ppt/tags/tag92.xml><?xml version="1.0" encoding="utf-8"?>
<p:tagLst xmlns:p="http://schemas.openxmlformats.org/presentationml/2006/main">
  <p:tag name="AS_UNIQUEID" val="526"/>
</p:tagLst>
</file>

<file path=ppt/tags/tag93.xml><?xml version="1.0" encoding="utf-8"?>
<p:tagLst xmlns:p="http://schemas.openxmlformats.org/presentationml/2006/main">
  <p:tag name="AS_UNIQUEID" val="527"/>
</p:tagLst>
</file>

<file path=ppt/tags/tag94.xml><?xml version="1.0" encoding="utf-8"?>
<p:tagLst xmlns:p="http://schemas.openxmlformats.org/presentationml/2006/main">
  <p:tag name="AS_UNIQUEID" val="528"/>
</p:tagLst>
</file>

<file path=ppt/tags/tag95.xml><?xml version="1.0" encoding="utf-8"?>
<p:tagLst xmlns:p="http://schemas.openxmlformats.org/presentationml/2006/main">
  <p:tag name="AS_UNIQUEID" val="529"/>
</p:tagLst>
</file>

<file path=ppt/tags/tag96.xml><?xml version="1.0" encoding="utf-8"?>
<p:tagLst xmlns:p="http://schemas.openxmlformats.org/presentationml/2006/main">
  <p:tag name="AS_UNIQUEID" val="530"/>
</p:tagLst>
</file>

<file path=ppt/tags/tag97.xml><?xml version="1.0" encoding="utf-8"?>
<p:tagLst xmlns:p="http://schemas.openxmlformats.org/presentationml/2006/main">
  <p:tag name="AS_UNIQUEID" val="531"/>
</p:tagLst>
</file>

<file path=ppt/tags/tag98.xml><?xml version="1.0" encoding="utf-8"?>
<p:tagLst xmlns:p="http://schemas.openxmlformats.org/presentationml/2006/main">
  <p:tag name="AS_UNIQUEID" val="532"/>
</p:tagLst>
</file>

<file path=ppt/tags/tag99.xml><?xml version="1.0" encoding="utf-8"?>
<p:tagLst xmlns:p="http://schemas.openxmlformats.org/presentationml/2006/main">
  <p:tag name="AS_UNIQUEID" val="533"/>
</p:tagLst>
</file>

<file path=ppt/tags/tag100.xml><?xml version="1.0" encoding="utf-8"?>
<p:tagLst xmlns:p="http://schemas.openxmlformats.org/presentationml/2006/main">
  <p:tag name="AS_UNIQUEID" val="534"/>
</p:tagLst>
</file>

<file path=ppt/tags/tag101.xml><?xml version="1.0" encoding="utf-8"?>
<p:tagLst xmlns:p="http://schemas.openxmlformats.org/presentationml/2006/main">
  <p:tag name="AS_UNIQUEID" val="535"/>
</p:tagLst>
</file>

<file path=ppt/tags/tag102.xml><?xml version="1.0" encoding="utf-8"?>
<p:tagLst xmlns:p="http://schemas.openxmlformats.org/presentationml/2006/main">
  <p:tag name="AS_UNIQUEID" val="536"/>
</p:tagLst>
</file>

<file path=ppt/tags/tag103.xml><?xml version="1.0" encoding="utf-8"?>
<p:tagLst xmlns:p="http://schemas.openxmlformats.org/presentationml/2006/main">
  <p:tag name="AS_UNIQUEID" val="537"/>
</p:tagLst>
</file>

<file path=ppt/tags/tag104.xml><?xml version="1.0" encoding="utf-8"?>
<p:tagLst xmlns:p="http://schemas.openxmlformats.org/presentationml/2006/main">
  <p:tag name="AS_UNIQUEID" val="538"/>
</p:tagLst>
</file>

<file path=ppt/tags/tag105.xml><?xml version="1.0" encoding="utf-8"?>
<p:tagLst xmlns:p="http://schemas.openxmlformats.org/presentationml/2006/main">
  <p:tag name="AS_UNIQUEID" val="539"/>
</p:tagLst>
</file>

<file path=ppt/tags/tag106.xml><?xml version="1.0" encoding="utf-8"?>
<p:tagLst xmlns:p="http://schemas.openxmlformats.org/presentationml/2006/main">
  <p:tag name="AS_UNIQUEID" val="540"/>
</p:tagLst>
</file>

<file path=ppt/tags/tag107.xml><?xml version="1.0" encoding="utf-8"?>
<p:tagLst xmlns:p="http://schemas.openxmlformats.org/presentationml/2006/main">
  <p:tag name="AS_UNIQUEID" val="541"/>
</p:tagLst>
</file>

<file path=ppt/tags/tag108.xml><?xml version="1.0" encoding="utf-8"?>
<p:tagLst xmlns:p="http://schemas.openxmlformats.org/presentationml/2006/main">
  <p:tag name="AS_UNIQUEID" val="542"/>
</p:tagLst>
</file>

<file path=ppt/tags/tag109.xml><?xml version="1.0" encoding="utf-8"?>
<p:tagLst xmlns:p="http://schemas.openxmlformats.org/presentationml/2006/main">
  <p:tag name="AS_UNIQUEID" val="543"/>
</p:tagLst>
</file>

<file path=ppt/tags/tag110.xml><?xml version="1.0" encoding="utf-8"?>
<p:tagLst xmlns:p="http://schemas.openxmlformats.org/presentationml/2006/main">
  <p:tag name="AS_UNIQUEID" val="544"/>
</p:tagLst>
</file>

<file path=ppt/tags/tag111.xml><?xml version="1.0" encoding="utf-8"?>
<p:tagLst xmlns:p="http://schemas.openxmlformats.org/presentationml/2006/main">
  <p:tag name="AS_UNIQUEID" val="545"/>
</p:tagLst>
</file>

<file path=ppt/tags/tag112.xml><?xml version="1.0" encoding="utf-8"?>
<p:tagLst xmlns:p="http://schemas.openxmlformats.org/presentationml/2006/main">
  <p:tag name="AS_UNIQUEID" val="546"/>
</p:tagLst>
</file>

<file path=ppt/tags/tag113.xml><?xml version="1.0" encoding="utf-8"?>
<p:tagLst xmlns:p="http://schemas.openxmlformats.org/presentationml/2006/main">
  <p:tag name="AS_UNIQUEID" val="547"/>
</p:tagLst>
</file>

<file path=ppt/tags/tag114.xml><?xml version="1.0" encoding="utf-8"?>
<p:tagLst xmlns:p="http://schemas.openxmlformats.org/presentationml/2006/main">
  <p:tag name="AS_UNIQUEID" val="548"/>
</p:tagLst>
</file>

<file path=ppt/tags/tag115.xml><?xml version="1.0" encoding="utf-8"?>
<p:tagLst xmlns:p="http://schemas.openxmlformats.org/presentationml/2006/main">
  <p:tag name="AS_UNIQUEID" val="549"/>
</p:tagLst>
</file>

<file path=ppt/tags/tag116.xml><?xml version="1.0" encoding="utf-8"?>
<p:tagLst xmlns:p="http://schemas.openxmlformats.org/presentationml/2006/main">
  <p:tag name="AS_UNIQUEID" val="550"/>
</p:tagLst>
</file>

<file path=ppt/tags/tag117.xml><?xml version="1.0" encoding="utf-8"?>
<p:tagLst xmlns:p="http://schemas.openxmlformats.org/presentationml/2006/main">
  <p:tag name="AS_UNIQUEID" val="551"/>
</p:tagLst>
</file>

<file path=ppt/tags/tag118.xml><?xml version="1.0" encoding="utf-8"?>
<p:tagLst xmlns:p="http://schemas.openxmlformats.org/presentationml/2006/main">
  <p:tag name="AS_UNIQUEID" val="552"/>
</p:tagLst>
</file>

<file path=ppt/tags/tag119.xml><?xml version="1.0" encoding="utf-8"?>
<p:tagLst xmlns:p="http://schemas.openxmlformats.org/presentationml/2006/main">
  <p:tag name="AS_UNIQUEID" val="553"/>
</p:tagLst>
</file>

<file path=ppt/tags/tag120.xml><?xml version="1.0" encoding="utf-8"?>
<p:tagLst xmlns:p="http://schemas.openxmlformats.org/presentationml/2006/main">
  <p:tag name="AS_UNIQUEID" val="554"/>
</p:tagLst>
</file>

<file path=ppt/tags/tag121.xml><?xml version="1.0" encoding="utf-8"?>
<p:tagLst xmlns:p="http://schemas.openxmlformats.org/presentationml/2006/main">
  <p:tag name="AS_UNIQUEID" val="555"/>
</p:tagLst>
</file>

<file path=ppt/tags/tag122.xml><?xml version="1.0" encoding="utf-8"?>
<p:tagLst xmlns:p="http://schemas.openxmlformats.org/presentationml/2006/main">
  <p:tag name="AS_UNIQUEID" val="556"/>
</p:tagLst>
</file>

<file path=ppt/tags/tag123.xml><?xml version="1.0" encoding="utf-8"?>
<p:tagLst xmlns:p="http://schemas.openxmlformats.org/presentationml/2006/main">
  <p:tag name="AS_UNIQUEID" val="557"/>
</p:tagLst>
</file>

<file path=ppt/tags/tag124.xml><?xml version="1.0" encoding="utf-8"?>
<p:tagLst xmlns:p="http://schemas.openxmlformats.org/presentationml/2006/main">
  <p:tag name="AS_UNIQUEID" val="558"/>
</p:tagLst>
</file>

<file path=ppt/tags/tag125.xml><?xml version="1.0" encoding="utf-8"?>
<p:tagLst xmlns:p="http://schemas.openxmlformats.org/presentationml/2006/main">
  <p:tag name="AS_UNIQUEID" val="559"/>
</p:tagLst>
</file>

<file path=ppt/tags/tag126.xml><?xml version="1.0" encoding="utf-8"?>
<p:tagLst xmlns:p="http://schemas.openxmlformats.org/presentationml/2006/main">
  <p:tag name="AS_UNIQUEID" val="560"/>
</p:tagLst>
</file>

<file path=ppt/tags/tag127.xml><?xml version="1.0" encoding="utf-8"?>
<p:tagLst xmlns:p="http://schemas.openxmlformats.org/presentationml/2006/main">
  <p:tag name="AS_UNIQUEID" val="561"/>
</p:tagLst>
</file>

<file path=ppt/tags/tag128.xml><?xml version="1.0" encoding="utf-8"?>
<p:tagLst xmlns:p="http://schemas.openxmlformats.org/presentationml/2006/main">
  <p:tag name="AS_UNIQUEID" val="562"/>
</p:tagLst>
</file>

<file path=ppt/tags/tag129.xml><?xml version="1.0" encoding="utf-8"?>
<p:tagLst xmlns:p="http://schemas.openxmlformats.org/presentationml/2006/main">
  <p:tag name="AS_UNIQUEID" val="563"/>
</p:tagLst>
</file>

<file path=ppt/tags/tag130.xml><?xml version="1.0" encoding="utf-8"?>
<p:tagLst xmlns:p="http://schemas.openxmlformats.org/presentationml/2006/main">
  <p:tag name="AS_UNIQUEID" val="564"/>
</p:tagLst>
</file>

<file path=ppt/tags/tag131.xml><?xml version="1.0" encoding="utf-8"?>
<p:tagLst xmlns:p="http://schemas.openxmlformats.org/presentationml/2006/main">
  <p:tag name="AS_UNIQUEID" val="565"/>
</p:tagLst>
</file>

<file path=ppt/tags/tag132.xml><?xml version="1.0" encoding="utf-8"?>
<p:tagLst xmlns:p="http://schemas.openxmlformats.org/presentationml/2006/main">
  <p:tag name="AS_UNIQUEID" val="566"/>
</p:tagLst>
</file>

<file path=ppt/tags/tag133.xml><?xml version="1.0" encoding="utf-8"?>
<p:tagLst xmlns:p="http://schemas.openxmlformats.org/presentationml/2006/main">
  <p:tag name="AS_UNIQUEID" val="567"/>
</p:tagLst>
</file>

<file path=ppt/tags/tag134.xml><?xml version="1.0" encoding="utf-8"?>
<p:tagLst xmlns:p="http://schemas.openxmlformats.org/presentationml/2006/main">
  <p:tag name="AS_UNIQUEID" val="568"/>
</p:tagLst>
</file>

<file path=ppt/tags/tag135.xml><?xml version="1.0" encoding="utf-8"?>
<p:tagLst xmlns:p="http://schemas.openxmlformats.org/presentationml/2006/main">
  <p:tag name="AS_UNIQUEID" val="569"/>
</p:tagLst>
</file>

<file path=ppt/tags/tag136.xml><?xml version="1.0" encoding="utf-8"?>
<p:tagLst xmlns:p="http://schemas.openxmlformats.org/presentationml/2006/main">
  <p:tag name="AS_UNIQUEID" val="570"/>
</p:tagLst>
</file>

<file path=ppt/tags/tag137.xml><?xml version="1.0" encoding="utf-8"?>
<p:tagLst xmlns:p="http://schemas.openxmlformats.org/presentationml/2006/main">
  <p:tag name="AS_UNIQUEID" val="571"/>
</p:tagLst>
</file>

<file path=ppt/tags/tag138.xml><?xml version="1.0" encoding="utf-8"?>
<p:tagLst xmlns:p="http://schemas.openxmlformats.org/presentationml/2006/main">
  <p:tag name="AS_UNIQUEID" val="572"/>
</p:tagLst>
</file>

<file path=ppt/tags/tag139.xml><?xml version="1.0" encoding="utf-8"?>
<p:tagLst xmlns:p="http://schemas.openxmlformats.org/presentationml/2006/main">
  <p:tag name="AS_UNIQUEID" val="573"/>
</p:tagLst>
</file>

<file path=ppt/tags/tag140.xml><?xml version="1.0" encoding="utf-8"?>
<p:tagLst xmlns:p="http://schemas.openxmlformats.org/presentationml/2006/main">
  <p:tag name="AS_UNIQUEID" val="574"/>
</p:tagLst>
</file>

<file path=ppt/tags/tag141.xml><?xml version="1.0" encoding="utf-8"?>
<p:tagLst xmlns:p="http://schemas.openxmlformats.org/presentationml/2006/main">
  <p:tag name="AS_UNIQUEID" val="575"/>
</p:tagLst>
</file>

<file path=ppt/tags/tag142.xml><?xml version="1.0" encoding="utf-8"?>
<p:tagLst xmlns:p="http://schemas.openxmlformats.org/presentationml/2006/main">
  <p:tag name="AS_UNIQUEID" val="576"/>
</p:tagLst>
</file>

<file path=ppt/tags/tag143.xml><?xml version="1.0" encoding="utf-8"?>
<p:tagLst xmlns:p="http://schemas.openxmlformats.org/presentationml/2006/main">
  <p:tag name="AS_UNIQUEID" val="577"/>
</p:tagLst>
</file>

<file path=ppt/tags/tag144.xml><?xml version="1.0" encoding="utf-8"?>
<p:tagLst xmlns:p="http://schemas.openxmlformats.org/presentationml/2006/main">
  <p:tag name="AS_UNIQUEID" val="578"/>
</p:tagLst>
</file>

<file path=ppt/tags/tag145.xml><?xml version="1.0" encoding="utf-8"?>
<p:tagLst xmlns:p="http://schemas.openxmlformats.org/presentationml/2006/main">
  <p:tag name="AS_UNIQUEID" val="579"/>
</p:tagLst>
</file>

<file path=ppt/tags/tag146.xml><?xml version="1.0" encoding="utf-8"?>
<p:tagLst xmlns:p="http://schemas.openxmlformats.org/presentationml/2006/main">
  <p:tag name="AS_UNIQUEID" val="46"/>
</p:tagLst>
</file>

<file path=ppt/tags/tag147.xml><?xml version="1.0" encoding="utf-8"?>
<p:tagLst xmlns:p="http://schemas.openxmlformats.org/presentationml/2006/main">
  <p:tag name="AS_UNIQUEID" val="47"/>
</p:tagLst>
</file>

<file path=ppt/tags/tag148.xml><?xml version="1.0" encoding="utf-8"?>
<p:tagLst xmlns:p="http://schemas.openxmlformats.org/presentationml/2006/main">
  <p:tag name="AS_UNIQUEID" val="48"/>
</p:tagLst>
</file>

<file path=ppt/tags/tag149.xml><?xml version="1.0" encoding="utf-8"?>
<p:tagLst xmlns:p="http://schemas.openxmlformats.org/presentationml/2006/main">
  <p:tag name="AS_UNIQUEID" val="49"/>
</p:tagLst>
</file>

<file path=ppt/tags/tag150.xml><?xml version="1.0" encoding="utf-8"?>
<p:tagLst xmlns:p="http://schemas.openxmlformats.org/presentationml/2006/main">
  <p:tag name="AS_UNIQUEID" val="50"/>
</p:tagLst>
</file>

<file path=ppt/tags/tag151.xml><?xml version="1.0" encoding="utf-8"?>
<p:tagLst xmlns:p="http://schemas.openxmlformats.org/presentationml/2006/main">
  <p:tag name="AS_UNIQUEID" val="580"/>
</p:tagLst>
</file>

<file path=ppt/tags/tag152.xml><?xml version="1.0" encoding="utf-8"?>
<p:tagLst xmlns:p="http://schemas.openxmlformats.org/presentationml/2006/main">
  <p:tag name="AS_UNIQUEID" val="91"/>
</p:tagLst>
</file>

<file path=ppt/tags/tag153.xml><?xml version="1.0" encoding="utf-8"?>
<p:tagLst xmlns:p="http://schemas.openxmlformats.org/presentationml/2006/main">
  <p:tag name="AS_UNIQUEID" val="92"/>
</p:tagLst>
</file>

<file path=ppt/tags/tag154.xml><?xml version="1.0" encoding="utf-8"?>
<p:tagLst xmlns:p="http://schemas.openxmlformats.org/presentationml/2006/main">
  <p:tag name="AS_UNIQUEID" val="93"/>
</p:tagLst>
</file>

<file path=ppt/tags/tag155.xml><?xml version="1.0" encoding="utf-8"?>
<p:tagLst xmlns:p="http://schemas.openxmlformats.org/presentationml/2006/main">
  <p:tag name="AS_UNIQUEID" val="94"/>
</p:tagLst>
</file>

<file path=ppt/tags/tag156.xml><?xml version="1.0" encoding="utf-8"?>
<p:tagLst xmlns:p="http://schemas.openxmlformats.org/presentationml/2006/main">
  <p:tag name="AS_UNIQUEID" val="95"/>
</p:tagLst>
</file>

<file path=ppt/tags/tag157.xml><?xml version="1.0" encoding="utf-8"?>
<p:tagLst xmlns:p="http://schemas.openxmlformats.org/presentationml/2006/main">
  <p:tag name="AS_UNIQUEID" val="581"/>
</p:tagLst>
</file>

<file path=ppt/tags/tag158.xml><?xml version="1.0" encoding="utf-8"?>
<p:tagLst xmlns:p="http://schemas.openxmlformats.org/presentationml/2006/main">
  <p:tag name="AS_UNIQUEID" val="582"/>
</p:tagLst>
</file>

<file path=ppt/tags/tag159.xml><?xml version="1.0" encoding="utf-8"?>
<p:tagLst xmlns:p="http://schemas.openxmlformats.org/presentationml/2006/main">
  <p:tag name="AS_UNIQUEID" val="583"/>
</p:tagLst>
</file>

<file path=ppt/tags/tag160.xml><?xml version="1.0" encoding="utf-8"?>
<p:tagLst xmlns:p="http://schemas.openxmlformats.org/presentationml/2006/main">
  <p:tag name="AS_UNIQUEID" val="584"/>
</p:tagLst>
</file>

<file path=ppt/tags/tag161.xml><?xml version="1.0" encoding="utf-8"?>
<p:tagLst xmlns:p="http://schemas.openxmlformats.org/presentationml/2006/main">
  <p:tag name="AS_UNIQUEID" val="585"/>
</p:tagLst>
</file>

<file path=ppt/tags/tag162.xml><?xml version="1.0" encoding="utf-8"?>
<p:tagLst xmlns:p="http://schemas.openxmlformats.org/presentationml/2006/main">
  <p:tag name="AS_UNIQUEID" val="586"/>
</p:tagLst>
</file>

<file path=ppt/tags/tag163.xml><?xml version="1.0" encoding="utf-8"?>
<p:tagLst xmlns:p="http://schemas.openxmlformats.org/presentationml/2006/main">
  <p:tag name="AS_UNIQUEID" val="587"/>
</p:tagLst>
</file>

<file path=ppt/tags/tag164.xml><?xml version="1.0" encoding="utf-8"?>
<p:tagLst xmlns:p="http://schemas.openxmlformats.org/presentationml/2006/main">
  <p:tag name="AS_UNIQUEID" val="588"/>
</p:tagLst>
</file>

<file path=ppt/tags/tag165.xml><?xml version="1.0" encoding="utf-8"?>
<p:tagLst xmlns:p="http://schemas.openxmlformats.org/presentationml/2006/main">
  <p:tag name="AS_UNIQUEID" val="589"/>
</p:tagLst>
</file>

<file path=ppt/tags/tag166.xml><?xml version="1.0" encoding="utf-8"?>
<p:tagLst xmlns:p="http://schemas.openxmlformats.org/presentationml/2006/main">
  <p:tag name="AS_UNIQUEID" val="590"/>
</p:tagLst>
</file>

<file path=ppt/tags/tag167.xml><?xml version="1.0" encoding="utf-8"?>
<p:tagLst xmlns:p="http://schemas.openxmlformats.org/presentationml/2006/main">
  <p:tag name="AS_UNIQUEID" val="591"/>
</p:tagLst>
</file>

<file path=ppt/tags/tag168.xml><?xml version="1.0" encoding="utf-8"?>
<p:tagLst xmlns:p="http://schemas.openxmlformats.org/presentationml/2006/main">
  <p:tag name="AS_UNIQUEID" val="592"/>
</p:tagLst>
</file>

<file path=ppt/tags/tag169.xml><?xml version="1.0" encoding="utf-8"?>
<p:tagLst xmlns:p="http://schemas.openxmlformats.org/presentationml/2006/main">
  <p:tag name="AS_UNIQUEID" val="593"/>
</p:tagLst>
</file>

<file path=ppt/tags/tag170.xml><?xml version="1.0" encoding="utf-8"?>
<p:tagLst xmlns:p="http://schemas.openxmlformats.org/presentationml/2006/main">
  <p:tag name="AS_UNIQUEID" val="594"/>
</p:tagLst>
</file>

<file path=ppt/tags/tag171.xml><?xml version="1.0" encoding="utf-8"?>
<p:tagLst xmlns:p="http://schemas.openxmlformats.org/presentationml/2006/main">
  <p:tag name="AS_UNIQUEID" val="595"/>
</p:tagLst>
</file>

<file path=ppt/tags/tag172.xml><?xml version="1.0" encoding="utf-8"?>
<p:tagLst xmlns:p="http://schemas.openxmlformats.org/presentationml/2006/main">
  <p:tag name="AS_UNIQUEID" val="596"/>
</p:tagLst>
</file>

<file path=ppt/tags/tag173.xml><?xml version="1.0" encoding="utf-8"?>
<p:tagLst xmlns:p="http://schemas.openxmlformats.org/presentationml/2006/main">
  <p:tag name="AS_UNIQUEID" val="597"/>
</p:tagLst>
</file>

<file path=ppt/tags/tag174.xml><?xml version="1.0" encoding="utf-8"?>
<p:tagLst xmlns:p="http://schemas.openxmlformats.org/presentationml/2006/main">
  <p:tag name="AS_UNIQUEID" val="598"/>
</p:tagLst>
</file>

<file path=ppt/tags/tag175.xml><?xml version="1.0" encoding="utf-8"?>
<p:tagLst xmlns:p="http://schemas.openxmlformats.org/presentationml/2006/main">
  <p:tag name="AS_UNIQUEID" val="599"/>
</p:tagLst>
</file>

<file path=ppt/tags/tag176.xml><?xml version="1.0" encoding="utf-8"?>
<p:tagLst xmlns:p="http://schemas.openxmlformats.org/presentationml/2006/main">
  <p:tag name="AS_UNIQUEID" val="600"/>
</p:tagLst>
</file>

<file path=ppt/tags/tag177.xml><?xml version="1.0" encoding="utf-8"?>
<p:tagLst xmlns:p="http://schemas.openxmlformats.org/presentationml/2006/main">
  <p:tag name="AS_UNIQUEID" val="601"/>
</p:tagLst>
</file>

<file path=ppt/tags/tag178.xml><?xml version="1.0" encoding="utf-8"?>
<p:tagLst xmlns:p="http://schemas.openxmlformats.org/presentationml/2006/main">
  <p:tag name="AS_UNIQUEID" val="602"/>
</p:tagLst>
</file>

<file path=ppt/tags/tag179.xml><?xml version="1.0" encoding="utf-8"?>
<p:tagLst xmlns:p="http://schemas.openxmlformats.org/presentationml/2006/main">
  <p:tag name="AS_UNIQUEID" val="603"/>
</p:tagLst>
</file>

<file path=ppt/tags/tag180.xml><?xml version="1.0" encoding="utf-8"?>
<p:tagLst xmlns:p="http://schemas.openxmlformats.org/presentationml/2006/main">
  <p:tag name="AS_UNIQUEID" val="604"/>
</p:tagLst>
</file>

<file path=ppt/tags/tag181.xml><?xml version="1.0" encoding="utf-8"?>
<p:tagLst xmlns:p="http://schemas.openxmlformats.org/presentationml/2006/main">
  <p:tag name="AS_UNIQUEID" val="605"/>
</p:tagLst>
</file>

<file path=ppt/tags/tag182.xml><?xml version="1.0" encoding="utf-8"?>
<p:tagLst xmlns:p="http://schemas.openxmlformats.org/presentationml/2006/main">
  <p:tag name="AS_UNIQUEID" val="606"/>
</p:tagLst>
</file>

<file path=ppt/tags/tag183.xml><?xml version="1.0" encoding="utf-8"?>
<p:tagLst xmlns:p="http://schemas.openxmlformats.org/presentationml/2006/main">
  <p:tag name="AS_UNIQUEID" val="607"/>
</p:tagLst>
</file>

<file path=ppt/tags/tag184.xml><?xml version="1.0" encoding="utf-8"?>
<p:tagLst xmlns:p="http://schemas.openxmlformats.org/presentationml/2006/main">
  <p:tag name="AS_UNIQUEID" val="608"/>
</p:tagLst>
</file>

<file path=ppt/tags/tag185.xml><?xml version="1.0" encoding="utf-8"?>
<p:tagLst xmlns:p="http://schemas.openxmlformats.org/presentationml/2006/main">
  <p:tag name="AS_UNIQUEID" val="609"/>
</p:tagLst>
</file>

<file path=ppt/tags/tag186.xml><?xml version="1.0" encoding="utf-8"?>
<p:tagLst xmlns:p="http://schemas.openxmlformats.org/presentationml/2006/main">
  <p:tag name="AS_UNIQUEID" val="610"/>
</p:tagLst>
</file>

<file path=ppt/tags/tag187.xml><?xml version="1.0" encoding="utf-8"?>
<p:tagLst xmlns:p="http://schemas.openxmlformats.org/presentationml/2006/main">
  <p:tag name="AS_UNIQUEID" val="611"/>
</p:tagLst>
</file>

<file path=ppt/tags/tag188.xml><?xml version="1.0" encoding="utf-8"?>
<p:tagLst xmlns:p="http://schemas.openxmlformats.org/presentationml/2006/main">
  <p:tag name="AS_UNIQUEID" val="612"/>
</p:tagLst>
</file>

<file path=ppt/tags/tag189.xml><?xml version="1.0" encoding="utf-8"?>
<p:tagLst xmlns:p="http://schemas.openxmlformats.org/presentationml/2006/main">
  <p:tag name="AS_UNIQUEID" val="613"/>
</p:tagLst>
</file>

<file path=ppt/tags/tag190.xml><?xml version="1.0" encoding="utf-8"?>
<p:tagLst xmlns:p="http://schemas.openxmlformats.org/presentationml/2006/main">
  <p:tag name="AS_UNIQUEID" val="614"/>
</p:tagLst>
</file>

<file path=ppt/tags/tag191.xml><?xml version="1.0" encoding="utf-8"?>
<p:tagLst xmlns:p="http://schemas.openxmlformats.org/presentationml/2006/main">
  <p:tag name="AS_UNIQUEID" val="615"/>
</p:tagLst>
</file>

<file path=ppt/tags/tag192.xml><?xml version="1.0" encoding="utf-8"?>
<p:tagLst xmlns:p="http://schemas.openxmlformats.org/presentationml/2006/main">
  <p:tag name="AS_UNIQUEID" val="616"/>
</p:tagLst>
</file>

<file path=ppt/tags/tag193.xml><?xml version="1.0" encoding="utf-8"?>
<p:tagLst xmlns:p="http://schemas.openxmlformats.org/presentationml/2006/main">
  <p:tag name="AS_UNIQUEID" val="617"/>
</p:tagLst>
</file>

<file path=ppt/tags/tag194.xml><?xml version="1.0" encoding="utf-8"?>
<p:tagLst xmlns:p="http://schemas.openxmlformats.org/presentationml/2006/main">
  <p:tag name="AS_UNIQUEID" val="618"/>
</p:tagLst>
</file>

<file path=ppt/tags/tag195.xml><?xml version="1.0" encoding="utf-8"?>
<p:tagLst xmlns:p="http://schemas.openxmlformats.org/presentationml/2006/main">
  <p:tag name="AS_UNIQUEID" val="619"/>
</p:tagLst>
</file>

<file path=ppt/tags/tag196.xml><?xml version="1.0" encoding="utf-8"?>
<p:tagLst xmlns:p="http://schemas.openxmlformats.org/presentationml/2006/main">
  <p:tag name="AS_UNIQUEID" val="620"/>
</p:tagLst>
</file>

<file path=ppt/tags/tag197.xml><?xml version="1.0" encoding="utf-8"?>
<p:tagLst xmlns:p="http://schemas.openxmlformats.org/presentationml/2006/main">
  <p:tag name="AS_UNIQUEID" val="621"/>
</p:tagLst>
</file>

<file path=ppt/tags/tag198.xml><?xml version="1.0" encoding="utf-8"?>
<p:tagLst xmlns:p="http://schemas.openxmlformats.org/presentationml/2006/main">
  <p:tag name="AS_UNIQUEID" val="622"/>
</p:tagLst>
</file>

<file path=ppt/tags/tag199.xml><?xml version="1.0" encoding="utf-8"?>
<p:tagLst xmlns:p="http://schemas.openxmlformats.org/presentationml/2006/main">
  <p:tag name="AS_UNIQUEID" val="623"/>
</p:tagLst>
</file>

<file path=ppt/tags/tag200.xml><?xml version="1.0" encoding="utf-8"?>
<p:tagLst xmlns:p="http://schemas.openxmlformats.org/presentationml/2006/main">
  <p:tag name="AS_UNIQUEID" val="624"/>
</p:tagLst>
</file>

<file path=ppt/tags/tag201.xml><?xml version="1.0" encoding="utf-8"?>
<p:tagLst xmlns:p="http://schemas.openxmlformats.org/presentationml/2006/main">
  <p:tag name="AS_UNIQUEID" val="625"/>
</p:tagLst>
</file>

<file path=ppt/tags/tag202.xml><?xml version="1.0" encoding="utf-8"?>
<p:tagLst xmlns:p="http://schemas.openxmlformats.org/presentationml/2006/main">
  <p:tag name="AS_UNIQUEID" val="626"/>
</p:tagLst>
</file>

<file path=ppt/tags/tag203.xml><?xml version="1.0" encoding="utf-8"?>
<p:tagLst xmlns:p="http://schemas.openxmlformats.org/presentationml/2006/main">
  <p:tag name="AS_UNIQUEID" val="627"/>
</p:tagLst>
</file>

<file path=ppt/tags/tag204.xml><?xml version="1.0" encoding="utf-8"?>
<p:tagLst xmlns:p="http://schemas.openxmlformats.org/presentationml/2006/main">
  <p:tag name="AS_UNIQUEID" val="628"/>
</p:tagLst>
</file>

<file path=ppt/tags/tag205.xml><?xml version="1.0" encoding="utf-8"?>
<p:tagLst xmlns:p="http://schemas.openxmlformats.org/presentationml/2006/main">
  <p:tag name="AS_UNIQUEID" val="629"/>
</p:tagLst>
</file>

<file path=ppt/tags/tag206.xml><?xml version="1.0" encoding="utf-8"?>
<p:tagLst xmlns:p="http://schemas.openxmlformats.org/presentationml/2006/main">
  <p:tag name="AS_UNIQUEID" val="630"/>
</p:tagLst>
</file>

<file path=ppt/tags/tag207.xml><?xml version="1.0" encoding="utf-8"?>
<p:tagLst xmlns:p="http://schemas.openxmlformats.org/presentationml/2006/main">
  <p:tag name="AS_UNIQUEID" val="631"/>
</p:tagLst>
</file>

<file path=ppt/tags/tag208.xml><?xml version="1.0" encoding="utf-8"?>
<p:tagLst xmlns:p="http://schemas.openxmlformats.org/presentationml/2006/main">
  <p:tag name="AS_UNIQUEID" val="632"/>
</p:tagLst>
</file>

<file path=ppt/tags/tag209.xml><?xml version="1.0" encoding="utf-8"?>
<p:tagLst xmlns:p="http://schemas.openxmlformats.org/presentationml/2006/main">
  <p:tag name="AS_UNIQUEID" val="633"/>
</p:tagLst>
</file>

<file path=ppt/tags/tag210.xml><?xml version="1.0" encoding="utf-8"?>
<p:tagLst xmlns:p="http://schemas.openxmlformats.org/presentationml/2006/main">
  <p:tag name="AS_UNIQUEID" val="634"/>
</p:tagLst>
</file>

<file path=ppt/tags/tag211.xml><?xml version="1.0" encoding="utf-8"?>
<p:tagLst xmlns:p="http://schemas.openxmlformats.org/presentationml/2006/main">
  <p:tag name="AS_UNIQUEID" val="635"/>
</p:tagLst>
</file>

<file path=ppt/tags/tag212.xml><?xml version="1.0" encoding="utf-8"?>
<p:tagLst xmlns:p="http://schemas.openxmlformats.org/presentationml/2006/main">
  <p:tag name="AS_UNIQUEID" val="636"/>
</p:tagLst>
</file>

<file path=ppt/tags/tag213.xml><?xml version="1.0" encoding="utf-8"?>
<p:tagLst xmlns:p="http://schemas.openxmlformats.org/presentationml/2006/main">
  <p:tag name="AS_UNIQUEID" val="637"/>
</p:tagLst>
</file>

<file path=ppt/tags/tag214.xml><?xml version="1.0" encoding="utf-8"?>
<p:tagLst xmlns:p="http://schemas.openxmlformats.org/presentationml/2006/main">
  <p:tag name="AS_UNIQUEID" val="638"/>
</p:tagLst>
</file>

<file path=ppt/tags/tag215.xml><?xml version="1.0" encoding="utf-8"?>
<p:tagLst xmlns:p="http://schemas.openxmlformats.org/presentationml/2006/main">
  <p:tag name="AS_UNIQUEID" val="639"/>
</p:tagLst>
</file>

<file path=ppt/tags/tag216.xml><?xml version="1.0" encoding="utf-8"?>
<p:tagLst xmlns:p="http://schemas.openxmlformats.org/presentationml/2006/main">
  <p:tag name="AS_UNIQUEID" val="640"/>
</p:tagLst>
</file>

<file path=ppt/tags/tag217.xml><?xml version="1.0" encoding="utf-8"?>
<p:tagLst xmlns:p="http://schemas.openxmlformats.org/presentationml/2006/main">
  <p:tag name="AS_UNIQUEID" val="641"/>
</p:tagLst>
</file>

<file path=ppt/tags/tag218.xml><?xml version="1.0" encoding="utf-8"?>
<p:tagLst xmlns:p="http://schemas.openxmlformats.org/presentationml/2006/main">
  <p:tag name="AS_UNIQUEID" val="642"/>
</p:tagLst>
</file>

<file path=ppt/tags/tag219.xml><?xml version="1.0" encoding="utf-8"?>
<p:tagLst xmlns:p="http://schemas.openxmlformats.org/presentationml/2006/main">
  <p:tag name="AS_UNIQUEID" val="643"/>
</p:tagLst>
</file>

<file path=ppt/tags/tag220.xml><?xml version="1.0" encoding="utf-8"?>
<p:tagLst xmlns:p="http://schemas.openxmlformats.org/presentationml/2006/main">
  <p:tag name="AS_UNIQUEID" val="644"/>
</p:tagLst>
</file>

<file path=ppt/tags/tag221.xml><?xml version="1.0" encoding="utf-8"?>
<p:tagLst xmlns:p="http://schemas.openxmlformats.org/presentationml/2006/main">
  <p:tag name="AS_UNIQUEID" val="51"/>
</p:tagLst>
</file>

<file path=ppt/tags/tag222.xml><?xml version="1.0" encoding="utf-8"?>
<p:tagLst xmlns:p="http://schemas.openxmlformats.org/presentationml/2006/main">
  <p:tag name="AS_UNIQUEID" val="52"/>
</p:tagLst>
</file>

<file path=ppt/tags/tag223.xml><?xml version="1.0" encoding="utf-8"?>
<p:tagLst xmlns:p="http://schemas.openxmlformats.org/presentationml/2006/main">
  <p:tag name="AS_UNIQUEID" val="53"/>
</p:tagLst>
</file>

<file path=ppt/tags/tag224.xml><?xml version="1.0" encoding="utf-8"?>
<p:tagLst xmlns:p="http://schemas.openxmlformats.org/presentationml/2006/main">
  <p:tag name="AS_UNIQUEID" val="54"/>
</p:tagLst>
</file>

<file path=ppt/tags/tag225.xml><?xml version="1.0" encoding="utf-8"?>
<p:tagLst xmlns:p="http://schemas.openxmlformats.org/presentationml/2006/main">
  <p:tag name="AS_UNIQUEID" val="55"/>
</p:tagLst>
</file>

<file path=ppt/tags/tag226.xml><?xml version="1.0" encoding="utf-8"?>
<p:tagLst xmlns:p="http://schemas.openxmlformats.org/presentationml/2006/main">
  <p:tag name="AS_UNIQUEID" val="645"/>
</p:tagLst>
</file>

<file path=ppt/tags/tag227.xml><?xml version="1.0" encoding="utf-8"?>
<p:tagLst xmlns:p="http://schemas.openxmlformats.org/presentationml/2006/main">
  <p:tag name="AS_UNIQUEID" val="96"/>
</p:tagLst>
</file>

<file path=ppt/tags/tag228.xml><?xml version="1.0" encoding="utf-8"?>
<p:tagLst xmlns:p="http://schemas.openxmlformats.org/presentationml/2006/main">
  <p:tag name="AS_UNIQUEID" val="97"/>
</p:tagLst>
</file>

<file path=ppt/tags/tag229.xml><?xml version="1.0" encoding="utf-8"?>
<p:tagLst xmlns:p="http://schemas.openxmlformats.org/presentationml/2006/main">
  <p:tag name="AS_UNIQUEID" val="98"/>
</p:tagLst>
</file>

<file path=ppt/tags/tag230.xml><?xml version="1.0" encoding="utf-8"?>
<p:tagLst xmlns:p="http://schemas.openxmlformats.org/presentationml/2006/main">
  <p:tag name="AS_UNIQUEID" val="99"/>
</p:tagLst>
</file>

<file path=ppt/tags/tag231.xml><?xml version="1.0" encoding="utf-8"?>
<p:tagLst xmlns:p="http://schemas.openxmlformats.org/presentationml/2006/main">
  <p:tag name="AS_UNIQUEID" val="100"/>
</p:tagLst>
</file>

<file path=ppt/tags/tag232.xml><?xml version="1.0" encoding="utf-8"?>
<p:tagLst xmlns:p="http://schemas.openxmlformats.org/presentationml/2006/main">
  <p:tag name="AS_UNIQUEID" val="646"/>
</p:tagLst>
</file>

<file path=ppt/tags/tag233.xml><?xml version="1.0" encoding="utf-8"?>
<p:tagLst xmlns:p="http://schemas.openxmlformats.org/presentationml/2006/main">
  <p:tag name="AS_UNIQUEID" val="647"/>
</p:tagLst>
</file>

<file path=ppt/tags/tag234.xml><?xml version="1.0" encoding="utf-8"?>
<p:tagLst xmlns:p="http://schemas.openxmlformats.org/presentationml/2006/main">
  <p:tag name="AS_UNIQUEID" val="648"/>
</p:tagLst>
</file>

<file path=ppt/tags/tag235.xml><?xml version="1.0" encoding="utf-8"?>
<p:tagLst xmlns:p="http://schemas.openxmlformats.org/presentationml/2006/main">
  <p:tag name="AS_UNIQUEID" val="649"/>
</p:tagLst>
</file>

<file path=ppt/tags/tag236.xml><?xml version="1.0" encoding="utf-8"?>
<p:tagLst xmlns:p="http://schemas.openxmlformats.org/presentationml/2006/main">
  <p:tag name="AS_UNIQUEID" val="650"/>
</p:tagLst>
</file>

<file path=ppt/tags/tag237.xml><?xml version="1.0" encoding="utf-8"?>
<p:tagLst xmlns:p="http://schemas.openxmlformats.org/presentationml/2006/main">
  <p:tag name="AS_UNIQUEID" val="651"/>
</p:tagLst>
</file>

<file path=ppt/tags/tag238.xml><?xml version="1.0" encoding="utf-8"?>
<p:tagLst xmlns:p="http://schemas.openxmlformats.org/presentationml/2006/main">
  <p:tag name="AS_UNIQUEID" val="652"/>
</p:tagLst>
</file>

<file path=ppt/tags/tag239.xml><?xml version="1.0" encoding="utf-8"?>
<p:tagLst xmlns:p="http://schemas.openxmlformats.org/presentationml/2006/main">
  <p:tag name="AS_UNIQUEID" val="653"/>
</p:tagLst>
</file>

<file path=ppt/tags/tag240.xml><?xml version="1.0" encoding="utf-8"?>
<p:tagLst xmlns:p="http://schemas.openxmlformats.org/presentationml/2006/main">
  <p:tag name="AS_UNIQUEID" val="654"/>
</p:tagLst>
</file>

<file path=ppt/tags/tag241.xml><?xml version="1.0" encoding="utf-8"?>
<p:tagLst xmlns:p="http://schemas.openxmlformats.org/presentationml/2006/main">
  <p:tag name="AS_UNIQUEID" val="655"/>
</p:tagLst>
</file>

<file path=ppt/tags/tag242.xml><?xml version="1.0" encoding="utf-8"?>
<p:tagLst xmlns:p="http://schemas.openxmlformats.org/presentationml/2006/main">
  <p:tag name="AS_UNIQUEID" val="656"/>
</p:tagLst>
</file>

<file path=ppt/tags/tag243.xml><?xml version="1.0" encoding="utf-8"?>
<p:tagLst xmlns:p="http://schemas.openxmlformats.org/presentationml/2006/main">
  <p:tag name="AS_UNIQUEID" val="657"/>
</p:tagLst>
</file>

<file path=ppt/tags/tag244.xml><?xml version="1.0" encoding="utf-8"?>
<p:tagLst xmlns:p="http://schemas.openxmlformats.org/presentationml/2006/main">
  <p:tag name="AS_UNIQUEID" val="658"/>
</p:tagLst>
</file>

<file path=ppt/tags/tag245.xml><?xml version="1.0" encoding="utf-8"?>
<p:tagLst xmlns:p="http://schemas.openxmlformats.org/presentationml/2006/main">
  <p:tag name="AS_UNIQUEID" val="659"/>
</p:tagLst>
</file>

<file path=ppt/tags/tag246.xml><?xml version="1.0" encoding="utf-8"?>
<p:tagLst xmlns:p="http://schemas.openxmlformats.org/presentationml/2006/main">
  <p:tag name="AS_UNIQUEID" val="660"/>
</p:tagLst>
</file>

<file path=ppt/tags/tag247.xml><?xml version="1.0" encoding="utf-8"?>
<p:tagLst xmlns:p="http://schemas.openxmlformats.org/presentationml/2006/main">
  <p:tag name="AS_UNIQUEID" val="661"/>
</p:tagLst>
</file>

<file path=ppt/tags/tag248.xml><?xml version="1.0" encoding="utf-8"?>
<p:tagLst xmlns:p="http://schemas.openxmlformats.org/presentationml/2006/main">
  <p:tag name="AS_UNIQUEID" val="662"/>
</p:tagLst>
</file>

<file path=ppt/tags/tag249.xml><?xml version="1.0" encoding="utf-8"?>
<p:tagLst xmlns:p="http://schemas.openxmlformats.org/presentationml/2006/main">
  <p:tag name="AS_UNIQUEID" val="663"/>
</p:tagLst>
</file>

<file path=ppt/tags/tag250.xml><?xml version="1.0" encoding="utf-8"?>
<p:tagLst xmlns:p="http://schemas.openxmlformats.org/presentationml/2006/main">
  <p:tag name="AS_UNIQUEID" val="664"/>
</p:tagLst>
</file>

<file path=ppt/tags/tag251.xml><?xml version="1.0" encoding="utf-8"?>
<p:tagLst xmlns:p="http://schemas.openxmlformats.org/presentationml/2006/main">
  <p:tag name="AS_UNIQUEID" val="665"/>
</p:tagLst>
</file>

<file path=ppt/tags/tag252.xml><?xml version="1.0" encoding="utf-8"?>
<p:tagLst xmlns:p="http://schemas.openxmlformats.org/presentationml/2006/main">
  <p:tag name="AS_UNIQUEID" val="666"/>
</p:tagLst>
</file>

<file path=ppt/tags/tag253.xml><?xml version="1.0" encoding="utf-8"?>
<p:tagLst xmlns:p="http://schemas.openxmlformats.org/presentationml/2006/main">
  <p:tag name="AS_UNIQUEID" val="667"/>
</p:tagLst>
</file>

<file path=ppt/tags/tag254.xml><?xml version="1.0" encoding="utf-8"?>
<p:tagLst xmlns:p="http://schemas.openxmlformats.org/presentationml/2006/main">
  <p:tag name="AS_UNIQUEID" val="668"/>
</p:tagLst>
</file>

<file path=ppt/tags/tag255.xml><?xml version="1.0" encoding="utf-8"?>
<p:tagLst xmlns:p="http://schemas.openxmlformats.org/presentationml/2006/main">
  <p:tag name="AS_UNIQUEID" val="669"/>
</p:tagLst>
</file>

<file path=ppt/tags/tag256.xml><?xml version="1.0" encoding="utf-8"?>
<p:tagLst xmlns:p="http://schemas.openxmlformats.org/presentationml/2006/main">
  <p:tag name="AS_UNIQUEID" val="670"/>
</p:tagLst>
</file>

<file path=ppt/tags/tag257.xml><?xml version="1.0" encoding="utf-8"?>
<p:tagLst xmlns:p="http://schemas.openxmlformats.org/presentationml/2006/main">
  <p:tag name="AS_UNIQUEID" val="671"/>
</p:tagLst>
</file>

<file path=ppt/tags/tag258.xml><?xml version="1.0" encoding="utf-8"?>
<p:tagLst xmlns:p="http://schemas.openxmlformats.org/presentationml/2006/main">
  <p:tag name="AS_UNIQUEID" val="672"/>
</p:tagLst>
</file>

<file path=ppt/tags/tag259.xml><?xml version="1.0" encoding="utf-8"?>
<p:tagLst xmlns:p="http://schemas.openxmlformats.org/presentationml/2006/main">
  <p:tag name="AS_UNIQUEID" val="673"/>
</p:tagLst>
</file>

<file path=ppt/tags/tag260.xml><?xml version="1.0" encoding="utf-8"?>
<p:tagLst xmlns:p="http://schemas.openxmlformats.org/presentationml/2006/main">
  <p:tag name="AS_UNIQUEID" val="674"/>
</p:tagLst>
</file>

<file path=ppt/tags/tag261.xml><?xml version="1.0" encoding="utf-8"?>
<p:tagLst xmlns:p="http://schemas.openxmlformats.org/presentationml/2006/main">
  <p:tag name="AS_UNIQUEID" val="675"/>
</p:tagLst>
</file>

<file path=ppt/tags/tag262.xml><?xml version="1.0" encoding="utf-8"?>
<p:tagLst xmlns:p="http://schemas.openxmlformats.org/presentationml/2006/main">
  <p:tag name="AS_UNIQUEID" val="676"/>
</p:tagLst>
</file>

<file path=ppt/tags/tag263.xml><?xml version="1.0" encoding="utf-8"?>
<p:tagLst xmlns:p="http://schemas.openxmlformats.org/presentationml/2006/main">
  <p:tag name="AS_UNIQUEID" val="677"/>
</p:tagLst>
</file>

<file path=ppt/tags/tag264.xml><?xml version="1.0" encoding="utf-8"?>
<p:tagLst xmlns:p="http://schemas.openxmlformats.org/presentationml/2006/main">
  <p:tag name="AS_UNIQUEID" val="678"/>
</p:tagLst>
</file>

<file path=ppt/tags/tag265.xml><?xml version="1.0" encoding="utf-8"?>
<p:tagLst xmlns:p="http://schemas.openxmlformats.org/presentationml/2006/main">
  <p:tag name="AS_UNIQUEID" val="679"/>
</p:tagLst>
</file>

<file path=ppt/tags/tag266.xml><?xml version="1.0" encoding="utf-8"?>
<p:tagLst xmlns:p="http://schemas.openxmlformats.org/presentationml/2006/main">
  <p:tag name="AS_UNIQUEID" val="680"/>
</p:tagLst>
</file>

<file path=ppt/tags/tag267.xml><?xml version="1.0" encoding="utf-8"?>
<p:tagLst xmlns:p="http://schemas.openxmlformats.org/presentationml/2006/main">
  <p:tag name="AS_UNIQUEID" val="681"/>
</p:tagLst>
</file>

<file path=ppt/tags/tag268.xml><?xml version="1.0" encoding="utf-8"?>
<p:tagLst xmlns:p="http://schemas.openxmlformats.org/presentationml/2006/main">
  <p:tag name="AS_UNIQUEID" val="682"/>
</p:tagLst>
</file>

<file path=ppt/tags/tag269.xml><?xml version="1.0" encoding="utf-8"?>
<p:tagLst xmlns:p="http://schemas.openxmlformats.org/presentationml/2006/main">
  <p:tag name="AS_UNIQUEID" val="683"/>
</p:tagLst>
</file>

<file path=ppt/tags/tag270.xml><?xml version="1.0" encoding="utf-8"?>
<p:tagLst xmlns:p="http://schemas.openxmlformats.org/presentationml/2006/main">
  <p:tag name="AS_UNIQUEID" val="684"/>
</p:tagLst>
</file>

<file path=ppt/tags/tag271.xml><?xml version="1.0" encoding="utf-8"?>
<p:tagLst xmlns:p="http://schemas.openxmlformats.org/presentationml/2006/main">
  <p:tag name="AS_UNIQUEID" val="685"/>
</p:tagLst>
</file>

<file path=ppt/tags/tag272.xml><?xml version="1.0" encoding="utf-8"?>
<p:tagLst xmlns:p="http://schemas.openxmlformats.org/presentationml/2006/main">
  <p:tag name="AS_UNIQUEID" val="686"/>
</p:tagLst>
</file>

<file path=ppt/tags/tag273.xml><?xml version="1.0" encoding="utf-8"?>
<p:tagLst xmlns:p="http://schemas.openxmlformats.org/presentationml/2006/main">
  <p:tag name="AS_UNIQUEID" val="687"/>
</p:tagLst>
</file>

<file path=ppt/tags/tag274.xml><?xml version="1.0" encoding="utf-8"?>
<p:tagLst xmlns:p="http://schemas.openxmlformats.org/presentationml/2006/main">
  <p:tag name="AS_UNIQUEID" val="688"/>
</p:tagLst>
</file>

<file path=ppt/tags/tag275.xml><?xml version="1.0" encoding="utf-8"?>
<p:tagLst xmlns:p="http://schemas.openxmlformats.org/presentationml/2006/main">
  <p:tag name="AS_UNIQUEID" val="689"/>
</p:tagLst>
</file>

<file path=ppt/tags/tag276.xml><?xml version="1.0" encoding="utf-8"?>
<p:tagLst xmlns:p="http://schemas.openxmlformats.org/presentationml/2006/main">
  <p:tag name="AS_UNIQUEID" val="690"/>
</p:tagLst>
</file>

<file path=ppt/tags/tag277.xml><?xml version="1.0" encoding="utf-8"?>
<p:tagLst xmlns:p="http://schemas.openxmlformats.org/presentationml/2006/main">
  <p:tag name="AS_UNIQUEID" val="691"/>
</p:tagLst>
</file>

<file path=ppt/tags/tag278.xml><?xml version="1.0" encoding="utf-8"?>
<p:tagLst xmlns:p="http://schemas.openxmlformats.org/presentationml/2006/main">
  <p:tag name="AS_UNIQUEID" val="692"/>
</p:tagLst>
</file>

<file path=ppt/tags/tag279.xml><?xml version="1.0" encoding="utf-8"?>
<p:tagLst xmlns:p="http://schemas.openxmlformats.org/presentationml/2006/main">
  <p:tag name="AS_UNIQUEID" val="693"/>
</p:tagLst>
</file>

<file path=ppt/tags/tag280.xml><?xml version="1.0" encoding="utf-8"?>
<p:tagLst xmlns:p="http://schemas.openxmlformats.org/presentationml/2006/main">
  <p:tag name="AS_UNIQUEID" val="694"/>
</p:tagLst>
</file>

<file path=ppt/tags/tag281.xml><?xml version="1.0" encoding="utf-8"?>
<p:tagLst xmlns:p="http://schemas.openxmlformats.org/presentationml/2006/main">
  <p:tag name="AS_UNIQUEID" val="695"/>
</p:tagLst>
</file>

<file path=ppt/tags/tag282.xml><?xml version="1.0" encoding="utf-8"?>
<p:tagLst xmlns:p="http://schemas.openxmlformats.org/presentationml/2006/main">
  <p:tag name="AS_UNIQUEID" val="696"/>
</p:tagLst>
</file>

<file path=ppt/tags/tag283.xml><?xml version="1.0" encoding="utf-8"?>
<p:tagLst xmlns:p="http://schemas.openxmlformats.org/presentationml/2006/main">
  <p:tag name="AS_UNIQUEID" val="697"/>
</p:tagLst>
</file>

<file path=ppt/tags/tag284.xml><?xml version="1.0" encoding="utf-8"?>
<p:tagLst xmlns:p="http://schemas.openxmlformats.org/presentationml/2006/main">
  <p:tag name="AS_UNIQUEID" val="698"/>
</p:tagLst>
</file>

<file path=ppt/tags/tag285.xml><?xml version="1.0" encoding="utf-8"?>
<p:tagLst xmlns:p="http://schemas.openxmlformats.org/presentationml/2006/main">
  <p:tag name="AS_UNIQUEID" val="699"/>
</p:tagLst>
</file>

<file path=ppt/tags/tag286.xml><?xml version="1.0" encoding="utf-8"?>
<p:tagLst xmlns:p="http://schemas.openxmlformats.org/presentationml/2006/main">
  <p:tag name="AS_UNIQUEID" val="700"/>
</p:tagLst>
</file>

<file path=ppt/tags/tag287.xml><?xml version="1.0" encoding="utf-8"?>
<p:tagLst xmlns:p="http://schemas.openxmlformats.org/presentationml/2006/main">
  <p:tag name="AS_UNIQUEID" val="701"/>
</p:tagLst>
</file>

<file path=ppt/tags/tag288.xml><?xml version="1.0" encoding="utf-8"?>
<p:tagLst xmlns:p="http://schemas.openxmlformats.org/presentationml/2006/main">
  <p:tag name="AS_UNIQUEID" val="702"/>
</p:tagLst>
</file>

<file path=ppt/tags/tag289.xml><?xml version="1.0" encoding="utf-8"?>
<p:tagLst xmlns:p="http://schemas.openxmlformats.org/presentationml/2006/main">
  <p:tag name="AS_UNIQUEID" val="703"/>
</p:tagLst>
</file>

<file path=ppt/tags/tag290.xml><?xml version="1.0" encoding="utf-8"?>
<p:tagLst xmlns:p="http://schemas.openxmlformats.org/presentationml/2006/main">
  <p:tag name="AS_UNIQUEID" val="704"/>
</p:tagLst>
</file>

<file path=ppt/tags/tag291.xml><?xml version="1.0" encoding="utf-8"?>
<p:tagLst xmlns:p="http://schemas.openxmlformats.org/presentationml/2006/main">
  <p:tag name="AS_UNIQUEID" val="705"/>
</p:tagLst>
</file>

<file path=ppt/tags/tag292.xml><?xml version="1.0" encoding="utf-8"?>
<p:tagLst xmlns:p="http://schemas.openxmlformats.org/presentationml/2006/main">
  <p:tag name="AS_UNIQUEID" val="706"/>
</p:tagLst>
</file>

<file path=ppt/tags/tag293.xml><?xml version="1.0" encoding="utf-8"?>
<p:tagLst xmlns:p="http://schemas.openxmlformats.org/presentationml/2006/main">
  <p:tag name="AS_UNIQUEID" val="707"/>
</p:tagLst>
</file>

<file path=ppt/tags/tag294.xml><?xml version="1.0" encoding="utf-8"?>
<p:tagLst xmlns:p="http://schemas.openxmlformats.org/presentationml/2006/main">
  <p:tag name="AS_UNIQUEID" val="708"/>
</p:tagLst>
</file>

<file path=ppt/tags/tag295.xml><?xml version="1.0" encoding="utf-8"?>
<p:tagLst xmlns:p="http://schemas.openxmlformats.org/presentationml/2006/main">
  <p:tag name="AS_UNIQUEID" val="709"/>
</p:tagLst>
</file>

<file path=ppt/tags/tag296.xml><?xml version="1.0" encoding="utf-8"?>
<p:tagLst xmlns:p="http://schemas.openxmlformats.org/presentationml/2006/main">
  <p:tag name="AS_UNIQUEID" val="56"/>
</p:tagLst>
</file>

<file path=ppt/tags/tag297.xml><?xml version="1.0" encoding="utf-8"?>
<p:tagLst xmlns:p="http://schemas.openxmlformats.org/presentationml/2006/main">
  <p:tag name="AS_UNIQUEID" val="57"/>
</p:tagLst>
</file>

<file path=ppt/tags/tag298.xml><?xml version="1.0" encoding="utf-8"?>
<p:tagLst xmlns:p="http://schemas.openxmlformats.org/presentationml/2006/main">
  <p:tag name="AS_UNIQUEID" val="58"/>
</p:tagLst>
</file>

<file path=ppt/tags/tag299.xml><?xml version="1.0" encoding="utf-8"?>
<p:tagLst xmlns:p="http://schemas.openxmlformats.org/presentationml/2006/main">
  <p:tag name="AS_UNIQUEID" val="59"/>
</p:tagLst>
</file>

<file path=ppt/tags/tag300.xml><?xml version="1.0" encoding="utf-8"?>
<p:tagLst xmlns:p="http://schemas.openxmlformats.org/presentationml/2006/main">
  <p:tag name="AS_UNIQUEID" val="60"/>
</p:tagLst>
</file>

<file path=ppt/tags/tag301.xml><?xml version="1.0" encoding="utf-8"?>
<p:tagLst xmlns:p="http://schemas.openxmlformats.org/presentationml/2006/main">
  <p:tag name="AS_UNIQUEID" val="710"/>
</p:tagLst>
</file>

<file path=ppt/tags/tag302.xml><?xml version="1.0" encoding="utf-8"?>
<p:tagLst xmlns:p="http://schemas.openxmlformats.org/presentationml/2006/main">
  <p:tag name="AS_UNIQUEID" val="101"/>
</p:tagLst>
</file>

<file path=ppt/tags/tag303.xml><?xml version="1.0" encoding="utf-8"?>
<p:tagLst xmlns:p="http://schemas.openxmlformats.org/presentationml/2006/main">
  <p:tag name="AS_UNIQUEID" val="102"/>
</p:tagLst>
</file>

<file path=ppt/tags/tag304.xml><?xml version="1.0" encoding="utf-8"?>
<p:tagLst xmlns:p="http://schemas.openxmlformats.org/presentationml/2006/main">
  <p:tag name="AS_UNIQUEID" val="103"/>
</p:tagLst>
</file>

<file path=ppt/tags/tag305.xml><?xml version="1.0" encoding="utf-8"?>
<p:tagLst xmlns:p="http://schemas.openxmlformats.org/presentationml/2006/main">
  <p:tag name="AS_UNIQUEID" val="104"/>
</p:tagLst>
</file>

<file path=ppt/tags/tag306.xml><?xml version="1.0" encoding="utf-8"?>
<p:tagLst xmlns:p="http://schemas.openxmlformats.org/presentationml/2006/main">
  <p:tag name="AS_UNIQUEID" val="105"/>
</p:tagLst>
</file>

<file path=ppt/tags/tag307.xml><?xml version="1.0" encoding="utf-8"?>
<p:tagLst xmlns:p="http://schemas.openxmlformats.org/presentationml/2006/main">
  <p:tag name="AS_UNIQUEID" val="711"/>
</p:tagLst>
</file>

<file path=ppt/tags/tag308.xml><?xml version="1.0" encoding="utf-8"?>
<p:tagLst xmlns:p="http://schemas.openxmlformats.org/presentationml/2006/main">
  <p:tag name="AS_UNIQUEID" val="712"/>
</p:tagLst>
</file>

<file path=ppt/tags/tag309.xml><?xml version="1.0" encoding="utf-8"?>
<p:tagLst xmlns:p="http://schemas.openxmlformats.org/presentationml/2006/main">
  <p:tag name="AS_UNIQUEID" val="713"/>
</p:tagLst>
</file>

<file path=ppt/tags/tag310.xml><?xml version="1.0" encoding="utf-8"?>
<p:tagLst xmlns:p="http://schemas.openxmlformats.org/presentationml/2006/main">
  <p:tag name="AS_UNIQUEID" val="714"/>
</p:tagLst>
</file>

<file path=ppt/tags/tag311.xml><?xml version="1.0" encoding="utf-8"?>
<p:tagLst xmlns:p="http://schemas.openxmlformats.org/presentationml/2006/main">
  <p:tag name="AS_UNIQUEID" val="715"/>
</p:tagLst>
</file>

<file path=ppt/tags/tag312.xml><?xml version="1.0" encoding="utf-8"?>
<p:tagLst xmlns:p="http://schemas.openxmlformats.org/presentationml/2006/main">
  <p:tag name="AS_UNIQUEID" val="716"/>
</p:tagLst>
</file>

<file path=ppt/tags/tag313.xml><?xml version="1.0" encoding="utf-8"?>
<p:tagLst xmlns:p="http://schemas.openxmlformats.org/presentationml/2006/main">
  <p:tag name="AS_UNIQUEID" val="717"/>
</p:tagLst>
</file>

<file path=ppt/tags/tag314.xml><?xml version="1.0" encoding="utf-8"?>
<p:tagLst xmlns:p="http://schemas.openxmlformats.org/presentationml/2006/main">
  <p:tag name="AS_UNIQUEID" val="718"/>
</p:tagLst>
</file>

<file path=ppt/tags/tag315.xml><?xml version="1.0" encoding="utf-8"?>
<p:tagLst xmlns:p="http://schemas.openxmlformats.org/presentationml/2006/main">
  <p:tag name="AS_UNIQUEID" val="719"/>
</p:tagLst>
</file>

<file path=ppt/tags/tag316.xml><?xml version="1.0" encoding="utf-8"?>
<p:tagLst xmlns:p="http://schemas.openxmlformats.org/presentationml/2006/main">
  <p:tag name="AS_UNIQUEID" val="720"/>
</p:tagLst>
</file>

<file path=ppt/tags/tag317.xml><?xml version="1.0" encoding="utf-8"?>
<p:tagLst xmlns:p="http://schemas.openxmlformats.org/presentationml/2006/main">
  <p:tag name="AS_UNIQUEID" val="721"/>
</p:tagLst>
</file>

<file path=ppt/tags/tag318.xml><?xml version="1.0" encoding="utf-8"?>
<p:tagLst xmlns:p="http://schemas.openxmlformats.org/presentationml/2006/main">
  <p:tag name="AS_UNIQUEID" val="722"/>
</p:tagLst>
</file>

<file path=ppt/tags/tag319.xml><?xml version="1.0" encoding="utf-8"?>
<p:tagLst xmlns:p="http://schemas.openxmlformats.org/presentationml/2006/main">
  <p:tag name="AS_UNIQUEID" val="723"/>
</p:tagLst>
</file>

<file path=ppt/tags/tag320.xml><?xml version="1.0" encoding="utf-8"?>
<p:tagLst xmlns:p="http://schemas.openxmlformats.org/presentationml/2006/main">
  <p:tag name="AS_UNIQUEID" val="724"/>
</p:tagLst>
</file>

<file path=ppt/tags/tag321.xml><?xml version="1.0" encoding="utf-8"?>
<p:tagLst xmlns:p="http://schemas.openxmlformats.org/presentationml/2006/main">
  <p:tag name="AS_UNIQUEID" val="725"/>
</p:tagLst>
</file>

<file path=ppt/tags/tag322.xml><?xml version="1.0" encoding="utf-8"?>
<p:tagLst xmlns:p="http://schemas.openxmlformats.org/presentationml/2006/main">
  <p:tag name="AS_UNIQUEID" val="726"/>
</p:tagLst>
</file>

<file path=ppt/tags/tag323.xml><?xml version="1.0" encoding="utf-8"?>
<p:tagLst xmlns:p="http://schemas.openxmlformats.org/presentationml/2006/main">
  <p:tag name="AS_UNIQUEID" val="727"/>
</p:tagLst>
</file>

<file path=ppt/tags/tag324.xml><?xml version="1.0" encoding="utf-8"?>
<p:tagLst xmlns:p="http://schemas.openxmlformats.org/presentationml/2006/main">
  <p:tag name="AS_UNIQUEID" val="728"/>
</p:tagLst>
</file>

<file path=ppt/tags/tag325.xml><?xml version="1.0" encoding="utf-8"?>
<p:tagLst xmlns:p="http://schemas.openxmlformats.org/presentationml/2006/main">
  <p:tag name="AS_UNIQUEID" val="729"/>
</p:tagLst>
</file>

<file path=ppt/tags/tag326.xml><?xml version="1.0" encoding="utf-8"?>
<p:tagLst xmlns:p="http://schemas.openxmlformats.org/presentationml/2006/main">
  <p:tag name="AS_UNIQUEID" val="730"/>
</p:tagLst>
</file>

<file path=ppt/tags/tag327.xml><?xml version="1.0" encoding="utf-8"?>
<p:tagLst xmlns:p="http://schemas.openxmlformats.org/presentationml/2006/main">
  <p:tag name="AS_UNIQUEID" val="731"/>
</p:tagLst>
</file>

<file path=ppt/tags/tag328.xml><?xml version="1.0" encoding="utf-8"?>
<p:tagLst xmlns:p="http://schemas.openxmlformats.org/presentationml/2006/main">
  <p:tag name="AS_UNIQUEID" val="732"/>
</p:tagLst>
</file>

<file path=ppt/tags/tag329.xml><?xml version="1.0" encoding="utf-8"?>
<p:tagLst xmlns:p="http://schemas.openxmlformats.org/presentationml/2006/main">
  <p:tag name="AS_UNIQUEID" val="733"/>
</p:tagLst>
</file>

<file path=ppt/tags/tag330.xml><?xml version="1.0" encoding="utf-8"?>
<p:tagLst xmlns:p="http://schemas.openxmlformats.org/presentationml/2006/main">
  <p:tag name="AS_UNIQUEID" val="734"/>
</p:tagLst>
</file>

<file path=ppt/tags/tag331.xml><?xml version="1.0" encoding="utf-8"?>
<p:tagLst xmlns:p="http://schemas.openxmlformats.org/presentationml/2006/main">
  <p:tag name="AS_UNIQUEID" val="735"/>
</p:tagLst>
</file>

<file path=ppt/tags/tag332.xml><?xml version="1.0" encoding="utf-8"?>
<p:tagLst xmlns:p="http://schemas.openxmlformats.org/presentationml/2006/main">
  <p:tag name="AS_UNIQUEID" val="736"/>
</p:tagLst>
</file>

<file path=ppt/tags/tag333.xml><?xml version="1.0" encoding="utf-8"?>
<p:tagLst xmlns:p="http://schemas.openxmlformats.org/presentationml/2006/main">
  <p:tag name="AS_UNIQUEID" val="737"/>
</p:tagLst>
</file>

<file path=ppt/tags/tag334.xml><?xml version="1.0" encoding="utf-8"?>
<p:tagLst xmlns:p="http://schemas.openxmlformats.org/presentationml/2006/main">
  <p:tag name="AS_UNIQUEID" val="738"/>
</p:tagLst>
</file>

<file path=ppt/tags/tag335.xml><?xml version="1.0" encoding="utf-8"?>
<p:tagLst xmlns:p="http://schemas.openxmlformats.org/presentationml/2006/main">
  <p:tag name="AS_UNIQUEID" val="739"/>
</p:tagLst>
</file>

<file path=ppt/tags/tag336.xml><?xml version="1.0" encoding="utf-8"?>
<p:tagLst xmlns:p="http://schemas.openxmlformats.org/presentationml/2006/main">
  <p:tag name="AS_UNIQUEID" val="740"/>
</p:tagLst>
</file>

<file path=ppt/tags/tag337.xml><?xml version="1.0" encoding="utf-8"?>
<p:tagLst xmlns:p="http://schemas.openxmlformats.org/presentationml/2006/main">
  <p:tag name="AS_UNIQUEID" val="741"/>
</p:tagLst>
</file>

<file path=ppt/tags/tag338.xml><?xml version="1.0" encoding="utf-8"?>
<p:tagLst xmlns:p="http://schemas.openxmlformats.org/presentationml/2006/main">
  <p:tag name="AS_UNIQUEID" val="742"/>
</p:tagLst>
</file>

<file path=ppt/tags/tag339.xml><?xml version="1.0" encoding="utf-8"?>
<p:tagLst xmlns:p="http://schemas.openxmlformats.org/presentationml/2006/main">
  <p:tag name="AS_UNIQUEID" val="743"/>
</p:tagLst>
</file>

<file path=ppt/tags/tag340.xml><?xml version="1.0" encoding="utf-8"?>
<p:tagLst xmlns:p="http://schemas.openxmlformats.org/presentationml/2006/main">
  <p:tag name="AS_UNIQUEID" val="744"/>
</p:tagLst>
</file>

<file path=ppt/tags/tag341.xml><?xml version="1.0" encoding="utf-8"?>
<p:tagLst xmlns:p="http://schemas.openxmlformats.org/presentationml/2006/main">
  <p:tag name="AS_UNIQUEID" val="745"/>
</p:tagLst>
</file>

<file path=ppt/tags/tag342.xml><?xml version="1.0" encoding="utf-8"?>
<p:tagLst xmlns:p="http://schemas.openxmlformats.org/presentationml/2006/main">
  <p:tag name="AS_UNIQUEID" val="746"/>
</p:tagLst>
</file>

<file path=ppt/tags/tag343.xml><?xml version="1.0" encoding="utf-8"?>
<p:tagLst xmlns:p="http://schemas.openxmlformats.org/presentationml/2006/main">
  <p:tag name="AS_UNIQUEID" val="747"/>
</p:tagLst>
</file>

<file path=ppt/tags/tag344.xml><?xml version="1.0" encoding="utf-8"?>
<p:tagLst xmlns:p="http://schemas.openxmlformats.org/presentationml/2006/main">
  <p:tag name="AS_UNIQUEID" val="748"/>
</p:tagLst>
</file>

<file path=ppt/tags/tag345.xml><?xml version="1.0" encoding="utf-8"?>
<p:tagLst xmlns:p="http://schemas.openxmlformats.org/presentationml/2006/main">
  <p:tag name="AS_UNIQUEID" val="749"/>
</p:tagLst>
</file>

<file path=ppt/tags/tag346.xml><?xml version="1.0" encoding="utf-8"?>
<p:tagLst xmlns:p="http://schemas.openxmlformats.org/presentationml/2006/main">
  <p:tag name="AS_UNIQUEID" val="750"/>
</p:tagLst>
</file>

<file path=ppt/tags/tag347.xml><?xml version="1.0" encoding="utf-8"?>
<p:tagLst xmlns:p="http://schemas.openxmlformats.org/presentationml/2006/main">
  <p:tag name="AS_UNIQUEID" val="751"/>
</p:tagLst>
</file>

<file path=ppt/tags/tag348.xml><?xml version="1.0" encoding="utf-8"?>
<p:tagLst xmlns:p="http://schemas.openxmlformats.org/presentationml/2006/main">
  <p:tag name="AS_UNIQUEID" val="752"/>
</p:tagLst>
</file>

<file path=ppt/tags/tag349.xml><?xml version="1.0" encoding="utf-8"?>
<p:tagLst xmlns:p="http://schemas.openxmlformats.org/presentationml/2006/main">
  <p:tag name="AS_UNIQUEID" val="753"/>
</p:tagLst>
</file>

<file path=ppt/tags/tag350.xml><?xml version="1.0" encoding="utf-8"?>
<p:tagLst xmlns:p="http://schemas.openxmlformats.org/presentationml/2006/main">
  <p:tag name="AS_UNIQUEID" val="754"/>
</p:tagLst>
</file>

<file path=ppt/tags/tag351.xml><?xml version="1.0" encoding="utf-8"?>
<p:tagLst xmlns:p="http://schemas.openxmlformats.org/presentationml/2006/main">
  <p:tag name="AS_UNIQUEID" val="755"/>
</p:tagLst>
</file>

<file path=ppt/tags/tag352.xml><?xml version="1.0" encoding="utf-8"?>
<p:tagLst xmlns:p="http://schemas.openxmlformats.org/presentationml/2006/main">
  <p:tag name="AS_UNIQUEID" val="756"/>
</p:tagLst>
</file>

<file path=ppt/tags/tag353.xml><?xml version="1.0" encoding="utf-8"?>
<p:tagLst xmlns:p="http://schemas.openxmlformats.org/presentationml/2006/main">
  <p:tag name="AS_UNIQUEID" val="757"/>
</p:tagLst>
</file>

<file path=ppt/tags/tag354.xml><?xml version="1.0" encoding="utf-8"?>
<p:tagLst xmlns:p="http://schemas.openxmlformats.org/presentationml/2006/main">
  <p:tag name="AS_UNIQUEID" val="758"/>
</p:tagLst>
</file>

<file path=ppt/tags/tag355.xml><?xml version="1.0" encoding="utf-8"?>
<p:tagLst xmlns:p="http://schemas.openxmlformats.org/presentationml/2006/main">
  <p:tag name="AS_UNIQUEID" val="759"/>
</p:tagLst>
</file>

<file path=ppt/tags/tag356.xml><?xml version="1.0" encoding="utf-8"?>
<p:tagLst xmlns:p="http://schemas.openxmlformats.org/presentationml/2006/main">
  <p:tag name="AS_UNIQUEID" val="760"/>
</p:tagLst>
</file>

<file path=ppt/tags/tag357.xml><?xml version="1.0" encoding="utf-8"?>
<p:tagLst xmlns:p="http://schemas.openxmlformats.org/presentationml/2006/main">
  <p:tag name="AS_UNIQUEID" val="761"/>
</p:tagLst>
</file>

<file path=ppt/tags/tag358.xml><?xml version="1.0" encoding="utf-8"?>
<p:tagLst xmlns:p="http://schemas.openxmlformats.org/presentationml/2006/main">
  <p:tag name="AS_UNIQUEID" val="762"/>
</p:tagLst>
</file>

<file path=ppt/tags/tag359.xml><?xml version="1.0" encoding="utf-8"?>
<p:tagLst xmlns:p="http://schemas.openxmlformats.org/presentationml/2006/main">
  <p:tag name="AS_UNIQUEID" val="763"/>
</p:tagLst>
</file>

<file path=ppt/tags/tag360.xml><?xml version="1.0" encoding="utf-8"?>
<p:tagLst xmlns:p="http://schemas.openxmlformats.org/presentationml/2006/main">
  <p:tag name="AS_UNIQUEID" val="764"/>
</p:tagLst>
</file>

<file path=ppt/tags/tag361.xml><?xml version="1.0" encoding="utf-8"?>
<p:tagLst xmlns:p="http://schemas.openxmlformats.org/presentationml/2006/main">
  <p:tag name="AS_UNIQUEID" val="765"/>
</p:tagLst>
</file>

<file path=ppt/tags/tag362.xml><?xml version="1.0" encoding="utf-8"?>
<p:tagLst xmlns:p="http://schemas.openxmlformats.org/presentationml/2006/main">
  <p:tag name="AS_UNIQUEID" val="766"/>
</p:tagLst>
</file>

<file path=ppt/tags/tag363.xml><?xml version="1.0" encoding="utf-8"?>
<p:tagLst xmlns:p="http://schemas.openxmlformats.org/presentationml/2006/main">
  <p:tag name="AS_UNIQUEID" val="767"/>
</p:tagLst>
</file>

<file path=ppt/tags/tag364.xml><?xml version="1.0" encoding="utf-8"?>
<p:tagLst xmlns:p="http://schemas.openxmlformats.org/presentationml/2006/main">
  <p:tag name="AS_UNIQUEID" val="768"/>
</p:tagLst>
</file>

<file path=ppt/tags/tag365.xml><?xml version="1.0" encoding="utf-8"?>
<p:tagLst xmlns:p="http://schemas.openxmlformats.org/presentationml/2006/main">
  <p:tag name="AS_UNIQUEID" val="769"/>
</p:tagLst>
</file>

<file path=ppt/tags/tag366.xml><?xml version="1.0" encoding="utf-8"?>
<p:tagLst xmlns:p="http://schemas.openxmlformats.org/presentationml/2006/main">
  <p:tag name="AS_UNIQUEID" val="770"/>
</p:tagLst>
</file>

<file path=ppt/tags/tag367.xml><?xml version="1.0" encoding="utf-8"?>
<p:tagLst xmlns:p="http://schemas.openxmlformats.org/presentationml/2006/main">
  <p:tag name="AS_UNIQUEID" val="771"/>
</p:tagLst>
</file>

<file path=ppt/tags/tag368.xml><?xml version="1.0" encoding="utf-8"?>
<p:tagLst xmlns:p="http://schemas.openxmlformats.org/presentationml/2006/main">
  <p:tag name="AS_UNIQUEID" val="772"/>
</p:tagLst>
</file>

<file path=ppt/tags/tag369.xml><?xml version="1.0" encoding="utf-8"?>
<p:tagLst xmlns:p="http://schemas.openxmlformats.org/presentationml/2006/main">
  <p:tag name="AS_UNIQUEID" val="773"/>
</p:tagLst>
</file>

<file path=ppt/tags/tag370.xml><?xml version="1.0" encoding="utf-8"?>
<p:tagLst xmlns:p="http://schemas.openxmlformats.org/presentationml/2006/main">
  <p:tag name="AS_UNIQUEID" val="774"/>
</p:tagLst>
</file>

<file path=ppt/tags/tag371.xml><?xml version="1.0" encoding="utf-8"?>
<p:tagLst xmlns:p="http://schemas.openxmlformats.org/presentationml/2006/main">
  <p:tag name="AS_UNIQUEID" val="61"/>
</p:tagLst>
</file>

<file path=ppt/tags/tag372.xml><?xml version="1.0" encoding="utf-8"?>
<p:tagLst xmlns:p="http://schemas.openxmlformats.org/presentationml/2006/main">
  <p:tag name="AS_UNIQUEID" val="62"/>
</p:tagLst>
</file>

<file path=ppt/tags/tag373.xml><?xml version="1.0" encoding="utf-8"?>
<p:tagLst xmlns:p="http://schemas.openxmlformats.org/presentationml/2006/main">
  <p:tag name="AS_UNIQUEID" val="63"/>
</p:tagLst>
</file>

<file path=ppt/tags/tag374.xml><?xml version="1.0" encoding="utf-8"?>
<p:tagLst xmlns:p="http://schemas.openxmlformats.org/presentationml/2006/main">
  <p:tag name="AS_UNIQUEID" val="64"/>
</p:tagLst>
</file>

<file path=ppt/tags/tag375.xml><?xml version="1.0" encoding="utf-8"?>
<p:tagLst xmlns:p="http://schemas.openxmlformats.org/presentationml/2006/main">
  <p:tag name="AS_UNIQUEID" val="65"/>
</p:tagLst>
</file>

<file path=ppt/tags/tag376.xml><?xml version="1.0" encoding="utf-8"?>
<p:tagLst xmlns:p="http://schemas.openxmlformats.org/presentationml/2006/main">
  <p:tag name="AS_UNIQUEID" val="775"/>
</p:tagLst>
</file>

<file path=ppt/tags/tag377.xml><?xml version="1.0" encoding="utf-8"?>
<p:tagLst xmlns:p="http://schemas.openxmlformats.org/presentationml/2006/main">
  <p:tag name="AS_UNIQUEID" val="106"/>
</p:tagLst>
</file>

<file path=ppt/tags/tag378.xml><?xml version="1.0" encoding="utf-8"?>
<p:tagLst xmlns:p="http://schemas.openxmlformats.org/presentationml/2006/main">
  <p:tag name="AS_UNIQUEID" val="107"/>
</p:tagLst>
</file>

<file path=ppt/tags/tag379.xml><?xml version="1.0" encoding="utf-8"?>
<p:tagLst xmlns:p="http://schemas.openxmlformats.org/presentationml/2006/main">
  <p:tag name="AS_UNIQUEID" val="108"/>
</p:tagLst>
</file>

<file path=ppt/tags/tag380.xml><?xml version="1.0" encoding="utf-8"?>
<p:tagLst xmlns:p="http://schemas.openxmlformats.org/presentationml/2006/main">
  <p:tag name="AS_UNIQUEID" val="109"/>
</p:tagLst>
</file>

<file path=ppt/tags/tag381.xml><?xml version="1.0" encoding="utf-8"?>
<p:tagLst xmlns:p="http://schemas.openxmlformats.org/presentationml/2006/main">
  <p:tag name="AS_UNIQUEID" val="110"/>
</p:tagLst>
</file>

<file path=ppt/tags/tag382.xml><?xml version="1.0" encoding="utf-8"?>
<p:tagLst xmlns:p="http://schemas.openxmlformats.org/presentationml/2006/main">
  <p:tag name="AS_UNIQUEID" val="776"/>
</p:tagLst>
</file>

<file path=ppt/tags/tag383.xml><?xml version="1.0" encoding="utf-8"?>
<p:tagLst xmlns:p="http://schemas.openxmlformats.org/presentationml/2006/main">
  <p:tag name="AS_UNIQUEID" val="777"/>
</p:tagLst>
</file>

<file path=ppt/tags/tag384.xml><?xml version="1.0" encoding="utf-8"?>
<p:tagLst xmlns:p="http://schemas.openxmlformats.org/presentationml/2006/main">
  <p:tag name="AS_UNIQUEID" val="778"/>
</p:tagLst>
</file>

<file path=ppt/tags/tag385.xml><?xml version="1.0" encoding="utf-8"?>
<p:tagLst xmlns:p="http://schemas.openxmlformats.org/presentationml/2006/main">
  <p:tag name="AS_UNIQUEID" val="779"/>
</p:tagLst>
</file>

<file path=ppt/tags/tag386.xml><?xml version="1.0" encoding="utf-8"?>
<p:tagLst xmlns:p="http://schemas.openxmlformats.org/presentationml/2006/main">
  <p:tag name="AS_UNIQUEID" val="780"/>
</p:tagLst>
</file>

<file path=ppt/tags/tag387.xml><?xml version="1.0" encoding="utf-8"?>
<p:tagLst xmlns:p="http://schemas.openxmlformats.org/presentationml/2006/main">
  <p:tag name="AS_UNIQUEID" val="781"/>
</p:tagLst>
</file>

<file path=ppt/tags/tag388.xml><?xml version="1.0" encoding="utf-8"?>
<p:tagLst xmlns:p="http://schemas.openxmlformats.org/presentationml/2006/main">
  <p:tag name="AS_UNIQUEID" val="782"/>
</p:tagLst>
</file>

<file path=ppt/tags/tag389.xml><?xml version="1.0" encoding="utf-8"?>
<p:tagLst xmlns:p="http://schemas.openxmlformats.org/presentationml/2006/main">
  <p:tag name="AS_UNIQUEID" val="783"/>
</p:tagLst>
</file>

<file path=ppt/tags/tag390.xml><?xml version="1.0" encoding="utf-8"?>
<p:tagLst xmlns:p="http://schemas.openxmlformats.org/presentationml/2006/main">
  <p:tag name="AS_UNIQUEID" val="784"/>
</p:tagLst>
</file>

<file path=ppt/tags/tag391.xml><?xml version="1.0" encoding="utf-8"?>
<p:tagLst xmlns:p="http://schemas.openxmlformats.org/presentationml/2006/main">
  <p:tag name="AS_UNIQUEID" val="785"/>
</p:tagLst>
</file>

<file path=ppt/tags/tag392.xml><?xml version="1.0" encoding="utf-8"?>
<p:tagLst xmlns:p="http://schemas.openxmlformats.org/presentationml/2006/main">
  <p:tag name="AS_UNIQUEID" val="786"/>
</p:tagLst>
</file>

<file path=ppt/tags/tag393.xml><?xml version="1.0" encoding="utf-8"?>
<p:tagLst xmlns:p="http://schemas.openxmlformats.org/presentationml/2006/main">
  <p:tag name="AS_UNIQUEID" val="787"/>
</p:tagLst>
</file>

<file path=ppt/tags/tag394.xml><?xml version="1.0" encoding="utf-8"?>
<p:tagLst xmlns:p="http://schemas.openxmlformats.org/presentationml/2006/main">
  <p:tag name="AS_UNIQUEID" val="788"/>
</p:tagLst>
</file>

<file path=ppt/tags/tag395.xml><?xml version="1.0" encoding="utf-8"?>
<p:tagLst xmlns:p="http://schemas.openxmlformats.org/presentationml/2006/main">
  <p:tag name="AS_UNIQUEID" val="789"/>
</p:tagLst>
</file>

<file path=ppt/tags/tag396.xml><?xml version="1.0" encoding="utf-8"?>
<p:tagLst xmlns:p="http://schemas.openxmlformats.org/presentationml/2006/main">
  <p:tag name="AS_UNIQUEID" val="790"/>
</p:tagLst>
</file>

<file path=ppt/tags/tag397.xml><?xml version="1.0" encoding="utf-8"?>
<p:tagLst xmlns:p="http://schemas.openxmlformats.org/presentationml/2006/main">
  <p:tag name="AS_UNIQUEID" val="791"/>
</p:tagLst>
</file>

<file path=ppt/tags/tag398.xml><?xml version="1.0" encoding="utf-8"?>
<p:tagLst xmlns:p="http://schemas.openxmlformats.org/presentationml/2006/main">
  <p:tag name="AS_UNIQUEID" val="792"/>
</p:tagLst>
</file>

<file path=ppt/tags/tag399.xml><?xml version="1.0" encoding="utf-8"?>
<p:tagLst xmlns:p="http://schemas.openxmlformats.org/presentationml/2006/main">
  <p:tag name="AS_UNIQUEID" val="793"/>
</p:tagLst>
</file>

<file path=ppt/tags/tag400.xml><?xml version="1.0" encoding="utf-8"?>
<p:tagLst xmlns:p="http://schemas.openxmlformats.org/presentationml/2006/main">
  <p:tag name="AS_UNIQUEID" val="794"/>
</p:tagLst>
</file>

<file path=ppt/tags/tag401.xml><?xml version="1.0" encoding="utf-8"?>
<p:tagLst xmlns:p="http://schemas.openxmlformats.org/presentationml/2006/main">
  <p:tag name="AS_UNIQUEID" val="795"/>
</p:tagLst>
</file>

<file path=ppt/tags/tag402.xml><?xml version="1.0" encoding="utf-8"?>
<p:tagLst xmlns:p="http://schemas.openxmlformats.org/presentationml/2006/main">
  <p:tag name="AS_UNIQUEID" val="796"/>
</p:tagLst>
</file>

<file path=ppt/tags/tag403.xml><?xml version="1.0" encoding="utf-8"?>
<p:tagLst xmlns:p="http://schemas.openxmlformats.org/presentationml/2006/main">
  <p:tag name="AS_UNIQUEID" val="797"/>
</p:tagLst>
</file>

<file path=ppt/tags/tag404.xml><?xml version="1.0" encoding="utf-8"?>
<p:tagLst xmlns:p="http://schemas.openxmlformats.org/presentationml/2006/main">
  <p:tag name="AS_UNIQUEID" val="798"/>
</p:tagLst>
</file>

<file path=ppt/tags/tag405.xml><?xml version="1.0" encoding="utf-8"?>
<p:tagLst xmlns:p="http://schemas.openxmlformats.org/presentationml/2006/main">
  <p:tag name="AS_UNIQUEID" val="799"/>
</p:tagLst>
</file>

<file path=ppt/tags/tag406.xml><?xml version="1.0" encoding="utf-8"?>
<p:tagLst xmlns:p="http://schemas.openxmlformats.org/presentationml/2006/main">
  <p:tag name="AS_UNIQUEID" val="800"/>
</p:tagLst>
</file>

<file path=ppt/tags/tag407.xml><?xml version="1.0" encoding="utf-8"?>
<p:tagLst xmlns:p="http://schemas.openxmlformats.org/presentationml/2006/main">
  <p:tag name="AS_UNIQUEID" val="801"/>
</p:tagLst>
</file>

<file path=ppt/tags/tag408.xml><?xml version="1.0" encoding="utf-8"?>
<p:tagLst xmlns:p="http://schemas.openxmlformats.org/presentationml/2006/main">
  <p:tag name="AS_UNIQUEID" val="802"/>
</p:tagLst>
</file>

<file path=ppt/tags/tag409.xml><?xml version="1.0" encoding="utf-8"?>
<p:tagLst xmlns:p="http://schemas.openxmlformats.org/presentationml/2006/main">
  <p:tag name="AS_UNIQUEID" val="803"/>
</p:tagLst>
</file>

<file path=ppt/tags/tag410.xml><?xml version="1.0" encoding="utf-8"?>
<p:tagLst xmlns:p="http://schemas.openxmlformats.org/presentationml/2006/main">
  <p:tag name="AS_UNIQUEID" val="804"/>
</p:tagLst>
</file>

<file path=ppt/tags/tag411.xml><?xml version="1.0" encoding="utf-8"?>
<p:tagLst xmlns:p="http://schemas.openxmlformats.org/presentationml/2006/main">
  <p:tag name="AS_UNIQUEID" val="805"/>
</p:tagLst>
</file>

<file path=ppt/tags/tag412.xml><?xml version="1.0" encoding="utf-8"?>
<p:tagLst xmlns:p="http://schemas.openxmlformats.org/presentationml/2006/main">
  <p:tag name="AS_UNIQUEID" val="806"/>
</p:tagLst>
</file>

<file path=ppt/tags/tag413.xml><?xml version="1.0" encoding="utf-8"?>
<p:tagLst xmlns:p="http://schemas.openxmlformats.org/presentationml/2006/main">
  <p:tag name="AS_UNIQUEID" val="807"/>
</p:tagLst>
</file>

<file path=ppt/tags/tag414.xml><?xml version="1.0" encoding="utf-8"?>
<p:tagLst xmlns:p="http://schemas.openxmlformats.org/presentationml/2006/main">
  <p:tag name="AS_UNIQUEID" val="808"/>
</p:tagLst>
</file>

<file path=ppt/tags/tag415.xml><?xml version="1.0" encoding="utf-8"?>
<p:tagLst xmlns:p="http://schemas.openxmlformats.org/presentationml/2006/main">
  <p:tag name="AS_UNIQUEID" val="809"/>
</p:tagLst>
</file>

<file path=ppt/tags/tag416.xml><?xml version="1.0" encoding="utf-8"?>
<p:tagLst xmlns:p="http://schemas.openxmlformats.org/presentationml/2006/main">
  <p:tag name="AS_UNIQUEID" val="810"/>
</p:tagLst>
</file>

<file path=ppt/tags/tag417.xml><?xml version="1.0" encoding="utf-8"?>
<p:tagLst xmlns:p="http://schemas.openxmlformats.org/presentationml/2006/main">
  <p:tag name="AS_UNIQUEID" val="811"/>
</p:tagLst>
</file>

<file path=ppt/tags/tag418.xml><?xml version="1.0" encoding="utf-8"?>
<p:tagLst xmlns:p="http://schemas.openxmlformats.org/presentationml/2006/main">
  <p:tag name="AS_UNIQUEID" val="812"/>
</p:tagLst>
</file>

<file path=ppt/tags/tag419.xml><?xml version="1.0" encoding="utf-8"?>
<p:tagLst xmlns:p="http://schemas.openxmlformats.org/presentationml/2006/main">
  <p:tag name="AS_UNIQUEID" val="813"/>
</p:tagLst>
</file>

<file path=ppt/tags/tag420.xml><?xml version="1.0" encoding="utf-8"?>
<p:tagLst xmlns:p="http://schemas.openxmlformats.org/presentationml/2006/main">
  <p:tag name="AS_UNIQUEID" val="814"/>
</p:tagLst>
</file>

<file path=ppt/tags/tag421.xml><?xml version="1.0" encoding="utf-8"?>
<p:tagLst xmlns:p="http://schemas.openxmlformats.org/presentationml/2006/main">
  <p:tag name="AS_UNIQUEID" val="815"/>
</p:tagLst>
</file>

<file path=ppt/tags/tag422.xml><?xml version="1.0" encoding="utf-8"?>
<p:tagLst xmlns:p="http://schemas.openxmlformats.org/presentationml/2006/main">
  <p:tag name="AS_UNIQUEID" val="816"/>
</p:tagLst>
</file>

<file path=ppt/tags/tag423.xml><?xml version="1.0" encoding="utf-8"?>
<p:tagLst xmlns:p="http://schemas.openxmlformats.org/presentationml/2006/main">
  <p:tag name="AS_UNIQUEID" val="817"/>
</p:tagLst>
</file>

<file path=ppt/tags/tag424.xml><?xml version="1.0" encoding="utf-8"?>
<p:tagLst xmlns:p="http://schemas.openxmlformats.org/presentationml/2006/main">
  <p:tag name="AS_UNIQUEID" val="818"/>
</p:tagLst>
</file>

<file path=ppt/tags/tag425.xml><?xml version="1.0" encoding="utf-8"?>
<p:tagLst xmlns:p="http://schemas.openxmlformats.org/presentationml/2006/main">
  <p:tag name="AS_UNIQUEID" val="819"/>
</p:tagLst>
</file>

<file path=ppt/tags/tag426.xml><?xml version="1.0" encoding="utf-8"?>
<p:tagLst xmlns:p="http://schemas.openxmlformats.org/presentationml/2006/main">
  <p:tag name="AS_UNIQUEID" val="820"/>
</p:tagLst>
</file>

<file path=ppt/tags/tag427.xml><?xml version="1.0" encoding="utf-8"?>
<p:tagLst xmlns:p="http://schemas.openxmlformats.org/presentationml/2006/main">
  <p:tag name="AS_UNIQUEID" val="821"/>
</p:tagLst>
</file>

<file path=ppt/tags/tag428.xml><?xml version="1.0" encoding="utf-8"?>
<p:tagLst xmlns:p="http://schemas.openxmlformats.org/presentationml/2006/main">
  <p:tag name="AS_UNIQUEID" val="822"/>
</p:tagLst>
</file>

<file path=ppt/tags/tag429.xml><?xml version="1.0" encoding="utf-8"?>
<p:tagLst xmlns:p="http://schemas.openxmlformats.org/presentationml/2006/main">
  <p:tag name="AS_UNIQUEID" val="823"/>
</p:tagLst>
</file>

<file path=ppt/tags/tag430.xml><?xml version="1.0" encoding="utf-8"?>
<p:tagLst xmlns:p="http://schemas.openxmlformats.org/presentationml/2006/main">
  <p:tag name="AS_UNIQUEID" val="824"/>
</p:tagLst>
</file>

<file path=ppt/tags/tag431.xml><?xml version="1.0" encoding="utf-8"?>
<p:tagLst xmlns:p="http://schemas.openxmlformats.org/presentationml/2006/main">
  <p:tag name="AS_UNIQUEID" val="825"/>
</p:tagLst>
</file>

<file path=ppt/tags/tag432.xml><?xml version="1.0" encoding="utf-8"?>
<p:tagLst xmlns:p="http://schemas.openxmlformats.org/presentationml/2006/main">
  <p:tag name="AS_UNIQUEID" val="826"/>
</p:tagLst>
</file>

<file path=ppt/tags/tag433.xml><?xml version="1.0" encoding="utf-8"?>
<p:tagLst xmlns:p="http://schemas.openxmlformats.org/presentationml/2006/main">
  <p:tag name="AS_UNIQUEID" val="827"/>
</p:tagLst>
</file>

<file path=ppt/tags/tag434.xml><?xml version="1.0" encoding="utf-8"?>
<p:tagLst xmlns:p="http://schemas.openxmlformats.org/presentationml/2006/main">
  <p:tag name="AS_UNIQUEID" val="828"/>
</p:tagLst>
</file>

<file path=ppt/tags/tag435.xml><?xml version="1.0" encoding="utf-8"?>
<p:tagLst xmlns:p="http://schemas.openxmlformats.org/presentationml/2006/main">
  <p:tag name="AS_UNIQUEID" val="829"/>
</p:tagLst>
</file>

<file path=ppt/tags/tag436.xml><?xml version="1.0" encoding="utf-8"?>
<p:tagLst xmlns:p="http://schemas.openxmlformats.org/presentationml/2006/main">
  <p:tag name="AS_UNIQUEID" val="830"/>
</p:tagLst>
</file>

<file path=ppt/tags/tag437.xml><?xml version="1.0" encoding="utf-8"?>
<p:tagLst xmlns:p="http://schemas.openxmlformats.org/presentationml/2006/main">
  <p:tag name="AS_UNIQUEID" val="831"/>
</p:tagLst>
</file>

<file path=ppt/tags/tag438.xml><?xml version="1.0" encoding="utf-8"?>
<p:tagLst xmlns:p="http://schemas.openxmlformats.org/presentationml/2006/main">
  <p:tag name="AS_UNIQUEID" val="832"/>
</p:tagLst>
</file>

<file path=ppt/tags/tag439.xml><?xml version="1.0" encoding="utf-8"?>
<p:tagLst xmlns:p="http://schemas.openxmlformats.org/presentationml/2006/main">
  <p:tag name="AS_UNIQUEID" val="833"/>
</p:tagLst>
</file>

<file path=ppt/tags/tag440.xml><?xml version="1.0" encoding="utf-8"?>
<p:tagLst xmlns:p="http://schemas.openxmlformats.org/presentationml/2006/main">
  <p:tag name="AS_UNIQUEID" val="834"/>
</p:tagLst>
</file>

<file path=ppt/tags/tag441.xml><?xml version="1.0" encoding="utf-8"?>
<p:tagLst xmlns:p="http://schemas.openxmlformats.org/presentationml/2006/main">
  <p:tag name="AS_UNIQUEID" val="835"/>
</p:tagLst>
</file>

<file path=ppt/tags/tag442.xml><?xml version="1.0" encoding="utf-8"?>
<p:tagLst xmlns:p="http://schemas.openxmlformats.org/presentationml/2006/main">
  <p:tag name="AS_UNIQUEID" val="836"/>
</p:tagLst>
</file>

<file path=ppt/tags/tag443.xml><?xml version="1.0" encoding="utf-8"?>
<p:tagLst xmlns:p="http://schemas.openxmlformats.org/presentationml/2006/main">
  <p:tag name="AS_UNIQUEID" val="837"/>
</p:tagLst>
</file>

<file path=ppt/tags/tag444.xml><?xml version="1.0" encoding="utf-8"?>
<p:tagLst xmlns:p="http://schemas.openxmlformats.org/presentationml/2006/main">
  <p:tag name="AS_UNIQUEID" val="838"/>
</p:tagLst>
</file>

<file path=ppt/tags/tag445.xml><?xml version="1.0" encoding="utf-8"?>
<p:tagLst xmlns:p="http://schemas.openxmlformats.org/presentationml/2006/main">
  <p:tag name="AS_UNIQUEID" val="839"/>
</p:tagLst>
</file>

<file path=ppt/tags/tag446.xml><?xml version="1.0" encoding="utf-8"?>
<p:tagLst xmlns:p="http://schemas.openxmlformats.org/presentationml/2006/main">
  <p:tag name="AS_UNIQUEID" val="66"/>
</p:tagLst>
</file>

<file path=ppt/tags/tag447.xml><?xml version="1.0" encoding="utf-8"?>
<p:tagLst xmlns:p="http://schemas.openxmlformats.org/presentationml/2006/main">
  <p:tag name="AS_UNIQUEID" val="67"/>
</p:tagLst>
</file>

<file path=ppt/tags/tag448.xml><?xml version="1.0" encoding="utf-8"?>
<p:tagLst xmlns:p="http://schemas.openxmlformats.org/presentationml/2006/main">
  <p:tag name="AS_UNIQUEID" val="68"/>
</p:tagLst>
</file>

<file path=ppt/tags/tag449.xml><?xml version="1.0" encoding="utf-8"?>
<p:tagLst xmlns:p="http://schemas.openxmlformats.org/presentationml/2006/main">
  <p:tag name="AS_UNIQUEID" val="69"/>
</p:tagLst>
</file>

<file path=ppt/tags/tag450.xml><?xml version="1.0" encoding="utf-8"?>
<p:tagLst xmlns:p="http://schemas.openxmlformats.org/presentationml/2006/main">
  <p:tag name="AS_UNIQUEID" val="70"/>
</p:tagLst>
</file>

<file path=ppt/tags/tag451.xml><?xml version="1.0" encoding="utf-8"?>
<p:tagLst xmlns:p="http://schemas.openxmlformats.org/presentationml/2006/main">
  <p:tag name="AS_UNIQUEID" val="840"/>
</p:tagLst>
</file>

<file path=ppt/tags/tag452.xml><?xml version="1.0" encoding="utf-8"?>
<p:tagLst xmlns:p="http://schemas.openxmlformats.org/presentationml/2006/main">
  <p:tag name="AS_UNIQUEID" val="111"/>
</p:tagLst>
</file>

<file path=ppt/tags/tag453.xml><?xml version="1.0" encoding="utf-8"?>
<p:tagLst xmlns:p="http://schemas.openxmlformats.org/presentationml/2006/main">
  <p:tag name="AS_UNIQUEID" val="112"/>
</p:tagLst>
</file>

<file path=ppt/tags/tag454.xml><?xml version="1.0" encoding="utf-8"?>
<p:tagLst xmlns:p="http://schemas.openxmlformats.org/presentationml/2006/main">
  <p:tag name="AS_UNIQUEID" val="113"/>
</p:tagLst>
</file>

<file path=ppt/tags/tag455.xml><?xml version="1.0" encoding="utf-8"?>
<p:tagLst xmlns:p="http://schemas.openxmlformats.org/presentationml/2006/main">
  <p:tag name="AS_UNIQUEID" val="114"/>
</p:tagLst>
</file>

<file path=ppt/tags/tag456.xml><?xml version="1.0" encoding="utf-8"?>
<p:tagLst xmlns:p="http://schemas.openxmlformats.org/presentationml/2006/main">
  <p:tag name="AS_UNIQUEID" val="115"/>
</p:tagLst>
</file>

<file path=ppt/tags/tag457.xml><?xml version="1.0" encoding="utf-8"?>
<p:tagLst xmlns:p="http://schemas.openxmlformats.org/presentationml/2006/main">
  <p:tag name="AS_UNIQUEID" val="841"/>
</p:tagLst>
</file>

<file path=ppt/tags/tag458.xml><?xml version="1.0" encoding="utf-8"?>
<p:tagLst xmlns:p="http://schemas.openxmlformats.org/presentationml/2006/main">
  <p:tag name="AS_UNIQUEID" val="842"/>
</p:tagLst>
</file>

<file path=ppt/tags/tag459.xml><?xml version="1.0" encoding="utf-8"?>
<p:tagLst xmlns:p="http://schemas.openxmlformats.org/presentationml/2006/main">
  <p:tag name="AS_UNIQUEID" val="843"/>
</p:tagLst>
</file>

<file path=ppt/tags/tag460.xml><?xml version="1.0" encoding="utf-8"?>
<p:tagLst xmlns:p="http://schemas.openxmlformats.org/presentationml/2006/main">
  <p:tag name="AS_UNIQUEID" val="844"/>
</p:tagLst>
</file>

<file path=ppt/tags/tag461.xml><?xml version="1.0" encoding="utf-8"?>
<p:tagLst xmlns:p="http://schemas.openxmlformats.org/presentationml/2006/main">
  <p:tag name="AS_UNIQUEID" val="845"/>
</p:tagLst>
</file>

<file path=ppt/tags/tag462.xml><?xml version="1.0" encoding="utf-8"?>
<p:tagLst xmlns:p="http://schemas.openxmlformats.org/presentationml/2006/main">
  <p:tag name="AS_UNIQUEID" val="846"/>
</p:tagLst>
</file>

<file path=ppt/tags/tag463.xml><?xml version="1.0" encoding="utf-8"?>
<p:tagLst xmlns:p="http://schemas.openxmlformats.org/presentationml/2006/main">
  <p:tag name="AS_UNIQUEID" val="847"/>
</p:tagLst>
</file>

<file path=ppt/tags/tag464.xml><?xml version="1.0" encoding="utf-8"?>
<p:tagLst xmlns:p="http://schemas.openxmlformats.org/presentationml/2006/main">
  <p:tag name="AS_UNIQUEID" val="848"/>
</p:tagLst>
</file>

<file path=ppt/tags/tag465.xml><?xml version="1.0" encoding="utf-8"?>
<p:tagLst xmlns:p="http://schemas.openxmlformats.org/presentationml/2006/main">
  <p:tag name="AS_UNIQUEID" val="849"/>
</p:tagLst>
</file>

<file path=ppt/tags/tag466.xml><?xml version="1.0" encoding="utf-8"?>
<p:tagLst xmlns:p="http://schemas.openxmlformats.org/presentationml/2006/main">
  <p:tag name="AS_UNIQUEID" val="850"/>
</p:tagLst>
</file>

<file path=ppt/tags/tag467.xml><?xml version="1.0" encoding="utf-8"?>
<p:tagLst xmlns:p="http://schemas.openxmlformats.org/presentationml/2006/main">
  <p:tag name="AS_UNIQUEID" val="851"/>
</p:tagLst>
</file>

<file path=ppt/tags/tag468.xml><?xml version="1.0" encoding="utf-8"?>
<p:tagLst xmlns:p="http://schemas.openxmlformats.org/presentationml/2006/main">
  <p:tag name="AS_UNIQUEID" val="852"/>
</p:tagLst>
</file>

<file path=ppt/tags/tag469.xml><?xml version="1.0" encoding="utf-8"?>
<p:tagLst xmlns:p="http://schemas.openxmlformats.org/presentationml/2006/main">
  <p:tag name="AS_UNIQUEID" val="853"/>
</p:tagLst>
</file>

<file path=ppt/tags/tag470.xml><?xml version="1.0" encoding="utf-8"?>
<p:tagLst xmlns:p="http://schemas.openxmlformats.org/presentationml/2006/main">
  <p:tag name="AS_UNIQUEID" val="854"/>
</p:tagLst>
</file>

<file path=ppt/tags/tag471.xml><?xml version="1.0" encoding="utf-8"?>
<p:tagLst xmlns:p="http://schemas.openxmlformats.org/presentationml/2006/main">
  <p:tag name="AS_UNIQUEID" val="855"/>
</p:tagLst>
</file>

<file path=ppt/tags/tag472.xml><?xml version="1.0" encoding="utf-8"?>
<p:tagLst xmlns:p="http://schemas.openxmlformats.org/presentationml/2006/main">
  <p:tag name="AS_UNIQUEID" val="856"/>
</p:tagLst>
</file>

<file path=ppt/tags/tag473.xml><?xml version="1.0" encoding="utf-8"?>
<p:tagLst xmlns:p="http://schemas.openxmlformats.org/presentationml/2006/main">
  <p:tag name="AS_UNIQUEID" val="857"/>
</p:tagLst>
</file>

<file path=ppt/tags/tag474.xml><?xml version="1.0" encoding="utf-8"?>
<p:tagLst xmlns:p="http://schemas.openxmlformats.org/presentationml/2006/main">
  <p:tag name="AS_UNIQUEID" val="858"/>
</p:tagLst>
</file>

<file path=ppt/tags/tag475.xml><?xml version="1.0" encoding="utf-8"?>
<p:tagLst xmlns:p="http://schemas.openxmlformats.org/presentationml/2006/main">
  <p:tag name="AS_UNIQUEID" val="859"/>
</p:tagLst>
</file>

<file path=ppt/tags/tag476.xml><?xml version="1.0" encoding="utf-8"?>
<p:tagLst xmlns:p="http://schemas.openxmlformats.org/presentationml/2006/main">
  <p:tag name="AS_UNIQUEID" val="860"/>
</p:tagLst>
</file>

<file path=ppt/tags/tag477.xml><?xml version="1.0" encoding="utf-8"?>
<p:tagLst xmlns:p="http://schemas.openxmlformats.org/presentationml/2006/main">
  <p:tag name="AS_UNIQUEID" val="861"/>
</p:tagLst>
</file>

<file path=ppt/tags/tag478.xml><?xml version="1.0" encoding="utf-8"?>
<p:tagLst xmlns:p="http://schemas.openxmlformats.org/presentationml/2006/main">
  <p:tag name="AS_UNIQUEID" val="862"/>
</p:tagLst>
</file>

<file path=ppt/tags/tag479.xml><?xml version="1.0" encoding="utf-8"?>
<p:tagLst xmlns:p="http://schemas.openxmlformats.org/presentationml/2006/main">
  <p:tag name="AS_UNIQUEID" val="863"/>
</p:tagLst>
</file>

<file path=ppt/tags/tag480.xml><?xml version="1.0" encoding="utf-8"?>
<p:tagLst xmlns:p="http://schemas.openxmlformats.org/presentationml/2006/main">
  <p:tag name="AS_UNIQUEID" val="864"/>
</p:tagLst>
</file>

<file path=ppt/tags/tag481.xml><?xml version="1.0" encoding="utf-8"?>
<p:tagLst xmlns:p="http://schemas.openxmlformats.org/presentationml/2006/main">
  <p:tag name="AS_UNIQUEID" val="865"/>
</p:tagLst>
</file>

<file path=ppt/tags/tag482.xml><?xml version="1.0" encoding="utf-8"?>
<p:tagLst xmlns:p="http://schemas.openxmlformats.org/presentationml/2006/main">
  <p:tag name="AS_UNIQUEID" val="866"/>
</p:tagLst>
</file>

<file path=ppt/tags/tag483.xml><?xml version="1.0" encoding="utf-8"?>
<p:tagLst xmlns:p="http://schemas.openxmlformats.org/presentationml/2006/main">
  <p:tag name="AS_UNIQUEID" val="867"/>
</p:tagLst>
</file>

<file path=ppt/tags/tag484.xml><?xml version="1.0" encoding="utf-8"?>
<p:tagLst xmlns:p="http://schemas.openxmlformats.org/presentationml/2006/main">
  <p:tag name="AS_UNIQUEID" val="868"/>
</p:tagLst>
</file>

<file path=ppt/tags/tag485.xml><?xml version="1.0" encoding="utf-8"?>
<p:tagLst xmlns:p="http://schemas.openxmlformats.org/presentationml/2006/main">
  <p:tag name="AS_UNIQUEID" val="869"/>
</p:tagLst>
</file>

<file path=ppt/tags/tag486.xml><?xml version="1.0" encoding="utf-8"?>
<p:tagLst xmlns:p="http://schemas.openxmlformats.org/presentationml/2006/main">
  <p:tag name="AS_UNIQUEID" val="870"/>
</p:tagLst>
</file>

<file path=ppt/tags/tag487.xml><?xml version="1.0" encoding="utf-8"?>
<p:tagLst xmlns:p="http://schemas.openxmlformats.org/presentationml/2006/main">
  <p:tag name="AS_UNIQUEID" val="871"/>
</p:tagLst>
</file>

<file path=ppt/tags/tag488.xml><?xml version="1.0" encoding="utf-8"?>
<p:tagLst xmlns:p="http://schemas.openxmlformats.org/presentationml/2006/main">
  <p:tag name="AS_UNIQUEID" val="872"/>
</p:tagLst>
</file>

<file path=ppt/tags/tag489.xml><?xml version="1.0" encoding="utf-8"?>
<p:tagLst xmlns:p="http://schemas.openxmlformats.org/presentationml/2006/main">
  <p:tag name="AS_UNIQUEID" val="873"/>
</p:tagLst>
</file>

<file path=ppt/tags/tag490.xml><?xml version="1.0" encoding="utf-8"?>
<p:tagLst xmlns:p="http://schemas.openxmlformats.org/presentationml/2006/main">
  <p:tag name="AS_UNIQUEID" val="874"/>
</p:tagLst>
</file>

<file path=ppt/tags/tag491.xml><?xml version="1.0" encoding="utf-8"?>
<p:tagLst xmlns:p="http://schemas.openxmlformats.org/presentationml/2006/main">
  <p:tag name="AS_UNIQUEID" val="875"/>
</p:tagLst>
</file>

<file path=ppt/tags/tag492.xml><?xml version="1.0" encoding="utf-8"?>
<p:tagLst xmlns:p="http://schemas.openxmlformats.org/presentationml/2006/main">
  <p:tag name="AS_UNIQUEID" val="876"/>
</p:tagLst>
</file>

<file path=ppt/tags/tag493.xml><?xml version="1.0" encoding="utf-8"?>
<p:tagLst xmlns:p="http://schemas.openxmlformats.org/presentationml/2006/main">
  <p:tag name="AS_UNIQUEID" val="877"/>
</p:tagLst>
</file>

<file path=ppt/tags/tag494.xml><?xml version="1.0" encoding="utf-8"?>
<p:tagLst xmlns:p="http://schemas.openxmlformats.org/presentationml/2006/main">
  <p:tag name="AS_UNIQUEID" val="878"/>
</p:tagLst>
</file>

<file path=ppt/tags/tag495.xml><?xml version="1.0" encoding="utf-8"?>
<p:tagLst xmlns:p="http://schemas.openxmlformats.org/presentationml/2006/main">
  <p:tag name="AS_UNIQUEID" val="879"/>
</p:tagLst>
</file>

<file path=ppt/tags/tag496.xml><?xml version="1.0" encoding="utf-8"?>
<p:tagLst xmlns:p="http://schemas.openxmlformats.org/presentationml/2006/main">
  <p:tag name="AS_UNIQUEID" val="880"/>
</p:tagLst>
</file>

<file path=ppt/tags/tag497.xml><?xml version="1.0" encoding="utf-8"?>
<p:tagLst xmlns:p="http://schemas.openxmlformats.org/presentationml/2006/main">
  <p:tag name="AS_UNIQUEID" val="881"/>
</p:tagLst>
</file>

<file path=ppt/tags/tag498.xml><?xml version="1.0" encoding="utf-8"?>
<p:tagLst xmlns:p="http://schemas.openxmlformats.org/presentationml/2006/main">
  <p:tag name="AS_UNIQUEID" val="882"/>
</p:tagLst>
</file>

<file path=ppt/tags/tag499.xml><?xml version="1.0" encoding="utf-8"?>
<p:tagLst xmlns:p="http://schemas.openxmlformats.org/presentationml/2006/main">
  <p:tag name="AS_UNIQUEID" val="883"/>
</p:tagLst>
</file>

<file path=ppt/tags/tag500.xml><?xml version="1.0" encoding="utf-8"?>
<p:tagLst xmlns:p="http://schemas.openxmlformats.org/presentationml/2006/main">
  <p:tag name="AS_UNIQUEID" val="884"/>
</p:tagLst>
</file>

<file path=ppt/tags/tag501.xml><?xml version="1.0" encoding="utf-8"?>
<p:tagLst xmlns:p="http://schemas.openxmlformats.org/presentationml/2006/main">
  <p:tag name="AS_UNIQUEID" val="885"/>
</p:tagLst>
</file>

<file path=ppt/tags/tag502.xml><?xml version="1.0" encoding="utf-8"?>
<p:tagLst xmlns:p="http://schemas.openxmlformats.org/presentationml/2006/main">
  <p:tag name="AS_UNIQUEID" val="886"/>
</p:tagLst>
</file>

<file path=ppt/tags/tag503.xml><?xml version="1.0" encoding="utf-8"?>
<p:tagLst xmlns:p="http://schemas.openxmlformats.org/presentationml/2006/main">
  <p:tag name="AS_UNIQUEID" val="887"/>
</p:tagLst>
</file>

<file path=ppt/tags/tag504.xml><?xml version="1.0" encoding="utf-8"?>
<p:tagLst xmlns:p="http://schemas.openxmlformats.org/presentationml/2006/main">
  <p:tag name="AS_UNIQUEID" val="888"/>
</p:tagLst>
</file>

<file path=ppt/tags/tag505.xml><?xml version="1.0" encoding="utf-8"?>
<p:tagLst xmlns:p="http://schemas.openxmlformats.org/presentationml/2006/main">
  <p:tag name="AS_UNIQUEID" val="889"/>
</p:tagLst>
</file>

<file path=ppt/tags/tag506.xml><?xml version="1.0" encoding="utf-8"?>
<p:tagLst xmlns:p="http://schemas.openxmlformats.org/presentationml/2006/main">
  <p:tag name="AS_UNIQUEID" val="890"/>
</p:tagLst>
</file>

<file path=ppt/tags/tag507.xml><?xml version="1.0" encoding="utf-8"?>
<p:tagLst xmlns:p="http://schemas.openxmlformats.org/presentationml/2006/main">
  <p:tag name="AS_UNIQUEID" val="891"/>
</p:tagLst>
</file>

<file path=ppt/tags/tag508.xml><?xml version="1.0" encoding="utf-8"?>
<p:tagLst xmlns:p="http://schemas.openxmlformats.org/presentationml/2006/main">
  <p:tag name="AS_UNIQUEID" val="892"/>
</p:tagLst>
</file>

<file path=ppt/tags/tag509.xml><?xml version="1.0" encoding="utf-8"?>
<p:tagLst xmlns:p="http://schemas.openxmlformats.org/presentationml/2006/main">
  <p:tag name="AS_UNIQUEID" val="893"/>
</p:tagLst>
</file>

<file path=ppt/tags/tag510.xml><?xml version="1.0" encoding="utf-8"?>
<p:tagLst xmlns:p="http://schemas.openxmlformats.org/presentationml/2006/main">
  <p:tag name="AS_UNIQUEID" val="894"/>
</p:tagLst>
</file>

<file path=ppt/tags/tag511.xml><?xml version="1.0" encoding="utf-8"?>
<p:tagLst xmlns:p="http://schemas.openxmlformats.org/presentationml/2006/main">
  <p:tag name="AS_UNIQUEID" val="895"/>
</p:tagLst>
</file>

<file path=ppt/tags/tag512.xml><?xml version="1.0" encoding="utf-8"?>
<p:tagLst xmlns:p="http://schemas.openxmlformats.org/presentationml/2006/main">
  <p:tag name="AS_UNIQUEID" val="896"/>
</p:tagLst>
</file>

<file path=ppt/tags/tag513.xml><?xml version="1.0" encoding="utf-8"?>
<p:tagLst xmlns:p="http://schemas.openxmlformats.org/presentationml/2006/main">
  <p:tag name="AS_UNIQUEID" val="897"/>
</p:tagLst>
</file>

<file path=ppt/tags/tag514.xml><?xml version="1.0" encoding="utf-8"?>
<p:tagLst xmlns:p="http://schemas.openxmlformats.org/presentationml/2006/main">
  <p:tag name="AS_UNIQUEID" val="898"/>
</p:tagLst>
</file>

<file path=ppt/tags/tag515.xml><?xml version="1.0" encoding="utf-8"?>
<p:tagLst xmlns:p="http://schemas.openxmlformats.org/presentationml/2006/main">
  <p:tag name="AS_UNIQUEID" val="899"/>
</p:tagLst>
</file>

<file path=ppt/tags/tag516.xml><?xml version="1.0" encoding="utf-8"?>
<p:tagLst xmlns:p="http://schemas.openxmlformats.org/presentationml/2006/main">
  <p:tag name="AS_UNIQUEID" val="900"/>
</p:tagLst>
</file>

<file path=ppt/tags/tag517.xml><?xml version="1.0" encoding="utf-8"?>
<p:tagLst xmlns:p="http://schemas.openxmlformats.org/presentationml/2006/main">
  <p:tag name="AS_UNIQUEID" val="901"/>
</p:tagLst>
</file>

<file path=ppt/tags/tag518.xml><?xml version="1.0" encoding="utf-8"?>
<p:tagLst xmlns:p="http://schemas.openxmlformats.org/presentationml/2006/main">
  <p:tag name="AS_UNIQUEID" val="902"/>
</p:tagLst>
</file>

<file path=ppt/tags/tag519.xml><?xml version="1.0" encoding="utf-8"?>
<p:tagLst xmlns:p="http://schemas.openxmlformats.org/presentationml/2006/main">
  <p:tag name="AS_UNIQUEID" val="903"/>
</p:tagLst>
</file>

<file path=ppt/tags/tag520.xml><?xml version="1.0" encoding="utf-8"?>
<p:tagLst xmlns:p="http://schemas.openxmlformats.org/presentationml/2006/main">
  <p:tag name="AS_UNIQUEID" val="904"/>
</p:tagLst>
</file>

<file path=ppt/tags/tag521.xml><?xml version="1.0" encoding="utf-8"?>
<p:tagLst xmlns:p="http://schemas.openxmlformats.org/presentationml/2006/main">
  <p:tag name="AS_UNIQUEID" val="71"/>
</p:tagLst>
</file>

<file path=ppt/tags/tag522.xml><?xml version="1.0" encoding="utf-8"?>
<p:tagLst xmlns:p="http://schemas.openxmlformats.org/presentationml/2006/main">
  <p:tag name="AS_UNIQUEID" val="72"/>
</p:tagLst>
</file>

<file path=ppt/tags/tag523.xml><?xml version="1.0" encoding="utf-8"?>
<p:tagLst xmlns:p="http://schemas.openxmlformats.org/presentationml/2006/main">
  <p:tag name="AS_UNIQUEID" val="73"/>
</p:tagLst>
</file>

<file path=ppt/tags/tag524.xml><?xml version="1.0" encoding="utf-8"?>
<p:tagLst xmlns:p="http://schemas.openxmlformats.org/presentationml/2006/main">
  <p:tag name="AS_UNIQUEID" val="74"/>
</p:tagLst>
</file>

<file path=ppt/tags/tag525.xml><?xml version="1.0" encoding="utf-8"?>
<p:tagLst xmlns:p="http://schemas.openxmlformats.org/presentationml/2006/main">
  <p:tag name="AS_UNIQUEID" val="75"/>
</p:tagLst>
</file>

<file path=ppt/tags/tag526.xml><?xml version="1.0" encoding="utf-8"?>
<p:tagLst xmlns:p="http://schemas.openxmlformats.org/presentationml/2006/main">
  <p:tag name="AS_UNIQUEID" val="905"/>
</p:tagLst>
</file>

<file path=ppt/tags/tag527.xml><?xml version="1.0" encoding="utf-8"?>
<p:tagLst xmlns:p="http://schemas.openxmlformats.org/presentationml/2006/main">
  <p:tag name="AS_UNIQUEID" val="116"/>
</p:tagLst>
</file>

<file path=ppt/tags/tag528.xml><?xml version="1.0" encoding="utf-8"?>
<p:tagLst xmlns:p="http://schemas.openxmlformats.org/presentationml/2006/main">
  <p:tag name="AS_UNIQUEID" val="117"/>
</p:tagLst>
</file>

<file path=ppt/tags/tag529.xml><?xml version="1.0" encoding="utf-8"?>
<p:tagLst xmlns:p="http://schemas.openxmlformats.org/presentationml/2006/main">
  <p:tag name="AS_UNIQUEID" val="118"/>
</p:tagLst>
</file>

<file path=ppt/tags/tag530.xml><?xml version="1.0" encoding="utf-8"?>
<p:tagLst xmlns:p="http://schemas.openxmlformats.org/presentationml/2006/main">
  <p:tag name="AS_UNIQUEID" val="119"/>
</p:tagLst>
</file>

<file path=ppt/tags/tag531.xml><?xml version="1.0" encoding="utf-8"?>
<p:tagLst xmlns:p="http://schemas.openxmlformats.org/presentationml/2006/main">
  <p:tag name="AS_UNIQUEID" val="120"/>
</p:tagLst>
</file>

<file path=ppt/tags/tag532.xml><?xml version="1.0" encoding="utf-8"?>
<p:tagLst xmlns:p="http://schemas.openxmlformats.org/presentationml/2006/main">
  <p:tag name="AS_UNIQUEID" val="906"/>
</p:tagLst>
</file>

<file path=ppt/tags/tag533.xml><?xml version="1.0" encoding="utf-8"?>
<p:tagLst xmlns:p="http://schemas.openxmlformats.org/presentationml/2006/main">
  <p:tag name="AS_UNIQUEID" val="907"/>
</p:tagLst>
</file>

<file path=ppt/tags/tag534.xml><?xml version="1.0" encoding="utf-8"?>
<p:tagLst xmlns:p="http://schemas.openxmlformats.org/presentationml/2006/main">
  <p:tag name="AS_UNIQUEID" val="908"/>
</p:tagLst>
</file>

<file path=ppt/tags/tag535.xml><?xml version="1.0" encoding="utf-8"?>
<p:tagLst xmlns:p="http://schemas.openxmlformats.org/presentationml/2006/main">
  <p:tag name="AS_UNIQUEID" val="909"/>
</p:tagLst>
</file>

<file path=ppt/tags/tag536.xml><?xml version="1.0" encoding="utf-8"?>
<p:tagLst xmlns:p="http://schemas.openxmlformats.org/presentationml/2006/main">
  <p:tag name="AS_UNIQUEID" val="910"/>
</p:tagLst>
</file>

<file path=ppt/tags/tag537.xml><?xml version="1.0" encoding="utf-8"?>
<p:tagLst xmlns:p="http://schemas.openxmlformats.org/presentationml/2006/main">
  <p:tag name="AS_UNIQUEID" val="911"/>
</p:tagLst>
</file>

<file path=ppt/tags/tag538.xml><?xml version="1.0" encoding="utf-8"?>
<p:tagLst xmlns:p="http://schemas.openxmlformats.org/presentationml/2006/main">
  <p:tag name="AS_UNIQUEID" val="912"/>
</p:tagLst>
</file>

<file path=ppt/tags/tag539.xml><?xml version="1.0" encoding="utf-8"?>
<p:tagLst xmlns:p="http://schemas.openxmlformats.org/presentationml/2006/main">
  <p:tag name="AS_UNIQUEID" val="913"/>
</p:tagLst>
</file>

<file path=ppt/tags/tag540.xml><?xml version="1.0" encoding="utf-8"?>
<p:tagLst xmlns:p="http://schemas.openxmlformats.org/presentationml/2006/main">
  <p:tag name="AS_UNIQUEID" val="914"/>
</p:tagLst>
</file>

<file path=ppt/tags/tag541.xml><?xml version="1.0" encoding="utf-8"?>
<p:tagLst xmlns:p="http://schemas.openxmlformats.org/presentationml/2006/main">
  <p:tag name="AS_UNIQUEID" val="915"/>
</p:tagLst>
</file>

<file path=ppt/tags/tag542.xml><?xml version="1.0" encoding="utf-8"?>
<p:tagLst xmlns:p="http://schemas.openxmlformats.org/presentationml/2006/main">
  <p:tag name="AS_UNIQUEID" val="916"/>
</p:tagLst>
</file>

<file path=ppt/tags/tag543.xml><?xml version="1.0" encoding="utf-8"?>
<p:tagLst xmlns:p="http://schemas.openxmlformats.org/presentationml/2006/main">
  <p:tag name="AS_UNIQUEID" val="917"/>
</p:tagLst>
</file>

<file path=ppt/tags/tag544.xml><?xml version="1.0" encoding="utf-8"?>
<p:tagLst xmlns:p="http://schemas.openxmlformats.org/presentationml/2006/main">
  <p:tag name="AS_UNIQUEID" val="918"/>
</p:tagLst>
</file>

<file path=ppt/tags/tag545.xml><?xml version="1.0" encoding="utf-8"?>
<p:tagLst xmlns:p="http://schemas.openxmlformats.org/presentationml/2006/main">
  <p:tag name="AS_UNIQUEID" val="919"/>
</p:tagLst>
</file>

<file path=ppt/tags/tag546.xml><?xml version="1.0" encoding="utf-8"?>
<p:tagLst xmlns:p="http://schemas.openxmlformats.org/presentationml/2006/main">
  <p:tag name="AS_UNIQUEID" val="920"/>
</p:tagLst>
</file>

<file path=ppt/tags/tag547.xml><?xml version="1.0" encoding="utf-8"?>
<p:tagLst xmlns:p="http://schemas.openxmlformats.org/presentationml/2006/main">
  <p:tag name="AS_UNIQUEID" val="921"/>
</p:tagLst>
</file>

<file path=ppt/tags/tag548.xml><?xml version="1.0" encoding="utf-8"?>
<p:tagLst xmlns:p="http://schemas.openxmlformats.org/presentationml/2006/main">
  <p:tag name="AS_UNIQUEID" val="922"/>
</p:tagLst>
</file>

<file path=ppt/tags/tag549.xml><?xml version="1.0" encoding="utf-8"?>
<p:tagLst xmlns:p="http://schemas.openxmlformats.org/presentationml/2006/main">
  <p:tag name="AS_UNIQUEID" val="923"/>
</p:tagLst>
</file>

<file path=ppt/tags/tag550.xml><?xml version="1.0" encoding="utf-8"?>
<p:tagLst xmlns:p="http://schemas.openxmlformats.org/presentationml/2006/main">
  <p:tag name="AS_UNIQUEID" val="924"/>
</p:tagLst>
</file>

<file path=ppt/tags/tag551.xml><?xml version="1.0" encoding="utf-8"?>
<p:tagLst xmlns:p="http://schemas.openxmlformats.org/presentationml/2006/main">
  <p:tag name="AS_UNIQUEID" val="925"/>
</p:tagLst>
</file>

<file path=ppt/tags/tag552.xml><?xml version="1.0" encoding="utf-8"?>
<p:tagLst xmlns:p="http://schemas.openxmlformats.org/presentationml/2006/main">
  <p:tag name="AS_UNIQUEID" val="926"/>
</p:tagLst>
</file>

<file path=ppt/tags/tag553.xml><?xml version="1.0" encoding="utf-8"?>
<p:tagLst xmlns:p="http://schemas.openxmlformats.org/presentationml/2006/main">
  <p:tag name="AS_UNIQUEID" val="927"/>
</p:tagLst>
</file>

<file path=ppt/tags/tag554.xml><?xml version="1.0" encoding="utf-8"?>
<p:tagLst xmlns:p="http://schemas.openxmlformats.org/presentationml/2006/main">
  <p:tag name="AS_UNIQUEID" val="928"/>
</p:tagLst>
</file>

<file path=ppt/tags/tag555.xml><?xml version="1.0" encoding="utf-8"?>
<p:tagLst xmlns:p="http://schemas.openxmlformats.org/presentationml/2006/main">
  <p:tag name="AS_UNIQUEID" val="929"/>
</p:tagLst>
</file>

<file path=ppt/tags/tag556.xml><?xml version="1.0" encoding="utf-8"?>
<p:tagLst xmlns:p="http://schemas.openxmlformats.org/presentationml/2006/main">
  <p:tag name="AS_UNIQUEID" val="930"/>
</p:tagLst>
</file>

<file path=ppt/tags/tag557.xml><?xml version="1.0" encoding="utf-8"?>
<p:tagLst xmlns:p="http://schemas.openxmlformats.org/presentationml/2006/main">
  <p:tag name="AS_UNIQUEID" val="931"/>
</p:tagLst>
</file>

<file path=ppt/tags/tag558.xml><?xml version="1.0" encoding="utf-8"?>
<p:tagLst xmlns:p="http://schemas.openxmlformats.org/presentationml/2006/main">
  <p:tag name="AS_UNIQUEID" val="932"/>
</p:tagLst>
</file>

<file path=ppt/tags/tag559.xml><?xml version="1.0" encoding="utf-8"?>
<p:tagLst xmlns:p="http://schemas.openxmlformats.org/presentationml/2006/main">
  <p:tag name="AS_UNIQUEID" val="933"/>
</p:tagLst>
</file>

<file path=ppt/tags/tag560.xml><?xml version="1.0" encoding="utf-8"?>
<p:tagLst xmlns:p="http://schemas.openxmlformats.org/presentationml/2006/main">
  <p:tag name="AS_UNIQUEID" val="934"/>
</p:tagLst>
</file>

<file path=ppt/tags/tag561.xml><?xml version="1.0" encoding="utf-8"?>
<p:tagLst xmlns:p="http://schemas.openxmlformats.org/presentationml/2006/main">
  <p:tag name="AS_UNIQUEID" val="935"/>
</p:tagLst>
</file>

<file path=ppt/tags/tag562.xml><?xml version="1.0" encoding="utf-8"?>
<p:tagLst xmlns:p="http://schemas.openxmlformats.org/presentationml/2006/main">
  <p:tag name="AS_UNIQUEID" val="936"/>
</p:tagLst>
</file>

<file path=ppt/tags/tag563.xml><?xml version="1.0" encoding="utf-8"?>
<p:tagLst xmlns:p="http://schemas.openxmlformats.org/presentationml/2006/main">
  <p:tag name="AS_UNIQUEID" val="937"/>
</p:tagLst>
</file>

<file path=ppt/tags/tag564.xml><?xml version="1.0" encoding="utf-8"?>
<p:tagLst xmlns:p="http://schemas.openxmlformats.org/presentationml/2006/main">
  <p:tag name="AS_UNIQUEID" val="938"/>
</p:tagLst>
</file>

<file path=ppt/tags/tag565.xml><?xml version="1.0" encoding="utf-8"?>
<p:tagLst xmlns:p="http://schemas.openxmlformats.org/presentationml/2006/main">
  <p:tag name="AS_UNIQUEID" val="939"/>
</p:tagLst>
</file>

<file path=ppt/tags/tag566.xml><?xml version="1.0" encoding="utf-8"?>
<p:tagLst xmlns:p="http://schemas.openxmlformats.org/presentationml/2006/main">
  <p:tag name="AS_UNIQUEID" val="940"/>
</p:tagLst>
</file>

<file path=ppt/tags/tag567.xml><?xml version="1.0" encoding="utf-8"?>
<p:tagLst xmlns:p="http://schemas.openxmlformats.org/presentationml/2006/main">
  <p:tag name="AS_UNIQUEID" val="941"/>
</p:tagLst>
</file>

<file path=ppt/tags/tag568.xml><?xml version="1.0" encoding="utf-8"?>
<p:tagLst xmlns:p="http://schemas.openxmlformats.org/presentationml/2006/main">
  <p:tag name="AS_UNIQUEID" val="942"/>
</p:tagLst>
</file>

<file path=ppt/tags/tag569.xml><?xml version="1.0" encoding="utf-8"?>
<p:tagLst xmlns:p="http://schemas.openxmlformats.org/presentationml/2006/main">
  <p:tag name="AS_UNIQUEID" val="943"/>
</p:tagLst>
</file>

<file path=ppt/tags/tag570.xml><?xml version="1.0" encoding="utf-8"?>
<p:tagLst xmlns:p="http://schemas.openxmlformats.org/presentationml/2006/main">
  <p:tag name="AS_UNIQUEID" val="944"/>
</p:tagLst>
</file>

<file path=ppt/tags/tag571.xml><?xml version="1.0" encoding="utf-8"?>
<p:tagLst xmlns:p="http://schemas.openxmlformats.org/presentationml/2006/main">
  <p:tag name="AS_UNIQUEID" val="945"/>
</p:tagLst>
</file>

<file path=ppt/tags/tag572.xml><?xml version="1.0" encoding="utf-8"?>
<p:tagLst xmlns:p="http://schemas.openxmlformats.org/presentationml/2006/main">
  <p:tag name="AS_UNIQUEID" val="946"/>
</p:tagLst>
</file>

<file path=ppt/tags/tag573.xml><?xml version="1.0" encoding="utf-8"?>
<p:tagLst xmlns:p="http://schemas.openxmlformats.org/presentationml/2006/main">
  <p:tag name="AS_UNIQUEID" val="947"/>
</p:tagLst>
</file>

<file path=ppt/tags/tag574.xml><?xml version="1.0" encoding="utf-8"?>
<p:tagLst xmlns:p="http://schemas.openxmlformats.org/presentationml/2006/main">
  <p:tag name="AS_UNIQUEID" val="948"/>
</p:tagLst>
</file>

<file path=ppt/tags/tag575.xml><?xml version="1.0" encoding="utf-8"?>
<p:tagLst xmlns:p="http://schemas.openxmlformats.org/presentationml/2006/main">
  <p:tag name="AS_UNIQUEID" val="949"/>
</p:tagLst>
</file>

<file path=ppt/tags/tag576.xml><?xml version="1.0" encoding="utf-8"?>
<p:tagLst xmlns:p="http://schemas.openxmlformats.org/presentationml/2006/main">
  <p:tag name="AS_UNIQUEID" val="950"/>
</p:tagLst>
</file>

<file path=ppt/tags/tag577.xml><?xml version="1.0" encoding="utf-8"?>
<p:tagLst xmlns:p="http://schemas.openxmlformats.org/presentationml/2006/main">
  <p:tag name="AS_UNIQUEID" val="951"/>
</p:tagLst>
</file>

<file path=ppt/tags/tag578.xml><?xml version="1.0" encoding="utf-8"?>
<p:tagLst xmlns:p="http://schemas.openxmlformats.org/presentationml/2006/main">
  <p:tag name="AS_UNIQUEID" val="952"/>
</p:tagLst>
</file>

<file path=ppt/tags/tag579.xml><?xml version="1.0" encoding="utf-8"?>
<p:tagLst xmlns:p="http://schemas.openxmlformats.org/presentationml/2006/main">
  <p:tag name="AS_UNIQUEID" val="953"/>
</p:tagLst>
</file>

<file path=ppt/tags/tag580.xml><?xml version="1.0" encoding="utf-8"?>
<p:tagLst xmlns:p="http://schemas.openxmlformats.org/presentationml/2006/main">
  <p:tag name="AS_UNIQUEID" val="954"/>
</p:tagLst>
</file>

<file path=ppt/tags/tag581.xml><?xml version="1.0" encoding="utf-8"?>
<p:tagLst xmlns:p="http://schemas.openxmlformats.org/presentationml/2006/main">
  <p:tag name="AS_UNIQUEID" val="955"/>
</p:tagLst>
</file>

<file path=ppt/tags/tag582.xml><?xml version="1.0" encoding="utf-8"?>
<p:tagLst xmlns:p="http://schemas.openxmlformats.org/presentationml/2006/main">
  <p:tag name="AS_UNIQUEID" val="956"/>
</p:tagLst>
</file>

<file path=ppt/tags/tag583.xml><?xml version="1.0" encoding="utf-8"?>
<p:tagLst xmlns:p="http://schemas.openxmlformats.org/presentationml/2006/main">
  <p:tag name="AS_UNIQUEID" val="957"/>
</p:tagLst>
</file>

<file path=ppt/tags/tag584.xml><?xml version="1.0" encoding="utf-8"?>
<p:tagLst xmlns:p="http://schemas.openxmlformats.org/presentationml/2006/main">
  <p:tag name="AS_UNIQUEID" val="958"/>
</p:tagLst>
</file>

<file path=ppt/tags/tag585.xml><?xml version="1.0" encoding="utf-8"?>
<p:tagLst xmlns:p="http://schemas.openxmlformats.org/presentationml/2006/main">
  <p:tag name="AS_UNIQUEID" val="959"/>
</p:tagLst>
</file>

<file path=ppt/tags/tag586.xml><?xml version="1.0" encoding="utf-8"?>
<p:tagLst xmlns:p="http://schemas.openxmlformats.org/presentationml/2006/main">
  <p:tag name="AS_UNIQUEID" val="960"/>
</p:tagLst>
</file>

<file path=ppt/tags/tag587.xml><?xml version="1.0" encoding="utf-8"?>
<p:tagLst xmlns:p="http://schemas.openxmlformats.org/presentationml/2006/main">
  <p:tag name="AS_UNIQUEID" val="961"/>
</p:tagLst>
</file>

<file path=ppt/tags/tag588.xml><?xml version="1.0" encoding="utf-8"?>
<p:tagLst xmlns:p="http://schemas.openxmlformats.org/presentationml/2006/main">
  <p:tag name="AS_UNIQUEID" val="962"/>
</p:tagLst>
</file>

<file path=ppt/tags/tag589.xml><?xml version="1.0" encoding="utf-8"?>
<p:tagLst xmlns:p="http://schemas.openxmlformats.org/presentationml/2006/main">
  <p:tag name="AS_UNIQUEID" val="963"/>
</p:tagLst>
</file>

<file path=ppt/tags/tag590.xml><?xml version="1.0" encoding="utf-8"?>
<p:tagLst xmlns:p="http://schemas.openxmlformats.org/presentationml/2006/main">
  <p:tag name="AS_UNIQUEID" val="964"/>
</p:tagLst>
</file>

<file path=ppt/tags/tag591.xml><?xml version="1.0" encoding="utf-8"?>
<p:tagLst xmlns:p="http://schemas.openxmlformats.org/presentationml/2006/main">
  <p:tag name="AS_UNIQUEID" val="965"/>
</p:tagLst>
</file>

<file path=ppt/tags/tag592.xml><?xml version="1.0" encoding="utf-8"?>
<p:tagLst xmlns:p="http://schemas.openxmlformats.org/presentationml/2006/main">
  <p:tag name="AS_UNIQUEID" val="966"/>
</p:tagLst>
</file>

<file path=ppt/tags/tag593.xml><?xml version="1.0" encoding="utf-8"?>
<p:tagLst xmlns:p="http://schemas.openxmlformats.org/presentationml/2006/main">
  <p:tag name="AS_UNIQUEID" val="967"/>
</p:tagLst>
</file>

<file path=ppt/tags/tag594.xml><?xml version="1.0" encoding="utf-8"?>
<p:tagLst xmlns:p="http://schemas.openxmlformats.org/presentationml/2006/main">
  <p:tag name="AS_UNIQUEID" val="968"/>
</p:tagLst>
</file>

<file path=ppt/tags/tag595.xml><?xml version="1.0" encoding="utf-8"?>
<p:tagLst xmlns:p="http://schemas.openxmlformats.org/presentationml/2006/main">
  <p:tag name="AS_UNIQUEID" val="969"/>
</p:tagLst>
</file>

<file path=ppt/tags/tag596.xml><?xml version="1.0" encoding="utf-8"?>
<p:tagLst xmlns:p="http://schemas.openxmlformats.org/presentationml/2006/main">
  <p:tag name="AS_UNIQUEID" val="76"/>
</p:tagLst>
</file>

<file path=ppt/tags/tag597.xml><?xml version="1.0" encoding="utf-8"?>
<p:tagLst xmlns:p="http://schemas.openxmlformats.org/presentationml/2006/main">
  <p:tag name="AS_UNIQUEID" val="77"/>
</p:tagLst>
</file>

<file path=ppt/tags/tag598.xml><?xml version="1.0" encoding="utf-8"?>
<p:tagLst xmlns:p="http://schemas.openxmlformats.org/presentationml/2006/main">
  <p:tag name="AS_UNIQUEID" val="78"/>
</p:tagLst>
</file>

<file path=ppt/tags/tag599.xml><?xml version="1.0" encoding="utf-8"?>
<p:tagLst xmlns:p="http://schemas.openxmlformats.org/presentationml/2006/main">
  <p:tag name="AS_UNIQUEID" val="79"/>
</p:tagLst>
</file>

<file path=ppt/tags/tag600.xml><?xml version="1.0" encoding="utf-8"?>
<p:tagLst xmlns:p="http://schemas.openxmlformats.org/presentationml/2006/main">
  <p:tag name="AS_UNIQUEID" val="80"/>
</p:tagLst>
</file>

<file path=ppt/tags/tag601.xml><?xml version="1.0" encoding="utf-8"?>
<p:tagLst xmlns:p="http://schemas.openxmlformats.org/presentationml/2006/main">
  <p:tag name="AS_UNIQUEID" val="970"/>
</p:tagLst>
</file>

<file path=ppt/tags/tag602.xml><?xml version="1.0" encoding="utf-8"?>
<p:tagLst xmlns:p="http://schemas.openxmlformats.org/presentationml/2006/main">
  <p:tag name="AS_UNIQUEID" val="406"/>
</p:tagLst>
</file>

<file path=ppt/tags/tag603.xml><?xml version="1.0" encoding="utf-8"?>
<p:tagLst xmlns:p="http://schemas.openxmlformats.org/presentationml/2006/main">
  <p:tag name="AS_UNIQUEID" val="407"/>
</p:tagLst>
</file>

<file path=ppt/tags/tag604.xml><?xml version="1.0" encoding="utf-8"?>
<p:tagLst xmlns:p="http://schemas.openxmlformats.org/presentationml/2006/main">
  <p:tag name="AS_UNIQUEID" val="408"/>
</p:tagLst>
</file>

<file path=ppt/tags/tag605.xml><?xml version="1.0" encoding="utf-8"?>
<p:tagLst xmlns:p="http://schemas.openxmlformats.org/presentationml/2006/main">
  <p:tag name="AS_UNIQUEID" val="409"/>
</p:tagLst>
</file>

<file path=ppt/tags/tag606.xml><?xml version="1.0" encoding="utf-8"?>
<p:tagLst xmlns:p="http://schemas.openxmlformats.org/presentationml/2006/main">
  <p:tag name="AS_UNIQUEID" val="410"/>
</p:tagLst>
</file>

<file path=ppt/tags/tag607.xml><?xml version="1.0" encoding="utf-8"?>
<p:tagLst xmlns:p="http://schemas.openxmlformats.org/presentationml/2006/main">
  <p:tag name="AS_UNIQUEID" val="411"/>
</p:tagLst>
</file>

<file path=ppt/tags/tag608.xml><?xml version="1.0" encoding="utf-8"?>
<p:tagLst xmlns:p="http://schemas.openxmlformats.org/presentationml/2006/main">
  <p:tag name="AS_UNIQUEID" val="971"/>
</p:tagLst>
</file>

<file path=ppt/tags/tag609.xml><?xml version="1.0" encoding="utf-8"?>
<p:tagLst xmlns:p="http://schemas.openxmlformats.org/presentationml/2006/main">
  <p:tag name="AS_UNIQUEID" val="121"/>
</p:tagLst>
</file>

<file path=ppt/tags/tag610.xml><?xml version="1.0" encoding="utf-8"?>
<p:tagLst xmlns:p="http://schemas.openxmlformats.org/presentationml/2006/main">
  <p:tag name="AS_UNIQUEID" val="122"/>
</p:tagLst>
</file>

<file path=ppt/tags/tag611.xml><?xml version="1.0" encoding="utf-8"?>
<p:tagLst xmlns:p="http://schemas.openxmlformats.org/presentationml/2006/main">
  <p:tag name="AS_UNIQUEID" val="123"/>
</p:tagLst>
</file>

<file path=ppt/tags/tag612.xml><?xml version="1.0" encoding="utf-8"?>
<p:tagLst xmlns:p="http://schemas.openxmlformats.org/presentationml/2006/main">
  <p:tag name="AS_UNIQUEID" val="124"/>
</p:tagLst>
</file>

<file path=ppt/tags/tag613.xml><?xml version="1.0" encoding="utf-8"?>
<p:tagLst xmlns:p="http://schemas.openxmlformats.org/presentationml/2006/main">
  <p:tag name="AS_UNIQUEID" val="972"/>
</p:tagLst>
</file>

<file path=ppt/tags/tag614.xml><?xml version="1.0" encoding="utf-8"?>
<p:tagLst xmlns:p="http://schemas.openxmlformats.org/presentationml/2006/main">
  <p:tag name="AS_UNIQUEID" val="412"/>
</p:tagLst>
</file>

<file path=ppt/tags/tag615.xml><?xml version="1.0" encoding="utf-8"?>
<p:tagLst xmlns:p="http://schemas.openxmlformats.org/presentationml/2006/main">
  <p:tag name="AS_UNIQUEID" val="413"/>
</p:tagLst>
</file>

<file path=ppt/tags/tag616.xml><?xml version="1.0" encoding="utf-8"?>
<p:tagLst xmlns:p="http://schemas.openxmlformats.org/presentationml/2006/main">
  <p:tag name="AS_UNIQUEID" val="973"/>
</p:tagLst>
</file>

<file path=ppt/tags/tag617.xml><?xml version="1.0" encoding="utf-8"?>
<p:tagLst xmlns:p="http://schemas.openxmlformats.org/presentationml/2006/main">
  <p:tag name="AS_UNIQUEID" val="125"/>
</p:tagLst>
</file>

<file path=ppt/tags/tag618.xml><?xml version="1.0" encoding="utf-8"?>
<p:tagLst xmlns:p="http://schemas.openxmlformats.org/presentationml/2006/main">
  <p:tag name="AS_UNIQUEID" val="974"/>
</p:tagLst>
</file>

<file path=ppt/tags/tag619.xml><?xml version="1.0" encoding="utf-8"?>
<p:tagLst xmlns:p="http://schemas.openxmlformats.org/presentationml/2006/main">
  <p:tag name="AS_UNIQUEID" val="975"/>
</p:tagLst>
</file>

<file path=ppt/tags/tag620.xml><?xml version="1.0" encoding="utf-8"?>
<p:tagLst xmlns:p="http://schemas.openxmlformats.org/presentationml/2006/main">
  <p:tag name="AS_UNIQUEID" val="126"/>
</p:tagLst>
</file>

<file path=ppt/tags/tag621.xml><?xml version="1.0" encoding="utf-8"?>
<p:tagLst xmlns:p="http://schemas.openxmlformats.org/presentationml/2006/main">
  <p:tag name="AS_UNIQUEID" val="127"/>
</p:tagLst>
</file>

<file path=ppt/tags/tag622.xml><?xml version="1.0" encoding="utf-8"?>
<p:tagLst xmlns:p="http://schemas.openxmlformats.org/presentationml/2006/main">
  <p:tag name="AS_UNIQUEID" val="128"/>
</p:tagLst>
</file>

<file path=ppt/tags/tag623.xml><?xml version="1.0" encoding="utf-8"?>
<p:tagLst xmlns:p="http://schemas.openxmlformats.org/presentationml/2006/main">
  <p:tag name="AS_UNIQUEID" val="129"/>
</p:tagLst>
</file>

<file path=ppt/tags/tag624.xml><?xml version="1.0" encoding="utf-8"?>
<p:tagLst xmlns:p="http://schemas.openxmlformats.org/presentationml/2006/main">
  <p:tag name="AS_UNIQUEID" val="130"/>
</p:tagLst>
</file>

<file path=ppt/tags/tag625.xml><?xml version="1.0" encoding="utf-8"?>
<p:tagLst xmlns:p="http://schemas.openxmlformats.org/presentationml/2006/main">
  <p:tag name="AS_UNIQUEID" val="131"/>
</p:tagLst>
</file>

<file path=ppt/tags/tag626.xml><?xml version="1.0" encoding="utf-8"?>
<p:tagLst xmlns:p="http://schemas.openxmlformats.org/presentationml/2006/main">
  <p:tag name="AS_UNIQUEID" val="132"/>
</p:tagLst>
</file>

<file path=ppt/tags/tag627.xml><?xml version="1.0" encoding="utf-8"?>
<p:tagLst xmlns:p="http://schemas.openxmlformats.org/presentationml/2006/main">
  <p:tag name="AS_UNIQUEID" val="133"/>
</p:tagLst>
</file>

<file path=ppt/tags/tag628.xml><?xml version="1.0" encoding="utf-8"?>
<p:tagLst xmlns:p="http://schemas.openxmlformats.org/presentationml/2006/main">
  <p:tag name="AS_UNIQUEID" val="134"/>
</p:tagLst>
</file>

<file path=ppt/tags/tag629.xml><?xml version="1.0" encoding="utf-8"?>
<p:tagLst xmlns:p="http://schemas.openxmlformats.org/presentationml/2006/main">
  <p:tag name="AS_UNIQUEID" val="135"/>
</p:tagLst>
</file>

<file path=ppt/tags/tag630.xml><?xml version="1.0" encoding="utf-8"?>
<p:tagLst xmlns:p="http://schemas.openxmlformats.org/presentationml/2006/main">
  <p:tag name="AS_UNIQUEID" val="976"/>
</p:tagLst>
</file>

<file path=ppt/tags/tag631.xml><?xml version="1.0" encoding="utf-8"?>
<p:tagLst xmlns:p="http://schemas.openxmlformats.org/presentationml/2006/main">
  <p:tag name="AS_UNIQUEID" val="414"/>
</p:tagLst>
</file>

<file path=ppt/tags/tag632.xml><?xml version="1.0" encoding="utf-8"?>
<p:tagLst xmlns:p="http://schemas.openxmlformats.org/presentationml/2006/main">
  <p:tag name="AS_UNIQUEID" val="415"/>
</p:tagLst>
</file>

<file path=ppt/tags/tag633.xml><?xml version="1.0" encoding="utf-8"?>
<p:tagLst xmlns:p="http://schemas.openxmlformats.org/presentationml/2006/main">
  <p:tag name="AS_UNIQUEID" val="977"/>
</p:tagLst>
</file>

<file path=ppt/tags/tag634.xml><?xml version="1.0" encoding="utf-8"?>
<p:tagLst xmlns:p="http://schemas.openxmlformats.org/presentationml/2006/main">
  <p:tag name="AS_UNIQUEID" val="136"/>
</p:tagLst>
</file>

<file path=ppt/tags/tag635.xml><?xml version="1.0" encoding="utf-8"?>
<p:tagLst xmlns:p="http://schemas.openxmlformats.org/presentationml/2006/main">
  <p:tag name="AS_UNIQUEID" val="137"/>
</p:tagLst>
</file>

<file path=ppt/tags/tag636.xml><?xml version="1.0" encoding="utf-8"?>
<p:tagLst xmlns:p="http://schemas.openxmlformats.org/presentationml/2006/main">
  <p:tag name="AS_UNIQUEID" val="40"/>
</p:tagLst>
</file>

<file path=ppt/tags/tag637.xml><?xml version="1.0" encoding="utf-8"?>
<p:tagLst xmlns:p="http://schemas.openxmlformats.org/presentationml/2006/main">
  <p:tag name="AS_UNIQUEID" val="978"/>
</p:tagLst>
</file>

<file path=ppt/tags/tag638.xml><?xml version="1.0" encoding="utf-8"?>
<p:tagLst xmlns:p="http://schemas.openxmlformats.org/presentationml/2006/main">
  <p:tag name="AS_UNIQUEID" val="138"/>
</p:tagLst>
</file>

<file path=ppt/tags/tag639.xml><?xml version="1.0" encoding="utf-8"?>
<p:tagLst xmlns:p="http://schemas.openxmlformats.org/presentationml/2006/main">
  <p:tag name="AS_UNIQUEID" val="139"/>
</p:tagLst>
</file>

<file path=ppt/tags/tag640.xml><?xml version="1.0" encoding="utf-8"?>
<p:tagLst xmlns:p="http://schemas.openxmlformats.org/presentationml/2006/main">
  <p:tag name="AS_UNIQUEID" val="140"/>
</p:tagLst>
</file>

<file path=ppt/tags/tag641.xml><?xml version="1.0" encoding="utf-8"?>
<p:tagLst xmlns:p="http://schemas.openxmlformats.org/presentationml/2006/main">
  <p:tag name="AS_UNIQUEID" val="979"/>
</p:tagLst>
</file>

<file path=ppt/tags/tag642.xml><?xml version="1.0" encoding="utf-8"?>
<p:tagLst xmlns:p="http://schemas.openxmlformats.org/presentationml/2006/main">
  <p:tag name="AS_UNIQUEID" val="141"/>
</p:tagLst>
</file>

<file path=ppt/tags/tag643.xml><?xml version="1.0" encoding="utf-8"?>
<p:tagLst xmlns:p="http://schemas.openxmlformats.org/presentationml/2006/main">
  <p:tag name="AS_UNIQUEID" val="142"/>
</p:tagLst>
</file>

<file path=ppt/tags/tag644.xml><?xml version="1.0" encoding="utf-8"?>
<p:tagLst xmlns:p="http://schemas.openxmlformats.org/presentationml/2006/main">
  <p:tag name="AS_UNIQUEID" val="143"/>
</p:tagLst>
</file>

<file path=ppt/tags/tag645.xml><?xml version="1.0" encoding="utf-8"?>
<p:tagLst xmlns:p="http://schemas.openxmlformats.org/presentationml/2006/main">
  <p:tag name="AS_UNIQUEID" val="980"/>
</p:tagLst>
</file>

<file path=ppt/tags/tag646.xml><?xml version="1.0" encoding="utf-8"?>
<p:tagLst xmlns:p="http://schemas.openxmlformats.org/presentationml/2006/main">
  <p:tag name="AS_UNIQUEID" val="144"/>
</p:tagLst>
</file>

<file path=ppt/tags/tag647.xml><?xml version="1.0" encoding="utf-8"?>
<p:tagLst xmlns:p="http://schemas.openxmlformats.org/presentationml/2006/main">
  <p:tag name="AS_UNIQUEID" val="145"/>
</p:tagLst>
</file>

<file path=ppt/tags/tag648.xml><?xml version="1.0" encoding="utf-8"?>
<p:tagLst xmlns:p="http://schemas.openxmlformats.org/presentationml/2006/main">
  <p:tag name="AS_UNIQUEID" val="146"/>
</p:tagLst>
</file>

<file path=ppt/tags/tag649.xml><?xml version="1.0" encoding="utf-8"?>
<p:tagLst xmlns:p="http://schemas.openxmlformats.org/presentationml/2006/main">
  <p:tag name="AS_UNIQUEID" val="147"/>
</p:tagLst>
</file>

<file path=ppt/tags/tag650.xml><?xml version="1.0" encoding="utf-8"?>
<p:tagLst xmlns:p="http://schemas.openxmlformats.org/presentationml/2006/main">
  <p:tag name="AS_UNIQUEID" val="148"/>
</p:tagLst>
</file>

<file path=ppt/tags/tag651.xml><?xml version="1.0" encoding="utf-8"?>
<p:tagLst xmlns:p="http://schemas.openxmlformats.org/presentationml/2006/main">
  <p:tag name="AS_UNIQUEID" val="149"/>
</p:tagLst>
</file>

<file path=ppt/tags/tag652.xml><?xml version="1.0" encoding="utf-8"?>
<p:tagLst xmlns:p="http://schemas.openxmlformats.org/presentationml/2006/main">
  <p:tag name="AS_UNIQUEID" val="150"/>
</p:tagLst>
</file>

<file path=ppt/tags/tag653.xml><?xml version="1.0" encoding="utf-8"?>
<p:tagLst xmlns:p="http://schemas.openxmlformats.org/presentationml/2006/main">
  <p:tag name="AS_UNIQUEID" val="151"/>
</p:tagLst>
</file>

<file path=ppt/tags/tag654.xml><?xml version="1.0" encoding="utf-8"?>
<p:tagLst xmlns:p="http://schemas.openxmlformats.org/presentationml/2006/main">
  <p:tag name="AS_UNIQUEID" val="152"/>
</p:tagLst>
</file>

<file path=ppt/tags/tag655.xml><?xml version="1.0" encoding="utf-8"?>
<p:tagLst xmlns:p="http://schemas.openxmlformats.org/presentationml/2006/main">
  <p:tag name="AS_UNIQUEID" val="153"/>
</p:tagLst>
</file>

<file path=ppt/tags/tag656.xml><?xml version="1.0" encoding="utf-8"?>
<p:tagLst xmlns:p="http://schemas.openxmlformats.org/presentationml/2006/main">
  <p:tag name="AS_UNIQUEID" val="154"/>
</p:tagLst>
</file>

<file path=ppt/tags/tag657.xml><?xml version="1.0" encoding="utf-8"?>
<p:tagLst xmlns:p="http://schemas.openxmlformats.org/presentationml/2006/main">
  <p:tag name="AS_UNIQUEID" val="981"/>
</p:tagLst>
</file>

<file path=ppt/tags/tag658.xml><?xml version="1.0" encoding="utf-8"?>
<p:tagLst xmlns:p="http://schemas.openxmlformats.org/presentationml/2006/main">
  <p:tag name="AS_UNIQUEID" val="416"/>
</p:tagLst>
</file>

<file path=ppt/tags/tag659.xml><?xml version="1.0" encoding="utf-8"?>
<p:tagLst xmlns:p="http://schemas.openxmlformats.org/presentationml/2006/main">
  <p:tag name="AS_UNIQUEID" val="417"/>
</p:tagLst>
</file>

<file path=ppt/tags/tag660.xml><?xml version="1.0" encoding="utf-8"?>
<p:tagLst xmlns:p="http://schemas.openxmlformats.org/presentationml/2006/main">
  <p:tag name="AS_UNIQUEID" val="982"/>
</p:tagLst>
</file>

<file path=ppt/tags/tag661.xml><?xml version="1.0" encoding="utf-8"?>
<p:tagLst xmlns:p="http://schemas.openxmlformats.org/presentationml/2006/main">
  <p:tag name="AS_UNIQUEID" val="983"/>
</p:tagLst>
</file>

<file path=ppt/tags/tag662.xml><?xml version="1.0" encoding="utf-8"?>
<p:tagLst xmlns:p="http://schemas.openxmlformats.org/presentationml/2006/main">
  <p:tag name="AS_UNIQUEID" val="155"/>
</p:tagLst>
</file>

<file path=ppt/tags/tag663.xml><?xml version="1.0" encoding="utf-8"?>
<p:tagLst xmlns:p="http://schemas.openxmlformats.org/presentationml/2006/main">
  <p:tag name="AS_UNIQUEID" val="984"/>
</p:tagLst>
</file>

<file path=ppt/tags/tag664.xml><?xml version="1.0" encoding="utf-8"?>
<p:tagLst xmlns:p="http://schemas.openxmlformats.org/presentationml/2006/main">
  <p:tag name="AS_UNIQUEID" val="156"/>
</p:tagLst>
</file>

<file path=ppt/tags/tag665.xml><?xml version="1.0" encoding="utf-8"?>
<p:tagLst xmlns:p="http://schemas.openxmlformats.org/presentationml/2006/main">
  <p:tag name="AS_UNIQUEID" val="157"/>
</p:tagLst>
</file>

<file path=ppt/tags/tag666.xml><?xml version="1.0" encoding="utf-8"?>
<p:tagLst xmlns:p="http://schemas.openxmlformats.org/presentationml/2006/main">
  <p:tag name="AS_UNIQUEID" val="158"/>
</p:tagLst>
</file>

<file path=ppt/tags/tag667.xml><?xml version="1.0" encoding="utf-8"?>
<p:tagLst xmlns:p="http://schemas.openxmlformats.org/presentationml/2006/main">
  <p:tag name="AS_UNIQUEID" val="159"/>
</p:tagLst>
</file>

<file path=ppt/tags/tag668.xml><?xml version="1.0" encoding="utf-8"?>
<p:tagLst xmlns:p="http://schemas.openxmlformats.org/presentationml/2006/main">
  <p:tag name="AS_UNIQUEID" val="160"/>
</p:tagLst>
</file>

<file path=ppt/tags/tag669.xml><?xml version="1.0" encoding="utf-8"?>
<p:tagLst xmlns:p="http://schemas.openxmlformats.org/presentationml/2006/main">
  <p:tag name="AS_UNIQUEID" val="161"/>
</p:tagLst>
</file>

<file path=ppt/tags/tag670.xml><?xml version="1.0" encoding="utf-8"?>
<p:tagLst xmlns:p="http://schemas.openxmlformats.org/presentationml/2006/main">
  <p:tag name="AS_UNIQUEID" val="162"/>
</p:tagLst>
</file>

<file path=ppt/tags/tag671.xml><?xml version="1.0" encoding="utf-8"?>
<p:tagLst xmlns:p="http://schemas.openxmlformats.org/presentationml/2006/main">
  <p:tag name="AS_UNIQUEID" val="163"/>
</p:tagLst>
</file>

<file path=ppt/tags/tag672.xml><?xml version="1.0" encoding="utf-8"?>
<p:tagLst xmlns:p="http://schemas.openxmlformats.org/presentationml/2006/main">
  <p:tag name="AS_UNIQUEID" val="164"/>
</p:tagLst>
</file>

<file path=ppt/tags/tag673.xml><?xml version="1.0" encoding="utf-8"?>
<p:tagLst xmlns:p="http://schemas.openxmlformats.org/presentationml/2006/main">
  <p:tag name="AS_UNIQUEID" val="165"/>
</p:tagLst>
</file>

<file path=ppt/tags/tag674.xml><?xml version="1.0" encoding="utf-8"?>
<p:tagLst xmlns:p="http://schemas.openxmlformats.org/presentationml/2006/main">
  <p:tag name="AS_UNIQUEID" val="166"/>
</p:tagLst>
</file>

<file path=ppt/tags/tag675.xml><?xml version="1.0" encoding="utf-8"?>
<p:tagLst xmlns:p="http://schemas.openxmlformats.org/presentationml/2006/main">
  <p:tag name="AS_UNIQUEID" val="167"/>
</p:tagLst>
</file>

<file path=ppt/tags/tag676.xml><?xml version="1.0" encoding="utf-8"?>
<p:tagLst xmlns:p="http://schemas.openxmlformats.org/presentationml/2006/main">
  <p:tag name="AS_UNIQUEID" val="985"/>
</p:tagLst>
</file>

<file path=ppt/tags/tag677.xml><?xml version="1.0" encoding="utf-8"?>
<p:tagLst xmlns:p="http://schemas.openxmlformats.org/presentationml/2006/main">
  <p:tag name="AS_UNIQUEID" val="168"/>
</p:tagLst>
</file>

<file path=ppt/tags/tag678.xml><?xml version="1.0" encoding="utf-8"?>
<p:tagLst xmlns:p="http://schemas.openxmlformats.org/presentationml/2006/main">
  <p:tag name="AS_UNIQUEID" val="986"/>
</p:tagLst>
</file>

<file path=ppt/tags/tag679.xml><?xml version="1.0" encoding="utf-8"?>
<p:tagLst xmlns:p="http://schemas.openxmlformats.org/presentationml/2006/main">
  <p:tag name="AS_UNIQUEID" val="169"/>
</p:tagLst>
</file>

<file path=ppt/tags/tag680.xml><?xml version="1.0" encoding="utf-8"?>
<p:tagLst xmlns:p="http://schemas.openxmlformats.org/presentationml/2006/main">
  <p:tag name="AS_UNIQUEID" val="170"/>
</p:tagLst>
</file>

<file path=ppt/tags/tag681.xml><?xml version="1.0" encoding="utf-8"?>
<p:tagLst xmlns:p="http://schemas.openxmlformats.org/presentationml/2006/main">
  <p:tag name="AS_UNIQUEID" val="171"/>
</p:tagLst>
</file>

<file path=ppt/tags/tag682.xml><?xml version="1.0" encoding="utf-8"?>
<p:tagLst xmlns:p="http://schemas.openxmlformats.org/presentationml/2006/main">
  <p:tag name="AS_UNIQUEID" val="172"/>
</p:tagLst>
</file>

<file path=ppt/tags/tag683.xml><?xml version="1.0" encoding="utf-8"?>
<p:tagLst xmlns:p="http://schemas.openxmlformats.org/presentationml/2006/main">
  <p:tag name="AS_UNIQUEID" val="173"/>
</p:tagLst>
</file>

<file path=ppt/tags/tag684.xml><?xml version="1.0" encoding="utf-8"?>
<p:tagLst xmlns:p="http://schemas.openxmlformats.org/presentationml/2006/main">
  <p:tag name="AS_UNIQUEID" val="174"/>
</p:tagLst>
</file>

<file path=ppt/tags/tag685.xml><?xml version="1.0" encoding="utf-8"?>
<p:tagLst xmlns:p="http://schemas.openxmlformats.org/presentationml/2006/main">
  <p:tag name="AS_UNIQUEID" val="175"/>
</p:tagLst>
</file>

<file path=ppt/tags/tag686.xml><?xml version="1.0" encoding="utf-8"?>
<p:tagLst xmlns:p="http://schemas.openxmlformats.org/presentationml/2006/main">
  <p:tag name="AS_UNIQUEID" val="176"/>
</p:tagLst>
</file>

<file path=ppt/tags/tag687.xml><?xml version="1.0" encoding="utf-8"?>
<p:tagLst xmlns:p="http://schemas.openxmlformats.org/presentationml/2006/main">
  <p:tag name="AS_UNIQUEID" val="177"/>
</p:tagLst>
</file>

<file path=ppt/tags/tag688.xml><?xml version="1.0" encoding="utf-8"?>
<p:tagLst xmlns:p="http://schemas.openxmlformats.org/presentationml/2006/main">
  <p:tag name="AS_UNIQUEID" val="178"/>
</p:tagLst>
</file>

<file path=ppt/tags/tag689.xml><?xml version="1.0" encoding="utf-8"?>
<p:tagLst xmlns:p="http://schemas.openxmlformats.org/presentationml/2006/main">
  <p:tag name="AS_UNIQUEID" val="179"/>
</p:tagLst>
</file>

<file path=ppt/tags/tag690.xml><?xml version="1.0" encoding="utf-8"?>
<p:tagLst xmlns:p="http://schemas.openxmlformats.org/presentationml/2006/main">
  <p:tag name="AS_UNIQUEID" val="180"/>
</p:tagLst>
</file>

<file path=ppt/tags/tag691.xml><?xml version="1.0" encoding="utf-8"?>
<p:tagLst xmlns:p="http://schemas.openxmlformats.org/presentationml/2006/main">
  <p:tag name="AS_UNIQUEID" val="181"/>
</p:tagLst>
</file>

<file path=ppt/tags/tag692.xml><?xml version="1.0" encoding="utf-8"?>
<p:tagLst xmlns:p="http://schemas.openxmlformats.org/presentationml/2006/main">
  <p:tag name="AS_UNIQUEID" val="182"/>
</p:tagLst>
</file>

<file path=ppt/tags/tag693.xml><?xml version="1.0" encoding="utf-8"?>
<p:tagLst xmlns:p="http://schemas.openxmlformats.org/presentationml/2006/main">
  <p:tag name="AS_UNIQUEID" val="987"/>
</p:tagLst>
</file>

<file path=ppt/tags/tag694.xml><?xml version="1.0" encoding="utf-8"?>
<p:tagLst xmlns:p="http://schemas.openxmlformats.org/presentationml/2006/main">
  <p:tag name="AS_UNIQUEID" val="183"/>
</p:tagLst>
</file>

<file path=ppt/tags/tag695.xml><?xml version="1.0" encoding="utf-8"?>
<p:tagLst xmlns:p="http://schemas.openxmlformats.org/presentationml/2006/main">
  <p:tag name="AS_UNIQUEID" val="988"/>
</p:tagLst>
</file>

<file path=ppt/tags/tag696.xml><?xml version="1.0" encoding="utf-8"?>
<p:tagLst xmlns:p="http://schemas.openxmlformats.org/presentationml/2006/main">
  <p:tag name="AS_UNIQUEID" val="184"/>
</p:tagLst>
</file>

<file path=ppt/tags/tag697.xml><?xml version="1.0" encoding="utf-8"?>
<p:tagLst xmlns:p="http://schemas.openxmlformats.org/presentationml/2006/main">
  <p:tag name="AS_UNIQUEID" val="185"/>
</p:tagLst>
</file>

<file path=ppt/tags/tag698.xml><?xml version="1.0" encoding="utf-8"?>
<p:tagLst xmlns:p="http://schemas.openxmlformats.org/presentationml/2006/main">
  <p:tag name="AS_UNIQUEID" val="186"/>
</p:tagLst>
</file>

<file path=ppt/tags/tag699.xml><?xml version="1.0" encoding="utf-8"?>
<p:tagLst xmlns:p="http://schemas.openxmlformats.org/presentationml/2006/main">
  <p:tag name="AS_UNIQUEID" val="187"/>
</p:tagLst>
</file>

<file path=ppt/tags/tag700.xml><?xml version="1.0" encoding="utf-8"?>
<p:tagLst xmlns:p="http://schemas.openxmlformats.org/presentationml/2006/main">
  <p:tag name="AS_UNIQUEID" val="188"/>
</p:tagLst>
</file>

<file path=ppt/tags/tag701.xml><?xml version="1.0" encoding="utf-8"?>
<p:tagLst xmlns:p="http://schemas.openxmlformats.org/presentationml/2006/main">
  <p:tag name="AS_UNIQUEID" val="189"/>
</p:tagLst>
</file>

<file path=ppt/tags/tag702.xml><?xml version="1.0" encoding="utf-8"?>
<p:tagLst xmlns:p="http://schemas.openxmlformats.org/presentationml/2006/main">
  <p:tag name="AS_UNIQUEID" val="190"/>
</p:tagLst>
</file>

<file path=ppt/tags/tag703.xml><?xml version="1.0" encoding="utf-8"?>
<p:tagLst xmlns:p="http://schemas.openxmlformats.org/presentationml/2006/main">
  <p:tag name="AS_UNIQUEID" val="191"/>
</p:tagLst>
</file>

<file path=ppt/tags/tag704.xml><?xml version="1.0" encoding="utf-8"?>
<p:tagLst xmlns:p="http://schemas.openxmlformats.org/presentationml/2006/main">
  <p:tag name="AS_UNIQUEID" val="192"/>
</p:tagLst>
</file>

<file path=ppt/tags/tag705.xml><?xml version="1.0" encoding="utf-8"?>
<p:tagLst xmlns:p="http://schemas.openxmlformats.org/presentationml/2006/main">
  <p:tag name="AS_UNIQUEID" val="193"/>
</p:tagLst>
</file>

<file path=ppt/tags/tag706.xml><?xml version="1.0" encoding="utf-8"?>
<p:tagLst xmlns:p="http://schemas.openxmlformats.org/presentationml/2006/main">
  <p:tag name="AS_UNIQUEID" val="194"/>
</p:tagLst>
</file>

<file path=ppt/tags/tag707.xml><?xml version="1.0" encoding="utf-8"?>
<p:tagLst xmlns:p="http://schemas.openxmlformats.org/presentationml/2006/main">
  <p:tag name="AS_UNIQUEID" val="195"/>
</p:tagLst>
</file>

<file path=ppt/tags/tag708.xml><?xml version="1.0" encoding="utf-8"?>
<p:tagLst xmlns:p="http://schemas.openxmlformats.org/presentationml/2006/main">
  <p:tag name="AS_UNIQUEID" val="196"/>
</p:tagLst>
</file>

<file path=ppt/tags/tag709.xml><?xml version="1.0" encoding="utf-8"?>
<p:tagLst xmlns:p="http://schemas.openxmlformats.org/presentationml/2006/main">
  <p:tag name="AS_UNIQUEID" val="989"/>
</p:tagLst>
</file>

<file path=ppt/tags/tag710.xml><?xml version="1.0" encoding="utf-8"?>
<p:tagLst xmlns:p="http://schemas.openxmlformats.org/presentationml/2006/main">
  <p:tag name="AS_UNIQUEID" val="418"/>
</p:tagLst>
</file>

<file path=ppt/tags/tag711.xml><?xml version="1.0" encoding="utf-8"?>
<p:tagLst xmlns:p="http://schemas.openxmlformats.org/presentationml/2006/main">
  <p:tag name="AS_UNIQUEID" val="419"/>
</p:tagLst>
</file>

<file path=ppt/tags/tag712.xml><?xml version="1.0" encoding="utf-8"?>
<p:tagLst xmlns:p="http://schemas.openxmlformats.org/presentationml/2006/main">
  <p:tag name="AS_UNIQUEID" val="990"/>
</p:tagLst>
</file>

<file path=ppt/tags/tag713.xml><?xml version="1.0" encoding="utf-8"?>
<p:tagLst xmlns:p="http://schemas.openxmlformats.org/presentationml/2006/main">
  <p:tag name="AS_UNIQUEID" val="197"/>
</p:tagLst>
</file>

<file path=ppt/tags/tag714.xml><?xml version="1.0" encoding="utf-8"?>
<p:tagLst xmlns:p="http://schemas.openxmlformats.org/presentationml/2006/main">
  <p:tag name="AS_UNIQUEID" val="40"/>
</p:tagLst>
</file>

<file path=ppt/tags/tag715.xml><?xml version="1.0" encoding="utf-8"?>
<p:tagLst xmlns:p="http://schemas.openxmlformats.org/presentationml/2006/main">
  <p:tag name="AS_UNIQUEID" val="991"/>
</p:tagLst>
</file>

<file path=ppt/tags/tag716.xml><?xml version="1.0" encoding="utf-8"?>
<p:tagLst xmlns:p="http://schemas.openxmlformats.org/presentationml/2006/main">
  <p:tag name="AS_UNIQUEID" val="40"/>
</p:tagLst>
</file>

<file path=ppt/tags/tag717.xml><?xml version="1.0" encoding="utf-8"?>
<p:tagLst xmlns:p="http://schemas.openxmlformats.org/presentationml/2006/main">
  <p:tag name="AS_UNIQUEID" val="198"/>
</p:tagLst>
</file>

<file path=ppt/tags/tag71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19.xml><?xml version="1.0" encoding="utf-8"?>
<p:tagLst xmlns:p="http://schemas.openxmlformats.org/presentationml/2006/main">
  <p:tag name="AS_UNIQUEID" val="992"/>
</p:tagLst>
</file>

<file path=ppt/tags/tag720.xml><?xml version="1.0" encoding="utf-8"?>
<p:tagLst xmlns:p="http://schemas.openxmlformats.org/presentationml/2006/main">
  <p:tag name="AS_UNIQUEID" val="420"/>
</p:tagLst>
</file>

<file path=ppt/tags/tag721.xml><?xml version="1.0" encoding="utf-8"?>
<p:tagLst xmlns:p="http://schemas.openxmlformats.org/presentationml/2006/main">
  <p:tag name="AS_UNIQUEID" val="421"/>
</p:tagLst>
</file>

<file path=ppt/tags/tag722.xml><?xml version="1.0" encoding="utf-8"?>
<p:tagLst xmlns:p="http://schemas.openxmlformats.org/presentationml/2006/main">
  <p:tag name="AS_UNIQUEID" val="993"/>
</p:tagLst>
</file>

<file path=ppt/tags/tag723.xml><?xml version="1.0" encoding="utf-8"?>
<p:tagLst xmlns:p="http://schemas.openxmlformats.org/presentationml/2006/main">
  <p:tag name="AS_UNIQUEID" val="40"/>
</p:tagLst>
</file>

<file path=ppt/tags/tag724.xml><?xml version="1.0" encoding="utf-8"?>
<p:tagLst xmlns:p="http://schemas.openxmlformats.org/presentationml/2006/main">
  <p:tag name="AS_UNIQUEID" val="199"/>
</p:tagLst>
</file>

<file path=ppt/tags/tag72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26.xml><?xml version="1.0" encoding="utf-8"?>
<p:tagLst xmlns:p="http://schemas.openxmlformats.org/presentationml/2006/main">
  <p:tag name="AS_UNIQUEID" val="994"/>
</p:tagLst>
</file>

<file path=ppt/tags/tag727.xml><?xml version="1.0" encoding="utf-8"?>
<p:tagLst xmlns:p="http://schemas.openxmlformats.org/presentationml/2006/main">
  <p:tag name="AS_UNIQUEID" val="422"/>
</p:tagLst>
</file>

<file path=ppt/tags/tag728.xml><?xml version="1.0" encoding="utf-8"?>
<p:tagLst xmlns:p="http://schemas.openxmlformats.org/presentationml/2006/main">
  <p:tag name="AS_UNIQUEID" val="423"/>
</p:tagLst>
</file>

<file path=ppt/tags/tag729.xml><?xml version="1.0" encoding="utf-8"?>
<p:tagLst xmlns:p="http://schemas.openxmlformats.org/presentationml/2006/main">
  <p:tag name="AS_UNIQUEID" val="995"/>
</p:tagLst>
</file>

<file path=ppt/tags/tag730.xml><?xml version="1.0" encoding="utf-8"?>
<p:tagLst xmlns:p="http://schemas.openxmlformats.org/presentationml/2006/main">
  <p:tag name="AS_UNIQUEID" val="200"/>
</p:tagLst>
</file>

<file path=ppt/tags/tag731.xml><?xml version="1.0" encoding="utf-8"?>
<p:tagLst xmlns:p="http://schemas.openxmlformats.org/presentationml/2006/main">
  <p:tag name="AS_UNIQUEID" val="996"/>
</p:tagLst>
</file>

<file path=ppt/tags/tag732.xml><?xml version="1.0" encoding="utf-8"?>
<p:tagLst xmlns:p="http://schemas.openxmlformats.org/presentationml/2006/main">
  <p:tag name="AS_UNIQUEID" val="424"/>
</p:tagLst>
</file>

<file path=ppt/tags/tag733.xml><?xml version="1.0" encoding="utf-8"?>
<p:tagLst xmlns:p="http://schemas.openxmlformats.org/presentationml/2006/main">
  <p:tag name="AS_UNIQUEID" val="425"/>
</p:tagLst>
</file>

<file path=ppt/tags/tag734.xml><?xml version="1.0" encoding="utf-8"?>
<p:tagLst xmlns:p="http://schemas.openxmlformats.org/presentationml/2006/main">
  <p:tag name="AS_UNIQUEID" val="997"/>
</p:tagLst>
</file>

<file path=ppt/tags/tag735.xml><?xml version="1.0" encoding="utf-8"?>
<p:tagLst xmlns:p="http://schemas.openxmlformats.org/presentationml/2006/main">
  <p:tag name="AS_UNIQUEID" val="201"/>
</p:tagLst>
</file>

<file path=ppt/tags/tag736.xml><?xml version="1.0" encoding="utf-8"?>
<p:tagLst xmlns:p="http://schemas.openxmlformats.org/presentationml/2006/main">
  <p:tag name="AS_UNIQUEID" val="202"/>
</p:tagLst>
</file>

<file path=ppt/tags/tag73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38.xml><?xml version="1.0" encoding="utf-8"?>
<p:tagLst xmlns:p="http://schemas.openxmlformats.org/presentationml/2006/main">
  <p:tag name="AS_UNIQUEID" val="998"/>
</p:tagLst>
</file>

<file path=ppt/tags/tag739.xml><?xml version="1.0" encoding="utf-8"?>
<p:tagLst xmlns:p="http://schemas.openxmlformats.org/presentationml/2006/main">
  <p:tag name="AS_UNIQUEID" val="426"/>
</p:tagLst>
</file>

<file path=ppt/tags/tag740.xml><?xml version="1.0" encoding="utf-8"?>
<p:tagLst xmlns:p="http://schemas.openxmlformats.org/presentationml/2006/main">
  <p:tag name="AS_UNIQUEID" val="427"/>
</p:tagLst>
</file>

<file path=ppt/tags/tag741.xml><?xml version="1.0" encoding="utf-8"?>
<p:tagLst xmlns:p="http://schemas.openxmlformats.org/presentationml/2006/main">
  <p:tag name="AS_UNIQUEID" val="999"/>
</p:tagLst>
</file>

<file path=ppt/tags/tag742.xml><?xml version="1.0" encoding="utf-8"?>
<p:tagLst xmlns:p="http://schemas.openxmlformats.org/presentationml/2006/main">
  <p:tag name="AS_UNIQUEID" val="203"/>
</p:tagLst>
</file>

<file path=ppt/tags/tag743.xml><?xml version="1.0" encoding="utf-8"?>
<p:tagLst xmlns:p="http://schemas.openxmlformats.org/presentationml/2006/main">
  <p:tag name="AS_UNIQUEID" val="204"/>
</p:tagLst>
</file>

<file path=ppt/tags/tag74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45.xml><?xml version="1.0" encoding="utf-8"?>
<p:tagLst xmlns:p="http://schemas.openxmlformats.org/presentationml/2006/main">
  <p:tag name="AS_UNIQUEID" val="1000"/>
</p:tagLst>
</file>

<file path=ppt/tags/tag746.xml><?xml version="1.0" encoding="utf-8"?>
<p:tagLst xmlns:p="http://schemas.openxmlformats.org/presentationml/2006/main">
  <p:tag name="AS_UNIQUEID" val="428"/>
</p:tagLst>
</file>

<file path=ppt/tags/tag747.xml><?xml version="1.0" encoding="utf-8"?>
<p:tagLst xmlns:p="http://schemas.openxmlformats.org/presentationml/2006/main">
  <p:tag name="AS_UNIQUEID" val="429"/>
</p:tagLst>
</file>

<file path=ppt/tags/tag748.xml><?xml version="1.0" encoding="utf-8"?>
<p:tagLst xmlns:p="http://schemas.openxmlformats.org/presentationml/2006/main">
  <p:tag name="AS_UNIQUEID" val="1001"/>
</p:tagLst>
</file>

<file path=ppt/tags/tag749.xml><?xml version="1.0" encoding="utf-8"?>
<p:tagLst xmlns:p="http://schemas.openxmlformats.org/presentationml/2006/main">
  <p:tag name="AS_UNIQUEID" val="205"/>
</p:tagLst>
</file>

<file path=ppt/tags/tag750.xml><?xml version="1.0" encoding="utf-8"?>
<p:tagLst xmlns:p="http://schemas.openxmlformats.org/presentationml/2006/main">
  <p:tag name="AS_UNIQUEID" val="206"/>
</p:tagLst>
</file>

<file path=ppt/tags/tag751.xml><?xml version="1.0" encoding="utf-8"?>
<p:tagLst xmlns:p="http://schemas.openxmlformats.org/presentationml/2006/main">
  <p:tag name="AS_UNIQUEID" val="207"/>
</p:tagLst>
</file>

<file path=ppt/tags/tag752.xml><?xml version="1.0" encoding="utf-8"?>
<p:tagLst xmlns:p="http://schemas.openxmlformats.org/presentationml/2006/main">
  <p:tag name="AS_UNIQUEID" val="1002"/>
</p:tagLst>
</file>

<file path=ppt/tags/tag753.xml><?xml version="1.0" encoding="utf-8"?>
<p:tagLst xmlns:p="http://schemas.openxmlformats.org/presentationml/2006/main">
  <p:tag name="AS_UNIQUEID" val="430"/>
</p:tagLst>
</file>

<file path=ppt/tags/tag754.xml><?xml version="1.0" encoding="utf-8"?>
<p:tagLst xmlns:p="http://schemas.openxmlformats.org/presentationml/2006/main">
  <p:tag name="AS_UNIQUEID" val="431"/>
</p:tagLst>
</file>

<file path=ppt/tags/tag755.xml><?xml version="1.0" encoding="utf-8"?>
<p:tagLst xmlns:p="http://schemas.openxmlformats.org/presentationml/2006/main">
  <p:tag name="AS_UNIQUEID" val="1003"/>
</p:tagLst>
</file>

<file path=ppt/tags/tag756.xml><?xml version="1.0" encoding="utf-8"?>
<p:tagLst xmlns:p="http://schemas.openxmlformats.org/presentationml/2006/main">
  <p:tag name="AS_UNIQUEID" val="208"/>
</p:tagLst>
</file>

<file path=ppt/tags/tag757.xml><?xml version="1.0" encoding="utf-8"?>
<p:tagLst xmlns:p="http://schemas.openxmlformats.org/presentationml/2006/main">
  <p:tag name="AS_UNIQUEID" val="1004"/>
</p:tagLst>
</file>

<file path=ppt/tags/tag758.xml><?xml version="1.0" encoding="utf-8"?>
<p:tagLst xmlns:p="http://schemas.openxmlformats.org/presentationml/2006/main">
  <p:tag name="AS_UNIQUEID" val="1005"/>
</p:tagLst>
</file>

<file path=ppt/tags/tag759.xml><?xml version="1.0" encoding="utf-8"?>
<p:tagLst xmlns:p="http://schemas.openxmlformats.org/presentationml/2006/main">
  <p:tag name="AS_UNIQUEID" val="1006"/>
</p:tagLst>
</file>

<file path=ppt/tags/tag760.xml><?xml version="1.0" encoding="utf-8"?>
<p:tagLst xmlns:p="http://schemas.openxmlformats.org/presentationml/2006/main">
  <p:tag name="AS_UNIQUEID" val="209"/>
</p:tagLst>
</file>

<file path=ppt/tags/tag761.xml><?xml version="1.0" encoding="utf-8"?>
<p:tagLst xmlns:p="http://schemas.openxmlformats.org/presentationml/2006/main">
  <p:tag name="AS_UNIQUEID" val="210"/>
</p:tagLst>
</file>

<file path=ppt/tags/tag762.xml><?xml version="1.0" encoding="utf-8"?>
<p:tagLst xmlns:p="http://schemas.openxmlformats.org/presentationml/2006/main">
  <p:tag name="AS_UNIQUEID" val="211"/>
</p:tagLst>
</file>

<file path=ppt/tags/tag763.xml><?xml version="1.0" encoding="utf-8"?>
<p:tagLst xmlns:p="http://schemas.openxmlformats.org/presentationml/2006/main">
  <p:tag name="AS_UNIQUEID" val="212"/>
</p:tagLst>
</file>

<file path=ppt/tags/tag764.xml><?xml version="1.0" encoding="utf-8"?>
<p:tagLst xmlns:p="http://schemas.openxmlformats.org/presentationml/2006/main">
  <p:tag name="AS_UNIQUEID" val="213"/>
</p:tagLst>
</file>

<file path=ppt/tags/tag765.xml><?xml version="1.0" encoding="utf-8"?>
<p:tagLst xmlns:p="http://schemas.openxmlformats.org/presentationml/2006/main">
  <p:tag name="AS_UNIQUEID" val="214"/>
</p:tagLst>
</file>

<file path=ppt/tags/tag766.xml><?xml version="1.0" encoding="utf-8"?>
<p:tagLst xmlns:p="http://schemas.openxmlformats.org/presentationml/2006/main">
  <p:tag name="AS_UNIQUEID" val="215"/>
</p:tagLst>
</file>

<file path=ppt/tags/tag767.xml><?xml version="1.0" encoding="utf-8"?>
<p:tagLst xmlns:p="http://schemas.openxmlformats.org/presentationml/2006/main">
  <p:tag name="AS_UNIQUEID" val="216"/>
</p:tagLst>
</file>

<file path=ppt/tags/tag768.xml><?xml version="1.0" encoding="utf-8"?>
<p:tagLst xmlns:p="http://schemas.openxmlformats.org/presentationml/2006/main">
  <p:tag name="AS_UNIQUEID" val="217"/>
</p:tagLst>
</file>

<file path=ppt/tags/tag769.xml><?xml version="1.0" encoding="utf-8"?>
<p:tagLst xmlns:p="http://schemas.openxmlformats.org/presentationml/2006/main">
  <p:tag name="AS_UNIQUEID" val="218"/>
</p:tagLst>
</file>

<file path=ppt/tags/tag770.xml><?xml version="1.0" encoding="utf-8"?>
<p:tagLst xmlns:p="http://schemas.openxmlformats.org/presentationml/2006/main">
  <p:tag name="AS_UNIQUEID" val="219"/>
</p:tagLst>
</file>

<file path=ppt/tags/tag771.xml><?xml version="1.0" encoding="utf-8"?>
<p:tagLst xmlns:p="http://schemas.openxmlformats.org/presentationml/2006/main">
  <p:tag name="AS_UNIQUEID" val="220"/>
</p:tagLst>
</file>

<file path=ppt/tags/tag772.xml><?xml version="1.0" encoding="utf-8"?>
<p:tagLst xmlns:p="http://schemas.openxmlformats.org/presentationml/2006/main">
  <p:tag name="AS_UNIQUEID" val="221"/>
</p:tagLst>
</file>

<file path=ppt/tags/tag773.xml><?xml version="1.0" encoding="utf-8"?>
<p:tagLst xmlns:p="http://schemas.openxmlformats.org/presentationml/2006/main">
  <p:tag name="AS_UNIQUEID" val="222"/>
</p:tagLst>
</file>

<file path=ppt/tags/tag774.xml><?xml version="1.0" encoding="utf-8"?>
<p:tagLst xmlns:p="http://schemas.openxmlformats.org/presentationml/2006/main">
  <p:tag name="AS_UNIQUEID" val="223"/>
</p:tagLst>
</file>

<file path=ppt/tags/tag775.xml><?xml version="1.0" encoding="utf-8"?>
<p:tagLst xmlns:p="http://schemas.openxmlformats.org/presentationml/2006/main">
  <p:tag name="AS_UNIQUEID" val="1007"/>
</p:tagLst>
</file>

<file path=ppt/tags/tag776.xml><?xml version="1.0" encoding="utf-8"?>
<p:tagLst xmlns:p="http://schemas.openxmlformats.org/presentationml/2006/main">
  <p:tag name="AS_UNIQUEID" val="224"/>
</p:tagLst>
</file>

<file path=ppt/tags/tag777.xml><?xml version="1.0" encoding="utf-8"?>
<p:tagLst xmlns:p="http://schemas.openxmlformats.org/presentationml/2006/main">
  <p:tag name="AS_UNIQUEID" val="225"/>
</p:tagLst>
</file>

<file path=ppt/tags/tag778.xml><?xml version="1.0" encoding="utf-8"?>
<p:tagLst xmlns:p="http://schemas.openxmlformats.org/presentationml/2006/main">
  <p:tag name="AS_UNIQUEID" val="226"/>
</p:tagLst>
</file>

<file path=ppt/tags/tag779.xml><?xml version="1.0" encoding="utf-8"?>
<p:tagLst xmlns:p="http://schemas.openxmlformats.org/presentationml/2006/main">
  <p:tag name="AS_UNIQUEID" val="227"/>
</p:tagLst>
</file>

<file path=ppt/tags/tag780.xml><?xml version="1.0" encoding="utf-8"?>
<p:tagLst xmlns:p="http://schemas.openxmlformats.org/presentationml/2006/main">
  <p:tag name="AS_UNIQUEID" val="228"/>
</p:tagLst>
</file>

<file path=ppt/tags/tag781.xml><?xml version="1.0" encoding="utf-8"?>
<p:tagLst xmlns:p="http://schemas.openxmlformats.org/presentationml/2006/main">
  <p:tag name="AS_UNIQUEID" val="1008"/>
</p:tagLst>
</file>

<file path=ppt/tags/tag782.xml><?xml version="1.0" encoding="utf-8"?>
<p:tagLst xmlns:p="http://schemas.openxmlformats.org/presentationml/2006/main">
  <p:tag name="AS_UNIQUEID" val="229"/>
</p:tagLst>
</file>

<file path=ppt/tags/tag783.xml><?xml version="1.0" encoding="utf-8"?>
<p:tagLst xmlns:p="http://schemas.openxmlformats.org/presentationml/2006/main">
  <p:tag name="AS_UNIQUEID" val="230"/>
</p:tagLst>
</file>

<file path=ppt/tags/tag784.xml><?xml version="1.0" encoding="utf-8"?>
<p:tagLst xmlns:p="http://schemas.openxmlformats.org/presentationml/2006/main">
  <p:tag name="AS_UNIQUEID" val="231"/>
</p:tagLst>
</file>

<file path=ppt/tags/tag785.xml><?xml version="1.0" encoding="utf-8"?>
<p:tagLst xmlns:p="http://schemas.openxmlformats.org/presentationml/2006/main">
  <p:tag name="AS_UNIQUEID" val="232"/>
</p:tagLst>
</file>

<file path=ppt/tags/tag786.xml><?xml version="1.0" encoding="utf-8"?>
<p:tagLst xmlns:p="http://schemas.openxmlformats.org/presentationml/2006/main">
  <p:tag name="AS_UNIQUEID" val="1009"/>
</p:tagLst>
</file>

<file path=ppt/tags/tag787.xml><?xml version="1.0" encoding="utf-8"?>
<p:tagLst xmlns:p="http://schemas.openxmlformats.org/presentationml/2006/main">
  <p:tag name="AS_UNIQUEID" val="233"/>
</p:tagLst>
</file>

<file path=ppt/tags/tag788.xml><?xml version="1.0" encoding="utf-8"?>
<p:tagLst xmlns:p="http://schemas.openxmlformats.org/presentationml/2006/main">
  <p:tag name="AS_UNIQUEID" val="234"/>
</p:tagLst>
</file>

<file path=ppt/tags/tag789.xml><?xml version="1.0" encoding="utf-8"?>
<p:tagLst xmlns:p="http://schemas.openxmlformats.org/presentationml/2006/main">
  <p:tag name="AS_UNIQUEID" val="235"/>
</p:tagLst>
</file>

<file path=ppt/tags/tag790.xml><?xml version="1.0" encoding="utf-8"?>
<p:tagLst xmlns:p="http://schemas.openxmlformats.org/presentationml/2006/main">
  <p:tag name="AS_UNIQUEID" val="236"/>
</p:tagLst>
</file>

<file path=ppt/tags/tag791.xml><?xml version="1.0" encoding="utf-8"?>
<p:tagLst xmlns:p="http://schemas.openxmlformats.org/presentationml/2006/main">
  <p:tag name="AS_UNIQUEID" val="237"/>
</p:tagLst>
</file>

<file path=ppt/tags/tag792.xml><?xml version="1.0" encoding="utf-8"?>
<p:tagLst xmlns:p="http://schemas.openxmlformats.org/presentationml/2006/main">
  <p:tag name="AS_UNIQUEID" val="238"/>
</p:tagLst>
</file>

<file path=ppt/tags/tag793.xml><?xml version="1.0" encoding="utf-8"?>
<p:tagLst xmlns:p="http://schemas.openxmlformats.org/presentationml/2006/main">
  <p:tag name="AS_UNIQUEID" val="239"/>
</p:tagLst>
</file>

<file path=ppt/tags/tag794.xml><?xml version="1.0" encoding="utf-8"?>
<p:tagLst xmlns:p="http://schemas.openxmlformats.org/presentationml/2006/main">
  <p:tag name="AS_UNIQUEID" val="1010"/>
</p:tagLst>
</file>

<file path=ppt/tags/tag795.xml><?xml version="1.0" encoding="utf-8"?>
<p:tagLst xmlns:p="http://schemas.openxmlformats.org/presentationml/2006/main">
  <p:tag name="AS_UNIQUEID" val="240"/>
</p:tagLst>
</file>

<file path=ppt/tags/tag796.xml><?xml version="1.0" encoding="utf-8"?>
<p:tagLst xmlns:p="http://schemas.openxmlformats.org/presentationml/2006/main">
  <p:tag name="AS_UNIQUEID" val="241"/>
</p:tagLst>
</file>

<file path=ppt/tags/tag797.xml><?xml version="1.0" encoding="utf-8"?>
<p:tagLst xmlns:p="http://schemas.openxmlformats.org/presentationml/2006/main">
  <p:tag name="AS_UNIQUEID" val="242"/>
</p:tagLst>
</file>

<file path=ppt/tags/tag798.xml><?xml version="1.0" encoding="utf-8"?>
<p:tagLst xmlns:p="http://schemas.openxmlformats.org/presentationml/2006/main">
  <p:tag name="AS_UNIQUEID" val="243"/>
</p:tagLst>
</file>

<file path=ppt/tags/tag799.xml><?xml version="1.0" encoding="utf-8"?>
<p:tagLst xmlns:p="http://schemas.openxmlformats.org/presentationml/2006/main">
  <p:tag name="AS_UNIQUEID" val="244"/>
</p:tagLst>
</file>

<file path=ppt/tags/tag800.xml><?xml version="1.0" encoding="utf-8"?>
<p:tagLst xmlns:p="http://schemas.openxmlformats.org/presentationml/2006/main">
  <p:tag name="AS_UNIQUEID" val="1011"/>
</p:tagLst>
</file>

<file path=ppt/tags/tag801.xml><?xml version="1.0" encoding="utf-8"?>
<p:tagLst xmlns:p="http://schemas.openxmlformats.org/presentationml/2006/main">
  <p:tag name="AS_UNIQUEID" val="245"/>
</p:tagLst>
</file>

<file path=ppt/tags/tag802.xml><?xml version="1.0" encoding="utf-8"?>
<p:tagLst xmlns:p="http://schemas.openxmlformats.org/presentationml/2006/main">
  <p:tag name="AS_UNIQUEID" val="246"/>
</p:tagLst>
</file>

<file path=ppt/tags/tag803.xml><?xml version="1.0" encoding="utf-8"?>
<p:tagLst xmlns:p="http://schemas.openxmlformats.org/presentationml/2006/main">
  <p:tag name="AS_UNIQUEID" val="247"/>
</p:tagLst>
</file>

<file path=ppt/tags/tag804.xml><?xml version="1.0" encoding="utf-8"?>
<p:tagLst xmlns:p="http://schemas.openxmlformats.org/presentationml/2006/main">
  <p:tag name="AS_UNIQUEID" val="248"/>
</p:tagLst>
</file>

<file path=ppt/tags/tag805.xml><?xml version="1.0" encoding="utf-8"?>
<p:tagLst xmlns:p="http://schemas.openxmlformats.org/presentationml/2006/main">
  <p:tag name="AS_UNIQUEID" val="1012"/>
</p:tagLst>
</file>

<file path=ppt/tags/tag806.xml><?xml version="1.0" encoding="utf-8"?>
<p:tagLst xmlns:p="http://schemas.openxmlformats.org/presentationml/2006/main">
  <p:tag name="AS_UNIQUEID" val="249"/>
</p:tagLst>
</file>

<file path=ppt/tags/tag807.xml><?xml version="1.0" encoding="utf-8"?>
<p:tagLst xmlns:p="http://schemas.openxmlformats.org/presentationml/2006/main">
  <p:tag name="AS_UNIQUEID" val="250"/>
</p:tagLst>
</file>

<file path=ppt/tags/tag808.xml><?xml version="1.0" encoding="utf-8"?>
<p:tagLst xmlns:p="http://schemas.openxmlformats.org/presentationml/2006/main">
  <p:tag name="AS_UNIQUEID" val="251"/>
</p:tagLst>
</file>

<file path=ppt/tags/tag809.xml><?xml version="1.0" encoding="utf-8"?>
<p:tagLst xmlns:p="http://schemas.openxmlformats.org/presentationml/2006/main">
  <p:tag name="AS_UNIQUEID" val="252"/>
</p:tagLst>
</file>

<file path=ppt/tags/tag810.xml><?xml version="1.0" encoding="utf-8"?>
<p:tagLst xmlns:p="http://schemas.openxmlformats.org/presentationml/2006/main">
  <p:tag name="AS_UNIQUEID" val="253"/>
</p:tagLst>
</file>

<file path=ppt/tags/tag811.xml><?xml version="1.0" encoding="utf-8"?>
<p:tagLst xmlns:p="http://schemas.openxmlformats.org/presentationml/2006/main">
  <p:tag name="AS_UNIQUEID" val="254"/>
</p:tagLst>
</file>

<file path=ppt/tags/tag812.xml><?xml version="1.0" encoding="utf-8"?>
<p:tagLst xmlns:p="http://schemas.openxmlformats.org/presentationml/2006/main">
  <p:tag name="AS_UNIQUEID" val="255"/>
</p:tagLst>
</file>

<file path=ppt/tags/tag813.xml><?xml version="1.0" encoding="utf-8"?>
<p:tagLst xmlns:p="http://schemas.openxmlformats.org/presentationml/2006/main">
  <p:tag name="AS_UNIQUEID" val="1013"/>
</p:tagLst>
</file>

<file path=ppt/tags/tag814.xml><?xml version="1.0" encoding="utf-8"?>
<p:tagLst xmlns:p="http://schemas.openxmlformats.org/presentationml/2006/main">
  <p:tag name="AS_UNIQUEID" val="256"/>
</p:tagLst>
</file>

<file path=ppt/tags/tag815.xml><?xml version="1.0" encoding="utf-8"?>
<p:tagLst xmlns:p="http://schemas.openxmlformats.org/presentationml/2006/main">
  <p:tag name="AS_UNIQUEID" val="257"/>
</p:tagLst>
</file>

<file path=ppt/tags/tag816.xml><?xml version="1.0" encoding="utf-8"?>
<p:tagLst xmlns:p="http://schemas.openxmlformats.org/presentationml/2006/main">
  <p:tag name="AS_UNIQUEID" val="258"/>
</p:tagLst>
</file>

<file path=ppt/tags/tag817.xml><?xml version="1.0" encoding="utf-8"?>
<p:tagLst xmlns:p="http://schemas.openxmlformats.org/presentationml/2006/main">
  <p:tag name="AS_UNIQUEID" val="259"/>
</p:tagLst>
</file>

<file path=ppt/tags/tag818.xml><?xml version="1.0" encoding="utf-8"?>
<p:tagLst xmlns:p="http://schemas.openxmlformats.org/presentationml/2006/main">
  <p:tag name="AS_UNIQUEID" val="260"/>
</p:tagLst>
</file>

<file path=ppt/tags/tag819.xml><?xml version="1.0" encoding="utf-8"?>
<p:tagLst xmlns:p="http://schemas.openxmlformats.org/presentationml/2006/main">
  <p:tag name="AS_UNIQUEID" val="1014"/>
</p:tagLst>
</file>

<file path=ppt/tags/tag820.xml><?xml version="1.0" encoding="utf-8"?>
<p:tagLst xmlns:p="http://schemas.openxmlformats.org/presentationml/2006/main">
  <p:tag name="AS_UNIQUEID" val="261"/>
</p:tagLst>
</file>

<file path=ppt/tags/tag821.xml><?xml version="1.0" encoding="utf-8"?>
<p:tagLst xmlns:p="http://schemas.openxmlformats.org/presentationml/2006/main">
  <p:tag name="AS_UNIQUEID" val="262"/>
</p:tagLst>
</file>

<file path=ppt/tags/tag822.xml><?xml version="1.0" encoding="utf-8"?>
<p:tagLst xmlns:p="http://schemas.openxmlformats.org/presentationml/2006/main">
  <p:tag name="AS_UNIQUEID" val="263"/>
</p:tagLst>
</file>

<file path=ppt/tags/tag823.xml><?xml version="1.0" encoding="utf-8"?>
<p:tagLst xmlns:p="http://schemas.openxmlformats.org/presentationml/2006/main">
  <p:tag name="AS_UNIQUEID" val="264"/>
</p:tagLst>
</file>

<file path=ppt/tags/tag824.xml><?xml version="1.0" encoding="utf-8"?>
<p:tagLst xmlns:p="http://schemas.openxmlformats.org/presentationml/2006/main">
  <p:tag name="AS_UNIQUEID" val="1015"/>
</p:tagLst>
</file>

<file path=ppt/tags/tag825.xml><?xml version="1.0" encoding="utf-8"?>
<p:tagLst xmlns:p="http://schemas.openxmlformats.org/presentationml/2006/main">
  <p:tag name="AS_UNIQUEID" val="265"/>
</p:tagLst>
</file>

<file path=ppt/tags/tag826.xml><?xml version="1.0" encoding="utf-8"?>
<p:tagLst xmlns:p="http://schemas.openxmlformats.org/presentationml/2006/main">
  <p:tag name="AS_UNIQUEID" val="266"/>
</p:tagLst>
</file>

<file path=ppt/tags/tag827.xml><?xml version="1.0" encoding="utf-8"?>
<p:tagLst xmlns:p="http://schemas.openxmlformats.org/presentationml/2006/main">
  <p:tag name="AS_UNIQUEID" val="267"/>
</p:tagLst>
</file>

<file path=ppt/tags/tag828.xml><?xml version="1.0" encoding="utf-8"?>
<p:tagLst xmlns:p="http://schemas.openxmlformats.org/presentationml/2006/main">
  <p:tag name="AS_UNIQUEID" val="268"/>
</p:tagLst>
</file>

<file path=ppt/tags/tag829.xml><?xml version="1.0" encoding="utf-8"?>
<p:tagLst xmlns:p="http://schemas.openxmlformats.org/presentationml/2006/main">
  <p:tag name="AS_UNIQUEID" val="269"/>
</p:tagLst>
</file>

<file path=ppt/tags/tag830.xml><?xml version="1.0" encoding="utf-8"?>
<p:tagLst xmlns:p="http://schemas.openxmlformats.org/presentationml/2006/main">
  <p:tag name="AS_UNIQUEID" val="270"/>
</p:tagLst>
</file>

<file path=ppt/tags/tag831.xml><?xml version="1.0" encoding="utf-8"?>
<p:tagLst xmlns:p="http://schemas.openxmlformats.org/presentationml/2006/main">
  <p:tag name="AS_UNIQUEID" val="271"/>
</p:tagLst>
</file>

<file path=ppt/tags/tag832.xml><?xml version="1.0" encoding="utf-8"?>
<p:tagLst xmlns:p="http://schemas.openxmlformats.org/presentationml/2006/main">
  <p:tag name="AS_UNIQUEID" val="1016"/>
</p:tagLst>
</file>

<file path=ppt/tags/tag833.xml><?xml version="1.0" encoding="utf-8"?>
<p:tagLst xmlns:p="http://schemas.openxmlformats.org/presentationml/2006/main">
  <p:tag name="AS_UNIQUEID" val="1017"/>
</p:tagLst>
</file>

<file path=ppt/tags/tag834.xml><?xml version="1.0" encoding="utf-8"?>
<p:tagLst xmlns:p="http://schemas.openxmlformats.org/presentationml/2006/main">
  <p:tag name="AS_UNIQUEID" val="1018"/>
</p:tagLst>
</file>

<file path=ppt/tags/tag835.xml><?xml version="1.0" encoding="utf-8"?>
<p:tagLst xmlns:p="http://schemas.openxmlformats.org/presentationml/2006/main">
  <p:tag name="AS_UNIQUEID" val="272"/>
</p:tagLst>
</file>

<file path=ppt/tags/tag836.xml><?xml version="1.0" encoding="utf-8"?>
<p:tagLst xmlns:p="http://schemas.openxmlformats.org/presentationml/2006/main">
  <p:tag name="AS_UNIQUEID" val="273"/>
</p:tagLst>
</file>

<file path=ppt/tags/tag837.xml><?xml version="1.0" encoding="utf-8"?>
<p:tagLst xmlns:p="http://schemas.openxmlformats.org/presentationml/2006/main">
  <p:tag name="AS_UNIQUEID" val="274"/>
</p:tagLst>
</file>

<file path=ppt/tags/tag838.xml><?xml version="1.0" encoding="utf-8"?>
<p:tagLst xmlns:p="http://schemas.openxmlformats.org/presentationml/2006/main">
  <p:tag name="AS_UNIQUEID" val="275"/>
</p:tagLst>
</file>

<file path=ppt/tags/tag839.xml><?xml version="1.0" encoding="utf-8"?>
<p:tagLst xmlns:p="http://schemas.openxmlformats.org/presentationml/2006/main">
  <p:tag name="AS_UNIQUEID" val="276"/>
</p:tagLst>
</file>

<file path=ppt/tags/tag840.xml><?xml version="1.0" encoding="utf-8"?>
<p:tagLst xmlns:p="http://schemas.openxmlformats.org/presentationml/2006/main">
  <p:tag name="AS_UNIQUEID" val="277"/>
</p:tagLst>
</file>

<file path=ppt/tags/tag841.xml><?xml version="1.0" encoding="utf-8"?>
<p:tagLst xmlns:p="http://schemas.openxmlformats.org/presentationml/2006/main">
  <p:tag name="AS_UNIQUEID" val="278"/>
</p:tagLst>
</file>

<file path=ppt/tags/tag842.xml><?xml version="1.0" encoding="utf-8"?>
<p:tagLst xmlns:p="http://schemas.openxmlformats.org/presentationml/2006/main">
  <p:tag name="AS_UNIQUEID" val="279"/>
</p:tagLst>
</file>

<file path=ppt/tags/tag843.xml><?xml version="1.0" encoding="utf-8"?>
<p:tagLst xmlns:p="http://schemas.openxmlformats.org/presentationml/2006/main">
  <p:tag name="AS_UNIQUEID" val="280"/>
</p:tagLst>
</file>

<file path=ppt/tags/tag844.xml><?xml version="1.0" encoding="utf-8"?>
<p:tagLst xmlns:p="http://schemas.openxmlformats.org/presentationml/2006/main">
  <p:tag name="AS_UNIQUEID" val="281"/>
</p:tagLst>
</file>

<file path=ppt/tags/tag845.xml><?xml version="1.0" encoding="utf-8"?>
<p:tagLst xmlns:p="http://schemas.openxmlformats.org/presentationml/2006/main">
  <p:tag name="AS_UNIQUEID" val="282"/>
</p:tagLst>
</file>

<file path=ppt/tags/tag846.xml><?xml version="1.0" encoding="utf-8"?>
<p:tagLst xmlns:p="http://schemas.openxmlformats.org/presentationml/2006/main">
  <p:tag name="AS_UNIQUEID" val="283"/>
</p:tagLst>
</file>

<file path=ppt/tags/tag847.xml><?xml version="1.0" encoding="utf-8"?>
<p:tagLst xmlns:p="http://schemas.openxmlformats.org/presentationml/2006/main">
  <p:tag name="AS_UNIQUEID" val="284"/>
</p:tagLst>
</file>

<file path=ppt/tags/tag848.xml><?xml version="1.0" encoding="utf-8"?>
<p:tagLst xmlns:p="http://schemas.openxmlformats.org/presentationml/2006/main">
  <p:tag name="AS_UNIQUEID" val="285"/>
</p:tagLst>
</file>

<file path=ppt/tags/tag849.xml><?xml version="1.0" encoding="utf-8"?>
<p:tagLst xmlns:p="http://schemas.openxmlformats.org/presentationml/2006/main">
  <p:tag name="AS_UNIQUEID" val="286"/>
</p:tagLst>
</file>

<file path=ppt/tags/tag850.xml><?xml version="1.0" encoding="utf-8"?>
<p:tagLst xmlns:p="http://schemas.openxmlformats.org/presentationml/2006/main">
  <p:tag name="AS_UNIQUEID" val="287"/>
</p:tagLst>
</file>

<file path=ppt/tags/tag851.xml><?xml version="1.0" encoding="utf-8"?>
<p:tagLst xmlns:p="http://schemas.openxmlformats.org/presentationml/2006/main">
  <p:tag name="AS_UNIQUEID" val="1019"/>
</p:tagLst>
</file>

<file path=ppt/tags/tag852.xml><?xml version="1.0" encoding="utf-8"?>
<p:tagLst xmlns:p="http://schemas.openxmlformats.org/presentationml/2006/main">
  <p:tag name="AS_UNIQUEID" val="1020"/>
</p:tagLst>
</file>

<file path=ppt/tags/tag853.xml><?xml version="1.0" encoding="utf-8"?>
<p:tagLst xmlns:p="http://schemas.openxmlformats.org/presentationml/2006/main">
  <p:tag name="AS_UNIQUEID" val="1021"/>
</p:tagLst>
</file>

<file path=ppt/tags/tag854.xml><?xml version="1.0" encoding="utf-8"?>
<p:tagLst xmlns:p="http://schemas.openxmlformats.org/presentationml/2006/main">
  <p:tag name="AS_UNIQUEID" val="288"/>
</p:tagLst>
</file>

<file path=ppt/tags/tag855.xml><?xml version="1.0" encoding="utf-8"?>
<p:tagLst xmlns:p="http://schemas.openxmlformats.org/presentationml/2006/main">
  <p:tag name="AS_UNIQUEID" val="289"/>
</p:tagLst>
</file>

<file path=ppt/tags/tag856.xml><?xml version="1.0" encoding="utf-8"?>
<p:tagLst xmlns:p="http://schemas.openxmlformats.org/presentationml/2006/main">
  <p:tag name="AS_UNIQUEID" val="290"/>
</p:tagLst>
</file>

<file path=ppt/tags/tag857.xml><?xml version="1.0" encoding="utf-8"?>
<p:tagLst xmlns:p="http://schemas.openxmlformats.org/presentationml/2006/main">
  <p:tag name="AS_UNIQUEID" val="291"/>
</p:tagLst>
</file>

<file path=ppt/tags/tag858.xml><?xml version="1.0" encoding="utf-8"?>
<p:tagLst xmlns:p="http://schemas.openxmlformats.org/presentationml/2006/main">
  <p:tag name="AS_UNIQUEID" val="292"/>
</p:tagLst>
</file>

<file path=ppt/tags/tag859.xml><?xml version="1.0" encoding="utf-8"?>
<p:tagLst xmlns:p="http://schemas.openxmlformats.org/presentationml/2006/main">
  <p:tag name="AS_UNIQUEID" val="293"/>
</p:tagLst>
</file>

<file path=ppt/tags/tag860.xml><?xml version="1.0" encoding="utf-8"?>
<p:tagLst xmlns:p="http://schemas.openxmlformats.org/presentationml/2006/main">
  <p:tag name="AS_UNIQUEID" val="294"/>
</p:tagLst>
</file>

<file path=ppt/tags/tag861.xml><?xml version="1.0" encoding="utf-8"?>
<p:tagLst xmlns:p="http://schemas.openxmlformats.org/presentationml/2006/main">
  <p:tag name="AS_UNIQUEID" val="295"/>
</p:tagLst>
</file>

<file path=ppt/tags/tag862.xml><?xml version="1.0" encoding="utf-8"?>
<p:tagLst xmlns:p="http://schemas.openxmlformats.org/presentationml/2006/main">
  <p:tag name="AS_UNIQUEID" val="296"/>
</p:tagLst>
</file>

<file path=ppt/tags/tag863.xml><?xml version="1.0" encoding="utf-8"?>
<p:tagLst xmlns:p="http://schemas.openxmlformats.org/presentationml/2006/main">
  <p:tag name="AS_UNIQUEID" val="297"/>
</p:tagLst>
</file>

<file path=ppt/tags/tag864.xml><?xml version="1.0" encoding="utf-8"?>
<p:tagLst xmlns:p="http://schemas.openxmlformats.org/presentationml/2006/main">
  <p:tag name="AS_UNIQUEID" val="298"/>
</p:tagLst>
</file>

<file path=ppt/tags/tag865.xml><?xml version="1.0" encoding="utf-8"?>
<p:tagLst xmlns:p="http://schemas.openxmlformats.org/presentationml/2006/main">
  <p:tag name="AS_UNIQUEID" val="299"/>
</p:tagLst>
</file>

<file path=ppt/tags/tag866.xml><?xml version="1.0" encoding="utf-8"?>
<p:tagLst xmlns:p="http://schemas.openxmlformats.org/presentationml/2006/main">
  <p:tag name="AS_UNIQUEID" val="300"/>
</p:tagLst>
</file>

<file path=ppt/tags/tag867.xml><?xml version="1.0" encoding="utf-8"?>
<p:tagLst xmlns:p="http://schemas.openxmlformats.org/presentationml/2006/main">
  <p:tag name="AS_UNIQUEID" val="301"/>
</p:tagLst>
</file>

<file path=ppt/tags/tag868.xml><?xml version="1.0" encoding="utf-8"?>
<p:tagLst xmlns:p="http://schemas.openxmlformats.org/presentationml/2006/main">
  <p:tag name="AS_UNIQUEID" val="302"/>
</p:tagLst>
</file>

<file path=ppt/tags/tag869.xml><?xml version="1.0" encoding="utf-8"?>
<p:tagLst xmlns:p="http://schemas.openxmlformats.org/presentationml/2006/main">
  <p:tag name="AS_UNIQUEID" val="303"/>
</p:tagLst>
</file>

<file path=ppt/tags/tag87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71.xml><?xml version="1.0" encoding="utf-8"?>
<p:tagLst xmlns:p="http://schemas.openxmlformats.org/presentationml/2006/main">
  <p:tag name="AS_UNIQUEID" val="1022"/>
</p:tagLst>
</file>

<file path=ppt/tags/tag872.xml><?xml version="1.0" encoding="utf-8"?>
<p:tagLst xmlns:p="http://schemas.openxmlformats.org/presentationml/2006/main">
  <p:tag name="AS_UNIQUEID" val="432"/>
</p:tagLst>
</file>

<file path=ppt/tags/tag873.xml><?xml version="1.0" encoding="utf-8"?>
<p:tagLst xmlns:p="http://schemas.openxmlformats.org/presentationml/2006/main">
  <p:tag name="AS_UNIQUEID" val="433"/>
</p:tagLst>
</file>

<file path=ppt/tags/tag874.xml><?xml version="1.0" encoding="utf-8"?>
<p:tagLst xmlns:p="http://schemas.openxmlformats.org/presentationml/2006/main">
  <p:tag name="AS_UNIQUEID" val="1023"/>
</p:tagLst>
</file>

<file path=ppt/tags/tag875.xml><?xml version="1.0" encoding="utf-8"?>
<p:tagLst xmlns:p="http://schemas.openxmlformats.org/presentationml/2006/main">
  <p:tag name="AS_UNIQUEID" val="304"/>
</p:tagLst>
</file>

<file path=ppt/tags/tag876.xml><?xml version="1.0" encoding="utf-8"?>
<p:tagLst xmlns:p="http://schemas.openxmlformats.org/presentationml/2006/main">
  <p:tag name="AS_UNIQUEID" val="40"/>
</p:tagLst>
</file>

<file path=ppt/tags/tag877.xml><?xml version="1.0" encoding="utf-8"?>
<p:tagLst xmlns:p="http://schemas.openxmlformats.org/presentationml/2006/main">
  <p:tag name="AS_UNIQUEID" val="1024"/>
</p:tagLst>
</file>

<file path=ppt/tags/tag878.xml><?xml version="1.0" encoding="utf-8"?>
<p:tagLst xmlns:p="http://schemas.openxmlformats.org/presentationml/2006/main">
  <p:tag name="AS_UNIQUEID" val="40"/>
</p:tagLst>
</file>

<file path=ppt/tags/tag879.xml><?xml version="1.0" encoding="utf-8"?>
<p:tagLst xmlns:p="http://schemas.openxmlformats.org/presentationml/2006/main">
  <p:tag name="AS_UNIQUEID" val="305"/>
</p:tagLst>
</file>

<file path=ppt/tags/tag88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81.xml><?xml version="1.0" encoding="utf-8"?>
<p:tagLst xmlns:p="http://schemas.openxmlformats.org/presentationml/2006/main">
  <p:tag name="AS_UNIQUEID" val="1025"/>
</p:tagLst>
</file>

<file path=ppt/tags/tag882.xml><?xml version="1.0" encoding="utf-8"?>
<p:tagLst xmlns:p="http://schemas.openxmlformats.org/presentationml/2006/main">
  <p:tag name="AS_UNIQUEID" val="434"/>
</p:tagLst>
</file>

<file path=ppt/tags/tag883.xml><?xml version="1.0" encoding="utf-8"?>
<p:tagLst xmlns:p="http://schemas.openxmlformats.org/presentationml/2006/main">
  <p:tag name="AS_UNIQUEID" val="435"/>
</p:tagLst>
</file>

<file path=ppt/tags/tag884.xml><?xml version="1.0" encoding="utf-8"?>
<p:tagLst xmlns:p="http://schemas.openxmlformats.org/presentationml/2006/main">
  <p:tag name="AS_UNIQUEID" val="1026"/>
</p:tagLst>
</file>

<file path=ppt/tags/tag885.xml><?xml version="1.0" encoding="utf-8"?>
<p:tagLst xmlns:p="http://schemas.openxmlformats.org/presentationml/2006/main">
  <p:tag name="AS_UNIQUEID" val="40"/>
</p:tagLst>
</file>

<file path=ppt/tags/tag886.xml><?xml version="1.0" encoding="utf-8"?>
<p:tagLst xmlns:p="http://schemas.openxmlformats.org/presentationml/2006/main">
  <p:tag name="AS_UNIQUEID" val="306"/>
</p:tagLst>
</file>

<file path=ppt/tags/tag887.xml><?xml version="1.0" encoding="utf-8"?>
<p:tagLst xmlns:p="http://schemas.openxmlformats.org/presentationml/2006/main">
  <p:tag name="AS_UNIQUEID" val="1027"/>
</p:tagLst>
</file>

<file path=ppt/tags/tag888.xml><?xml version="1.0" encoding="utf-8"?>
<p:tagLst xmlns:p="http://schemas.openxmlformats.org/presentationml/2006/main">
  <p:tag name="AS_UNIQUEID" val="307"/>
</p:tagLst>
</file>

<file path=ppt/tags/tag889.xml><?xml version="1.0" encoding="utf-8"?>
<p:tagLst xmlns:p="http://schemas.openxmlformats.org/presentationml/2006/main">
  <p:tag name="AS_UNIQUEID" val="308"/>
</p:tagLst>
</file>

<file path=ppt/tags/tag890.xml><?xml version="1.0" encoding="utf-8"?>
<p:tagLst xmlns:p="http://schemas.openxmlformats.org/presentationml/2006/main">
  <p:tag name="AS_UNIQUEID" val="309"/>
</p:tagLst>
</file>

<file path=ppt/tags/tag891.xml><?xml version="1.0" encoding="utf-8"?>
<p:tagLst xmlns:p="http://schemas.openxmlformats.org/presentationml/2006/main">
  <p:tag name="AS_UNIQUEID" val="310"/>
</p:tagLst>
</file>

<file path=ppt/tags/tag892.xml><?xml version="1.0" encoding="utf-8"?>
<p:tagLst xmlns:p="http://schemas.openxmlformats.org/presentationml/2006/main">
  <p:tag name="AS_UNIQUEID" val="311"/>
</p:tagLst>
</file>

<file path=ppt/tags/tag893.xml><?xml version="1.0" encoding="utf-8"?>
<p:tagLst xmlns:p="http://schemas.openxmlformats.org/presentationml/2006/main">
  <p:tag name="AS_UNIQUEID" val="1028"/>
</p:tagLst>
</file>

<file path=ppt/tags/tag894.xml><?xml version="1.0" encoding="utf-8"?>
<p:tagLst xmlns:p="http://schemas.openxmlformats.org/presentationml/2006/main">
  <p:tag name="AS_UNIQUEID" val="312"/>
</p:tagLst>
</file>

<file path=ppt/tags/tag895.xml><?xml version="1.0" encoding="utf-8"?>
<p:tagLst xmlns:p="http://schemas.openxmlformats.org/presentationml/2006/main">
  <p:tag name="AS_UNIQUEID" val="313"/>
</p:tagLst>
</file>

<file path=ppt/tags/tag896.xml><?xml version="1.0" encoding="utf-8"?>
<p:tagLst xmlns:p="http://schemas.openxmlformats.org/presentationml/2006/main">
  <p:tag name="AS_UNIQUEID" val="314"/>
</p:tagLst>
</file>

<file path=ppt/tags/tag897.xml><?xml version="1.0" encoding="utf-8"?>
<p:tagLst xmlns:p="http://schemas.openxmlformats.org/presentationml/2006/main">
  <p:tag name="AS_UNIQUEID" val="315"/>
</p:tagLst>
</file>

<file path=ppt/tags/tag898.xml><?xml version="1.0" encoding="utf-8"?>
<p:tagLst xmlns:p="http://schemas.openxmlformats.org/presentationml/2006/main">
  <p:tag name="AS_UNIQUEID" val="1029"/>
</p:tagLst>
</file>

<file path=ppt/tags/tag899.xml><?xml version="1.0" encoding="utf-8"?>
<p:tagLst xmlns:p="http://schemas.openxmlformats.org/presentationml/2006/main">
  <p:tag name="AS_UNIQUEID" val="316"/>
</p:tagLst>
</file>

<file path=ppt/tags/tag900.xml><?xml version="1.0" encoding="utf-8"?>
<p:tagLst xmlns:p="http://schemas.openxmlformats.org/presentationml/2006/main">
  <p:tag name="AS_UNIQUEID" val="317"/>
</p:tagLst>
</file>

<file path=ppt/tags/tag901.xml><?xml version="1.0" encoding="utf-8"?>
<p:tagLst xmlns:p="http://schemas.openxmlformats.org/presentationml/2006/main">
  <p:tag name="AS_UNIQUEID" val="318"/>
</p:tagLst>
</file>

<file path=ppt/tags/tag902.xml><?xml version="1.0" encoding="utf-8"?>
<p:tagLst xmlns:p="http://schemas.openxmlformats.org/presentationml/2006/main">
  <p:tag name="AS_UNIQUEID" val="319"/>
</p:tagLst>
</file>

<file path=ppt/tags/tag903.xml><?xml version="1.0" encoding="utf-8"?>
<p:tagLst xmlns:p="http://schemas.openxmlformats.org/presentationml/2006/main">
  <p:tag name="AS_UNIQUEID" val="320"/>
</p:tagLst>
</file>

<file path=ppt/tags/tag904.xml><?xml version="1.0" encoding="utf-8"?>
<p:tagLst xmlns:p="http://schemas.openxmlformats.org/presentationml/2006/main">
  <p:tag name="AS_UNIQUEID" val="321"/>
</p:tagLst>
</file>

<file path=ppt/tags/tag905.xml><?xml version="1.0" encoding="utf-8"?>
<p:tagLst xmlns:p="http://schemas.openxmlformats.org/presentationml/2006/main">
  <p:tag name="AS_UNIQUEID" val="322"/>
</p:tagLst>
</file>

<file path=ppt/tags/tag906.xml><?xml version="1.0" encoding="utf-8"?>
<p:tagLst xmlns:p="http://schemas.openxmlformats.org/presentationml/2006/main">
  <p:tag name="AS_UNIQUEID" val="1030"/>
</p:tagLst>
</file>

<file path=ppt/tags/tag907.xml><?xml version="1.0" encoding="utf-8"?>
<p:tagLst xmlns:p="http://schemas.openxmlformats.org/presentationml/2006/main">
  <p:tag name="AS_UNIQUEID" val="323"/>
</p:tagLst>
</file>

<file path=ppt/tags/tag908.xml><?xml version="1.0" encoding="utf-8"?>
<p:tagLst xmlns:p="http://schemas.openxmlformats.org/presentationml/2006/main">
  <p:tag name="AS_UNIQUEID" val="324"/>
</p:tagLst>
</file>

<file path=ppt/tags/tag909.xml><?xml version="1.0" encoding="utf-8"?>
<p:tagLst xmlns:p="http://schemas.openxmlformats.org/presentationml/2006/main">
  <p:tag name="AS_UNIQUEID" val="325"/>
</p:tagLst>
</file>

<file path=ppt/tags/tag910.xml><?xml version="1.0" encoding="utf-8"?>
<p:tagLst xmlns:p="http://schemas.openxmlformats.org/presentationml/2006/main">
  <p:tag name="AS_UNIQUEID" val="326"/>
</p:tagLst>
</file>

<file path=ppt/tags/tag911.xml><?xml version="1.0" encoding="utf-8"?>
<p:tagLst xmlns:p="http://schemas.openxmlformats.org/presentationml/2006/main">
  <p:tag name="AS_UNIQUEID" val="327"/>
</p:tagLst>
</file>

<file path=ppt/tags/tag912.xml><?xml version="1.0" encoding="utf-8"?>
<p:tagLst xmlns:p="http://schemas.openxmlformats.org/presentationml/2006/main">
  <p:tag name="AS_UNIQUEID" val="1031"/>
</p:tagLst>
</file>

<file path=ppt/tags/tag913.xml><?xml version="1.0" encoding="utf-8"?>
<p:tagLst xmlns:p="http://schemas.openxmlformats.org/presentationml/2006/main">
  <p:tag name="AS_UNIQUEID" val="328"/>
</p:tagLst>
</file>

<file path=ppt/tags/tag914.xml><?xml version="1.0" encoding="utf-8"?>
<p:tagLst xmlns:p="http://schemas.openxmlformats.org/presentationml/2006/main">
  <p:tag name="AS_UNIQUEID" val="329"/>
</p:tagLst>
</file>

<file path=ppt/tags/tag915.xml><?xml version="1.0" encoding="utf-8"?>
<p:tagLst xmlns:p="http://schemas.openxmlformats.org/presentationml/2006/main">
  <p:tag name="AS_UNIQUEID" val="330"/>
</p:tagLst>
</file>

<file path=ppt/tags/tag916.xml><?xml version="1.0" encoding="utf-8"?>
<p:tagLst xmlns:p="http://schemas.openxmlformats.org/presentationml/2006/main">
  <p:tag name="AS_UNIQUEID" val="331"/>
</p:tagLst>
</file>

<file path=ppt/tags/tag917.xml><?xml version="1.0" encoding="utf-8"?>
<p:tagLst xmlns:p="http://schemas.openxmlformats.org/presentationml/2006/main">
  <p:tag name="AS_UNIQUEID" val="1032"/>
</p:tagLst>
</file>

<file path=ppt/tags/tag918.xml><?xml version="1.0" encoding="utf-8"?>
<p:tagLst xmlns:p="http://schemas.openxmlformats.org/presentationml/2006/main">
  <p:tag name="AS_UNIQUEID" val="332"/>
</p:tagLst>
</file>

<file path=ppt/tags/tag919.xml><?xml version="1.0" encoding="utf-8"?>
<p:tagLst xmlns:p="http://schemas.openxmlformats.org/presentationml/2006/main">
  <p:tag name="AS_UNIQUEID" val="333"/>
</p:tagLst>
</file>

<file path=ppt/tags/tag920.xml><?xml version="1.0" encoding="utf-8"?>
<p:tagLst xmlns:p="http://schemas.openxmlformats.org/presentationml/2006/main">
  <p:tag name="AS_UNIQUEID" val="334"/>
</p:tagLst>
</file>

<file path=ppt/tags/tag921.xml><?xml version="1.0" encoding="utf-8"?>
<p:tagLst xmlns:p="http://schemas.openxmlformats.org/presentationml/2006/main">
  <p:tag name="AS_UNIQUEID" val="335"/>
</p:tagLst>
</file>

<file path=ppt/tags/tag922.xml><?xml version="1.0" encoding="utf-8"?>
<p:tagLst xmlns:p="http://schemas.openxmlformats.org/presentationml/2006/main">
  <p:tag name="AS_UNIQUEID" val="336"/>
</p:tagLst>
</file>

<file path=ppt/tags/tag923.xml><?xml version="1.0" encoding="utf-8"?>
<p:tagLst xmlns:p="http://schemas.openxmlformats.org/presentationml/2006/main">
  <p:tag name="AS_UNIQUEID" val="337"/>
</p:tagLst>
</file>

<file path=ppt/tags/tag924.xml><?xml version="1.0" encoding="utf-8"?>
<p:tagLst xmlns:p="http://schemas.openxmlformats.org/presentationml/2006/main">
  <p:tag name="AS_UNIQUEID" val="338"/>
</p:tagLst>
</file>

<file path=ppt/tags/tag925.xml><?xml version="1.0" encoding="utf-8"?>
<p:tagLst xmlns:p="http://schemas.openxmlformats.org/presentationml/2006/main">
  <p:tag name="AS_UNIQUEID" val="1033"/>
</p:tagLst>
</file>

<file path=ppt/tags/tag926.xml><?xml version="1.0" encoding="utf-8"?>
<p:tagLst xmlns:p="http://schemas.openxmlformats.org/presentationml/2006/main">
  <p:tag name="AS_UNIQUEID" val="339"/>
</p:tagLst>
</file>

<file path=ppt/tags/tag927.xml><?xml version="1.0" encoding="utf-8"?>
<p:tagLst xmlns:p="http://schemas.openxmlformats.org/presentationml/2006/main">
  <p:tag name="AS_UNIQUEID" val="340"/>
</p:tagLst>
</file>

<file path=ppt/tags/tag928.xml><?xml version="1.0" encoding="utf-8"?>
<p:tagLst xmlns:p="http://schemas.openxmlformats.org/presentationml/2006/main">
  <p:tag name="AS_UNIQUEID" val="341"/>
</p:tagLst>
</file>

<file path=ppt/tags/tag929.xml><?xml version="1.0" encoding="utf-8"?>
<p:tagLst xmlns:p="http://schemas.openxmlformats.org/presentationml/2006/main">
  <p:tag name="AS_UNIQUEID" val="342"/>
</p:tagLst>
</file>

<file path=ppt/tags/tag930.xml><?xml version="1.0" encoding="utf-8"?>
<p:tagLst xmlns:p="http://schemas.openxmlformats.org/presentationml/2006/main">
  <p:tag name="AS_UNIQUEID" val="343"/>
</p:tagLst>
</file>

<file path=ppt/tags/tag931.xml><?xml version="1.0" encoding="utf-8"?>
<p:tagLst xmlns:p="http://schemas.openxmlformats.org/presentationml/2006/main">
  <p:tag name="AS_UNIQUEID" val="1034"/>
</p:tagLst>
</file>

<file path=ppt/tags/tag932.xml><?xml version="1.0" encoding="utf-8"?>
<p:tagLst xmlns:p="http://schemas.openxmlformats.org/presentationml/2006/main">
  <p:tag name="AS_UNIQUEID" val="344"/>
</p:tagLst>
</file>

<file path=ppt/tags/tag933.xml><?xml version="1.0" encoding="utf-8"?>
<p:tagLst xmlns:p="http://schemas.openxmlformats.org/presentationml/2006/main">
  <p:tag name="AS_UNIQUEID" val="345"/>
</p:tagLst>
</file>

<file path=ppt/tags/tag934.xml><?xml version="1.0" encoding="utf-8"?>
<p:tagLst xmlns:p="http://schemas.openxmlformats.org/presentationml/2006/main">
  <p:tag name="AS_UNIQUEID" val="346"/>
</p:tagLst>
</file>

<file path=ppt/tags/tag935.xml><?xml version="1.0" encoding="utf-8"?>
<p:tagLst xmlns:p="http://schemas.openxmlformats.org/presentationml/2006/main">
  <p:tag name="AS_UNIQUEID" val="347"/>
</p:tagLst>
</file>

<file path=ppt/tags/tag936.xml><?xml version="1.0" encoding="utf-8"?>
<p:tagLst xmlns:p="http://schemas.openxmlformats.org/presentationml/2006/main">
  <p:tag name="AS_UNIQUEID" val="1035"/>
</p:tagLst>
</file>

<file path=ppt/tags/tag937.xml><?xml version="1.0" encoding="utf-8"?>
<p:tagLst xmlns:p="http://schemas.openxmlformats.org/presentationml/2006/main">
  <p:tag name="AS_UNIQUEID" val="348"/>
</p:tagLst>
</file>

<file path=ppt/tags/tag938.xml><?xml version="1.0" encoding="utf-8"?>
<p:tagLst xmlns:p="http://schemas.openxmlformats.org/presentationml/2006/main">
  <p:tag name="AS_UNIQUEID" val="349"/>
</p:tagLst>
</file>

<file path=ppt/tags/tag939.xml><?xml version="1.0" encoding="utf-8"?>
<p:tagLst xmlns:p="http://schemas.openxmlformats.org/presentationml/2006/main">
  <p:tag name="AS_UNIQUEID" val="350"/>
</p:tagLst>
</file>

<file path=ppt/tags/tag940.xml><?xml version="1.0" encoding="utf-8"?>
<p:tagLst xmlns:p="http://schemas.openxmlformats.org/presentationml/2006/main">
  <p:tag name="AS_UNIQUEID" val="351"/>
</p:tagLst>
</file>

<file path=ppt/tags/tag941.xml><?xml version="1.0" encoding="utf-8"?>
<p:tagLst xmlns:p="http://schemas.openxmlformats.org/presentationml/2006/main">
  <p:tag name="AS_UNIQUEID" val="352"/>
</p:tagLst>
</file>

<file path=ppt/tags/tag942.xml><?xml version="1.0" encoding="utf-8"?>
<p:tagLst xmlns:p="http://schemas.openxmlformats.org/presentationml/2006/main">
  <p:tag name="AS_UNIQUEID" val="353"/>
</p:tagLst>
</file>

<file path=ppt/tags/tag943.xml><?xml version="1.0" encoding="utf-8"?>
<p:tagLst xmlns:p="http://schemas.openxmlformats.org/presentationml/2006/main">
  <p:tag name="AS_UNIQUEID" val="354"/>
</p:tagLst>
</file>

<file path=ppt/tags/tag94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45.xml><?xml version="1.0" encoding="utf-8"?>
<p:tagLst xmlns:p="http://schemas.openxmlformats.org/presentationml/2006/main">
  <p:tag name="AS_UNIQUEID" val="1036"/>
</p:tagLst>
</file>

<file path=ppt/tags/tag946.xml><?xml version="1.0" encoding="utf-8"?>
<p:tagLst xmlns:p="http://schemas.openxmlformats.org/presentationml/2006/main">
  <p:tag name="AS_UNIQUEID" val="436"/>
</p:tagLst>
</file>

<file path=ppt/tags/tag947.xml><?xml version="1.0" encoding="utf-8"?>
<p:tagLst xmlns:p="http://schemas.openxmlformats.org/presentationml/2006/main">
  <p:tag name="AS_UNIQUEID" val="437"/>
</p:tagLst>
</file>

<file path=ppt/tags/tag948.xml><?xml version="1.0" encoding="utf-8"?>
<p:tagLst xmlns:p="http://schemas.openxmlformats.org/presentationml/2006/main">
  <p:tag name="AS_UNIQUEID" val="1037"/>
</p:tagLst>
</file>

<file path=ppt/tags/tag949.xml><?xml version="1.0" encoding="utf-8"?>
<p:tagLst xmlns:p="http://schemas.openxmlformats.org/presentationml/2006/main">
  <p:tag name="AS_UNIQUEID" val="355"/>
</p:tagLst>
</file>

<file path=ppt/tags/tag950.xml><?xml version="1.0" encoding="utf-8"?>
<p:tagLst xmlns:p="http://schemas.openxmlformats.org/presentationml/2006/main">
  <p:tag name="AS_UNIQUEID" val="1038"/>
</p:tagLst>
</file>

<file path=ppt/tags/tag951.xml><?xml version="1.0" encoding="utf-8"?>
<p:tagLst xmlns:p="http://schemas.openxmlformats.org/presentationml/2006/main">
  <p:tag name="AS_UNIQUEID" val="438"/>
</p:tagLst>
</file>

<file path=ppt/tags/tag952.xml><?xml version="1.0" encoding="utf-8"?>
<p:tagLst xmlns:p="http://schemas.openxmlformats.org/presentationml/2006/main">
  <p:tag name="AS_UNIQUEID" val="439"/>
</p:tagLst>
</file>

<file path=ppt/tags/tag953.xml><?xml version="1.0" encoding="utf-8"?>
<p:tagLst xmlns:p="http://schemas.openxmlformats.org/presentationml/2006/main">
  <p:tag name="AS_UNIQUEID" val="1039"/>
</p:tagLst>
</file>

<file path=ppt/tags/tag954.xml><?xml version="1.0" encoding="utf-8"?>
<p:tagLst xmlns:p="http://schemas.openxmlformats.org/presentationml/2006/main">
  <p:tag name="AS_UNIQUEID" val="356"/>
</p:tagLst>
</file>

<file path=ppt/tags/tag955.xml><?xml version="1.0" encoding="utf-8"?>
<p:tagLst xmlns:p="http://schemas.openxmlformats.org/presentationml/2006/main">
  <p:tag name="AS_UNIQUEID" val="357"/>
</p:tagLst>
</file>

<file path=ppt/tags/tag956.xml><?xml version="1.0" encoding="utf-8"?>
<p:tagLst xmlns:p="http://schemas.openxmlformats.org/presentationml/2006/main">
  <p:tag name="AS_UNIQUEID" val="358"/>
</p:tagLst>
</file>

<file path=ppt/tags/tag957.xml><?xml version="1.0" encoding="utf-8"?>
<p:tagLst xmlns:p="http://schemas.openxmlformats.org/presentationml/2006/main">
  <p:tag name="AS_UNIQUEID" val="359"/>
</p:tagLst>
</file>

<file path=ppt/tags/tag958.xml><?xml version="1.0" encoding="utf-8"?>
<p:tagLst xmlns:p="http://schemas.openxmlformats.org/presentationml/2006/main">
  <p:tag name="AS_UNIQUEID" val="360"/>
</p:tagLst>
</file>

<file path=ppt/tags/tag959.xml><?xml version="1.0" encoding="utf-8"?>
<p:tagLst xmlns:p="http://schemas.openxmlformats.org/presentationml/2006/main">
  <p:tag name="AS_UNIQUEID" val="1040"/>
</p:tagLst>
</file>

<file path=ppt/tags/tag960.xml><?xml version="1.0" encoding="utf-8"?>
<p:tagLst xmlns:p="http://schemas.openxmlformats.org/presentationml/2006/main">
  <p:tag name="AS_UNIQUEID" val="440"/>
</p:tagLst>
</file>

<file path=ppt/tags/tag961.xml><?xml version="1.0" encoding="utf-8"?>
<p:tagLst xmlns:p="http://schemas.openxmlformats.org/presentationml/2006/main">
  <p:tag name="AS_UNIQUEID" val="441"/>
</p:tagLst>
</file>

<file path=ppt/tags/tag962.xml><?xml version="1.0" encoding="utf-8"?>
<p:tagLst xmlns:p="http://schemas.openxmlformats.org/presentationml/2006/main">
  <p:tag name="AS_UNIQUEID" val="1041"/>
</p:tagLst>
</file>

<file path=ppt/tags/tag963.xml><?xml version="1.0" encoding="utf-8"?>
<p:tagLst xmlns:p="http://schemas.openxmlformats.org/presentationml/2006/main">
  <p:tag name="AS_UNIQUEID" val="361"/>
</p:tagLst>
</file>

<file path=ppt/tags/tag964.xml><?xml version="1.0" encoding="utf-8"?>
<p:tagLst xmlns:p="http://schemas.openxmlformats.org/presentationml/2006/main">
  <p:tag name="AS_UNIQUEID" val="1042"/>
</p:tagLst>
</file>

<file path=ppt/tags/tag965.xml><?xml version="1.0" encoding="utf-8"?>
<p:tagLst xmlns:p="http://schemas.openxmlformats.org/presentationml/2006/main">
  <p:tag name="AS_UNIQUEID" val="1043"/>
</p:tagLst>
</file>

<file path=ppt/tags/tag966.xml><?xml version="1.0" encoding="utf-8"?>
<p:tagLst xmlns:p="http://schemas.openxmlformats.org/presentationml/2006/main">
  <p:tag name="AS_UNIQUEID" val="1044"/>
</p:tagLst>
</file>

<file path=ppt/tags/tag967.xml><?xml version="1.0" encoding="utf-8"?>
<p:tagLst xmlns:p="http://schemas.openxmlformats.org/presentationml/2006/main">
  <p:tag name="AS_UNIQUEID" val="362"/>
</p:tagLst>
</file>

<file path=ppt/tags/tag968.xml><?xml version="1.0" encoding="utf-8"?>
<p:tagLst xmlns:p="http://schemas.openxmlformats.org/presentationml/2006/main">
  <p:tag name="AS_UNIQUEID" val="363"/>
</p:tagLst>
</file>

<file path=ppt/tags/tag969.xml><?xml version="1.0" encoding="utf-8"?>
<p:tagLst xmlns:p="http://schemas.openxmlformats.org/presentationml/2006/main">
  <p:tag name="AS_UNIQUEID" val="364"/>
</p:tagLst>
</file>

<file path=ppt/tags/tag970.xml><?xml version="1.0" encoding="utf-8"?>
<p:tagLst xmlns:p="http://schemas.openxmlformats.org/presentationml/2006/main">
  <p:tag name="AS_UNIQUEID" val="365"/>
</p:tagLst>
</file>

<file path=ppt/tags/tag971.xml><?xml version="1.0" encoding="utf-8"?>
<p:tagLst xmlns:p="http://schemas.openxmlformats.org/presentationml/2006/main">
  <p:tag name="AS_UNIQUEID" val="366"/>
</p:tagLst>
</file>

<file path=ppt/tags/tag972.xml><?xml version="1.0" encoding="utf-8"?>
<p:tagLst xmlns:p="http://schemas.openxmlformats.org/presentationml/2006/main">
  <p:tag name="AS_UNIQUEID" val="367"/>
</p:tagLst>
</file>

<file path=ppt/tags/tag973.xml><?xml version="1.0" encoding="utf-8"?>
<p:tagLst xmlns:p="http://schemas.openxmlformats.org/presentationml/2006/main">
  <p:tag name="AS_UNIQUEID" val="368"/>
</p:tagLst>
</file>

<file path=ppt/tags/tag974.xml><?xml version="1.0" encoding="utf-8"?>
<p:tagLst xmlns:p="http://schemas.openxmlformats.org/presentationml/2006/main">
  <p:tag name="AS_UNIQUEID" val="369"/>
</p:tagLst>
</file>

<file path=ppt/tags/tag975.xml><?xml version="1.0" encoding="utf-8"?>
<p:tagLst xmlns:p="http://schemas.openxmlformats.org/presentationml/2006/main">
  <p:tag name="AS_UNIQUEID" val="370"/>
</p:tagLst>
</file>

<file path=ppt/tags/tag976.xml><?xml version="1.0" encoding="utf-8"?>
<p:tagLst xmlns:p="http://schemas.openxmlformats.org/presentationml/2006/main">
  <p:tag name="AS_UNIQUEID" val="371"/>
</p:tagLst>
</file>

<file path=ppt/tags/tag977.xml><?xml version="1.0" encoding="utf-8"?>
<p:tagLst xmlns:p="http://schemas.openxmlformats.org/presentationml/2006/main">
  <p:tag name="AS_UNIQUEID" val="372"/>
</p:tagLst>
</file>

<file path=ppt/tags/tag978.xml><?xml version="1.0" encoding="utf-8"?>
<p:tagLst xmlns:p="http://schemas.openxmlformats.org/presentationml/2006/main">
  <p:tag name="AS_UNIQUEID" val="373"/>
</p:tagLst>
</file>

<file path=ppt/tags/tag979.xml><?xml version="1.0" encoding="utf-8"?>
<p:tagLst xmlns:p="http://schemas.openxmlformats.org/presentationml/2006/main">
  <p:tag name="AS_UNIQUEID" val="374"/>
</p:tagLst>
</file>

<file path=ppt/tags/tag980.xml><?xml version="1.0" encoding="utf-8"?>
<p:tagLst xmlns:p="http://schemas.openxmlformats.org/presentationml/2006/main">
  <p:tag name="AS_UNIQUEID" val="375"/>
</p:tagLst>
</file>

<file path=ppt/tags/tag981.xml><?xml version="1.0" encoding="utf-8"?>
<p:tagLst xmlns:p="http://schemas.openxmlformats.org/presentationml/2006/main">
  <p:tag name="AS_UNIQUEID" val="376"/>
</p:tagLst>
</file>

<file path=ppt/tags/tag982.xml><?xml version="1.0" encoding="utf-8"?>
<p:tagLst xmlns:p="http://schemas.openxmlformats.org/presentationml/2006/main">
  <p:tag name="AS_UNIQUEID" val="377"/>
</p:tagLst>
</file>

<file path=ppt/tags/tag983.xml><?xml version="1.0" encoding="utf-8"?>
<p:tagLst xmlns:p="http://schemas.openxmlformats.org/presentationml/2006/main">
  <p:tag name="AS_UNIQUEID" val="378"/>
</p:tagLst>
</file>

<file path=ppt/tags/tag984.xml><?xml version="1.0" encoding="utf-8"?>
<p:tagLst xmlns:p="http://schemas.openxmlformats.org/presentationml/2006/main">
  <p:tag name="AS_UNIQUEID" val="379"/>
</p:tagLst>
</file>

<file path=ppt/tags/tag985.xml><?xml version="1.0" encoding="utf-8"?>
<p:tagLst xmlns:p="http://schemas.openxmlformats.org/presentationml/2006/main">
  <p:tag name="AS_UNIQUEID" val="380"/>
</p:tagLst>
</file>

<file path=ppt/tags/tag986.xml><?xml version="1.0" encoding="utf-8"?>
<p:tagLst xmlns:p="http://schemas.openxmlformats.org/presentationml/2006/main">
  <p:tag name="AS_UNIQUEID" val="381"/>
</p:tagLst>
</file>

<file path=ppt/tags/tag987.xml><?xml version="1.0" encoding="utf-8"?>
<p:tagLst xmlns:p="http://schemas.openxmlformats.org/presentationml/2006/main">
  <p:tag name="AS_UNIQUEID" val="382"/>
</p:tagLst>
</file>

<file path=ppt/tags/tag988.xml><?xml version="1.0" encoding="utf-8"?>
<p:tagLst xmlns:p="http://schemas.openxmlformats.org/presentationml/2006/main">
  <p:tag name="AS_UNIQUEID" val="383"/>
</p:tagLst>
</file>

<file path=ppt/tags/tag989.xml><?xml version="1.0" encoding="utf-8"?>
<p:tagLst xmlns:p="http://schemas.openxmlformats.org/presentationml/2006/main">
  <p:tag name="AS_UNIQUEID" val="384"/>
</p:tagLst>
</file>

<file path=ppt/tags/tag990.xml><?xml version="1.0" encoding="utf-8"?>
<p:tagLst xmlns:p="http://schemas.openxmlformats.org/presentationml/2006/main">
  <p:tag name="AS_UNIQUEID" val="385"/>
</p:tagLst>
</file>

<file path=ppt/tags/tag991.xml><?xml version="1.0" encoding="utf-8"?>
<p:tagLst xmlns:p="http://schemas.openxmlformats.org/presentationml/2006/main">
  <p:tag name="AS_UNIQUEID" val="386"/>
</p:tagLst>
</file>

<file path=ppt/tags/tag992.xml><?xml version="1.0" encoding="utf-8"?>
<p:tagLst xmlns:p="http://schemas.openxmlformats.org/presentationml/2006/main">
  <p:tag name="AS_UNIQUEID" val="387"/>
</p:tagLst>
</file>

<file path=ppt/tags/tag993.xml><?xml version="1.0" encoding="utf-8"?>
<p:tagLst xmlns:p="http://schemas.openxmlformats.org/presentationml/2006/main">
  <p:tag name="AS_UNIQUEID" val="388"/>
</p:tagLst>
</file>

<file path=ppt/tags/tag994.xml><?xml version="1.0" encoding="utf-8"?>
<p:tagLst xmlns:p="http://schemas.openxmlformats.org/presentationml/2006/main">
  <p:tag name="AS_UNIQUEID" val="389"/>
</p:tagLst>
</file>

<file path=ppt/tags/tag995.xml><?xml version="1.0" encoding="utf-8"?>
<p:tagLst xmlns:p="http://schemas.openxmlformats.org/presentationml/2006/main">
  <p:tag name="AS_UNIQUEID" val="390"/>
</p:tagLst>
</file>

<file path=ppt/tags/tag996.xml><?xml version="1.0" encoding="utf-8"?>
<p:tagLst xmlns:p="http://schemas.openxmlformats.org/presentationml/2006/main">
  <p:tag name="AS_UNIQUEID" val="1045"/>
</p:tagLst>
</file>

<file path=ppt/tags/tag997.xml><?xml version="1.0" encoding="utf-8"?>
<p:tagLst xmlns:p="http://schemas.openxmlformats.org/presentationml/2006/main">
  <p:tag name="AS_UNIQUEID" val="442"/>
</p:tagLst>
</file>

<file path=ppt/tags/tag998.xml><?xml version="1.0" encoding="utf-8"?>
<p:tagLst xmlns:p="http://schemas.openxmlformats.org/presentationml/2006/main">
  <p:tag name="AS_UNIQUEID" val="443"/>
</p:tagLst>
</file>

<file path=ppt/tags/tag999.xml><?xml version="1.0" encoding="utf-8"?>
<p:tagLst xmlns:p="http://schemas.openxmlformats.org/presentationml/2006/main">
  <p:tag name="AS_UNIQUEID" val="1046"/>
</p:tagLst>
</file>

<file path=ppt/tags/tag1000.xml><?xml version="1.0" encoding="utf-8"?>
<p:tagLst xmlns:p="http://schemas.openxmlformats.org/presentationml/2006/main">
  <p:tag name="AS_UNIQUEID" val="391"/>
</p:tagLst>
</file>

<file path=ppt/tags/tag1001.xml><?xml version="1.0" encoding="utf-8"?>
<p:tagLst xmlns:p="http://schemas.openxmlformats.org/presentationml/2006/main">
  <p:tag name="AS_UNIQUEID" val="1047"/>
</p:tagLst>
</file>

<file path=ppt/tags/tag1002.xml><?xml version="1.0" encoding="utf-8"?>
<p:tagLst xmlns:p="http://schemas.openxmlformats.org/presentationml/2006/main">
  <p:tag name="AS_UNIQUEID" val="444"/>
</p:tagLst>
</file>

<file path=ppt/tags/tag1003.xml><?xml version="1.0" encoding="utf-8"?>
<p:tagLst xmlns:p="http://schemas.openxmlformats.org/presentationml/2006/main">
  <p:tag name="AS_UNIQUEID" val="445"/>
</p:tagLst>
</file>

<file path=ppt/tags/tag1004.xml><?xml version="1.0" encoding="utf-8"?>
<p:tagLst xmlns:p="http://schemas.openxmlformats.org/presentationml/2006/main">
  <p:tag name="AS_UNIQUEID" val="1048"/>
</p:tagLst>
</file>

<file path=ppt/tags/tag1005.xml><?xml version="1.0" encoding="utf-8"?>
<p:tagLst xmlns:p="http://schemas.openxmlformats.org/presentationml/2006/main">
  <p:tag name="AS_UNIQUEID" val="392"/>
</p:tagLst>
</file>

<file path=ppt/tags/tag1006.xml><?xml version="1.0" encoding="utf-8"?>
<p:tagLst xmlns:p="http://schemas.openxmlformats.org/presentationml/2006/main">
  <p:tag name="AS_UNIQUEID" val="393"/>
</p:tagLst>
</file>

<file path=ppt/tags/tag100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08.xml><?xml version="1.0" encoding="utf-8"?>
<p:tagLst xmlns:p="http://schemas.openxmlformats.org/presentationml/2006/main">
  <p:tag name="AS_UNIQUEID" val="1049"/>
</p:tagLst>
</file>

<file path=ppt/tags/tag1009.xml><?xml version="1.0" encoding="utf-8"?>
<p:tagLst xmlns:p="http://schemas.openxmlformats.org/presentationml/2006/main">
  <p:tag name="AS_UNIQUEID" val="446"/>
</p:tagLst>
</file>

<file path=ppt/tags/tag1010.xml><?xml version="1.0" encoding="utf-8"?>
<p:tagLst xmlns:p="http://schemas.openxmlformats.org/presentationml/2006/main">
  <p:tag name="AS_UNIQUEID" val="447"/>
</p:tagLst>
</file>

<file path=ppt/tags/tag1011.xml><?xml version="1.0" encoding="utf-8"?>
<p:tagLst xmlns:p="http://schemas.openxmlformats.org/presentationml/2006/main">
  <p:tag name="AS_UNIQUEID" val="1050"/>
</p:tagLst>
</file>

<file path=ppt/tags/tag1012.xml><?xml version="1.0" encoding="utf-8"?>
<p:tagLst xmlns:p="http://schemas.openxmlformats.org/presentationml/2006/main">
  <p:tag name="AS_UNIQUEID" val="394"/>
</p:tagLst>
</file>

<file path=ppt/tags/tag1013.xml><?xml version="1.0" encoding="utf-8"?>
<p:tagLst xmlns:p="http://schemas.openxmlformats.org/presentationml/2006/main">
  <p:tag name="AS_UNIQUEID" val="395"/>
</p:tagLst>
</file>

<file path=ppt/tags/tag101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15.xml><?xml version="1.0" encoding="utf-8"?>
<p:tagLst xmlns:p="http://schemas.openxmlformats.org/presentationml/2006/main">
  <p:tag name="AS_UNIQUEID" val="1051"/>
</p:tagLst>
</file>

<file path=ppt/tags/tag1016.xml><?xml version="1.0" encoding="utf-8"?>
<p:tagLst xmlns:p="http://schemas.openxmlformats.org/presentationml/2006/main">
  <p:tag name="AS_UNIQUEID" val="448"/>
</p:tagLst>
</file>

<file path=ppt/tags/tag1017.xml><?xml version="1.0" encoding="utf-8"?>
<p:tagLst xmlns:p="http://schemas.openxmlformats.org/presentationml/2006/main">
  <p:tag name="AS_UNIQUEID" val="449"/>
</p:tagLst>
</file>

<file path=ppt/tags/tag1018.xml><?xml version="1.0" encoding="utf-8"?>
<p:tagLst xmlns:p="http://schemas.openxmlformats.org/presentationml/2006/main">
  <p:tag name="AS_UNIQUEID" val="1052"/>
</p:tagLst>
</file>

<file path=ppt/tags/tag1019.xml><?xml version="1.0" encoding="utf-8"?>
<p:tagLst xmlns:p="http://schemas.openxmlformats.org/presentationml/2006/main">
  <p:tag name="AS_UNIQUEID" val="396"/>
</p:tagLst>
</file>

<file path=ppt/tags/tag1020.xml><?xml version="1.0" encoding="utf-8"?>
<p:tagLst xmlns:p="http://schemas.openxmlformats.org/presentationml/2006/main">
  <p:tag name="AS_UNIQUEID" val="397"/>
</p:tagLst>
</file>

<file path=ppt/tags/tag1021.xml><?xml version="1.0" encoding="utf-8"?>
<p:tagLst xmlns:p="http://schemas.openxmlformats.org/presentationml/2006/main">
  <p:tag name="AS_UNIQUEID" val="398"/>
</p:tagLst>
</file>

<file path=ppt/tags/tag1022.xml><?xml version="1.0" encoding="utf-8"?>
<p:tagLst xmlns:p="http://schemas.openxmlformats.org/presentationml/2006/main">
  <p:tag name="AS_UNIQUEID" val="399"/>
</p:tagLst>
</file>

<file path=ppt/tags/tag1023.xml><?xml version="1.0" encoding="utf-8"?>
<p:tagLst xmlns:p="http://schemas.openxmlformats.org/presentationml/2006/main">
  <p:tag name="AS_UNIQUEID" val="400"/>
</p:tagLst>
</file>

<file path=ppt/tags/tag1024.xml><?xml version="1.0" encoding="utf-8"?>
<p:tagLst xmlns:p="http://schemas.openxmlformats.org/presentationml/2006/main">
  <p:tag name="AS_UNIQUEID" val="401"/>
</p:tagLst>
</file>

<file path=ppt/tags/tag1025.xml><?xml version="1.0" encoding="utf-8"?>
<p:tagLst xmlns:p="http://schemas.openxmlformats.org/presentationml/2006/main">
  <p:tag name="AS_UNIQUEID" val="402"/>
</p:tagLst>
</file>

<file path=ppt/tags/tag1026.xml><?xml version="1.0" encoding="utf-8"?>
<p:tagLst xmlns:p="http://schemas.openxmlformats.org/presentationml/2006/main">
  <p:tag name="AS_UNIQUEID" val="403"/>
</p:tagLst>
</file>

<file path=ppt/tags/tag1027.xml><?xml version="1.0" encoding="utf-8"?>
<p:tagLst xmlns:p="http://schemas.openxmlformats.org/presentationml/2006/main">
  <p:tag name="AS_UNIQUEID" val="404"/>
</p:tagLst>
</file>

<file path=ppt/tags/tag1028.xml><?xml version="1.0" encoding="utf-8"?>
<p:tagLst xmlns:p="http://schemas.openxmlformats.org/presentationml/2006/main">
  <p:tag name="AS_UNIQUEID" val="405"/>
</p:tagLst>
</file>

<file path=ppt/tags/tag102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30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1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103</Paragraphs>
  <Slides>20</Slides>
  <Notes>19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1">
      <vt:lpstr>Office 主题​​</vt:lpstr>
      <vt:lpstr>串、并联电路中电压的规律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2020-10-10T18:42:40.520</cp:lastPrinted>
  <dcterms:created xsi:type="dcterms:W3CDTF">2020-10-10T18:42:40Z</dcterms:created>
  <dcterms:modified xsi:type="dcterms:W3CDTF">2020-10-10T10:42:40Z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