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01" r:id="rId3"/>
    <p:sldId id="285" r:id="rId4"/>
    <p:sldId id="274" r:id="rId5"/>
    <p:sldId id="298" r:id="rId6"/>
    <p:sldId id="299" r:id="rId7"/>
    <p:sldId id="300" r:id="rId8"/>
    <p:sldId id="326" r:id="rId9"/>
    <p:sldId id="321" r:id="rId10"/>
    <p:sldId id="325" r:id="rId11"/>
    <p:sldId id="320" r:id="rId12"/>
    <p:sldId id="474" r:id="rId13"/>
    <p:sldId id="276" r:id="rId14"/>
    <p:sldId id="280" r:id="rId15"/>
    <p:sldId id="416" r:id="rId16"/>
    <p:sldId id="417" r:id="rId17"/>
    <p:sldId id="449" r:id="rId18"/>
    <p:sldId id="450" r:id="rId19"/>
    <p:sldId id="414" r:id="rId20"/>
    <p:sldId id="420" r:id="rId21"/>
    <p:sldId id="418" r:id="rId22"/>
    <p:sldId id="435" r:id="rId23"/>
    <p:sldId id="501" r:id="rId24"/>
    <p:sldId id="499" r:id="rId25"/>
    <p:sldId id="500" r:id="rId26"/>
    <p:sldId id="419" r:id="rId27"/>
    <p:sldId id="282" r:id="rId28"/>
    <p:sldId id="376" r:id="rId29"/>
    <p:sldId id="503" r:id="rId30"/>
    <p:sldId id="415" r:id="rId31"/>
    <p:sldId id="412" r:id="rId32"/>
    <p:sldId id="504" r:id="rId33"/>
    <p:sldId id="422" r:id="rId34"/>
    <p:sldId id="423" r:id="rId35"/>
    <p:sldId id="317" r:id="rId36"/>
    <p:sldId id="424" r:id="rId37"/>
    <p:sldId id="50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jpeg"/><Relationship Id="rId7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5">
            <a:extLst>
              <a:ext uri="{FF2B5EF4-FFF2-40B4-BE49-F238E27FC236}">
                <a16:creationId xmlns:a16="http://schemas.microsoft.com/office/drawing/2014/main" id="{D8C35395-B9D2-4F21-9626-53A43766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65" y="2894614"/>
            <a:ext cx="71278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000" b="1" dirty="0">
                <a:solidFill>
                  <a:srgbClr val="0070C0"/>
                </a:solidFill>
                <a:latin typeface="楷体_GB2312" pitchFamily="1" charset="-122"/>
                <a:ea typeface="楷体_GB2312" pitchFamily="1" charset="-122"/>
              </a:rPr>
              <a:t>电流的测量 </a:t>
            </a:r>
          </a:p>
        </p:txBody>
      </p:sp>
      <p:sp>
        <p:nvSpPr>
          <p:cNvPr id="91139" name="TextBox 3">
            <a:extLst>
              <a:ext uri="{FF2B5EF4-FFF2-40B4-BE49-F238E27FC236}">
                <a16:creationId xmlns:a16="http://schemas.microsoft.com/office/drawing/2014/main" id="{8E573579-F585-4296-9CA5-79C006C7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324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楷体_GB2312" pitchFamily="1" charset="-122"/>
                <a:ea typeface="楷体_GB2312" pitchFamily="1" charset="-122"/>
              </a:rPr>
              <a:t>第十五章 第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_GB2312" pitchFamily="1" charset="-122"/>
              </a:rPr>
              <a:t>４</a:t>
            </a:r>
            <a:r>
              <a:rPr lang="zh-CN" altLang="en-US" sz="2800" b="1" dirty="0">
                <a:solidFill>
                  <a:srgbClr val="0070C0"/>
                </a:solidFill>
                <a:latin typeface="楷体_GB2312" pitchFamily="1" charset="-122"/>
                <a:ea typeface="楷体_GB2312" pitchFamily="1" charset="-122"/>
              </a:rPr>
              <a:t>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组合 26625">
            <a:extLst>
              <a:ext uri="{FF2B5EF4-FFF2-40B4-BE49-F238E27FC236}">
                <a16:creationId xmlns:a16="http://schemas.microsoft.com/office/drawing/2014/main" id="{73353F4B-BAB7-44A0-9FC7-35989A8C4944}"/>
              </a:ext>
            </a:extLst>
          </p:cNvPr>
          <p:cNvGrpSpPr>
            <a:grpSpLocks/>
          </p:cNvGrpSpPr>
          <p:nvPr/>
        </p:nvGrpSpPr>
        <p:grpSpPr bwMode="auto">
          <a:xfrm>
            <a:off x="3389313" y="2178050"/>
            <a:ext cx="2359025" cy="3330575"/>
            <a:chOff x="0" y="0"/>
            <a:chExt cx="1090" cy="1539"/>
          </a:xfrm>
        </p:grpSpPr>
        <p:pic>
          <p:nvPicPr>
            <p:cNvPr id="100355" name="Picture 6" descr="H:\2\人教教参资源\九\图\电流表.JPG">
              <a:extLst>
                <a:ext uri="{FF2B5EF4-FFF2-40B4-BE49-F238E27FC236}">
                  <a16:creationId xmlns:a16="http://schemas.microsoft.com/office/drawing/2014/main" id="{6FC89FAB-4CE7-4BB1-975E-4EED27C78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" y="0"/>
              <a:ext cx="844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56" name="Picture 8" descr="H:\2\人教教参资源\九\图\电池.JPG">
              <a:extLst>
                <a:ext uri="{FF2B5EF4-FFF2-40B4-BE49-F238E27FC236}">
                  <a16:creationId xmlns:a16="http://schemas.microsoft.com/office/drawing/2014/main" id="{EA1F3864-3875-4950-B549-AFF957BDD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" y="1044"/>
              <a:ext cx="908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7" name="未知">
              <a:extLst>
                <a:ext uri="{FF2B5EF4-FFF2-40B4-BE49-F238E27FC236}">
                  <a16:creationId xmlns:a16="http://schemas.microsoft.com/office/drawing/2014/main" id="{888B1776-B9DD-4DE1-8CA1-EAD39850A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726"/>
              <a:ext cx="296" cy="590"/>
            </a:xfrm>
            <a:custGeom>
              <a:avLst/>
              <a:gdLst>
                <a:gd name="T0" fmla="*/ 0 w 296"/>
                <a:gd name="T1" fmla="*/ 0 h 590"/>
                <a:gd name="T2" fmla="*/ 273 w 296"/>
                <a:gd name="T3" fmla="*/ 182 h 590"/>
                <a:gd name="T4" fmla="*/ 137 w 296"/>
                <a:gd name="T5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590">
                  <a:moveTo>
                    <a:pt x="0" y="0"/>
                  </a:moveTo>
                  <a:cubicBezTo>
                    <a:pt x="125" y="42"/>
                    <a:pt x="250" y="84"/>
                    <a:pt x="273" y="182"/>
                  </a:cubicBezTo>
                  <a:cubicBezTo>
                    <a:pt x="296" y="280"/>
                    <a:pt x="216" y="435"/>
                    <a:pt x="137" y="590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358" name="未知">
              <a:extLst>
                <a:ext uri="{FF2B5EF4-FFF2-40B4-BE49-F238E27FC236}">
                  <a16:creationId xmlns:a16="http://schemas.microsoft.com/office/drawing/2014/main" id="{EA11D43F-02B1-48B0-AF98-B800B4CAE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88"/>
              <a:ext cx="341" cy="651"/>
            </a:xfrm>
            <a:custGeom>
              <a:avLst/>
              <a:gdLst>
                <a:gd name="T0" fmla="*/ 341 w 341"/>
                <a:gd name="T1" fmla="*/ 16 h 651"/>
                <a:gd name="T2" fmla="*/ 23 w 341"/>
                <a:gd name="T3" fmla="*/ 106 h 651"/>
                <a:gd name="T4" fmla="*/ 205 w 341"/>
                <a:gd name="T5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" h="651">
                  <a:moveTo>
                    <a:pt x="341" y="16"/>
                  </a:moveTo>
                  <a:cubicBezTo>
                    <a:pt x="193" y="8"/>
                    <a:pt x="46" y="0"/>
                    <a:pt x="23" y="106"/>
                  </a:cubicBezTo>
                  <a:cubicBezTo>
                    <a:pt x="0" y="212"/>
                    <a:pt x="102" y="431"/>
                    <a:pt x="205" y="651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0359" name="组合 26630">
            <a:extLst>
              <a:ext uri="{FF2B5EF4-FFF2-40B4-BE49-F238E27FC236}">
                <a16:creationId xmlns:a16="http://schemas.microsoft.com/office/drawing/2014/main" id="{DA976976-FB6F-494E-86AE-BA360792A7A5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257550"/>
            <a:ext cx="3041650" cy="2798763"/>
            <a:chOff x="0" y="0"/>
            <a:chExt cx="1406" cy="1293"/>
          </a:xfrm>
        </p:grpSpPr>
        <p:sp>
          <p:nvSpPr>
            <p:cNvPr id="100360" name="直接连接符 26631">
              <a:extLst>
                <a:ext uri="{FF2B5EF4-FFF2-40B4-BE49-F238E27FC236}">
                  <a16:creationId xmlns:a16="http://schemas.microsoft.com/office/drawing/2014/main" id="{01535A0C-9E05-4658-A3D6-0492FF3A3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" y="0"/>
              <a:ext cx="1315" cy="1293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361" name="直接连接符 26632">
              <a:extLst>
                <a:ext uri="{FF2B5EF4-FFF2-40B4-BE49-F238E27FC236}">
                  <a16:creationId xmlns:a16="http://schemas.microsoft.com/office/drawing/2014/main" id="{38C4753F-6D29-4FB8-ACBD-CCA645054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8"/>
              <a:ext cx="1406" cy="1202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0362" name="文本框 26633">
            <a:extLst>
              <a:ext uri="{FF2B5EF4-FFF2-40B4-BE49-F238E27FC236}">
                <a16:creationId xmlns:a16="http://schemas.microsoft.com/office/drawing/2014/main" id="{F10ADA2E-C195-4EC2-87BF-296F9FDA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376363"/>
            <a:ext cx="7650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不允许</a:t>
            </a:r>
            <a:r>
              <a:rPr lang="zh-CN" altLang="en-US" sz="2800" b="1">
                <a:latin typeface="宋体" panose="02010600030101010101" pitchFamily="2" charset="-122"/>
              </a:rPr>
              <a:t>把电流表</a:t>
            </a:r>
            <a:r>
              <a:rPr lang="zh-CN" altLang="en-US" sz="2800" b="1" u="sng">
                <a:latin typeface="宋体" panose="02010600030101010101" pitchFamily="2" charset="-122"/>
              </a:rPr>
              <a:t>                     </a:t>
            </a:r>
            <a:r>
              <a:rPr lang="zh-CN" altLang="en-US" sz="2800" b="1">
                <a:latin typeface="宋体" panose="02010600030101010101" pitchFamily="2" charset="-122"/>
              </a:rPr>
              <a:t>！</a:t>
            </a:r>
            <a:endParaRPr lang="zh-CN" altLang="en-US" sz="2800"/>
          </a:p>
        </p:txBody>
      </p:sp>
      <p:sp>
        <p:nvSpPr>
          <p:cNvPr id="23557" name="文本框 26634">
            <a:extLst>
              <a:ext uri="{FF2B5EF4-FFF2-40B4-BE49-F238E27FC236}">
                <a16:creationId xmlns:a16="http://schemas.microsoft.com/office/drawing/2014/main" id="{F679F196-F749-4DF7-8A5E-673B0B7B54B3}"/>
              </a:ext>
            </a:extLst>
          </p:cNvPr>
          <p:cNvSpPr/>
          <p:nvPr/>
        </p:nvSpPr>
        <p:spPr>
          <a:xfrm>
            <a:off x="4391025" y="1339850"/>
            <a:ext cx="33829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Wingdings"/>
              </a:rPr>
              <a:t>直接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anose="02010600030101010101" pitchFamily="2" charset="-122"/>
                <a:sym typeface="Wingdings"/>
              </a:rPr>
              <a:t>连到电源的两极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8">
            <a:extLst>
              <a:ext uri="{FF2B5EF4-FFF2-40B4-BE49-F238E27FC236}">
                <a16:creationId xmlns:a16="http://schemas.microsoft.com/office/drawing/2014/main" id="{62B94ABA-11AC-497C-B66B-9678D160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87475"/>
            <a:ext cx="3779838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latin typeface="宋体" panose="02010600030101010101" pitchFamily="2" charset="-122"/>
              </a:rPr>
              <a:t>. </a:t>
            </a:r>
            <a:r>
              <a:rPr lang="zh-CN" altLang="en-US" sz="2800" b="1">
                <a:latin typeface="宋体" panose="02010600030101010101" pitchFamily="2" charset="-122"/>
              </a:rPr>
              <a:t>电流表的使用：</a:t>
            </a:r>
          </a:p>
        </p:txBody>
      </p:sp>
      <p:sp>
        <p:nvSpPr>
          <p:cNvPr id="101379" name="TextBox 15">
            <a:extLst>
              <a:ext uri="{FF2B5EF4-FFF2-40B4-BE49-F238E27FC236}">
                <a16:creationId xmlns:a16="http://schemas.microsoft.com/office/drawing/2014/main" id="{D2E0620C-D45F-4BDB-A242-93DD0C722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908175"/>
            <a:ext cx="8232775" cy="2454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）电流表必须和</a:t>
            </a:r>
            <a:r>
              <a:rPr lang="zh-CN" altLang="en-US" sz="2800" b="1">
                <a:solidFill>
                  <a:srgbClr val="FF9933"/>
                </a:solidFill>
                <a:latin typeface="宋体" panose="02010600030101010101" pitchFamily="2" charset="-122"/>
              </a:rPr>
              <a:t>被测的用电器串联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）电流必须从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电流表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正</a:t>
            </a:r>
            <a:r>
              <a:rPr lang="zh-CN" altLang="en-US" sz="2800" b="1">
                <a:latin typeface="宋体" panose="02010600030101010101" pitchFamily="2" charset="-122"/>
              </a:rPr>
              <a:t>接线柱流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入</a:t>
            </a:r>
            <a:r>
              <a:rPr lang="zh-CN" altLang="en-US" sz="2800" b="1">
                <a:latin typeface="宋体" panose="02010600030101010101" pitchFamily="2" charset="-122"/>
              </a:rPr>
              <a:t>，从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负</a:t>
            </a:r>
            <a:r>
              <a:rPr lang="zh-CN" altLang="en-US" sz="2800" b="1">
                <a:latin typeface="宋体" panose="02010600030101010101" pitchFamily="2" charset="-122"/>
              </a:rPr>
              <a:t>接线柱流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出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）必须正确选择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电流表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量程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不允许把电流表直接连到电源的两极！</a:t>
            </a:r>
          </a:p>
        </p:txBody>
      </p:sp>
    </p:spTree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28673" descr="04804016">
            <a:extLst>
              <a:ext uri="{FF2B5EF4-FFF2-40B4-BE49-F238E27FC236}">
                <a16:creationId xmlns:a16="http://schemas.microsoft.com/office/drawing/2014/main" id="{8800F556-9FEF-46B6-8415-F208F394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897313"/>
            <a:ext cx="29162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28674" descr="04804017">
            <a:extLst>
              <a:ext uri="{FF2B5EF4-FFF2-40B4-BE49-F238E27FC236}">
                <a16:creationId xmlns:a16="http://schemas.microsoft.com/office/drawing/2014/main" id="{FCF904ED-A8B8-4DE6-9021-00D65278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113213"/>
            <a:ext cx="26320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28675" descr="04804014">
            <a:extLst>
              <a:ext uri="{FF2B5EF4-FFF2-40B4-BE49-F238E27FC236}">
                <a16:creationId xmlns:a16="http://schemas.microsoft.com/office/drawing/2014/main" id="{0EBBC97A-C472-4D23-838B-9BB113D6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449388"/>
            <a:ext cx="29146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28676" descr="04804015">
            <a:extLst>
              <a:ext uri="{FF2B5EF4-FFF2-40B4-BE49-F238E27FC236}">
                <a16:creationId xmlns:a16="http://schemas.microsoft.com/office/drawing/2014/main" id="{707E8A0C-9CC1-48E2-96B6-6DC077DF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485900"/>
            <a:ext cx="292893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文本框 28677">
            <a:extLst>
              <a:ext uri="{FF2B5EF4-FFF2-40B4-BE49-F238E27FC236}">
                <a16:creationId xmlns:a16="http://schemas.microsoft.com/office/drawing/2014/main" id="{B195C7FA-C576-4FD1-A552-7DC20DE06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765175"/>
            <a:ext cx="83518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P48.4如图，能正确测量通过L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电流的电路是（     ）</a:t>
            </a:r>
          </a:p>
        </p:txBody>
      </p:sp>
      <p:sp>
        <p:nvSpPr>
          <p:cNvPr id="102407" name="文本框 28678">
            <a:extLst>
              <a:ext uri="{FF2B5EF4-FFF2-40B4-BE49-F238E27FC236}">
                <a16:creationId xmlns:a16="http://schemas.microsoft.com/office/drawing/2014/main" id="{074A5B6A-51EE-4A84-82DA-059AED73E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3536950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甲</a:t>
            </a:r>
          </a:p>
        </p:txBody>
      </p:sp>
      <p:sp>
        <p:nvSpPr>
          <p:cNvPr id="102408" name="文本框 28679">
            <a:extLst>
              <a:ext uri="{FF2B5EF4-FFF2-40B4-BE49-F238E27FC236}">
                <a16:creationId xmlns:a16="http://schemas.microsoft.com/office/drawing/2014/main" id="{F70D24FB-3440-4A33-8384-77369B43D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3609975"/>
            <a:ext cx="538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乙</a:t>
            </a:r>
          </a:p>
        </p:txBody>
      </p:sp>
      <p:sp>
        <p:nvSpPr>
          <p:cNvPr id="102409" name="文本框 28680">
            <a:extLst>
              <a:ext uri="{FF2B5EF4-FFF2-40B4-BE49-F238E27FC236}">
                <a16:creationId xmlns:a16="http://schemas.microsoft.com/office/drawing/2014/main" id="{CCAE7E66-1A74-49A1-9A2F-830FB6BD1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6092825"/>
            <a:ext cx="538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丙</a:t>
            </a:r>
          </a:p>
        </p:txBody>
      </p:sp>
      <p:sp>
        <p:nvSpPr>
          <p:cNvPr id="102410" name="文本框 28681">
            <a:extLst>
              <a:ext uri="{FF2B5EF4-FFF2-40B4-BE49-F238E27FC236}">
                <a16:creationId xmlns:a16="http://schemas.microsoft.com/office/drawing/2014/main" id="{98F966D9-2CC1-4652-B82E-7D34C43F9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6129338"/>
            <a:ext cx="538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丁</a:t>
            </a:r>
          </a:p>
        </p:txBody>
      </p:sp>
      <p:sp>
        <p:nvSpPr>
          <p:cNvPr id="25611" name="文本框 28682">
            <a:extLst>
              <a:ext uri="{FF2B5EF4-FFF2-40B4-BE49-F238E27FC236}">
                <a16:creationId xmlns:a16="http://schemas.microsoft.com/office/drawing/2014/main" id="{99F7D2AE-E37C-4912-92FC-DA2FD938E2C9}"/>
              </a:ext>
            </a:extLst>
          </p:cNvPr>
          <p:cNvSpPr/>
          <p:nvPr/>
        </p:nvSpPr>
        <p:spPr>
          <a:xfrm>
            <a:off x="8027988" y="765175"/>
            <a:ext cx="5381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丁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8">
            <a:extLst>
              <a:ext uri="{FF2B5EF4-FFF2-40B4-BE49-F238E27FC236}">
                <a16:creationId xmlns:a16="http://schemas.microsoft.com/office/drawing/2014/main" id="{2DF6863A-F796-4EBE-84DF-7F9263609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92263"/>
            <a:ext cx="8316913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以下电路中，电流表连接方法正确的是（       ）                                                                </a:t>
            </a:r>
          </a:p>
        </p:txBody>
      </p:sp>
      <p:sp>
        <p:nvSpPr>
          <p:cNvPr id="26627" name="文本框 29698">
            <a:extLst>
              <a:ext uri="{FF2B5EF4-FFF2-40B4-BE49-F238E27FC236}">
                <a16:creationId xmlns:a16="http://schemas.microsoft.com/office/drawing/2014/main" id="{CD95F866-5ACA-4C2B-9260-F3FC010144E0}"/>
              </a:ext>
            </a:extLst>
          </p:cNvPr>
          <p:cNvSpPr/>
          <p:nvPr/>
        </p:nvSpPr>
        <p:spPr>
          <a:xfrm>
            <a:off x="7740650" y="1592263"/>
            <a:ext cx="4762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18" charset="0"/>
                <a:sym typeface="Wingdings"/>
              </a:rPr>
              <a:t>A</a:t>
            </a:r>
            <a:endParaRPr lang="en-US" altLang="zh-CN" sz="3200" b="1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103428" name="组合 29699">
            <a:extLst>
              <a:ext uri="{FF2B5EF4-FFF2-40B4-BE49-F238E27FC236}">
                <a16:creationId xmlns:a16="http://schemas.microsoft.com/office/drawing/2014/main" id="{F6A5024A-D823-482E-A0C7-949DA611DDB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320925"/>
            <a:ext cx="5903913" cy="2149475"/>
            <a:chOff x="0" y="0"/>
            <a:chExt cx="3788" cy="1415"/>
          </a:xfrm>
        </p:grpSpPr>
        <p:grpSp>
          <p:nvGrpSpPr>
            <p:cNvPr id="103429" name="组合 29700">
              <a:extLst>
                <a:ext uri="{FF2B5EF4-FFF2-40B4-BE49-F238E27FC236}">
                  <a16:creationId xmlns:a16="http://schemas.microsoft.com/office/drawing/2014/main" id="{6EA0FC3C-0F50-4651-9152-FB8865E27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52" cy="1068"/>
              <a:chOff x="0" y="0"/>
              <a:chExt cx="1452" cy="1068"/>
            </a:xfrm>
          </p:grpSpPr>
          <p:sp>
            <p:nvSpPr>
              <p:cNvPr id="103430" name="Rectangle 102">
                <a:extLst>
                  <a:ext uri="{FF2B5EF4-FFF2-40B4-BE49-F238E27FC236}">
                    <a16:creationId xmlns:a16="http://schemas.microsoft.com/office/drawing/2014/main" id="{1CE618C2-5C13-49A2-AA98-7DCDC7E78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" y="113"/>
                <a:ext cx="1270" cy="8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grpSp>
            <p:nvGrpSpPr>
              <p:cNvPr id="103431" name="组合 29702">
                <a:extLst>
                  <a:ext uri="{FF2B5EF4-FFF2-40B4-BE49-F238E27FC236}">
                    <a16:creationId xmlns:a16="http://schemas.microsoft.com/office/drawing/2014/main" id="{8B2722CE-6617-47F8-8493-1F4803FD69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" y="0"/>
                <a:ext cx="61" cy="251"/>
                <a:chOff x="0" y="0"/>
                <a:chExt cx="85" cy="340"/>
              </a:xfrm>
            </p:grpSpPr>
            <p:sp>
              <p:nvSpPr>
                <p:cNvPr id="103432" name="Rectangle 23">
                  <a:extLst>
                    <a:ext uri="{FF2B5EF4-FFF2-40B4-BE49-F238E27FC236}">
                      <a16:creationId xmlns:a16="http://schemas.microsoft.com/office/drawing/2014/main" id="{F0CE111A-E1E5-4326-B98C-F7D39FAC3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03433" name="Line 24">
                  <a:extLst>
                    <a:ext uri="{FF2B5EF4-FFF2-40B4-BE49-F238E27FC236}">
                      <a16:creationId xmlns:a16="http://schemas.microsoft.com/office/drawing/2014/main" id="{F767F28F-09C2-4B71-B94A-EE11FD4C2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34" name="Line 25">
                  <a:extLst>
                    <a:ext uri="{FF2B5EF4-FFF2-40B4-BE49-F238E27FC236}">
                      <a16:creationId xmlns:a16="http://schemas.microsoft.com/office/drawing/2014/main" id="{E81EE1CA-535E-4072-905D-F845E499A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35" name="组合 29706">
                <a:extLst>
                  <a:ext uri="{FF2B5EF4-FFF2-40B4-BE49-F238E27FC236}">
                    <a16:creationId xmlns:a16="http://schemas.microsoft.com/office/drawing/2014/main" id="{95A9959C-9C4B-476B-93F2-E18F4AEAA1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4" y="34"/>
                <a:ext cx="205" cy="125"/>
                <a:chOff x="0" y="0"/>
                <a:chExt cx="256" cy="142"/>
              </a:xfrm>
            </p:grpSpPr>
            <p:sp>
              <p:nvSpPr>
                <p:cNvPr id="103436" name="Rectangle 15">
                  <a:extLst>
                    <a:ext uri="{FF2B5EF4-FFF2-40B4-BE49-F238E27FC236}">
                      <a16:creationId xmlns:a16="http://schemas.microsoft.com/office/drawing/2014/main" id="{D80D3DAA-A36F-443B-A525-BB07591F1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03437" name="Line 16">
                  <a:extLst>
                    <a:ext uri="{FF2B5EF4-FFF2-40B4-BE49-F238E27FC236}">
                      <a16:creationId xmlns:a16="http://schemas.microsoft.com/office/drawing/2014/main" id="{21E85D0C-7CE9-4E10-9F9C-F08527982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38" name="Oval 17">
                  <a:extLst>
                    <a:ext uri="{FF2B5EF4-FFF2-40B4-BE49-F238E27FC236}">
                      <a16:creationId xmlns:a16="http://schemas.microsoft.com/office/drawing/2014/main" id="{E3638301-382F-4EE7-83B2-D78DCFDF8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</p:grpSp>
          <p:grpSp>
            <p:nvGrpSpPr>
              <p:cNvPr id="103439" name="组合 29710">
                <a:extLst>
                  <a:ext uri="{FF2B5EF4-FFF2-40B4-BE49-F238E27FC236}">
                    <a16:creationId xmlns:a16="http://schemas.microsoft.com/office/drawing/2014/main" id="{80C8EEA6-30E4-4682-A33C-3D3350D737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" y="376"/>
                <a:ext cx="275" cy="342"/>
                <a:chOff x="0" y="0"/>
                <a:chExt cx="275" cy="342"/>
              </a:xfrm>
            </p:grpSpPr>
            <p:sp>
              <p:nvSpPr>
                <p:cNvPr id="103440" name="Oval 197">
                  <a:extLst>
                    <a:ext uri="{FF2B5EF4-FFF2-40B4-BE49-F238E27FC236}">
                      <a16:creationId xmlns:a16="http://schemas.microsoft.com/office/drawing/2014/main" id="{7F0C174E-C909-4028-9686-C9E20C6BA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" y="49"/>
                  <a:ext cx="247" cy="251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03441" name="Text Box 198">
                  <a:extLst>
                    <a:ext uri="{FF2B5EF4-FFF2-40B4-BE49-F238E27FC236}">
                      <a16:creationId xmlns:a16="http://schemas.microsoft.com/office/drawing/2014/main" id="{A7442282-AC80-4064-8665-ED8B80FE4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5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103442" name="AutoShape 187">
                <a:extLst>
                  <a:ext uri="{FF2B5EF4-FFF2-40B4-BE49-F238E27FC236}">
                    <a16:creationId xmlns:a16="http://schemas.microsoft.com/office/drawing/2014/main" id="{294DB910-C33A-427A-8347-19FFBED8A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" y="839"/>
                <a:ext cx="225" cy="229"/>
              </a:xfrm>
              <a:prstGeom prst="flowChartSummingJunction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03443" name="直接连接符 29714">
                <a:extLst>
                  <a:ext uri="{FF2B5EF4-FFF2-40B4-BE49-F238E27FC236}">
                    <a16:creationId xmlns:a16="http://schemas.microsoft.com/office/drawing/2014/main" id="{D3AD1D97-248B-4E00-B5BA-17ADDA3D1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48"/>
                <a:ext cx="13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444" name="组合 29715">
                <a:extLst>
                  <a:ext uri="{FF2B5EF4-FFF2-40B4-BE49-F238E27FC236}">
                    <a16:creationId xmlns:a16="http://schemas.microsoft.com/office/drawing/2014/main" id="{47A6778B-2456-4AB4-BFB7-302C37256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" y="272"/>
                <a:ext cx="136" cy="136"/>
                <a:chOff x="0" y="0"/>
                <a:chExt cx="136" cy="136"/>
              </a:xfrm>
            </p:grpSpPr>
            <p:sp>
              <p:nvSpPr>
                <p:cNvPr id="103445" name="直接连接符 29716">
                  <a:extLst>
                    <a:ext uri="{FF2B5EF4-FFF2-40B4-BE49-F238E27FC236}">
                      <a16:creationId xmlns:a16="http://schemas.microsoft.com/office/drawing/2014/main" id="{244012B3-4643-4958-900D-A91B1E3304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68"/>
                  <a:ext cx="136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46" name="直接连接符 29717">
                  <a:extLst>
                    <a:ext uri="{FF2B5EF4-FFF2-40B4-BE49-F238E27FC236}">
                      <a16:creationId xmlns:a16="http://schemas.microsoft.com/office/drawing/2014/main" id="{3A071341-5660-437D-AE44-34EB15EE6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" y="0"/>
                  <a:ext cx="0" cy="136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3447" name="组合 29718">
              <a:extLst>
                <a:ext uri="{FF2B5EF4-FFF2-40B4-BE49-F238E27FC236}">
                  <a16:creationId xmlns:a16="http://schemas.microsoft.com/office/drawing/2014/main" id="{CFF9C939-8A94-4F53-8212-40C004422E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9" y="0"/>
              <a:ext cx="1429" cy="1069"/>
              <a:chOff x="0" y="0"/>
              <a:chExt cx="1429" cy="1069"/>
            </a:xfrm>
          </p:grpSpPr>
          <p:sp>
            <p:nvSpPr>
              <p:cNvPr id="103448" name="Rectangle 102">
                <a:extLst>
                  <a:ext uri="{FF2B5EF4-FFF2-40B4-BE49-F238E27FC236}">
                    <a16:creationId xmlns:a16="http://schemas.microsoft.com/office/drawing/2014/main" id="{8970F3CB-34CD-4B17-8CFC-5EB596402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" y="114"/>
                <a:ext cx="1270" cy="8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grpSp>
            <p:nvGrpSpPr>
              <p:cNvPr id="103449" name="组合 29720">
                <a:extLst>
                  <a:ext uri="{FF2B5EF4-FFF2-40B4-BE49-F238E27FC236}">
                    <a16:creationId xmlns:a16="http://schemas.microsoft.com/office/drawing/2014/main" id="{0DE29D15-0703-495F-9F7B-39FC3A960F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" y="0"/>
                <a:ext cx="61" cy="251"/>
                <a:chOff x="0" y="0"/>
                <a:chExt cx="85" cy="340"/>
              </a:xfrm>
            </p:grpSpPr>
            <p:sp>
              <p:nvSpPr>
                <p:cNvPr id="103450" name="Rectangle 23">
                  <a:extLst>
                    <a:ext uri="{FF2B5EF4-FFF2-40B4-BE49-F238E27FC236}">
                      <a16:creationId xmlns:a16="http://schemas.microsoft.com/office/drawing/2014/main" id="{8BA77157-4054-415E-B949-B3206E992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03451" name="Line 24">
                  <a:extLst>
                    <a:ext uri="{FF2B5EF4-FFF2-40B4-BE49-F238E27FC236}">
                      <a16:creationId xmlns:a16="http://schemas.microsoft.com/office/drawing/2014/main" id="{7136AF2F-1DDC-4E8C-B67E-FD848C71C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52" name="Line 25">
                  <a:extLst>
                    <a:ext uri="{FF2B5EF4-FFF2-40B4-BE49-F238E27FC236}">
                      <a16:creationId xmlns:a16="http://schemas.microsoft.com/office/drawing/2014/main" id="{A92E671D-4581-437F-A795-8F1C53C6F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453" name="组合 29724">
                <a:extLst>
                  <a:ext uri="{FF2B5EF4-FFF2-40B4-BE49-F238E27FC236}">
                    <a16:creationId xmlns:a16="http://schemas.microsoft.com/office/drawing/2014/main" id="{874FF58A-8154-48C4-AAAF-5390D8F9D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1" y="35"/>
                <a:ext cx="205" cy="125"/>
                <a:chOff x="0" y="0"/>
                <a:chExt cx="256" cy="142"/>
              </a:xfrm>
            </p:grpSpPr>
            <p:sp>
              <p:nvSpPr>
                <p:cNvPr id="103454" name="Rectangle 15">
                  <a:extLst>
                    <a:ext uri="{FF2B5EF4-FFF2-40B4-BE49-F238E27FC236}">
                      <a16:creationId xmlns:a16="http://schemas.microsoft.com/office/drawing/2014/main" id="{BB93FFFB-4AB1-4EA7-BCAE-2431D0F10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03455" name="Line 16">
                  <a:extLst>
                    <a:ext uri="{FF2B5EF4-FFF2-40B4-BE49-F238E27FC236}">
                      <a16:creationId xmlns:a16="http://schemas.microsoft.com/office/drawing/2014/main" id="{EC61956F-2F09-44ED-B958-2DD4B300B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56" name="Oval 17">
                  <a:extLst>
                    <a:ext uri="{FF2B5EF4-FFF2-40B4-BE49-F238E27FC236}">
                      <a16:creationId xmlns:a16="http://schemas.microsoft.com/office/drawing/2014/main" id="{67B9EDD5-285D-4AFE-A950-D0540D5665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</p:grpSp>
          <p:grpSp>
            <p:nvGrpSpPr>
              <p:cNvPr id="103457" name="组合 29728">
                <a:extLst>
                  <a:ext uri="{FF2B5EF4-FFF2-40B4-BE49-F238E27FC236}">
                    <a16:creationId xmlns:a16="http://schemas.microsoft.com/office/drawing/2014/main" id="{4F408B39-8F04-4107-9A6E-AEB31AB983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" y="377"/>
                <a:ext cx="275" cy="342"/>
                <a:chOff x="0" y="0"/>
                <a:chExt cx="275" cy="342"/>
              </a:xfrm>
            </p:grpSpPr>
            <p:sp>
              <p:nvSpPr>
                <p:cNvPr id="103458" name="Oval 197">
                  <a:extLst>
                    <a:ext uri="{FF2B5EF4-FFF2-40B4-BE49-F238E27FC236}">
                      <a16:creationId xmlns:a16="http://schemas.microsoft.com/office/drawing/2014/main" id="{20715A09-DD59-4E66-AD91-2BF78AE24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" y="49"/>
                  <a:ext cx="247" cy="251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03459" name="Text Box 198">
                  <a:extLst>
                    <a:ext uri="{FF2B5EF4-FFF2-40B4-BE49-F238E27FC236}">
                      <a16:creationId xmlns:a16="http://schemas.microsoft.com/office/drawing/2014/main" id="{BF66196A-0940-466C-ADDF-768B9845C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75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103460" name="AutoShape 187">
                <a:extLst>
                  <a:ext uri="{FF2B5EF4-FFF2-40B4-BE49-F238E27FC236}">
                    <a16:creationId xmlns:a16="http://schemas.microsoft.com/office/drawing/2014/main" id="{AF2559DA-3E74-4787-B4AE-5D258C2EB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840"/>
                <a:ext cx="225" cy="229"/>
              </a:xfrm>
              <a:prstGeom prst="flowChartSummingJunction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03461" name="直接连接符 29732">
                <a:extLst>
                  <a:ext uri="{FF2B5EF4-FFF2-40B4-BE49-F238E27FC236}">
                    <a16:creationId xmlns:a16="http://schemas.microsoft.com/office/drawing/2014/main" id="{267D077F-1A98-4755-BB54-F61C8682A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41"/>
                <a:ext cx="13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462" name="组合 29733">
                <a:extLst>
                  <a:ext uri="{FF2B5EF4-FFF2-40B4-BE49-F238E27FC236}">
                    <a16:creationId xmlns:a16="http://schemas.microsoft.com/office/drawing/2014/main" id="{CD66FF3D-6B7A-4274-953B-482820B766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81"/>
                <a:ext cx="136" cy="136"/>
                <a:chOff x="0" y="0"/>
                <a:chExt cx="136" cy="136"/>
              </a:xfrm>
            </p:grpSpPr>
            <p:sp>
              <p:nvSpPr>
                <p:cNvPr id="103463" name="直接连接符 29734">
                  <a:extLst>
                    <a:ext uri="{FF2B5EF4-FFF2-40B4-BE49-F238E27FC236}">
                      <a16:creationId xmlns:a16="http://schemas.microsoft.com/office/drawing/2014/main" id="{BB08CED8-DC5F-4A33-9A8B-6E629ADB3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68"/>
                  <a:ext cx="136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64" name="直接连接符 29735">
                  <a:extLst>
                    <a:ext uri="{FF2B5EF4-FFF2-40B4-BE49-F238E27FC236}">
                      <a16:creationId xmlns:a16="http://schemas.microsoft.com/office/drawing/2014/main" id="{77CB3615-CD14-4868-82D3-647407630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" y="0"/>
                  <a:ext cx="0" cy="136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3465" name="文本框 29736">
              <a:extLst>
                <a:ext uri="{FF2B5EF4-FFF2-40B4-BE49-F238E27FC236}">
                  <a16:creationId xmlns:a16="http://schemas.microsoft.com/office/drawing/2014/main" id="{5CD10711-172B-4459-AE74-3B49DDF3C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1073"/>
              <a:ext cx="28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3466" name="文本框 29737">
              <a:extLst>
                <a:ext uri="{FF2B5EF4-FFF2-40B4-BE49-F238E27FC236}">
                  <a16:creationId xmlns:a16="http://schemas.microsoft.com/office/drawing/2014/main" id="{7B037362-4874-4E66-A245-AFC69A825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1067"/>
              <a:ext cx="27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3467" name="组合 29738">
            <a:extLst>
              <a:ext uri="{FF2B5EF4-FFF2-40B4-BE49-F238E27FC236}">
                <a16:creationId xmlns:a16="http://schemas.microsoft.com/office/drawing/2014/main" id="{DCACD792-DF86-4849-93A9-8207F38E2C28}"/>
              </a:ext>
            </a:extLst>
          </p:cNvPr>
          <p:cNvGrpSpPr>
            <a:grpSpLocks/>
          </p:cNvGrpSpPr>
          <p:nvPr/>
        </p:nvGrpSpPr>
        <p:grpSpPr bwMode="auto">
          <a:xfrm>
            <a:off x="1557338" y="4513263"/>
            <a:ext cx="5732462" cy="2176462"/>
            <a:chOff x="0" y="0"/>
            <a:chExt cx="3611" cy="1371"/>
          </a:xfrm>
        </p:grpSpPr>
        <p:grpSp>
          <p:nvGrpSpPr>
            <p:cNvPr id="103468" name="组合 29739">
              <a:extLst>
                <a:ext uri="{FF2B5EF4-FFF2-40B4-BE49-F238E27FC236}">
                  <a16:creationId xmlns:a16="http://schemas.microsoft.com/office/drawing/2014/main" id="{30F31DF8-5A21-4499-9341-67EDCB65FB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611" cy="1371"/>
              <a:chOff x="0" y="0"/>
              <a:chExt cx="3611" cy="1371"/>
            </a:xfrm>
          </p:grpSpPr>
          <p:grpSp>
            <p:nvGrpSpPr>
              <p:cNvPr id="103469" name="组合 29740">
                <a:extLst>
                  <a:ext uri="{FF2B5EF4-FFF2-40B4-BE49-F238E27FC236}">
                    <a16:creationId xmlns:a16="http://schemas.microsoft.com/office/drawing/2014/main" id="{6DD971A1-4348-4460-9D16-FC079690A0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5"/>
                <a:ext cx="1299" cy="1034"/>
                <a:chOff x="0" y="0"/>
                <a:chExt cx="1316" cy="1091"/>
              </a:xfrm>
            </p:grpSpPr>
            <p:sp>
              <p:nvSpPr>
                <p:cNvPr id="103470" name="Rectangle 102">
                  <a:extLst>
                    <a:ext uri="{FF2B5EF4-FFF2-40B4-BE49-F238E27FC236}">
                      <a16:creationId xmlns:a16="http://schemas.microsoft.com/office/drawing/2014/main" id="{45FABB8B-0D20-49F3-BCAC-934E0085B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7"/>
                  <a:ext cx="1316" cy="839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grpSp>
              <p:nvGrpSpPr>
                <p:cNvPr id="103471" name="组合 29742">
                  <a:extLst>
                    <a:ext uri="{FF2B5EF4-FFF2-40B4-BE49-F238E27FC236}">
                      <a16:creationId xmlns:a16="http://schemas.microsoft.com/office/drawing/2014/main" id="{C135A188-F290-45B1-BFCF-CDEB23421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4" y="0"/>
                  <a:ext cx="61" cy="251"/>
                  <a:chOff x="0" y="0"/>
                  <a:chExt cx="85" cy="340"/>
                </a:xfrm>
              </p:grpSpPr>
              <p:sp>
                <p:nvSpPr>
                  <p:cNvPr id="103472" name="Rectangle 23">
                    <a:extLst>
                      <a:ext uri="{FF2B5EF4-FFF2-40B4-BE49-F238E27FC236}">
                        <a16:creationId xmlns:a16="http://schemas.microsoft.com/office/drawing/2014/main" id="{1E57AFD3-3A8F-45A4-A39F-55879FAE22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800"/>
                  </a:p>
                </p:txBody>
              </p:sp>
              <p:sp>
                <p:nvSpPr>
                  <p:cNvPr id="103473" name="Line 24">
                    <a:extLst>
                      <a:ext uri="{FF2B5EF4-FFF2-40B4-BE49-F238E27FC236}">
                        <a16:creationId xmlns:a16="http://schemas.microsoft.com/office/drawing/2014/main" id="{E0671753-C5D6-4C86-B871-B894FEC87F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4" name="Line 25">
                    <a:extLst>
                      <a:ext uri="{FF2B5EF4-FFF2-40B4-BE49-F238E27FC236}">
                        <a16:creationId xmlns:a16="http://schemas.microsoft.com/office/drawing/2014/main" id="{13EA91D3-00B1-4B43-83E9-0112B46CB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3475" name="组合 29746">
                  <a:extLst>
                    <a:ext uri="{FF2B5EF4-FFF2-40B4-BE49-F238E27FC236}">
                      <a16:creationId xmlns:a16="http://schemas.microsoft.com/office/drawing/2014/main" id="{2F2DFD2F-C0E4-42D3-9805-870BD22EE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85" y="69"/>
                  <a:ext cx="205" cy="125"/>
                  <a:chOff x="0" y="0"/>
                  <a:chExt cx="256" cy="142"/>
                </a:xfrm>
              </p:grpSpPr>
              <p:sp>
                <p:nvSpPr>
                  <p:cNvPr id="103476" name="Rectangle 15">
                    <a:extLst>
                      <a:ext uri="{FF2B5EF4-FFF2-40B4-BE49-F238E27FC236}">
                        <a16:creationId xmlns:a16="http://schemas.microsoft.com/office/drawing/2014/main" id="{CFDB5387-0B46-4822-B4C5-816924D7EA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800"/>
                  </a:p>
                </p:txBody>
              </p:sp>
              <p:sp>
                <p:nvSpPr>
                  <p:cNvPr id="103477" name="Line 16">
                    <a:extLst>
                      <a:ext uri="{FF2B5EF4-FFF2-40B4-BE49-F238E27FC236}">
                        <a16:creationId xmlns:a16="http://schemas.microsoft.com/office/drawing/2014/main" id="{D2597629-FE81-41A9-BB09-F4537D9E7F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8" name="Oval 17">
                    <a:extLst>
                      <a:ext uri="{FF2B5EF4-FFF2-40B4-BE49-F238E27FC236}">
                        <a16:creationId xmlns:a16="http://schemas.microsoft.com/office/drawing/2014/main" id="{5391BBA1-34CE-4F3B-B123-5387F6CC4F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800"/>
                  </a:p>
                </p:txBody>
              </p:sp>
            </p:grpSp>
            <p:sp>
              <p:nvSpPr>
                <p:cNvPr id="103479" name="Line 51">
                  <a:extLst>
                    <a:ext uri="{FF2B5EF4-FFF2-40B4-BE49-F238E27FC236}">
                      <a16:creationId xmlns:a16="http://schemas.microsoft.com/office/drawing/2014/main" id="{CF25CA21-AD27-47F3-BD4F-583B0F373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567"/>
                  <a:ext cx="1316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480" name="AutoShape 187">
                  <a:extLst>
                    <a:ext uri="{FF2B5EF4-FFF2-40B4-BE49-F238E27FC236}">
                      <a16:creationId xmlns:a16="http://schemas.microsoft.com/office/drawing/2014/main" id="{3AC4BCE3-EBA6-48CA-8934-6A05FB96D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9" y="862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03481" name="直接连接符 29752">
                  <a:extLst>
                    <a:ext uri="{FF2B5EF4-FFF2-40B4-BE49-F238E27FC236}">
                      <a16:creationId xmlns:a16="http://schemas.microsoft.com/office/drawing/2014/main" id="{75910B44-1E6D-4CD4-AFA2-09E09ADA7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1" y="477"/>
                  <a:ext cx="136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03482" name="组合 29753">
                  <a:extLst>
                    <a:ext uri="{FF2B5EF4-FFF2-40B4-BE49-F238E27FC236}">
                      <a16:creationId xmlns:a16="http://schemas.microsoft.com/office/drawing/2014/main" id="{D7DCB96B-D02D-48BE-8FF4-E2C3F0015F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" y="409"/>
                  <a:ext cx="136" cy="136"/>
                  <a:chOff x="0" y="0"/>
                  <a:chExt cx="136" cy="136"/>
                </a:xfrm>
              </p:grpSpPr>
              <p:sp>
                <p:nvSpPr>
                  <p:cNvPr id="103483" name="直接连接符 29754">
                    <a:extLst>
                      <a:ext uri="{FF2B5EF4-FFF2-40B4-BE49-F238E27FC236}">
                        <a16:creationId xmlns:a16="http://schemas.microsoft.com/office/drawing/2014/main" id="{D8464E29-29E0-4338-97C4-4C272C13B9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68"/>
                    <a:ext cx="136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84" name="直接连接符 29755">
                    <a:extLst>
                      <a:ext uri="{FF2B5EF4-FFF2-40B4-BE49-F238E27FC236}">
                        <a16:creationId xmlns:a16="http://schemas.microsoft.com/office/drawing/2014/main" id="{5DAE4DEE-9BF1-4391-9B83-58BEA37FAB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" y="0"/>
                    <a:ext cx="0" cy="136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3485" name="组合 29756">
                  <a:extLst>
                    <a:ext uri="{FF2B5EF4-FFF2-40B4-BE49-F238E27FC236}">
                      <a16:creationId xmlns:a16="http://schemas.microsoft.com/office/drawing/2014/main" id="{2006C772-601C-4D93-A101-A308864C56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7" y="386"/>
                  <a:ext cx="275" cy="345"/>
                  <a:chOff x="0" y="0"/>
                  <a:chExt cx="275" cy="345"/>
                </a:xfrm>
              </p:grpSpPr>
              <p:sp>
                <p:nvSpPr>
                  <p:cNvPr id="103486" name="Oval 197">
                    <a:extLst>
                      <a:ext uri="{FF2B5EF4-FFF2-40B4-BE49-F238E27FC236}">
                        <a16:creationId xmlns:a16="http://schemas.microsoft.com/office/drawing/2014/main" id="{4B31E427-A20B-483E-8E08-E0A1938D7C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" y="49"/>
                    <a:ext cx="247" cy="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800"/>
                  </a:p>
                </p:txBody>
              </p:sp>
              <p:sp>
                <p:nvSpPr>
                  <p:cNvPr id="103487" name="Text Box 198">
                    <a:extLst>
                      <a:ext uri="{FF2B5EF4-FFF2-40B4-BE49-F238E27FC236}">
                        <a16:creationId xmlns:a16="http://schemas.microsoft.com/office/drawing/2014/main" id="{43762DD4-8DAD-4548-9016-D09D426580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75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8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103488" name="组合 29759">
                <a:extLst>
                  <a:ext uri="{FF2B5EF4-FFF2-40B4-BE49-F238E27FC236}">
                    <a16:creationId xmlns:a16="http://schemas.microsoft.com/office/drawing/2014/main" id="{9820A5EF-ECE8-4A5B-8119-FB9D06944B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0"/>
                <a:ext cx="1411" cy="1031"/>
                <a:chOff x="0" y="0"/>
                <a:chExt cx="1429" cy="1088"/>
              </a:xfrm>
            </p:grpSpPr>
            <p:sp>
              <p:nvSpPr>
                <p:cNvPr id="103489" name="Rectangle 102">
                  <a:extLst>
                    <a:ext uri="{FF2B5EF4-FFF2-40B4-BE49-F238E27FC236}">
                      <a16:creationId xmlns:a16="http://schemas.microsoft.com/office/drawing/2014/main" id="{52F76694-55D2-4D0D-9716-43BA4AD44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" y="114"/>
                  <a:ext cx="1270" cy="862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grpSp>
              <p:nvGrpSpPr>
                <p:cNvPr id="103490" name="组合 29761">
                  <a:extLst>
                    <a:ext uri="{FF2B5EF4-FFF2-40B4-BE49-F238E27FC236}">
                      <a16:creationId xmlns:a16="http://schemas.microsoft.com/office/drawing/2014/main" id="{ED4D6A24-C4CF-4C07-9670-0442037EB0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612" y="0"/>
                  <a:ext cx="61" cy="251"/>
                  <a:chOff x="0" y="0"/>
                  <a:chExt cx="85" cy="340"/>
                </a:xfrm>
              </p:grpSpPr>
              <p:sp>
                <p:nvSpPr>
                  <p:cNvPr id="103491" name="Rectangle 23">
                    <a:extLst>
                      <a:ext uri="{FF2B5EF4-FFF2-40B4-BE49-F238E27FC236}">
                        <a16:creationId xmlns:a16="http://schemas.microsoft.com/office/drawing/2014/main" id="{523B11ED-58C5-4028-968F-02FF8EC4E9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800"/>
                  </a:p>
                </p:txBody>
              </p:sp>
              <p:sp>
                <p:nvSpPr>
                  <p:cNvPr id="103492" name="Line 24">
                    <a:extLst>
                      <a:ext uri="{FF2B5EF4-FFF2-40B4-BE49-F238E27FC236}">
                        <a16:creationId xmlns:a16="http://schemas.microsoft.com/office/drawing/2014/main" id="{0C7950D5-1902-407A-8C46-8D569876B7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93" name="Line 25">
                    <a:extLst>
                      <a:ext uri="{FF2B5EF4-FFF2-40B4-BE49-F238E27FC236}">
                        <a16:creationId xmlns:a16="http://schemas.microsoft.com/office/drawing/2014/main" id="{E2C2A49E-7256-4747-8046-9415F5F04C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3494" name="组合 29765">
                  <a:extLst>
                    <a:ext uri="{FF2B5EF4-FFF2-40B4-BE49-F238E27FC236}">
                      <a16:creationId xmlns:a16="http://schemas.microsoft.com/office/drawing/2014/main" id="{61C46E47-8EFD-4F0E-9AB3-05B921A764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1" y="35"/>
                  <a:ext cx="205" cy="125"/>
                  <a:chOff x="0" y="0"/>
                  <a:chExt cx="256" cy="142"/>
                </a:xfrm>
              </p:grpSpPr>
              <p:sp>
                <p:nvSpPr>
                  <p:cNvPr id="103495" name="Rectangle 15">
                    <a:extLst>
                      <a:ext uri="{FF2B5EF4-FFF2-40B4-BE49-F238E27FC236}">
                        <a16:creationId xmlns:a16="http://schemas.microsoft.com/office/drawing/2014/main" id="{3AF2B4CD-F59F-4968-B8CE-286CDD284B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800"/>
                  </a:p>
                </p:txBody>
              </p:sp>
              <p:sp>
                <p:nvSpPr>
                  <p:cNvPr id="103496" name="Line 16">
                    <a:extLst>
                      <a:ext uri="{FF2B5EF4-FFF2-40B4-BE49-F238E27FC236}">
                        <a16:creationId xmlns:a16="http://schemas.microsoft.com/office/drawing/2014/main" id="{67686477-5AC1-4ECF-BB38-CBA6A86518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97" name="Oval 17">
                    <a:extLst>
                      <a:ext uri="{FF2B5EF4-FFF2-40B4-BE49-F238E27FC236}">
                        <a16:creationId xmlns:a16="http://schemas.microsoft.com/office/drawing/2014/main" id="{37880B2D-2364-4F32-8F20-08847C033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800"/>
                  </a:p>
                </p:txBody>
              </p:sp>
            </p:grpSp>
            <p:grpSp>
              <p:nvGrpSpPr>
                <p:cNvPr id="103498" name="组合 29769">
                  <a:extLst>
                    <a:ext uri="{FF2B5EF4-FFF2-40B4-BE49-F238E27FC236}">
                      <a16:creationId xmlns:a16="http://schemas.microsoft.com/office/drawing/2014/main" id="{55C9976E-243D-4165-A878-0B5DFABC45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" y="377"/>
                  <a:ext cx="275" cy="345"/>
                  <a:chOff x="0" y="0"/>
                  <a:chExt cx="275" cy="345"/>
                </a:xfrm>
              </p:grpSpPr>
              <p:sp>
                <p:nvSpPr>
                  <p:cNvPr id="103499" name="Oval 197">
                    <a:extLst>
                      <a:ext uri="{FF2B5EF4-FFF2-40B4-BE49-F238E27FC236}">
                        <a16:creationId xmlns:a16="http://schemas.microsoft.com/office/drawing/2014/main" id="{8402CFD2-FF0F-4C59-B5EC-CC07E77F17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" y="49"/>
                    <a:ext cx="247" cy="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 sz="1800"/>
                  </a:p>
                </p:txBody>
              </p:sp>
              <p:sp>
                <p:nvSpPr>
                  <p:cNvPr id="103500" name="Text Box 198">
                    <a:extLst>
                      <a:ext uri="{FF2B5EF4-FFF2-40B4-BE49-F238E27FC236}">
                        <a16:creationId xmlns:a16="http://schemas.microsoft.com/office/drawing/2014/main" id="{CAE0F5F6-AE7F-497D-AF45-D656270DB1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75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8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103501" name="AutoShape 187">
                  <a:extLst>
                    <a:ext uri="{FF2B5EF4-FFF2-40B4-BE49-F238E27FC236}">
                      <a16:creationId xmlns:a16="http://schemas.microsoft.com/office/drawing/2014/main" id="{83AF168E-DC47-4A5F-8722-9A4589A3A7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" y="859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03502" name="直接连接符 29773">
                  <a:extLst>
                    <a:ext uri="{FF2B5EF4-FFF2-40B4-BE49-F238E27FC236}">
                      <a16:creationId xmlns:a16="http://schemas.microsoft.com/office/drawing/2014/main" id="{658E7FDF-5DA6-4BE2-82BC-892D8F470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726"/>
                  <a:ext cx="136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03503" name="组合 29774">
                  <a:extLst>
                    <a:ext uri="{FF2B5EF4-FFF2-40B4-BE49-F238E27FC236}">
                      <a16:creationId xmlns:a16="http://schemas.microsoft.com/office/drawing/2014/main" id="{657C53CD-DDCD-4AF1-85E7-AE2459755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73"/>
                  <a:ext cx="136" cy="136"/>
                  <a:chOff x="0" y="0"/>
                  <a:chExt cx="136" cy="136"/>
                </a:xfrm>
              </p:grpSpPr>
              <p:sp>
                <p:nvSpPr>
                  <p:cNvPr id="103504" name="直接连接符 29775">
                    <a:extLst>
                      <a:ext uri="{FF2B5EF4-FFF2-40B4-BE49-F238E27FC236}">
                        <a16:creationId xmlns:a16="http://schemas.microsoft.com/office/drawing/2014/main" id="{F7D468B6-E8A0-46BE-8043-3CEA45B8C4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68"/>
                    <a:ext cx="136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505" name="直接连接符 29776">
                    <a:extLst>
                      <a:ext uri="{FF2B5EF4-FFF2-40B4-BE49-F238E27FC236}">
                        <a16:creationId xmlns:a16="http://schemas.microsoft.com/office/drawing/2014/main" id="{729DF5E6-1425-4918-8EA7-B2DFB0278C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" y="0"/>
                    <a:ext cx="0" cy="136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3506" name="AutoShape 187">
                  <a:extLst>
                    <a:ext uri="{FF2B5EF4-FFF2-40B4-BE49-F238E27FC236}">
                      <a16:creationId xmlns:a16="http://schemas.microsoft.com/office/drawing/2014/main" id="{257583FD-773B-440E-B521-6D2A3DEE6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" y="839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</p:grpSp>
          <p:sp>
            <p:nvSpPr>
              <p:cNvPr id="103507" name="文本框 29778">
                <a:extLst>
                  <a:ext uri="{FF2B5EF4-FFF2-40B4-BE49-F238E27FC236}">
                    <a16:creationId xmlns:a16="http://schemas.microsoft.com/office/drawing/2014/main" id="{50552A96-D3E8-4C38-9031-1341FDFBD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" y="1044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03508" name="文本框 29779">
              <a:extLst>
                <a:ext uri="{FF2B5EF4-FFF2-40B4-BE49-F238E27FC236}">
                  <a16:creationId xmlns:a16="http://schemas.microsoft.com/office/drawing/2014/main" id="{257B10A7-B008-4233-B51E-1AD315B62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1008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10350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3156A51-3CB0-441F-99E8-913B74E1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6572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10" name="组合 29781">
            <a:extLst>
              <a:ext uri="{FF2B5EF4-FFF2-40B4-BE49-F238E27FC236}">
                <a16:creationId xmlns:a16="http://schemas.microsoft.com/office/drawing/2014/main" id="{D3F3C28F-F171-42CF-BD16-C45617696EF1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61975"/>
            <a:ext cx="2789238" cy="920750"/>
            <a:chOff x="0" y="0"/>
            <a:chExt cx="2231" cy="580"/>
          </a:xfrm>
        </p:grpSpPr>
        <p:pic>
          <p:nvPicPr>
            <p:cNvPr id="103511" name="圆角矩形 1">
              <a:extLst>
                <a:ext uri="{FF2B5EF4-FFF2-40B4-BE49-F238E27FC236}">
                  <a16:creationId xmlns:a16="http://schemas.microsoft.com/office/drawing/2014/main" id="{6206A845-1996-4E8C-B254-70B97B522F1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12" name="文本框 29783">
              <a:extLst>
                <a:ext uri="{FF2B5EF4-FFF2-40B4-BE49-F238E27FC236}">
                  <a16:creationId xmlns:a16="http://schemas.microsoft.com/office/drawing/2014/main" id="{2DE792C5-1049-4E68-94AE-031FD64D1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组合 30721">
            <a:extLst>
              <a:ext uri="{FF2B5EF4-FFF2-40B4-BE49-F238E27FC236}">
                <a16:creationId xmlns:a16="http://schemas.microsoft.com/office/drawing/2014/main" id="{9B7C42BC-5ED5-4F4D-97BD-FD113308A8C5}"/>
              </a:ext>
            </a:extLst>
          </p:cNvPr>
          <p:cNvGrpSpPr>
            <a:grpSpLocks/>
          </p:cNvGrpSpPr>
          <p:nvPr/>
        </p:nvGrpSpPr>
        <p:grpSpPr bwMode="auto">
          <a:xfrm>
            <a:off x="1438275" y="2349500"/>
            <a:ext cx="2735263" cy="2143125"/>
            <a:chOff x="0" y="0"/>
            <a:chExt cx="1723" cy="1350"/>
          </a:xfrm>
        </p:grpSpPr>
        <p:sp>
          <p:nvSpPr>
            <p:cNvPr id="104451" name="矩形 30722">
              <a:extLst>
                <a:ext uri="{FF2B5EF4-FFF2-40B4-BE49-F238E27FC236}">
                  <a16:creationId xmlns:a16="http://schemas.microsoft.com/office/drawing/2014/main" id="{2728C53B-AC24-4C80-8ECF-B50CF3CCF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341"/>
              <a:ext cx="1564" cy="8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452" name="AutoShape 21">
              <a:extLst>
                <a:ext uri="{FF2B5EF4-FFF2-40B4-BE49-F238E27FC236}">
                  <a16:creationId xmlns:a16="http://schemas.microsoft.com/office/drawing/2014/main" id="{9D945ECB-D8C2-4D58-AEA8-27A1F27D5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04453" name="直接连接符 24">
              <a:extLst>
                <a:ext uri="{FF2B5EF4-FFF2-40B4-BE49-F238E27FC236}">
                  <a16:creationId xmlns:a16="http://schemas.microsoft.com/office/drawing/2014/main" id="{D1C0434A-5BEC-4A60-AFB5-E0A5A0C87F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222" y="661"/>
              <a:ext cx="705" cy="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54" name="文本框 30725">
              <a:extLst>
                <a:ext uri="{FF2B5EF4-FFF2-40B4-BE49-F238E27FC236}">
                  <a16:creationId xmlns:a16="http://schemas.microsoft.com/office/drawing/2014/main" id="{967635B8-6EE0-4AF4-97D7-E5F991CA4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4455" name="文本框 30726">
              <a:extLst>
                <a:ext uri="{FF2B5EF4-FFF2-40B4-BE49-F238E27FC236}">
                  <a16:creationId xmlns:a16="http://schemas.microsoft.com/office/drawing/2014/main" id="{CC0E7CA3-3F0B-4EBE-8784-323E06A32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862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104456" name="组合 30727">
              <a:extLst>
                <a:ext uri="{FF2B5EF4-FFF2-40B4-BE49-F238E27FC236}">
                  <a16:creationId xmlns:a16="http://schemas.microsoft.com/office/drawing/2014/main" id="{95787FBB-3F9C-49A8-AF6F-1F78C75865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00"/>
              <a:ext cx="340" cy="353"/>
              <a:chOff x="0" y="0"/>
              <a:chExt cx="340" cy="353"/>
            </a:xfrm>
          </p:grpSpPr>
          <p:sp>
            <p:nvSpPr>
              <p:cNvPr id="104457" name="椭圆 30728">
                <a:extLst>
                  <a:ext uri="{FF2B5EF4-FFF2-40B4-BE49-F238E27FC236}">
                    <a16:creationId xmlns:a16="http://schemas.microsoft.com/office/drawing/2014/main" id="{BCD86A51-6B6E-4388-B732-C5F8CCF1D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4458" name="文本框 30729">
                <a:extLst>
                  <a:ext uri="{FF2B5EF4-FFF2-40B4-BE49-F238E27FC236}">
                    <a16:creationId xmlns:a16="http://schemas.microsoft.com/office/drawing/2014/main" id="{3747913C-E827-4D8E-A919-51978308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04459" name="组合 30730">
              <a:extLst>
                <a:ext uri="{FF2B5EF4-FFF2-40B4-BE49-F238E27FC236}">
                  <a16:creationId xmlns:a16="http://schemas.microsoft.com/office/drawing/2014/main" id="{89001A5A-9ECB-4C2A-9EC5-00D570ADBA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4" y="250"/>
              <a:ext cx="283" cy="170"/>
              <a:chOff x="0" y="0"/>
              <a:chExt cx="256" cy="142"/>
            </a:xfrm>
          </p:grpSpPr>
          <p:sp>
            <p:nvSpPr>
              <p:cNvPr id="104460" name="Rectangle 15">
                <a:extLst>
                  <a:ext uri="{FF2B5EF4-FFF2-40B4-BE49-F238E27FC236}">
                    <a16:creationId xmlns:a16="http://schemas.microsoft.com/office/drawing/2014/main" id="{9B299E9C-0607-4C13-9E92-CB79882B9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04461" name="Line 16">
                <a:extLst>
                  <a:ext uri="{FF2B5EF4-FFF2-40B4-BE49-F238E27FC236}">
                    <a16:creationId xmlns:a16="http://schemas.microsoft.com/office/drawing/2014/main" id="{40C40DAC-57C3-4CC3-A032-09753DFCD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62" name="Oval 17">
                <a:extLst>
                  <a:ext uri="{FF2B5EF4-FFF2-40B4-BE49-F238E27FC236}">
                    <a16:creationId xmlns:a16="http://schemas.microsoft.com/office/drawing/2014/main" id="{1B5F511F-BC80-4A45-8707-FA2018BD2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grpSp>
          <p:nvGrpSpPr>
            <p:cNvPr id="104463" name="组合 30734">
              <a:extLst>
                <a:ext uri="{FF2B5EF4-FFF2-40B4-BE49-F238E27FC236}">
                  <a16:creationId xmlns:a16="http://schemas.microsoft.com/office/drawing/2014/main" id="{D8C52790-01B7-44FD-8226-5AFD04AE41A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4" y="182"/>
              <a:ext cx="85" cy="340"/>
              <a:chOff x="0" y="0"/>
              <a:chExt cx="85" cy="340"/>
            </a:xfrm>
          </p:grpSpPr>
          <p:sp>
            <p:nvSpPr>
              <p:cNvPr id="104464" name="Rectangle 19">
                <a:extLst>
                  <a:ext uri="{FF2B5EF4-FFF2-40B4-BE49-F238E27FC236}">
                    <a16:creationId xmlns:a16="http://schemas.microsoft.com/office/drawing/2014/main" id="{C13D701C-89A2-4804-B914-E229ED5B2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04465" name="Line 20">
                <a:extLst>
                  <a:ext uri="{FF2B5EF4-FFF2-40B4-BE49-F238E27FC236}">
                    <a16:creationId xmlns:a16="http://schemas.microsoft.com/office/drawing/2014/main" id="{0E300C49-DDAD-4C0E-8783-1E95F776B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66" name="Line 21">
                <a:extLst>
                  <a:ext uri="{FF2B5EF4-FFF2-40B4-BE49-F238E27FC236}">
                    <a16:creationId xmlns:a16="http://schemas.microsoft.com/office/drawing/2014/main" id="{6A4A7C76-617D-415E-829F-023C4A177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4467" name="组合 30738">
            <a:extLst>
              <a:ext uri="{FF2B5EF4-FFF2-40B4-BE49-F238E27FC236}">
                <a16:creationId xmlns:a16="http://schemas.microsoft.com/office/drawing/2014/main" id="{2BAA78AB-0104-4AD1-AD8F-675C926DD0B8}"/>
              </a:ext>
            </a:extLst>
          </p:cNvPr>
          <p:cNvGrpSpPr>
            <a:grpSpLocks/>
          </p:cNvGrpSpPr>
          <p:nvPr/>
        </p:nvGrpSpPr>
        <p:grpSpPr bwMode="auto">
          <a:xfrm>
            <a:off x="5183188" y="2349500"/>
            <a:ext cx="2736850" cy="2143125"/>
            <a:chOff x="0" y="0"/>
            <a:chExt cx="1724" cy="1350"/>
          </a:xfrm>
        </p:grpSpPr>
        <p:sp>
          <p:nvSpPr>
            <p:cNvPr id="104468" name="矩形 30739">
              <a:extLst>
                <a:ext uri="{FF2B5EF4-FFF2-40B4-BE49-F238E27FC236}">
                  <a16:creationId xmlns:a16="http://schemas.microsoft.com/office/drawing/2014/main" id="{B21772DC-FE21-4B78-A6E1-B53A79FC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1"/>
              <a:ext cx="1564" cy="8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469" name="AutoShape 21">
              <a:extLst>
                <a:ext uri="{FF2B5EF4-FFF2-40B4-BE49-F238E27FC236}">
                  <a16:creationId xmlns:a16="http://schemas.microsoft.com/office/drawing/2014/main" id="{F6BC89F2-5783-4297-8118-9FC1B65F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04470" name="直接连接符 24">
              <a:extLst>
                <a:ext uri="{FF2B5EF4-FFF2-40B4-BE49-F238E27FC236}">
                  <a16:creationId xmlns:a16="http://schemas.microsoft.com/office/drawing/2014/main" id="{64B46AB7-84D0-4ABA-9AB3-8230426D18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349" y="661"/>
              <a:ext cx="705" cy="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71" name="文本框 30742">
              <a:extLst>
                <a:ext uri="{FF2B5EF4-FFF2-40B4-BE49-F238E27FC236}">
                  <a16:creationId xmlns:a16="http://schemas.microsoft.com/office/drawing/2014/main" id="{6AA8C9E5-3ECB-4014-9E31-90CD947E6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4472" name="文本框 30743">
              <a:extLst>
                <a:ext uri="{FF2B5EF4-FFF2-40B4-BE49-F238E27FC236}">
                  <a16:creationId xmlns:a16="http://schemas.microsoft.com/office/drawing/2014/main" id="{BF9C5AD9-BD51-431C-8F47-6FA08C4E9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862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104473" name="组合 30744">
              <a:extLst>
                <a:ext uri="{FF2B5EF4-FFF2-40B4-BE49-F238E27FC236}">
                  <a16:creationId xmlns:a16="http://schemas.microsoft.com/office/drawing/2014/main" id="{EA2CD8AD-7023-429E-8A6F-4BD0CD747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" y="567"/>
              <a:ext cx="340" cy="353"/>
              <a:chOff x="0" y="0"/>
              <a:chExt cx="340" cy="353"/>
            </a:xfrm>
          </p:grpSpPr>
          <p:sp>
            <p:nvSpPr>
              <p:cNvPr id="104474" name="椭圆 30745">
                <a:extLst>
                  <a:ext uri="{FF2B5EF4-FFF2-40B4-BE49-F238E27FC236}">
                    <a16:creationId xmlns:a16="http://schemas.microsoft.com/office/drawing/2014/main" id="{D4D3BD90-ED65-4015-93C6-3EEA24CF8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4475" name="文本框 30746">
                <a:extLst>
                  <a:ext uri="{FF2B5EF4-FFF2-40B4-BE49-F238E27FC236}">
                    <a16:creationId xmlns:a16="http://schemas.microsoft.com/office/drawing/2014/main" id="{6DA7C991-930F-486F-9353-9014C44AD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04476" name="组合 30747">
              <a:extLst>
                <a:ext uri="{FF2B5EF4-FFF2-40B4-BE49-F238E27FC236}">
                  <a16:creationId xmlns:a16="http://schemas.microsoft.com/office/drawing/2014/main" id="{4A31D819-2241-4A37-BCFA-4E8DBB9D9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250"/>
              <a:ext cx="283" cy="170"/>
              <a:chOff x="0" y="0"/>
              <a:chExt cx="256" cy="142"/>
            </a:xfrm>
          </p:grpSpPr>
          <p:sp>
            <p:nvSpPr>
              <p:cNvPr id="104477" name="Rectangle 15">
                <a:extLst>
                  <a:ext uri="{FF2B5EF4-FFF2-40B4-BE49-F238E27FC236}">
                    <a16:creationId xmlns:a16="http://schemas.microsoft.com/office/drawing/2014/main" id="{DD2D9A25-2663-4DE3-9CBE-C1414C0F5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04478" name="Line 16">
                <a:extLst>
                  <a:ext uri="{FF2B5EF4-FFF2-40B4-BE49-F238E27FC236}">
                    <a16:creationId xmlns:a16="http://schemas.microsoft.com/office/drawing/2014/main" id="{F4F9DB09-F39B-46E6-AA82-3D032528D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79" name="Oval 17">
                <a:extLst>
                  <a:ext uri="{FF2B5EF4-FFF2-40B4-BE49-F238E27FC236}">
                    <a16:creationId xmlns:a16="http://schemas.microsoft.com/office/drawing/2014/main" id="{3B0D9E38-9790-4DE0-874A-63B31ED59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grpSp>
          <p:nvGrpSpPr>
            <p:cNvPr id="104480" name="组合 30751">
              <a:extLst>
                <a:ext uri="{FF2B5EF4-FFF2-40B4-BE49-F238E27FC236}">
                  <a16:creationId xmlns:a16="http://schemas.microsoft.com/office/drawing/2014/main" id="{99A03F12-3405-48CF-A2DB-E7E8B8741F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5" y="182"/>
              <a:ext cx="85" cy="340"/>
              <a:chOff x="0" y="0"/>
              <a:chExt cx="85" cy="340"/>
            </a:xfrm>
          </p:grpSpPr>
          <p:sp>
            <p:nvSpPr>
              <p:cNvPr id="104481" name="Rectangle 19">
                <a:extLst>
                  <a:ext uri="{FF2B5EF4-FFF2-40B4-BE49-F238E27FC236}">
                    <a16:creationId xmlns:a16="http://schemas.microsoft.com/office/drawing/2014/main" id="{6111604E-6EB7-4CD3-972F-16A40C743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04482" name="Line 20">
                <a:extLst>
                  <a:ext uri="{FF2B5EF4-FFF2-40B4-BE49-F238E27FC236}">
                    <a16:creationId xmlns:a16="http://schemas.microsoft.com/office/drawing/2014/main" id="{0EF78127-C684-4581-A631-ADB34277E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83" name="Line 21">
                <a:extLst>
                  <a:ext uri="{FF2B5EF4-FFF2-40B4-BE49-F238E27FC236}">
                    <a16:creationId xmlns:a16="http://schemas.microsoft.com/office/drawing/2014/main" id="{1ABABD46-27FD-43A5-B723-E32B95399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4484" name="矩形 30755">
            <a:extLst>
              <a:ext uri="{FF2B5EF4-FFF2-40B4-BE49-F238E27FC236}">
                <a16:creationId xmlns:a16="http://schemas.microsoft.com/office/drawing/2014/main" id="{7DBC49B5-400B-40C5-99A6-7AC18F86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50888"/>
            <a:ext cx="893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实验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4485" name="矩形 30756">
            <a:extLst>
              <a:ext uri="{FF2B5EF4-FFF2-40B4-BE49-F238E27FC236}">
                <a16:creationId xmlns:a16="http://schemas.microsoft.com/office/drawing/2014/main" id="{F1064E49-7BB5-4E1B-AFC2-A1DDE13C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82089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　　改变电流表在电路中的位置，比较电流表两次示数。</a:t>
            </a:r>
          </a:p>
        </p:txBody>
      </p:sp>
      <p:sp>
        <p:nvSpPr>
          <p:cNvPr id="27654" name="矩形 30757">
            <a:extLst>
              <a:ext uri="{FF2B5EF4-FFF2-40B4-BE49-F238E27FC236}">
                <a16:creationId xmlns:a16="http://schemas.microsoft.com/office/drawing/2014/main" id="{AACD1187-29A3-4EC5-B598-087F257A4CCE}"/>
              </a:ext>
            </a:extLst>
          </p:cNvPr>
          <p:cNvSpPr/>
          <p:nvPr/>
        </p:nvSpPr>
        <p:spPr>
          <a:xfrm>
            <a:off x="576263" y="4833938"/>
            <a:ext cx="76501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　　想一想，两次电流表的示数相同说明什么？</a:t>
            </a:r>
            <a:endParaRPr sz="2800" b="1">
              <a:solidFill>
                <a:srgbClr val="0066CC"/>
              </a:solidFill>
            </a:endParaRPr>
          </a:p>
        </p:txBody>
      </p:sp>
      <p:pic>
        <p:nvPicPr>
          <p:cNvPr id="10448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E2C8B9B2-070C-45A2-ACF7-CB337B4CB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文本框 30759">
            <a:extLst>
              <a:ext uri="{FF2B5EF4-FFF2-40B4-BE49-F238E27FC236}">
                <a16:creationId xmlns:a16="http://schemas.microsoft.com/office/drawing/2014/main" id="{AB4CFA07-4537-4005-88C9-96B39560ED2B}"/>
              </a:ext>
            </a:extLst>
          </p:cNvPr>
          <p:cNvSpPr/>
          <p:nvPr/>
        </p:nvSpPr>
        <p:spPr>
          <a:xfrm>
            <a:off x="720725" y="5697538"/>
            <a:ext cx="8107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在同一电路中，同一用电器流进的电流与流出的电流相等。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组合 31745">
            <a:extLst>
              <a:ext uri="{FF2B5EF4-FFF2-40B4-BE49-F238E27FC236}">
                <a16:creationId xmlns:a16="http://schemas.microsoft.com/office/drawing/2014/main" id="{34DAC776-BA0A-48A5-AFC9-44C09465AB66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2330450"/>
            <a:ext cx="2657475" cy="2468563"/>
            <a:chOff x="0" y="0"/>
            <a:chExt cx="1674" cy="1555"/>
          </a:xfrm>
        </p:grpSpPr>
        <p:pic>
          <p:nvPicPr>
            <p:cNvPr id="105475" name="单圆角矩形 2">
              <a:extLst>
                <a:ext uri="{FF2B5EF4-FFF2-40B4-BE49-F238E27FC236}">
                  <a16:creationId xmlns:a16="http://schemas.microsoft.com/office/drawing/2014/main" id="{7E8EA0FC-9251-4A43-8FAA-74431F98B4E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6" name="文本框 31747">
              <a:extLst>
                <a:ext uri="{FF2B5EF4-FFF2-40B4-BE49-F238E27FC236}">
                  <a16:creationId xmlns:a16="http://schemas.microsoft.com/office/drawing/2014/main" id="{57CFD01A-FFFE-45BD-B69B-646281DFF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FFFFFF"/>
                  </a:solidFill>
                  <a:latin typeface="楷体_GB2312" pitchFamily="1" charset="-122"/>
                </a:rPr>
                <a:t>电流</a:t>
              </a:r>
            </a:p>
            <a:p>
              <a:pPr algn="ctr" eaLnBrk="1" hangingPunct="1"/>
              <a:r>
                <a:rPr lang="zh-CN" altLang="en-US" sz="3200" b="1">
                  <a:solidFill>
                    <a:srgbClr val="FFFFFF"/>
                  </a:solidFill>
                  <a:latin typeface="楷体_GB2312" pitchFamily="1" charset="-122"/>
                </a:rPr>
                <a:t>的强弱</a:t>
              </a:r>
            </a:p>
          </p:txBody>
        </p:sp>
      </p:grpSp>
      <p:grpSp>
        <p:nvGrpSpPr>
          <p:cNvPr id="105477" name="组合 31748">
            <a:extLst>
              <a:ext uri="{FF2B5EF4-FFF2-40B4-BE49-F238E27FC236}">
                <a16:creationId xmlns:a16="http://schemas.microsoft.com/office/drawing/2014/main" id="{31E46D5D-72CA-4154-B33E-CDE9E1278BB2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2312988"/>
            <a:ext cx="1828800" cy="2468562"/>
            <a:chOff x="0" y="0"/>
            <a:chExt cx="1152" cy="1555"/>
          </a:xfrm>
        </p:grpSpPr>
        <p:pic>
          <p:nvPicPr>
            <p:cNvPr id="105478" name="单圆角矩形 3">
              <a:extLst>
                <a:ext uri="{FF2B5EF4-FFF2-40B4-BE49-F238E27FC236}">
                  <a16:creationId xmlns:a16="http://schemas.microsoft.com/office/drawing/2014/main" id="{7327E030-3BCE-4B71-B0BB-5CC936894AC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9" name="文本框 31750">
              <a:extLst>
                <a:ext uri="{FF2B5EF4-FFF2-40B4-BE49-F238E27FC236}">
                  <a16:creationId xmlns:a16="http://schemas.microsoft.com/office/drawing/2014/main" id="{20CDEEB9-1E06-4179-A2AE-B7B725C30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FFFFFF"/>
                  </a:solidFill>
                  <a:latin typeface="楷体_GB2312" pitchFamily="1" charset="-122"/>
                </a:rPr>
                <a:t>电流</a:t>
              </a:r>
            </a:p>
            <a:p>
              <a:pPr algn="ctr" eaLnBrk="1" hangingPunct="1"/>
              <a:r>
                <a:rPr lang="zh-CN" altLang="en-US" sz="3200" b="1">
                  <a:solidFill>
                    <a:srgbClr val="FFFFFF"/>
                  </a:solidFill>
                  <a:latin typeface="楷体_GB2312" pitchFamily="1" charset="-122"/>
                </a:rPr>
                <a:t>的测量</a:t>
              </a:r>
            </a:p>
          </p:txBody>
        </p:sp>
      </p:grpSp>
      <p:grpSp>
        <p:nvGrpSpPr>
          <p:cNvPr id="105480" name="组合 31751">
            <a:extLst>
              <a:ext uri="{FF2B5EF4-FFF2-40B4-BE49-F238E27FC236}">
                <a16:creationId xmlns:a16="http://schemas.microsoft.com/office/drawing/2014/main" id="{87FE81E7-7C7B-452F-AD60-AEBB2A948287}"/>
              </a:ext>
            </a:extLst>
          </p:cNvPr>
          <p:cNvGrpSpPr>
            <a:grpSpLocks/>
          </p:cNvGrpSpPr>
          <p:nvPr/>
        </p:nvGrpSpPr>
        <p:grpSpPr bwMode="auto">
          <a:xfrm>
            <a:off x="4262438" y="2886075"/>
            <a:ext cx="615950" cy="1322388"/>
            <a:chOff x="0" y="0"/>
            <a:chExt cx="388" cy="833"/>
          </a:xfrm>
        </p:grpSpPr>
        <p:pic>
          <p:nvPicPr>
            <p:cNvPr id="105481" name="燕尾形 5">
              <a:extLst>
                <a:ext uri="{FF2B5EF4-FFF2-40B4-BE49-F238E27FC236}">
                  <a16:creationId xmlns:a16="http://schemas.microsoft.com/office/drawing/2014/main" id="{2F840231-C4D5-48B0-A598-9DFE010D9F5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82" name="文本框 31753">
              <a:extLst>
                <a:ext uri="{FF2B5EF4-FFF2-40B4-BE49-F238E27FC236}">
                  <a16:creationId xmlns:a16="http://schemas.microsoft.com/office/drawing/2014/main" id="{B8E5F6D3-CBBA-4EBE-902C-D8E290094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800">
                <a:latin typeface="华文新魏" panose="02010800040101010101" pitchFamily="2" charset="-122"/>
              </a:endParaRPr>
            </a:p>
          </p:txBody>
        </p:sp>
      </p:grpSp>
      <p:pic>
        <p:nvPicPr>
          <p:cNvPr id="10548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75CA9709-8FAF-4202-8C75-9233DBD5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4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84" name="组合 31755">
            <a:extLst>
              <a:ext uri="{FF2B5EF4-FFF2-40B4-BE49-F238E27FC236}">
                <a16:creationId xmlns:a16="http://schemas.microsoft.com/office/drawing/2014/main" id="{4C23CCCA-D29C-404F-ABF8-29C0131EB1E8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633413"/>
            <a:ext cx="2789237" cy="920750"/>
            <a:chOff x="0" y="0"/>
            <a:chExt cx="2231" cy="580"/>
          </a:xfrm>
        </p:grpSpPr>
        <p:pic>
          <p:nvPicPr>
            <p:cNvPr id="105485" name="圆角矩形 1">
              <a:extLst>
                <a:ext uri="{FF2B5EF4-FFF2-40B4-BE49-F238E27FC236}">
                  <a16:creationId xmlns:a16="http://schemas.microsoft.com/office/drawing/2014/main" id="{AFFBE835-265F-4010-A6BB-9E919FFE458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86" name="文本框 31757">
              <a:extLst>
                <a:ext uri="{FF2B5EF4-FFF2-40B4-BE49-F238E27FC236}">
                  <a16:creationId xmlns:a16="http://schemas.microsoft.com/office/drawing/2014/main" id="{198CC9AC-760F-41C8-BE2B-4D3596F5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r:id="rId1" imgW="7559905" imgH="6155638"/>
        </mc:Choice>
        <mc:Fallback>
          <p:control r:id="rId1" imgW="7559905" imgH="6155638">
            <p:pic>
              <p:nvPicPr>
                <p:cNvPr id="106498" name="Control 2">
                  <a:extLst>
                    <a:ext uri="{FF2B5EF4-FFF2-40B4-BE49-F238E27FC236}">
                      <a16:creationId xmlns:a16="http://schemas.microsoft.com/office/drawing/2014/main" id="{953956F8-6BF0-419F-8E75-C89A2317F45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725" y="512763"/>
                  <a:ext cx="7558088" cy="6154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文本框 33793">
            <a:extLst>
              <a:ext uri="{FF2B5EF4-FFF2-40B4-BE49-F238E27FC236}">
                <a16:creationId xmlns:a16="http://schemas.microsoft.com/office/drawing/2014/main" id="{BFFAF2D1-E12D-4205-A7E3-2DE6673A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1016000"/>
            <a:ext cx="7650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如图所示的四个电路图中，电流表能测量并联电</a:t>
            </a:r>
          </a:p>
          <a:p>
            <a:pPr eaLnBrk="1" hangingPunct="1"/>
            <a:r>
              <a:rPr lang="zh-CN" altLang="en-US" sz="2800" b="1"/>
              <a:t>路中通过灯L1电流的是（         ）:</a:t>
            </a:r>
          </a:p>
        </p:txBody>
      </p:sp>
      <p:pic>
        <p:nvPicPr>
          <p:cNvPr id="107523" name="内容占位符 33794">
            <a:extLst>
              <a:ext uri="{FF2B5EF4-FFF2-40B4-BE49-F238E27FC236}">
                <a16:creationId xmlns:a16="http://schemas.microsoft.com/office/drawing/2014/main" id="{D8D64F90-D1FD-4755-BF3C-ABF8580A7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457450"/>
            <a:ext cx="7848600" cy="252571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0724" name="文本框 33795">
            <a:extLst>
              <a:ext uri="{FF2B5EF4-FFF2-40B4-BE49-F238E27FC236}">
                <a16:creationId xmlns:a16="http://schemas.microsoft.com/office/drawing/2014/main" id="{4C6CD015-AF6E-4DFA-827D-DBDC1684C67B}"/>
              </a:ext>
            </a:extLst>
          </p:cNvPr>
          <p:cNvSpPr/>
          <p:nvPr/>
        </p:nvSpPr>
        <p:spPr>
          <a:xfrm>
            <a:off x="5076825" y="1447800"/>
            <a:ext cx="4413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33"/>
                </a:solidFill>
                <a:sym typeface="Wingdings"/>
              </a:rPr>
              <a:t>D</a:t>
            </a:r>
            <a:endParaRPr sz="2800" b="1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文本框 34817">
            <a:extLst>
              <a:ext uri="{FF2B5EF4-FFF2-40B4-BE49-F238E27FC236}">
                <a16:creationId xmlns:a16="http://schemas.microsoft.com/office/drawing/2014/main" id="{D9968E59-9584-4890-8F78-D38D57E89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1196975"/>
            <a:ext cx="8083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在图所示的电路中，电流表的连接正确的是(        ):</a:t>
            </a:r>
          </a:p>
        </p:txBody>
      </p:sp>
      <p:pic>
        <p:nvPicPr>
          <p:cNvPr id="108547" name="内容占位符 34818">
            <a:extLst>
              <a:ext uri="{FF2B5EF4-FFF2-40B4-BE49-F238E27FC236}">
                <a16:creationId xmlns:a16="http://schemas.microsoft.com/office/drawing/2014/main" id="{22FD710D-4A9C-44D1-886D-4FD4F5169D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2312988"/>
            <a:ext cx="8229600" cy="274161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1748" name="文本框 34819">
            <a:extLst>
              <a:ext uri="{FF2B5EF4-FFF2-40B4-BE49-F238E27FC236}">
                <a16:creationId xmlns:a16="http://schemas.microsoft.com/office/drawing/2014/main" id="{F8C5A2D6-4773-46BE-B3D6-78E047DBDDBD}"/>
              </a:ext>
            </a:extLst>
          </p:cNvPr>
          <p:cNvSpPr/>
          <p:nvPr/>
        </p:nvSpPr>
        <p:spPr>
          <a:xfrm>
            <a:off x="7812088" y="1233488"/>
            <a:ext cx="43973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33"/>
                </a:solidFill>
                <a:sym typeface="Wingdings"/>
              </a:rPr>
              <a:t>C</a:t>
            </a:r>
            <a:endParaRPr sz="2800" b="1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文本框 35841">
            <a:extLst>
              <a:ext uri="{FF2B5EF4-FFF2-40B4-BE49-F238E27FC236}">
                <a16:creationId xmlns:a16="http://schemas.microsoft.com/office/drawing/2014/main" id="{CD1D553B-C79D-4D36-8F90-03F5EFFB7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5" y="2514600"/>
            <a:ext cx="29257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</a:rPr>
              <a:t>第二课时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8433">
            <a:extLst>
              <a:ext uri="{FF2B5EF4-FFF2-40B4-BE49-F238E27FC236}">
                <a16:creationId xmlns:a16="http://schemas.microsoft.com/office/drawing/2014/main" id="{983EB323-516D-4D1D-8897-E4F35909747F}"/>
              </a:ext>
            </a:extLst>
          </p:cNvPr>
          <p:cNvSpPr/>
          <p:nvPr/>
        </p:nvSpPr>
        <p:spPr>
          <a:xfrm>
            <a:off x="647700" y="1376363"/>
            <a:ext cx="8785225" cy="496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endParaRPr sz="4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C0000"/>
              </a:solidFill>
              <a:latin typeface="Times New Roman" pitchFamily="18" charset="0"/>
              <a:ea typeface="黑体" panose="02010609060101010101" pitchFamily="49" charset="-122"/>
              <a:sym typeface="Wingdings"/>
            </a:endParaRPr>
          </a:p>
          <a:p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①房间灯泡中的电流约0.2A，等于</a:t>
            </a:r>
          </a:p>
          <a:p>
            <a:r>
              <a:rPr sz="4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　　</a:t>
            </a:r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mA= </a:t>
            </a:r>
            <a:r>
              <a:rPr sz="4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               </a:t>
            </a:r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宋体" panose="02010600030101010101" pitchFamily="2" charset="-122"/>
              </a:rPr>
              <a:t>μA</a:t>
            </a:r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．</a:t>
            </a:r>
          </a:p>
          <a:p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②半导体收音机电源的电流</a:t>
            </a:r>
          </a:p>
          <a:p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约50 mA=</a:t>
            </a:r>
            <a:r>
              <a:rPr sz="4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　　</a:t>
            </a:r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A．</a:t>
            </a:r>
          </a:p>
          <a:p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③计算器中电源的电流</a:t>
            </a:r>
          </a:p>
          <a:p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约100</a:t>
            </a:r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Estrangelo Edessa"/>
                <a:sym typeface="Wingdings"/>
              </a:rPr>
              <a:t>μ</a:t>
            </a:r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A=</a:t>
            </a:r>
            <a:r>
              <a:rPr sz="4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　　        </a:t>
            </a:r>
            <a:r>
              <a:rPr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A．</a:t>
            </a:r>
          </a:p>
          <a:p>
            <a:endParaRPr sz="4000" b="1">
              <a:latin typeface="Times New Roman" pitchFamily="18" charset="0"/>
            </a:endParaRPr>
          </a:p>
        </p:txBody>
      </p:sp>
      <p:sp>
        <p:nvSpPr>
          <p:cNvPr id="15363" name="文本框 18434">
            <a:extLst>
              <a:ext uri="{FF2B5EF4-FFF2-40B4-BE49-F238E27FC236}">
                <a16:creationId xmlns:a16="http://schemas.microsoft.com/office/drawing/2014/main" id="{F3D962C3-A946-46D5-80D9-00AC4EF1DC57}"/>
              </a:ext>
            </a:extLst>
          </p:cNvPr>
          <p:cNvSpPr/>
          <p:nvPr/>
        </p:nvSpPr>
        <p:spPr>
          <a:xfrm>
            <a:off x="817563" y="2733675"/>
            <a:ext cx="90963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200</a:t>
            </a:r>
            <a:endParaRPr sz="2800" b="1">
              <a:solidFill>
                <a:srgbClr val="CC0000"/>
              </a:solidFill>
            </a:endParaRPr>
          </a:p>
        </p:txBody>
      </p:sp>
      <p:sp>
        <p:nvSpPr>
          <p:cNvPr id="15364" name="文本框 18435">
            <a:extLst>
              <a:ext uri="{FF2B5EF4-FFF2-40B4-BE49-F238E27FC236}">
                <a16:creationId xmlns:a16="http://schemas.microsoft.com/office/drawing/2014/main" id="{4859F466-2757-4E74-AAAF-E9A9EA83585C}"/>
              </a:ext>
            </a:extLst>
          </p:cNvPr>
          <p:cNvSpPr/>
          <p:nvPr/>
        </p:nvSpPr>
        <p:spPr>
          <a:xfrm>
            <a:off x="3167063" y="3897313"/>
            <a:ext cx="9096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0.05</a:t>
            </a:r>
            <a:endParaRPr sz="2800" b="1">
              <a:solidFill>
                <a:srgbClr val="CC0000"/>
              </a:solidFill>
            </a:endParaRPr>
          </a:p>
        </p:txBody>
      </p:sp>
      <p:sp>
        <p:nvSpPr>
          <p:cNvPr id="15365" name="文本框 18436">
            <a:extLst>
              <a:ext uri="{FF2B5EF4-FFF2-40B4-BE49-F238E27FC236}">
                <a16:creationId xmlns:a16="http://schemas.microsoft.com/office/drawing/2014/main" id="{89EDD113-F420-40C8-8DAE-F3116D883F0E}"/>
              </a:ext>
            </a:extLst>
          </p:cNvPr>
          <p:cNvSpPr/>
          <p:nvPr/>
        </p:nvSpPr>
        <p:spPr>
          <a:xfrm>
            <a:off x="3419475" y="5156200"/>
            <a:ext cx="12239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10</a:t>
            </a:r>
            <a:r>
              <a:rPr sz="32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-</a:t>
            </a:r>
            <a:r>
              <a:rPr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4</a:t>
            </a:r>
            <a:endParaRPr sz="1800"/>
          </a:p>
        </p:txBody>
      </p:sp>
      <p:sp>
        <p:nvSpPr>
          <p:cNvPr id="92166" name="文本框 18437">
            <a:extLst>
              <a:ext uri="{FF2B5EF4-FFF2-40B4-BE49-F238E27FC236}">
                <a16:creationId xmlns:a16="http://schemas.microsoft.com/office/drawing/2014/main" id="{CEABB3AB-214D-4B23-BC2C-B76D5EC7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89025"/>
            <a:ext cx="29765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0D0D0D"/>
                </a:solidFill>
                <a:ea typeface="黑体" panose="02010609060101010101" pitchFamily="49" charset="-122"/>
              </a:rPr>
              <a:t>单位换算：</a:t>
            </a:r>
          </a:p>
        </p:txBody>
      </p:sp>
      <p:sp>
        <p:nvSpPr>
          <p:cNvPr id="15367" name="文本框 18438">
            <a:extLst>
              <a:ext uri="{FF2B5EF4-FFF2-40B4-BE49-F238E27FC236}">
                <a16:creationId xmlns:a16="http://schemas.microsoft.com/office/drawing/2014/main" id="{CF202AA3-0989-4A4E-AAEE-E3FE05067B38}"/>
              </a:ext>
            </a:extLst>
          </p:cNvPr>
          <p:cNvSpPr/>
          <p:nvPr/>
        </p:nvSpPr>
        <p:spPr>
          <a:xfrm>
            <a:off x="3203575" y="2705100"/>
            <a:ext cx="15319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2×10</a:t>
            </a:r>
            <a:r>
              <a:rPr sz="32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5</a:t>
            </a:r>
            <a:endParaRPr sz="3200" b="1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本框 36865">
            <a:extLst>
              <a:ext uri="{FF2B5EF4-FFF2-40B4-BE49-F238E27FC236}">
                <a16:creationId xmlns:a16="http://schemas.microsoft.com/office/drawing/2014/main" id="{D4ABD1F8-5E6D-45F6-A251-4EB121AC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801813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1、电流</a:t>
            </a:r>
            <a:r>
              <a:rPr lang="zh-CN" altLang="en-US" sz="2800" b="1">
                <a:latin typeface="宋体" panose="02010600030101010101" pitchFamily="2" charset="-122"/>
              </a:rPr>
              <a:t>是表示</a:t>
            </a:r>
            <a:r>
              <a:rPr lang="zh-CN" altLang="en-US" sz="2800" b="1" u="sng">
                <a:latin typeface="宋体" panose="02010600030101010101" pitchFamily="2" charset="-122"/>
              </a:rPr>
              <a:t>          </a:t>
            </a:r>
            <a:r>
              <a:rPr lang="zh-CN" altLang="en-US" sz="2800" b="1">
                <a:latin typeface="宋体" panose="02010600030101010101" pitchFamily="2" charset="-122"/>
              </a:rPr>
              <a:t>的物理量</a:t>
            </a:r>
          </a:p>
          <a:p>
            <a:r>
              <a:rPr lang="zh-CN" altLang="en-US" sz="2800" b="1"/>
              <a:t>用字母</a:t>
            </a:r>
            <a:r>
              <a:rPr lang="zh-CN" altLang="en-US" sz="2800" b="1" u="sng"/>
              <a:t>        </a:t>
            </a:r>
            <a:r>
              <a:rPr lang="zh-CN" altLang="en-US" sz="2800" b="1"/>
              <a:t>表示</a:t>
            </a:r>
          </a:p>
        </p:txBody>
      </p:sp>
      <p:sp>
        <p:nvSpPr>
          <p:cNvPr id="110595" name="文本框 36866">
            <a:extLst>
              <a:ext uri="{FF2B5EF4-FFF2-40B4-BE49-F238E27FC236}">
                <a16:creationId xmlns:a16="http://schemas.microsoft.com/office/drawing/2014/main" id="{CF4F68F5-1CF7-4692-A2BA-E4C0A3C60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692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2、电流单位：</a:t>
            </a:r>
          </a:p>
        </p:txBody>
      </p:sp>
      <p:sp>
        <p:nvSpPr>
          <p:cNvPr id="110596" name="文本框 36867">
            <a:extLst>
              <a:ext uri="{FF2B5EF4-FFF2-40B4-BE49-F238E27FC236}">
                <a16:creationId xmlns:a16="http://schemas.microsoft.com/office/drawing/2014/main" id="{3DBE1AB2-F55C-477D-8ED3-9FAE9FC44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276600"/>
            <a:ext cx="196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常用单位</a:t>
            </a:r>
            <a:r>
              <a:rPr lang="zh-CN" altLang="en-US" sz="2800" b="1">
                <a:solidFill>
                  <a:srgbClr val="CC0000"/>
                </a:solidFill>
              </a:rPr>
              <a:t>：</a:t>
            </a:r>
          </a:p>
        </p:txBody>
      </p:sp>
      <p:sp>
        <p:nvSpPr>
          <p:cNvPr id="110597" name="文本框 36868">
            <a:extLst>
              <a:ext uri="{FF2B5EF4-FFF2-40B4-BE49-F238E27FC236}">
                <a16:creationId xmlns:a16="http://schemas.microsoft.com/office/drawing/2014/main" id="{83854D05-FB18-45C3-97EA-5471E5074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3997325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/>
              <a:t>3</a:t>
            </a:r>
            <a:r>
              <a:rPr lang="zh-CN" altLang="en-US" sz="2800" b="1"/>
              <a:t>、单位换算：</a:t>
            </a:r>
          </a:p>
        </p:txBody>
      </p:sp>
      <p:sp>
        <p:nvSpPr>
          <p:cNvPr id="33798" name="文本框 36869">
            <a:extLst>
              <a:ext uri="{FF2B5EF4-FFF2-40B4-BE49-F238E27FC236}">
                <a16:creationId xmlns:a16="http://schemas.microsoft.com/office/drawing/2014/main" id="{7E5BC7FA-BB85-4E8A-AB80-40411D654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4105275"/>
            <a:ext cx="2660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1A=</a:t>
            </a:r>
            <a:r>
              <a:rPr lang="zh-CN" altLang="en-US" sz="2800" b="1" u="sng"/>
              <a:t>            </a:t>
            </a:r>
            <a:r>
              <a:rPr lang="zh-CN" altLang="en-US" sz="2800" b="1"/>
              <a:t>mA</a:t>
            </a:r>
          </a:p>
          <a:p>
            <a:r>
              <a:rPr lang="zh-CN" altLang="en-US" sz="2800" b="1"/>
              <a:t>1mA= </a:t>
            </a:r>
            <a:r>
              <a:rPr lang="zh-CN" altLang="en-US" sz="2800" b="1" u="sng"/>
              <a:t>        </a:t>
            </a:r>
            <a:r>
              <a:rPr lang="zh-CN" altLang="en-US" sz="2800" b="1"/>
              <a:t>μA</a:t>
            </a:r>
          </a:p>
          <a:p>
            <a:r>
              <a:rPr lang="zh-CN" altLang="en-US" sz="2800" b="1" u="sng">
                <a:hlinkClick r:id="rId2" action="ppaction://hlinksldjump"/>
              </a:rPr>
              <a:t>1A=           μA</a:t>
            </a:r>
          </a:p>
        </p:txBody>
      </p:sp>
      <p:sp>
        <p:nvSpPr>
          <p:cNvPr id="110599" name="文本框 36870">
            <a:extLst>
              <a:ext uri="{FF2B5EF4-FFF2-40B4-BE49-F238E27FC236}">
                <a16:creationId xmlns:a16="http://schemas.microsoft.com/office/drawing/2014/main" id="{DA7A2E77-A299-4A95-B581-80E23C1C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944563"/>
            <a:ext cx="29765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0D0D0D"/>
                </a:solidFill>
                <a:ea typeface="黑体" panose="02010609060101010101" pitchFamily="49" charset="-122"/>
              </a:rPr>
              <a:t>电流的强弱</a:t>
            </a:r>
          </a:p>
        </p:txBody>
      </p:sp>
      <p:sp>
        <p:nvSpPr>
          <p:cNvPr id="33800" name="文本框 36871">
            <a:extLst>
              <a:ext uri="{FF2B5EF4-FFF2-40B4-BE49-F238E27FC236}">
                <a16:creationId xmlns:a16="http://schemas.microsoft.com/office/drawing/2014/main" id="{5F1F364F-3264-47A0-A2FC-8D7FAC4072CD}"/>
              </a:ext>
            </a:extLst>
          </p:cNvPr>
          <p:cNvSpPr/>
          <p:nvPr/>
        </p:nvSpPr>
        <p:spPr>
          <a:xfrm>
            <a:off x="2808288" y="1801813"/>
            <a:ext cx="19605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anose="02010600030101010101" pitchFamily="2" charset="-122"/>
                <a:sym typeface="Wingdings"/>
              </a:rPr>
              <a:t>电流强弱  </a:t>
            </a:r>
            <a:endParaRPr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110601" name="文本框 36872">
            <a:extLst>
              <a:ext uri="{FF2B5EF4-FFF2-40B4-BE49-F238E27FC236}">
                <a16:creationId xmlns:a16="http://schemas.microsoft.com/office/drawing/2014/main" id="{CB50C35A-1F7E-4D9C-B115-41ACC86C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2665413"/>
            <a:ext cx="6623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u="sng">
                <a:solidFill>
                  <a:srgbClr val="CC0000"/>
                </a:solidFill>
              </a:rPr>
              <a:t>           </a:t>
            </a:r>
            <a:r>
              <a:rPr lang="zh-CN" altLang="en-US" sz="2800" b="1">
                <a:solidFill>
                  <a:srgbClr val="CC0000"/>
                </a:solidFill>
              </a:rPr>
              <a:t>;</a:t>
            </a:r>
            <a:r>
              <a:rPr lang="zh-CN" altLang="en-US" sz="2800" b="1"/>
              <a:t>简称</a:t>
            </a:r>
            <a:r>
              <a:rPr lang="zh-CN" altLang="en-US" sz="2800" b="1">
                <a:solidFill>
                  <a:srgbClr val="CC0000"/>
                </a:solidFill>
              </a:rPr>
              <a:t>：</a:t>
            </a:r>
            <a:r>
              <a:rPr lang="zh-CN" altLang="en-US" sz="2800" b="1" u="sng">
                <a:solidFill>
                  <a:srgbClr val="CC0000"/>
                </a:solidFill>
              </a:rPr>
              <a:t>          </a:t>
            </a:r>
            <a:r>
              <a:rPr lang="zh-CN" altLang="en-US" sz="2800" b="1">
                <a:solidFill>
                  <a:srgbClr val="CC0000"/>
                </a:solidFill>
              </a:rPr>
              <a:t>,</a:t>
            </a:r>
            <a:r>
              <a:rPr lang="zh-CN" altLang="en-US" sz="2800" b="1"/>
              <a:t>符号</a:t>
            </a:r>
            <a:r>
              <a:rPr lang="zh-CN" altLang="en-US" sz="2800" b="1">
                <a:solidFill>
                  <a:srgbClr val="CC0000"/>
                </a:solidFill>
              </a:rPr>
              <a:t>：</a:t>
            </a:r>
            <a:r>
              <a:rPr lang="zh-CN" altLang="en-US" sz="2800" b="1" u="sng">
                <a:solidFill>
                  <a:srgbClr val="CC0000"/>
                </a:solidFill>
              </a:rPr>
              <a:t>             </a:t>
            </a:r>
            <a:r>
              <a:rPr lang="zh-CN" altLang="en-US" sz="2800" b="1">
                <a:solidFill>
                  <a:srgbClr val="CC0000"/>
                </a:solidFill>
              </a:rPr>
              <a:t>。  </a:t>
            </a:r>
            <a:r>
              <a:rPr lang="zh-CN" altLang="en-US" sz="2800" b="1" u="sng">
                <a:solidFill>
                  <a:srgbClr val="CC0000"/>
                </a:solidFill>
              </a:rPr>
              <a:t>  </a:t>
            </a:r>
          </a:p>
        </p:txBody>
      </p:sp>
      <p:sp>
        <p:nvSpPr>
          <p:cNvPr id="33802" name="文本框 36873">
            <a:extLst>
              <a:ext uri="{FF2B5EF4-FFF2-40B4-BE49-F238E27FC236}">
                <a16:creationId xmlns:a16="http://schemas.microsoft.com/office/drawing/2014/main" id="{8A26542A-05BC-493E-8F28-748D3A2361F6}"/>
              </a:ext>
            </a:extLst>
          </p:cNvPr>
          <p:cNvSpPr/>
          <p:nvPr/>
        </p:nvSpPr>
        <p:spPr>
          <a:xfrm>
            <a:off x="1730375" y="2055813"/>
            <a:ext cx="3603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I</a:t>
            </a:r>
            <a:endParaRPr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3803" name="文本框 36874">
            <a:extLst>
              <a:ext uri="{FF2B5EF4-FFF2-40B4-BE49-F238E27FC236}">
                <a16:creationId xmlns:a16="http://schemas.microsoft.com/office/drawing/2014/main" id="{75F863D1-B344-4380-9CFB-3D16340BC6AF}"/>
              </a:ext>
            </a:extLst>
          </p:cNvPr>
          <p:cNvSpPr/>
          <p:nvPr/>
        </p:nvSpPr>
        <p:spPr>
          <a:xfrm>
            <a:off x="2808288" y="2700338"/>
            <a:ext cx="13684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安培</a:t>
            </a:r>
            <a:endParaRPr sz="2800" b="1">
              <a:solidFill>
                <a:srgbClr val="CC0000"/>
              </a:solidFill>
            </a:endParaRPr>
          </a:p>
        </p:txBody>
      </p:sp>
      <p:sp>
        <p:nvSpPr>
          <p:cNvPr id="33804" name="文本框 36875">
            <a:extLst>
              <a:ext uri="{FF2B5EF4-FFF2-40B4-BE49-F238E27FC236}">
                <a16:creationId xmlns:a16="http://schemas.microsoft.com/office/drawing/2014/main" id="{8AFDA7F6-181F-4A16-95BA-FB525EA05E44}"/>
              </a:ext>
            </a:extLst>
          </p:cNvPr>
          <p:cNvSpPr/>
          <p:nvPr/>
        </p:nvSpPr>
        <p:spPr>
          <a:xfrm>
            <a:off x="7416800" y="2557463"/>
            <a:ext cx="4397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  <a:hlinkClick r:id="" action="ppaction://hlinkshowjump?jump=nextslide"/>
              </a:rPr>
              <a:t>A</a:t>
            </a:r>
            <a:endParaRPr lang="en-US" altLang="zh-CN" sz="2800" b="1" u="sng">
              <a:solidFill>
                <a:srgbClr val="FF0000"/>
              </a:solidFill>
              <a:hlinkClick r:id="" action="ppaction://hlinkshowjump?jump=nextslide"/>
            </a:endParaRPr>
          </a:p>
        </p:txBody>
      </p:sp>
      <p:sp>
        <p:nvSpPr>
          <p:cNvPr id="33805" name="文本框 36876">
            <a:extLst>
              <a:ext uri="{FF2B5EF4-FFF2-40B4-BE49-F238E27FC236}">
                <a16:creationId xmlns:a16="http://schemas.microsoft.com/office/drawing/2014/main" id="{4CBCED93-6480-46FD-B470-F2AC3494D7A5}"/>
              </a:ext>
            </a:extLst>
          </p:cNvPr>
          <p:cNvSpPr/>
          <p:nvPr/>
        </p:nvSpPr>
        <p:spPr>
          <a:xfrm>
            <a:off x="5256213" y="2592388"/>
            <a:ext cx="5381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安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3806" name="文本框 36877">
            <a:extLst>
              <a:ext uri="{FF2B5EF4-FFF2-40B4-BE49-F238E27FC236}">
                <a16:creationId xmlns:a16="http://schemas.microsoft.com/office/drawing/2014/main" id="{619C0C9C-A60C-4BE7-8152-B1FDF1E43793}"/>
              </a:ext>
            </a:extLst>
          </p:cNvPr>
          <p:cNvSpPr/>
          <p:nvPr/>
        </p:nvSpPr>
        <p:spPr>
          <a:xfrm>
            <a:off x="2844800" y="3276600"/>
            <a:ext cx="45688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毫安（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mA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）、微安（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μA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）</a:t>
            </a:r>
            <a:endParaRPr sz="2800" b="1">
              <a:solidFill>
                <a:srgbClr val="CC0000"/>
              </a:solidFill>
            </a:endParaRPr>
          </a:p>
        </p:txBody>
      </p:sp>
      <p:sp>
        <p:nvSpPr>
          <p:cNvPr id="33807" name="文本框 36878">
            <a:extLst>
              <a:ext uri="{FF2B5EF4-FFF2-40B4-BE49-F238E27FC236}">
                <a16:creationId xmlns:a16="http://schemas.microsoft.com/office/drawing/2014/main" id="{13D725A4-3955-48C8-9522-FC7E01F9EF2D}"/>
              </a:ext>
            </a:extLst>
          </p:cNvPr>
          <p:cNvSpPr/>
          <p:nvPr/>
        </p:nvSpPr>
        <p:spPr>
          <a:xfrm>
            <a:off x="4464050" y="3960813"/>
            <a:ext cx="7080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3</a:t>
            </a:r>
            <a:endParaRPr lang="en-US" altLang="zh-CN" sz="2800"/>
          </a:p>
        </p:txBody>
      </p:sp>
      <p:sp>
        <p:nvSpPr>
          <p:cNvPr id="33808" name="文本框 36879">
            <a:extLst>
              <a:ext uri="{FF2B5EF4-FFF2-40B4-BE49-F238E27FC236}">
                <a16:creationId xmlns:a16="http://schemas.microsoft.com/office/drawing/2014/main" id="{ED6F6135-9C7D-4544-9D0A-679FE98793FE}"/>
              </a:ext>
            </a:extLst>
          </p:cNvPr>
          <p:cNvSpPr/>
          <p:nvPr/>
        </p:nvSpPr>
        <p:spPr>
          <a:xfrm>
            <a:off x="4645025" y="4500563"/>
            <a:ext cx="7080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3</a:t>
            </a:r>
            <a:endParaRPr lang="en-US" altLang="zh-CN" sz="2800"/>
          </a:p>
        </p:txBody>
      </p:sp>
      <p:sp>
        <p:nvSpPr>
          <p:cNvPr id="33809" name="文本框 36880">
            <a:extLst>
              <a:ext uri="{FF2B5EF4-FFF2-40B4-BE49-F238E27FC236}">
                <a16:creationId xmlns:a16="http://schemas.microsoft.com/office/drawing/2014/main" id="{AAADEA32-BEC8-4E9B-91EB-FACFF265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5005388"/>
            <a:ext cx="708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CC0000"/>
                </a:solidFill>
                <a:hlinkClick r:id="rId2" action="ppaction://hlinksldjump"/>
              </a:rPr>
              <a:t>10</a:t>
            </a:r>
            <a:r>
              <a:rPr lang="en-US" altLang="zh-CN" sz="2800" b="1" baseline="30000">
                <a:solidFill>
                  <a:srgbClr val="CC0000"/>
                </a:solidFill>
                <a:hlinkClick r:id="rId2" action="ppaction://hlinksldjump"/>
              </a:rPr>
              <a:t>6</a:t>
            </a:r>
            <a:endParaRPr lang="en-US" altLang="zh-CN" sz="2800">
              <a:hlinkClick r:id="rId2" action="ppaction://hlinksldjump"/>
            </a:endParaRPr>
          </a:p>
        </p:txBody>
      </p:sp>
      <p:sp>
        <p:nvSpPr>
          <p:cNvPr id="33810" name="文本框 36881">
            <a:extLst>
              <a:ext uri="{FF2B5EF4-FFF2-40B4-BE49-F238E27FC236}">
                <a16:creationId xmlns:a16="http://schemas.microsoft.com/office/drawing/2014/main" id="{E60AECA7-7D2E-42C1-9A01-FC9A152A3E8A}"/>
              </a:ext>
            </a:extLst>
          </p:cNvPr>
          <p:cNvSpPr/>
          <p:nvPr/>
        </p:nvSpPr>
        <p:spPr>
          <a:xfrm>
            <a:off x="539750" y="5797550"/>
            <a:ext cx="81772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手电筒的电流约200mA=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A=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anose="02010600030101010101" pitchFamily="2" charset="-122"/>
              </a:rPr>
              <a:t>μA</a:t>
            </a:r>
            <a:endParaRPr sz="2800" b="1">
              <a:sym typeface="宋体" panose="02010600030101010101" pitchFamily="2" charset="-122"/>
            </a:endParaRPr>
          </a:p>
        </p:txBody>
      </p:sp>
      <p:sp>
        <p:nvSpPr>
          <p:cNvPr id="33811" name="文本框 36882">
            <a:extLst>
              <a:ext uri="{FF2B5EF4-FFF2-40B4-BE49-F238E27FC236}">
                <a16:creationId xmlns:a16="http://schemas.microsoft.com/office/drawing/2014/main" id="{AC617FC8-095C-4A35-B805-4B5B7643C59D}"/>
              </a:ext>
            </a:extLst>
          </p:cNvPr>
          <p:cNvSpPr/>
          <p:nvPr/>
        </p:nvSpPr>
        <p:spPr>
          <a:xfrm>
            <a:off x="4824413" y="5797550"/>
            <a:ext cx="6778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0.2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3812" name="文本框 36883">
            <a:extLst>
              <a:ext uri="{FF2B5EF4-FFF2-40B4-BE49-F238E27FC236}">
                <a16:creationId xmlns:a16="http://schemas.microsoft.com/office/drawing/2014/main" id="{666DBAB0-ED30-4A83-9D55-A799024F06D9}"/>
              </a:ext>
            </a:extLst>
          </p:cNvPr>
          <p:cNvSpPr/>
          <p:nvPr/>
        </p:nvSpPr>
        <p:spPr>
          <a:xfrm>
            <a:off x="6408738" y="5834063"/>
            <a:ext cx="12620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2×10</a:t>
            </a:r>
            <a:r>
              <a:rPr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5</a:t>
            </a:r>
            <a:endParaRPr sz="2800" b="1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800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1" grpId="0" animBg="1"/>
      <p:bldP spid="338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8">
            <a:extLst>
              <a:ext uri="{FF2B5EF4-FFF2-40B4-BE49-F238E27FC236}">
                <a16:creationId xmlns:a16="http://schemas.microsoft.com/office/drawing/2014/main" id="{45BD3914-BB47-4DC1-810D-4C12E6D5D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3779838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en-US" altLang="zh-CN" sz="2800" b="1">
                <a:latin typeface="宋体" panose="02010600030101010101" pitchFamily="2" charset="-122"/>
              </a:rPr>
              <a:t>. </a:t>
            </a:r>
            <a:r>
              <a:rPr lang="zh-CN" altLang="en-US" sz="2800" b="1">
                <a:latin typeface="宋体" panose="02010600030101010101" pitchFamily="2" charset="-122"/>
              </a:rPr>
              <a:t>电流表的读数：</a:t>
            </a:r>
          </a:p>
        </p:txBody>
      </p:sp>
      <p:pic>
        <p:nvPicPr>
          <p:cNvPr id="111619" name="图片 37890">
            <a:extLst>
              <a:ext uri="{FF2B5EF4-FFF2-40B4-BE49-F238E27FC236}">
                <a16:creationId xmlns:a16="http://schemas.microsoft.com/office/drawing/2014/main" id="{E87BF31B-7E8E-4F37-BE9C-839E508D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49388"/>
            <a:ext cx="3617913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文本框 37891">
            <a:extLst>
              <a:ext uri="{FF2B5EF4-FFF2-40B4-BE49-F238E27FC236}">
                <a16:creationId xmlns:a16="http://schemas.microsoft.com/office/drawing/2014/main" id="{B8D14550-00A4-44EC-A314-B51E46EF8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2781300"/>
            <a:ext cx="2195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0~0.6 A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111621" name="文本框 37892">
            <a:extLst>
              <a:ext uri="{FF2B5EF4-FFF2-40B4-BE49-F238E27FC236}">
                <a16:creationId xmlns:a16="http://schemas.microsoft.com/office/drawing/2014/main" id="{F785CE3A-1847-41F2-B516-17A09735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3355975"/>
            <a:ext cx="1547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0~3 A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34822" name="文本框 37893">
            <a:extLst>
              <a:ext uri="{FF2B5EF4-FFF2-40B4-BE49-F238E27FC236}">
                <a16:creationId xmlns:a16="http://schemas.microsoft.com/office/drawing/2014/main" id="{6E4A7E36-8D42-46BB-9362-90EE343C1E3F}"/>
              </a:ext>
            </a:extLst>
          </p:cNvPr>
          <p:cNvSpPr/>
          <p:nvPr/>
        </p:nvSpPr>
        <p:spPr>
          <a:xfrm>
            <a:off x="6553200" y="2781300"/>
            <a:ext cx="17272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sym typeface="Wingdings"/>
              </a:rPr>
              <a:t>0.02 A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823" name="文本框 37894">
            <a:extLst>
              <a:ext uri="{FF2B5EF4-FFF2-40B4-BE49-F238E27FC236}">
                <a16:creationId xmlns:a16="http://schemas.microsoft.com/office/drawing/2014/main" id="{3A28CE4A-60E0-4D14-B9A2-0FD0B7D6511D}"/>
              </a:ext>
            </a:extLst>
          </p:cNvPr>
          <p:cNvSpPr/>
          <p:nvPr/>
        </p:nvSpPr>
        <p:spPr>
          <a:xfrm>
            <a:off x="6554788" y="3355975"/>
            <a:ext cx="17272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18" charset="0"/>
                <a:sym typeface="Wingdings"/>
              </a:rPr>
              <a:t>0.1 A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1624" name="矩形 37895">
            <a:extLst>
              <a:ext uri="{FF2B5EF4-FFF2-40B4-BE49-F238E27FC236}">
                <a16:creationId xmlns:a16="http://schemas.microsoft.com/office/drawing/2014/main" id="{372ED039-7CE6-4E80-B32E-241376385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22637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量程</a:t>
            </a:r>
          </a:p>
        </p:txBody>
      </p:sp>
      <p:sp>
        <p:nvSpPr>
          <p:cNvPr id="111625" name="矩形 37896">
            <a:extLst>
              <a:ext uri="{FF2B5EF4-FFF2-40B4-BE49-F238E27FC236}">
                <a16:creationId xmlns:a16="http://schemas.microsoft.com/office/drawing/2014/main" id="{69825F92-F227-4D97-A6FB-4C4DEDFE7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2263775"/>
            <a:ext cx="1249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分度值</a:t>
            </a:r>
          </a:p>
        </p:txBody>
      </p:sp>
      <p:pic>
        <p:nvPicPr>
          <p:cNvPr id="11162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8F84CCE-0A8E-4332-A528-306C56B9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4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8">
            <a:extLst>
              <a:ext uri="{FF2B5EF4-FFF2-40B4-BE49-F238E27FC236}">
                <a16:creationId xmlns:a16="http://schemas.microsoft.com/office/drawing/2014/main" id="{8032D3D8-EBAE-46E2-ABE9-4382EFA7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946150"/>
            <a:ext cx="378142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latin typeface="宋体" panose="02010600030101010101" pitchFamily="2" charset="-122"/>
              </a:rPr>
              <a:t>. </a:t>
            </a:r>
            <a:r>
              <a:rPr lang="zh-CN" altLang="en-US" sz="2800" b="1">
                <a:latin typeface="宋体" panose="02010600030101010101" pitchFamily="2" charset="-122"/>
              </a:rPr>
              <a:t>电流表的使用规则：</a:t>
            </a:r>
          </a:p>
        </p:txBody>
      </p:sp>
      <p:sp>
        <p:nvSpPr>
          <p:cNvPr id="112643" name="TextBox 15">
            <a:extLst>
              <a:ext uri="{FF2B5EF4-FFF2-40B4-BE49-F238E27FC236}">
                <a16:creationId xmlns:a16="http://schemas.microsoft.com/office/drawing/2014/main" id="{60CE6D22-B5BE-41D7-99D3-56999876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57338"/>
            <a:ext cx="8232775" cy="2460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）电流表必须和被测的用电器</a:t>
            </a:r>
            <a:r>
              <a:rPr lang="zh-CN" altLang="en-US" sz="2800" b="1" u="sng">
                <a:latin typeface="宋体" panose="02010600030101010101" pitchFamily="2" charset="-122"/>
              </a:rPr>
              <a:t>      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）电流必须从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电流表</a:t>
            </a:r>
            <a:r>
              <a:rPr lang="zh-CN" altLang="en-US" sz="2800" b="1" u="sng">
                <a:solidFill>
                  <a:srgbClr val="1F497D"/>
                </a:solidFill>
                <a:latin typeface="宋体" panose="02010600030101010101" pitchFamily="2" charset="-122"/>
              </a:rPr>
              <a:t>         </a:t>
            </a:r>
            <a:r>
              <a:rPr lang="zh-CN" altLang="en-US" sz="2800" b="1">
                <a:latin typeface="宋体" panose="02010600030101010101" pitchFamily="2" charset="-122"/>
              </a:rPr>
              <a:t>流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入</a:t>
            </a:r>
            <a:r>
              <a:rPr lang="zh-CN" altLang="en-US" sz="2800" b="1">
                <a:latin typeface="宋体" panose="02010600030101010101" pitchFamily="2" charset="-122"/>
              </a:rPr>
              <a:t>，</a:t>
            </a: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从</a:t>
            </a:r>
            <a:r>
              <a:rPr lang="zh-CN" altLang="en-US" sz="2800" b="1" u="sng">
                <a:latin typeface="宋体" panose="02010600030101010101" pitchFamily="2" charset="-122"/>
              </a:rPr>
              <a:t>          </a:t>
            </a:r>
            <a:r>
              <a:rPr lang="zh-CN" altLang="en-US" sz="2800" b="1">
                <a:latin typeface="宋体" panose="02010600030101010101" pitchFamily="2" charset="-122"/>
              </a:rPr>
              <a:t>流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出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）必须正确选择</a:t>
            </a:r>
            <a:r>
              <a:rPr lang="zh-CN" altLang="en-US" sz="2800" b="1">
                <a:solidFill>
                  <a:srgbClr val="1F497D"/>
                </a:solidFill>
                <a:latin typeface="宋体" panose="02010600030101010101" pitchFamily="2" charset="-122"/>
              </a:rPr>
              <a:t>电流表</a:t>
            </a:r>
            <a:r>
              <a:rPr lang="zh-CN" altLang="en-US" sz="2800" b="1" u="sng">
                <a:solidFill>
                  <a:srgbClr val="1F497D"/>
                </a:solidFill>
                <a:latin typeface="宋体" panose="02010600030101010101" pitchFamily="2" charset="-122"/>
              </a:rPr>
              <a:t>       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不允许把电流表</a:t>
            </a:r>
            <a:r>
              <a:rPr lang="zh-CN" altLang="en-US" sz="2800" b="1" u="sng">
                <a:solidFill>
                  <a:srgbClr val="CC0000"/>
                </a:solidFill>
                <a:latin typeface="宋体" panose="02010600030101010101" pitchFamily="2" charset="-122"/>
              </a:rPr>
              <a:t>                  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！</a:t>
            </a:r>
          </a:p>
        </p:txBody>
      </p:sp>
      <p:sp>
        <p:nvSpPr>
          <p:cNvPr id="35844" name="文本框 38915">
            <a:extLst>
              <a:ext uri="{FF2B5EF4-FFF2-40B4-BE49-F238E27FC236}">
                <a16:creationId xmlns:a16="http://schemas.microsoft.com/office/drawing/2014/main" id="{8CE0538E-FA1B-4D3D-8DB4-80681EA85E01}"/>
              </a:ext>
            </a:extLst>
          </p:cNvPr>
          <p:cNvSpPr/>
          <p:nvPr/>
        </p:nvSpPr>
        <p:spPr>
          <a:xfrm>
            <a:off x="6802438" y="1665288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anose="02010600030101010101" pitchFamily="2" charset="-122"/>
                <a:sym typeface="Wingdings"/>
              </a:rPr>
              <a:t>串联</a:t>
            </a:r>
            <a:endParaRPr sz="24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35845" name="文本框 38916">
            <a:extLst>
              <a:ext uri="{FF2B5EF4-FFF2-40B4-BE49-F238E27FC236}">
                <a16:creationId xmlns:a16="http://schemas.microsoft.com/office/drawing/2014/main" id="{095E771D-DBFC-45B7-96E7-34CA2378E862}"/>
              </a:ext>
            </a:extLst>
          </p:cNvPr>
          <p:cNvSpPr/>
          <p:nvPr/>
        </p:nvSpPr>
        <p:spPr>
          <a:xfrm>
            <a:off x="5434013" y="2170113"/>
            <a:ext cx="14017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正接线柱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35846" name="文本框 38917">
            <a:extLst>
              <a:ext uri="{FF2B5EF4-FFF2-40B4-BE49-F238E27FC236}">
                <a16:creationId xmlns:a16="http://schemas.microsoft.com/office/drawing/2014/main" id="{86FD6039-B193-4513-805F-AE3DAE850C62}"/>
              </a:ext>
            </a:extLst>
          </p:cNvPr>
          <p:cNvSpPr/>
          <p:nvPr/>
        </p:nvSpPr>
        <p:spPr>
          <a:xfrm>
            <a:off x="1330325" y="2530475"/>
            <a:ext cx="14017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负接线柱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35847" name="文本框 38918">
            <a:extLst>
              <a:ext uri="{FF2B5EF4-FFF2-40B4-BE49-F238E27FC236}">
                <a16:creationId xmlns:a16="http://schemas.microsoft.com/office/drawing/2014/main" id="{720050A8-0A23-4824-ABCE-2FD8FBA227E9}"/>
              </a:ext>
            </a:extLst>
          </p:cNvPr>
          <p:cNvSpPr/>
          <p:nvPr/>
        </p:nvSpPr>
        <p:spPr>
          <a:xfrm>
            <a:off x="5757863" y="2925763"/>
            <a:ext cx="8937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anose="02010600030101010101" pitchFamily="2" charset="-122"/>
                <a:sym typeface="Wingdings"/>
              </a:rPr>
              <a:t>量程</a:t>
            </a:r>
            <a:endParaRPr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35848" name="文本框 38919">
            <a:extLst>
              <a:ext uri="{FF2B5EF4-FFF2-40B4-BE49-F238E27FC236}">
                <a16:creationId xmlns:a16="http://schemas.microsoft.com/office/drawing/2014/main" id="{3D04C563-7AA1-48C7-823E-003C105FF6F6}"/>
              </a:ext>
            </a:extLst>
          </p:cNvPr>
          <p:cNvSpPr/>
          <p:nvPr/>
        </p:nvSpPr>
        <p:spPr>
          <a:xfrm>
            <a:off x="5038725" y="3394075"/>
            <a:ext cx="29257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anose="02010600030101010101" pitchFamily="2" charset="-122"/>
                <a:sym typeface="Wingdings"/>
              </a:rPr>
              <a:t>直接连到电源的两极</a:t>
            </a:r>
            <a:endParaRPr sz="24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6" grpId="0" animBg="1"/>
      <p:bldP spid="35847" grpId="0" animBg="1"/>
      <p:bldP spid="358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图片 39937" descr="12">
            <a:extLst>
              <a:ext uri="{FF2B5EF4-FFF2-40B4-BE49-F238E27FC236}">
                <a16:creationId xmlns:a16="http://schemas.microsoft.com/office/drawing/2014/main" id="{2CA67AC6-0D91-47C9-A1C8-C5BBCEFE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754188"/>
            <a:ext cx="3411538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图片 39938" descr="10">
            <a:extLst>
              <a:ext uri="{FF2B5EF4-FFF2-40B4-BE49-F238E27FC236}">
                <a16:creationId xmlns:a16="http://schemas.microsoft.com/office/drawing/2014/main" id="{12EDFEB1-3786-4A71-B57E-88D11CBF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744663"/>
            <a:ext cx="341153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文本框 39939">
            <a:extLst>
              <a:ext uri="{FF2B5EF4-FFF2-40B4-BE49-F238E27FC236}">
                <a16:creationId xmlns:a16="http://schemas.microsoft.com/office/drawing/2014/main" id="{A5F384B3-79C4-4CB4-8025-5C7863BD5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5719763"/>
            <a:ext cx="1258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读数：</a:t>
            </a:r>
          </a:p>
        </p:txBody>
      </p:sp>
      <p:sp>
        <p:nvSpPr>
          <p:cNvPr id="36869" name="文本框 39940">
            <a:extLst>
              <a:ext uri="{FF2B5EF4-FFF2-40B4-BE49-F238E27FC236}">
                <a16:creationId xmlns:a16="http://schemas.microsoft.com/office/drawing/2014/main" id="{4D0563DE-66AF-4C7A-B90C-36EDCC7906C9}"/>
              </a:ext>
            </a:extLst>
          </p:cNvPr>
          <p:cNvSpPr/>
          <p:nvPr/>
        </p:nvSpPr>
        <p:spPr>
          <a:xfrm>
            <a:off x="6121400" y="5732463"/>
            <a:ext cx="14478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2.4A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13670" name="文本框 39941">
            <a:extLst>
              <a:ext uri="{FF2B5EF4-FFF2-40B4-BE49-F238E27FC236}">
                <a16:creationId xmlns:a16="http://schemas.microsoft.com/office/drawing/2014/main" id="{EF1A19F1-2B03-4173-8DF7-F9FA2BFC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92150"/>
            <a:ext cx="365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0D0D0D"/>
                </a:solidFill>
                <a:ea typeface="黑体" panose="02010609060101010101" pitchFamily="49" charset="-122"/>
              </a:rPr>
              <a:t>电流表的读数</a:t>
            </a:r>
          </a:p>
        </p:txBody>
      </p:sp>
      <p:sp>
        <p:nvSpPr>
          <p:cNvPr id="36871" name="文本框 39942">
            <a:extLst>
              <a:ext uri="{FF2B5EF4-FFF2-40B4-BE49-F238E27FC236}">
                <a16:creationId xmlns:a16="http://schemas.microsoft.com/office/drawing/2014/main" id="{7BDC5125-8379-4A74-8982-C0179DAE5BAD}"/>
              </a:ext>
            </a:extLst>
          </p:cNvPr>
          <p:cNvSpPr/>
          <p:nvPr/>
        </p:nvSpPr>
        <p:spPr>
          <a:xfrm>
            <a:off x="2411413" y="5719763"/>
            <a:ext cx="11334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0.36A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13672" name="文本框 39943">
            <a:extLst>
              <a:ext uri="{FF2B5EF4-FFF2-40B4-BE49-F238E27FC236}">
                <a16:creationId xmlns:a16="http://schemas.microsoft.com/office/drawing/2014/main" id="{4512E318-B22B-4337-A094-7932054C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5697538"/>
            <a:ext cx="12588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读数：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文本框 40961">
            <a:extLst>
              <a:ext uri="{FF2B5EF4-FFF2-40B4-BE49-F238E27FC236}">
                <a16:creationId xmlns:a16="http://schemas.microsoft.com/office/drawing/2014/main" id="{A2F08523-5235-484C-9B8F-053AC528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39850"/>
            <a:ext cx="7650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如图所示的四个电路图中，电流表能测量并联电</a:t>
            </a:r>
          </a:p>
          <a:p>
            <a:pPr eaLnBrk="1" hangingPunct="1"/>
            <a:r>
              <a:rPr lang="zh-CN" altLang="en-US" sz="2800" b="1"/>
              <a:t>路中通过灯L1电流的是（         ）:</a:t>
            </a:r>
          </a:p>
        </p:txBody>
      </p:sp>
      <p:pic>
        <p:nvPicPr>
          <p:cNvPr id="114691" name="内容占位符 40962">
            <a:extLst>
              <a:ext uri="{FF2B5EF4-FFF2-40B4-BE49-F238E27FC236}">
                <a16:creationId xmlns:a16="http://schemas.microsoft.com/office/drawing/2014/main" id="{FFC4ACDF-4E58-4569-85B2-FC26FB8DF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2924175"/>
            <a:ext cx="7848600" cy="25606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7892" name="文本框 40963">
            <a:extLst>
              <a:ext uri="{FF2B5EF4-FFF2-40B4-BE49-F238E27FC236}">
                <a16:creationId xmlns:a16="http://schemas.microsoft.com/office/drawing/2014/main" id="{B227B603-EB0A-4400-B539-B9B76FA64118}"/>
              </a:ext>
            </a:extLst>
          </p:cNvPr>
          <p:cNvSpPr/>
          <p:nvPr/>
        </p:nvSpPr>
        <p:spPr>
          <a:xfrm>
            <a:off x="5038725" y="1844675"/>
            <a:ext cx="4413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33"/>
                </a:solidFill>
                <a:sym typeface="Wingdings"/>
              </a:rPr>
              <a:t>D</a:t>
            </a:r>
            <a:endParaRPr sz="2800" b="1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文本框 41985">
            <a:extLst>
              <a:ext uri="{FF2B5EF4-FFF2-40B4-BE49-F238E27FC236}">
                <a16:creationId xmlns:a16="http://schemas.microsoft.com/office/drawing/2014/main" id="{811EA0FF-9582-4FE7-B0B2-E4624794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1196975"/>
            <a:ext cx="8083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在图所示的电路中，电流表的连接正确的是(        ):</a:t>
            </a:r>
          </a:p>
        </p:txBody>
      </p:sp>
      <p:pic>
        <p:nvPicPr>
          <p:cNvPr id="115715" name="内容占位符 41986">
            <a:extLst>
              <a:ext uri="{FF2B5EF4-FFF2-40B4-BE49-F238E27FC236}">
                <a16:creationId xmlns:a16="http://schemas.microsoft.com/office/drawing/2014/main" id="{EABA75D0-C368-4664-A0E8-B0D5F0C719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2312988"/>
            <a:ext cx="8229600" cy="274161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8916" name="文本框 41987">
            <a:extLst>
              <a:ext uri="{FF2B5EF4-FFF2-40B4-BE49-F238E27FC236}">
                <a16:creationId xmlns:a16="http://schemas.microsoft.com/office/drawing/2014/main" id="{5B8487B3-E9A6-4C46-AE34-E8029986FFEE}"/>
              </a:ext>
            </a:extLst>
          </p:cNvPr>
          <p:cNvSpPr/>
          <p:nvPr/>
        </p:nvSpPr>
        <p:spPr>
          <a:xfrm>
            <a:off x="7812088" y="1233488"/>
            <a:ext cx="43973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33"/>
                </a:solidFill>
                <a:sym typeface="Wingdings"/>
              </a:rPr>
              <a:t>C</a:t>
            </a:r>
            <a:endParaRPr sz="2800" b="1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文本框 43009">
            <a:extLst>
              <a:ext uri="{FF2B5EF4-FFF2-40B4-BE49-F238E27FC236}">
                <a16:creationId xmlns:a16="http://schemas.microsoft.com/office/drawing/2014/main" id="{2D7D77D8-2A2B-46E2-94F0-ECD9B8C7E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3950"/>
            <a:ext cx="814387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/>
              <a:t>有0～0.6A和0～3A两个量程的电流表，小明在某次测量中使用0～0.6A量程，从0～3A量程的刻度盘上发现指针正好指在2.3A的刻度线上，则测得实际电流为（       ）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3200" b="1"/>
              <a:t>A.0.43A             B.0.46A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3200" b="1"/>
              <a:t>C.0.7A               D.2.3A</a:t>
            </a:r>
          </a:p>
        </p:txBody>
      </p:sp>
      <p:sp>
        <p:nvSpPr>
          <p:cNvPr id="39939" name="文本框 43010">
            <a:extLst>
              <a:ext uri="{FF2B5EF4-FFF2-40B4-BE49-F238E27FC236}">
                <a16:creationId xmlns:a16="http://schemas.microsoft.com/office/drawing/2014/main" id="{4955BC27-E2AA-406A-A366-89E3AFF34DCF}"/>
              </a:ext>
            </a:extLst>
          </p:cNvPr>
          <p:cNvSpPr/>
          <p:nvPr/>
        </p:nvSpPr>
        <p:spPr>
          <a:xfrm>
            <a:off x="5867400" y="3500438"/>
            <a:ext cx="62071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B</a:t>
            </a:r>
            <a:endParaRPr sz="32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8">
            <a:extLst>
              <a:ext uri="{FF2B5EF4-FFF2-40B4-BE49-F238E27FC236}">
                <a16:creationId xmlns:a16="http://schemas.microsoft.com/office/drawing/2014/main" id="{0E98CB2B-2036-496C-8D90-716AE5BE4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484313"/>
            <a:ext cx="716438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　　1．根据所给电路图连接实物图。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7763" name="Picture 3" descr="H:\2\人教教参资源\九\图\铡刀开关.JPG">
            <a:extLst>
              <a:ext uri="{FF2B5EF4-FFF2-40B4-BE49-F238E27FC236}">
                <a16:creationId xmlns:a16="http://schemas.microsoft.com/office/drawing/2014/main" id="{A84E2DAB-D30D-4F62-9974-FE02CF0F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11477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5" descr="H:\2\人教教参资源\九\图\小灯泡.JPG">
            <a:extLst>
              <a:ext uri="{FF2B5EF4-FFF2-40B4-BE49-F238E27FC236}">
                <a16:creationId xmlns:a16="http://schemas.microsoft.com/office/drawing/2014/main" id="{8CAF0F2D-69B6-4C54-AC3C-A176F9A0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573463"/>
            <a:ext cx="12239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10" descr="H:\2\人教教参资源\九\图\电池组.JPG">
            <a:extLst>
              <a:ext uri="{FF2B5EF4-FFF2-40B4-BE49-F238E27FC236}">
                <a16:creationId xmlns:a16="http://schemas.microsoft.com/office/drawing/2014/main" id="{5152F162-FA4C-44F4-AA45-747DFB56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133600"/>
            <a:ext cx="18319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5" descr="H:\2\人教教参资源\九\图\小灯泡.JPG">
            <a:extLst>
              <a:ext uri="{FF2B5EF4-FFF2-40B4-BE49-F238E27FC236}">
                <a16:creationId xmlns:a16="http://schemas.microsoft.com/office/drawing/2014/main" id="{F089C7FA-C95C-4648-A141-ABCDE58F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5194300"/>
            <a:ext cx="12239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文本框 44038">
            <a:extLst>
              <a:ext uri="{FF2B5EF4-FFF2-40B4-BE49-F238E27FC236}">
                <a16:creationId xmlns:a16="http://schemas.microsoft.com/office/drawing/2014/main" id="{F3178D89-35B3-4B2A-9468-2A566992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4724400"/>
            <a:ext cx="715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  <a:endParaRPr lang="en-US" altLang="zh-CN" sz="2400" b="1"/>
          </a:p>
        </p:txBody>
      </p:sp>
      <p:sp>
        <p:nvSpPr>
          <p:cNvPr id="117768" name="文本框 44039">
            <a:extLst>
              <a:ext uri="{FF2B5EF4-FFF2-40B4-BE49-F238E27FC236}">
                <a16:creationId xmlns:a16="http://schemas.microsoft.com/office/drawing/2014/main" id="{7248B4C1-FC10-448F-9085-8DC811626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3284538"/>
            <a:ext cx="7159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1</a:t>
            </a:r>
            <a:endParaRPr lang="en-US" altLang="zh-CN" sz="2400" b="1"/>
          </a:p>
        </p:txBody>
      </p:sp>
      <p:grpSp>
        <p:nvGrpSpPr>
          <p:cNvPr id="117769" name="组合 44040">
            <a:extLst>
              <a:ext uri="{FF2B5EF4-FFF2-40B4-BE49-F238E27FC236}">
                <a16:creationId xmlns:a16="http://schemas.microsoft.com/office/drawing/2014/main" id="{279865EE-EF82-4869-9932-FE29C0D847B3}"/>
              </a:ext>
            </a:extLst>
          </p:cNvPr>
          <p:cNvGrpSpPr>
            <a:grpSpLocks/>
          </p:cNvGrpSpPr>
          <p:nvPr/>
        </p:nvGrpSpPr>
        <p:grpSpPr bwMode="auto">
          <a:xfrm>
            <a:off x="719138" y="3068638"/>
            <a:ext cx="2743200" cy="2144712"/>
            <a:chOff x="0" y="0"/>
            <a:chExt cx="1728" cy="1351"/>
          </a:xfrm>
        </p:grpSpPr>
        <p:sp>
          <p:nvSpPr>
            <p:cNvPr id="117770" name="文本框 44041">
              <a:extLst>
                <a:ext uri="{FF2B5EF4-FFF2-40B4-BE49-F238E27FC236}">
                  <a16:creationId xmlns:a16="http://schemas.microsoft.com/office/drawing/2014/main" id="{9C44740E-EEF3-4119-94F9-D32AE1AA0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852"/>
              <a:ext cx="3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/>
            </a:p>
          </p:txBody>
        </p:sp>
        <p:sp>
          <p:nvSpPr>
            <p:cNvPr id="117771" name="文本框 44042">
              <a:extLst>
                <a:ext uri="{FF2B5EF4-FFF2-40B4-BE49-F238E27FC236}">
                  <a16:creationId xmlns:a16="http://schemas.microsoft.com/office/drawing/2014/main" id="{B0351552-DE15-4E5C-987F-275722F2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331"/>
              <a:ext cx="35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/>
            </a:p>
          </p:txBody>
        </p:sp>
        <p:sp>
          <p:nvSpPr>
            <p:cNvPr id="117772" name="Rectangle 102">
              <a:extLst>
                <a:ext uri="{FF2B5EF4-FFF2-40B4-BE49-F238E27FC236}">
                  <a16:creationId xmlns:a16="http://schemas.microsoft.com/office/drawing/2014/main" id="{B12B6FB2-F81E-42F4-9A69-9C475E047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27"/>
              <a:ext cx="1592" cy="105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117773" name="组合 44044">
              <a:extLst>
                <a:ext uri="{FF2B5EF4-FFF2-40B4-BE49-F238E27FC236}">
                  <a16:creationId xmlns:a16="http://schemas.microsoft.com/office/drawing/2014/main" id="{87347A30-C684-4C57-8586-1E4CB364F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" y="0"/>
              <a:ext cx="67" cy="263"/>
              <a:chOff x="0" y="0"/>
              <a:chExt cx="85" cy="340"/>
            </a:xfrm>
          </p:grpSpPr>
          <p:sp>
            <p:nvSpPr>
              <p:cNvPr id="117774" name="Rectangle 23">
                <a:extLst>
                  <a:ext uri="{FF2B5EF4-FFF2-40B4-BE49-F238E27FC236}">
                    <a16:creationId xmlns:a16="http://schemas.microsoft.com/office/drawing/2014/main" id="{91F0C6B3-5D5B-42C9-BA99-EFED0B74D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7775" name="Line 24">
                <a:extLst>
                  <a:ext uri="{FF2B5EF4-FFF2-40B4-BE49-F238E27FC236}">
                    <a16:creationId xmlns:a16="http://schemas.microsoft.com/office/drawing/2014/main" id="{BC9095B3-85CB-411B-9CA0-7F2CAEEDE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776" name="Line 25">
                <a:extLst>
                  <a:ext uri="{FF2B5EF4-FFF2-40B4-BE49-F238E27FC236}">
                    <a16:creationId xmlns:a16="http://schemas.microsoft.com/office/drawing/2014/main" id="{CAFE5CD5-A3D0-4491-AA94-3ACB355C2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7777" name="组合 44048">
              <a:extLst>
                <a:ext uri="{FF2B5EF4-FFF2-40B4-BE49-F238E27FC236}">
                  <a16:creationId xmlns:a16="http://schemas.microsoft.com/office/drawing/2014/main" id="{5EDBB8CF-0AEC-4AF1-887F-9B68429D5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4" y="40"/>
              <a:ext cx="223" cy="132"/>
              <a:chOff x="0" y="0"/>
              <a:chExt cx="256" cy="142"/>
            </a:xfrm>
          </p:grpSpPr>
          <p:sp>
            <p:nvSpPr>
              <p:cNvPr id="117778" name="Rectangle 15">
                <a:extLst>
                  <a:ext uri="{FF2B5EF4-FFF2-40B4-BE49-F238E27FC236}">
                    <a16:creationId xmlns:a16="http://schemas.microsoft.com/office/drawing/2014/main" id="{52F347D6-723D-4F1C-87C6-A7D9B6378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7779" name="Line 16">
                <a:extLst>
                  <a:ext uri="{FF2B5EF4-FFF2-40B4-BE49-F238E27FC236}">
                    <a16:creationId xmlns:a16="http://schemas.microsoft.com/office/drawing/2014/main" id="{11FE02B3-1DAF-4942-A6CA-BC7116B3E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780" name="Oval 17">
                <a:extLst>
                  <a:ext uri="{FF2B5EF4-FFF2-40B4-BE49-F238E27FC236}">
                    <a16:creationId xmlns:a16="http://schemas.microsoft.com/office/drawing/2014/main" id="{163B6A82-9B0D-4D69-8174-EE48AE986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grpSp>
          <p:nvGrpSpPr>
            <p:cNvPr id="117781" name="组合 44052">
              <a:extLst>
                <a:ext uri="{FF2B5EF4-FFF2-40B4-BE49-F238E27FC236}">
                  <a16:creationId xmlns:a16="http://schemas.microsoft.com/office/drawing/2014/main" id="{23AB84A4-93D3-40D3-86B3-EFB877DB4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17"/>
              <a:ext cx="354" cy="343"/>
              <a:chOff x="0" y="0"/>
              <a:chExt cx="386" cy="363"/>
            </a:xfrm>
          </p:grpSpPr>
          <p:sp>
            <p:nvSpPr>
              <p:cNvPr id="117782" name="Oval 197">
                <a:extLst>
                  <a:ext uri="{FF2B5EF4-FFF2-40B4-BE49-F238E27FC236}">
                    <a16:creationId xmlns:a16="http://schemas.microsoft.com/office/drawing/2014/main" id="{520F083C-758F-4D6E-BD98-9816466FD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6"/>
                <a:ext cx="313" cy="317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7783" name="Text Box 198">
                <a:extLst>
                  <a:ext uri="{FF2B5EF4-FFF2-40B4-BE49-F238E27FC236}">
                    <a16:creationId xmlns:a16="http://schemas.microsoft.com/office/drawing/2014/main" id="{A4ABF977-0C71-4877-9F5F-6393DBFB4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7784" name="Line 51">
              <a:extLst>
                <a:ext uri="{FF2B5EF4-FFF2-40B4-BE49-F238E27FC236}">
                  <a16:creationId xmlns:a16="http://schemas.microsoft.com/office/drawing/2014/main" id="{2914ECAD-4F91-4F41-B915-6E6451B37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670"/>
              <a:ext cx="159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785" name="AutoShape 187">
              <a:extLst>
                <a:ext uri="{FF2B5EF4-FFF2-40B4-BE49-F238E27FC236}">
                  <a16:creationId xmlns:a16="http://schemas.microsoft.com/office/drawing/2014/main" id="{B398B64E-B2B5-4E80-B1CF-A70B66B11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535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17786" name="AutoShape 187">
              <a:extLst>
                <a:ext uri="{FF2B5EF4-FFF2-40B4-BE49-F238E27FC236}">
                  <a16:creationId xmlns:a16="http://schemas.microsoft.com/office/drawing/2014/main" id="{7F398530-8102-41C0-8CAC-87D3A6F3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034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117787" name="组合 44058">
              <a:extLst>
                <a:ext uri="{FF2B5EF4-FFF2-40B4-BE49-F238E27FC236}">
                  <a16:creationId xmlns:a16="http://schemas.microsoft.com/office/drawing/2014/main" id="{32E09707-943E-40D0-BFD1-33DFFCE6C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1011"/>
              <a:ext cx="431" cy="340"/>
              <a:chOff x="0" y="0"/>
              <a:chExt cx="448" cy="363"/>
            </a:xfrm>
          </p:grpSpPr>
          <p:sp>
            <p:nvSpPr>
              <p:cNvPr id="117788" name="Oval 197">
                <a:extLst>
                  <a:ext uri="{FF2B5EF4-FFF2-40B4-BE49-F238E27FC236}">
                    <a16:creationId xmlns:a16="http://schemas.microsoft.com/office/drawing/2014/main" id="{88122D8B-5604-4068-B025-5E30F7326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7789" name="Text Box 198">
                <a:extLst>
                  <a:ext uri="{FF2B5EF4-FFF2-40B4-BE49-F238E27FC236}">
                    <a16:creationId xmlns:a16="http://schemas.microsoft.com/office/drawing/2014/main" id="{EF6598BD-B678-4949-9B7B-5BA2C9A11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48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7790" name="组合 44061">
            <a:extLst>
              <a:ext uri="{FF2B5EF4-FFF2-40B4-BE49-F238E27FC236}">
                <a16:creationId xmlns:a16="http://schemas.microsoft.com/office/drawing/2014/main" id="{65B192DC-0DC2-4158-A2C6-7621195414B3}"/>
              </a:ext>
            </a:extLst>
          </p:cNvPr>
          <p:cNvGrpSpPr>
            <a:grpSpLocks/>
          </p:cNvGrpSpPr>
          <p:nvPr/>
        </p:nvGrpSpPr>
        <p:grpSpPr bwMode="auto">
          <a:xfrm>
            <a:off x="5040313" y="4689475"/>
            <a:ext cx="1455737" cy="1584325"/>
            <a:chOff x="0" y="0"/>
            <a:chExt cx="690" cy="817"/>
          </a:xfrm>
        </p:grpSpPr>
        <p:pic>
          <p:nvPicPr>
            <p:cNvPr id="117791" name="Picture 6" descr="H:\2\人教教参资源\九\图\电流表.JPG">
              <a:extLst>
                <a:ext uri="{FF2B5EF4-FFF2-40B4-BE49-F238E27FC236}">
                  <a16:creationId xmlns:a16="http://schemas.microsoft.com/office/drawing/2014/main" id="{39C3CA52-1E28-4987-87E4-E7B451ADB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90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92" name="矩形 44063">
              <a:extLst>
                <a:ext uri="{FF2B5EF4-FFF2-40B4-BE49-F238E27FC236}">
                  <a16:creationId xmlns:a16="http://schemas.microsoft.com/office/drawing/2014/main" id="{B3985B99-007D-49F8-BCD7-F89AEFC27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82"/>
              <a:ext cx="9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7793" name="文本框 44064">
              <a:extLst>
                <a:ext uri="{FF2B5EF4-FFF2-40B4-BE49-F238E27FC236}">
                  <a16:creationId xmlns:a16="http://schemas.microsoft.com/office/drawing/2014/main" id="{7691EC71-9743-4210-A714-688E3532D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" y="95"/>
              <a:ext cx="45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/>
            </a:p>
          </p:txBody>
        </p:sp>
      </p:grpSp>
      <p:grpSp>
        <p:nvGrpSpPr>
          <p:cNvPr id="117794" name="组合 44065">
            <a:extLst>
              <a:ext uri="{FF2B5EF4-FFF2-40B4-BE49-F238E27FC236}">
                <a16:creationId xmlns:a16="http://schemas.microsoft.com/office/drawing/2014/main" id="{CF8CAB4F-B75A-4765-8459-6FD0EC608557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033713"/>
            <a:ext cx="1209675" cy="1584325"/>
            <a:chOff x="0" y="0"/>
            <a:chExt cx="671" cy="794"/>
          </a:xfrm>
        </p:grpSpPr>
        <p:pic>
          <p:nvPicPr>
            <p:cNvPr id="117795" name="Picture 6" descr="H:\2\人教教参资源\九\图\电流表.JPG">
              <a:extLst>
                <a:ext uri="{FF2B5EF4-FFF2-40B4-BE49-F238E27FC236}">
                  <a16:creationId xmlns:a16="http://schemas.microsoft.com/office/drawing/2014/main" id="{48349F4A-F880-450E-AAFB-68C9847B7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1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96" name="矩形 44067">
              <a:extLst>
                <a:ext uri="{FF2B5EF4-FFF2-40B4-BE49-F238E27FC236}">
                  <a16:creationId xmlns:a16="http://schemas.microsoft.com/office/drawing/2014/main" id="{4C552166-7994-4570-AF97-BCA937557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181"/>
              <a:ext cx="9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7797" name="文本框 44068">
              <a:extLst>
                <a:ext uri="{FF2B5EF4-FFF2-40B4-BE49-F238E27FC236}">
                  <a16:creationId xmlns:a16="http://schemas.microsoft.com/office/drawing/2014/main" id="{E1C783AE-CCD0-48DA-954D-49C8208A3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72"/>
              <a:ext cx="45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/>
            </a:p>
          </p:txBody>
        </p:sp>
      </p:grpSp>
      <p:pic>
        <p:nvPicPr>
          <p:cNvPr id="11779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75FD55A-D24F-4DAD-A58F-23CD8550D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99" name="组合 44070">
            <a:extLst>
              <a:ext uri="{FF2B5EF4-FFF2-40B4-BE49-F238E27FC236}">
                <a16:creationId xmlns:a16="http://schemas.microsoft.com/office/drawing/2014/main" id="{507FA40C-25E7-4FE3-96CD-349F12343877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76250"/>
            <a:ext cx="2789238" cy="920750"/>
            <a:chOff x="0" y="0"/>
            <a:chExt cx="2231" cy="580"/>
          </a:xfrm>
        </p:grpSpPr>
        <p:pic>
          <p:nvPicPr>
            <p:cNvPr id="117800" name="圆角矩形 1">
              <a:extLst>
                <a:ext uri="{FF2B5EF4-FFF2-40B4-BE49-F238E27FC236}">
                  <a16:creationId xmlns:a16="http://schemas.microsoft.com/office/drawing/2014/main" id="{2FF8EB14-9BF9-48EA-A18C-57475C991F5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01" name="文本框 44072">
              <a:extLst>
                <a:ext uri="{FF2B5EF4-FFF2-40B4-BE49-F238E27FC236}">
                  <a16:creationId xmlns:a16="http://schemas.microsoft.com/office/drawing/2014/main" id="{15909174-9C2A-4F20-82E6-1456036E4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Box 8">
            <a:extLst>
              <a:ext uri="{FF2B5EF4-FFF2-40B4-BE49-F238E27FC236}">
                <a16:creationId xmlns:a16="http://schemas.microsoft.com/office/drawing/2014/main" id="{05E463F9-FA6C-4D9D-BC57-A299B39C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484313"/>
            <a:ext cx="7993063" cy="162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2</a:t>
            </a:r>
            <a:r>
              <a:rPr lang="zh-CN" altLang="en-US" sz="2800" b="1">
                <a:latin typeface="Times New Roman" panose="02020603050405020304" pitchFamily="18" charset="0"/>
              </a:rPr>
              <a:t>．连接实物图，要求两灯并联，开关控制两盏灯，电流表测灯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zh-CN" altLang="en-US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的电流（约1.1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），并画出电路图。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118787" name="组合 45058">
            <a:extLst>
              <a:ext uri="{FF2B5EF4-FFF2-40B4-BE49-F238E27FC236}">
                <a16:creationId xmlns:a16="http://schemas.microsoft.com/office/drawing/2014/main" id="{33C58A1C-1408-4F6A-A60D-44F4BC61694B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2852738"/>
            <a:ext cx="4248150" cy="3092450"/>
            <a:chOff x="0" y="0"/>
            <a:chExt cx="2676" cy="1728"/>
          </a:xfrm>
        </p:grpSpPr>
        <p:pic>
          <p:nvPicPr>
            <p:cNvPr id="118788" name="Picture 3" descr="H:\2\人教教参资源\九\图\铡刀开关.JPG">
              <a:extLst>
                <a:ext uri="{FF2B5EF4-FFF2-40B4-BE49-F238E27FC236}">
                  <a16:creationId xmlns:a16="http://schemas.microsoft.com/office/drawing/2014/main" id="{2418EA2F-C761-49F6-9413-E6D0CCF2F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65"/>
              <a:ext cx="771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89" name="Picture 5" descr="H:\2\人教教参资源\九\图\小灯泡.JPG">
              <a:extLst>
                <a:ext uri="{FF2B5EF4-FFF2-40B4-BE49-F238E27FC236}">
                  <a16:creationId xmlns:a16="http://schemas.microsoft.com/office/drawing/2014/main" id="{873D777F-89D7-4887-8718-062E41D4D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6"/>
              <a:ext cx="822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0" name="Picture 6" descr="H:\2\人教教参资源\九\图\电流表.JPG">
              <a:extLst>
                <a:ext uri="{FF2B5EF4-FFF2-40B4-BE49-F238E27FC236}">
                  <a16:creationId xmlns:a16="http://schemas.microsoft.com/office/drawing/2014/main" id="{56733198-A0E7-4C45-B80C-451D93FF8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" y="772"/>
              <a:ext cx="743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1" name="Picture 10" descr="H:\2\人教教参资源\九\图\电池组.JPG">
              <a:extLst>
                <a:ext uri="{FF2B5EF4-FFF2-40B4-BE49-F238E27FC236}">
                  <a16:creationId xmlns:a16="http://schemas.microsoft.com/office/drawing/2014/main" id="{08CE5D96-B4E1-4E73-8672-B58D4DA96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86"/>
              <a:ext cx="10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2" name="Picture 5" descr="H:\2\人教教参资源\九\图\小灯泡.JPG">
              <a:extLst>
                <a:ext uri="{FF2B5EF4-FFF2-40B4-BE49-F238E27FC236}">
                  <a16:creationId xmlns:a16="http://schemas.microsoft.com/office/drawing/2014/main" id="{2A74098C-904E-46B2-B61A-83E31B285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" y="1141"/>
              <a:ext cx="821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793" name="文本框 45064">
              <a:extLst>
                <a:ext uri="{FF2B5EF4-FFF2-40B4-BE49-F238E27FC236}">
                  <a16:creationId xmlns:a16="http://schemas.microsoft.com/office/drawing/2014/main" id="{F8C4DEAA-737F-4BDE-B6BB-226FE2805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991"/>
              <a:ext cx="41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18794" name="文本框 45065">
              <a:extLst>
                <a:ext uri="{FF2B5EF4-FFF2-40B4-BE49-F238E27FC236}">
                  <a16:creationId xmlns:a16="http://schemas.microsoft.com/office/drawing/2014/main" id="{CC3866E4-A710-441A-B653-6D6B9175B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" y="567"/>
              <a:ext cx="41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18795" name="文本框 45066">
              <a:extLst>
                <a:ext uri="{FF2B5EF4-FFF2-40B4-BE49-F238E27FC236}">
                  <a16:creationId xmlns:a16="http://schemas.microsoft.com/office/drawing/2014/main" id="{DB32D08D-AC3A-490B-8AB5-B7ECB9398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" y="0"/>
              <a:ext cx="41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</a:p>
          </p:txBody>
        </p:sp>
      </p:grpSp>
      <p:pic>
        <p:nvPicPr>
          <p:cNvPr id="11879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BB8FCD2-5B2F-474A-896E-3AA2D4F6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048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97" name="组合 45068">
            <a:extLst>
              <a:ext uri="{FF2B5EF4-FFF2-40B4-BE49-F238E27FC236}">
                <a16:creationId xmlns:a16="http://schemas.microsoft.com/office/drawing/2014/main" id="{5156B1D6-8497-4075-823D-582FC0F35BD3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63563"/>
            <a:ext cx="2789238" cy="920750"/>
            <a:chOff x="0" y="0"/>
            <a:chExt cx="2231" cy="580"/>
          </a:xfrm>
        </p:grpSpPr>
        <p:pic>
          <p:nvPicPr>
            <p:cNvPr id="118798" name="圆角矩形 1">
              <a:extLst>
                <a:ext uri="{FF2B5EF4-FFF2-40B4-BE49-F238E27FC236}">
                  <a16:creationId xmlns:a16="http://schemas.microsoft.com/office/drawing/2014/main" id="{F55B6125-03B1-4CAD-8D69-764FB12847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799" name="文本框 45070">
              <a:extLst>
                <a:ext uri="{FF2B5EF4-FFF2-40B4-BE49-F238E27FC236}">
                  <a16:creationId xmlns:a16="http://schemas.microsoft.com/office/drawing/2014/main" id="{45D662D5-B80D-4FC1-92E6-9DCE5720E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grpSp>
        <p:nvGrpSpPr>
          <p:cNvPr id="118800" name="组合 45071">
            <a:extLst>
              <a:ext uri="{FF2B5EF4-FFF2-40B4-BE49-F238E27FC236}">
                <a16:creationId xmlns:a16="http://schemas.microsoft.com/office/drawing/2014/main" id="{DE86F657-0BE6-48C4-9972-30C6B10C5C10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3536950"/>
            <a:ext cx="2719388" cy="2365375"/>
            <a:chOff x="0" y="0"/>
            <a:chExt cx="4282" cy="3724"/>
          </a:xfrm>
        </p:grpSpPr>
        <p:sp>
          <p:nvSpPr>
            <p:cNvPr id="118801" name="文本框 45072">
              <a:extLst>
                <a:ext uri="{FF2B5EF4-FFF2-40B4-BE49-F238E27FC236}">
                  <a16:creationId xmlns:a16="http://schemas.microsoft.com/office/drawing/2014/main" id="{B88D2C29-9404-4404-9ED0-8C75E0EF5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722"/>
              <a:ext cx="10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/>
            </a:p>
          </p:txBody>
        </p:sp>
        <p:sp>
          <p:nvSpPr>
            <p:cNvPr id="118802" name="文本框 45073">
              <a:extLst>
                <a:ext uri="{FF2B5EF4-FFF2-40B4-BE49-F238E27FC236}">
                  <a16:creationId xmlns:a16="http://schemas.microsoft.com/office/drawing/2014/main" id="{9E76CAD0-51D2-4F73-84E4-A998EAE05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1135"/>
              <a:ext cx="955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/>
            </a:p>
          </p:txBody>
        </p:sp>
        <p:sp>
          <p:nvSpPr>
            <p:cNvPr id="118803" name="Rectangle 102">
              <a:extLst>
                <a:ext uri="{FF2B5EF4-FFF2-40B4-BE49-F238E27FC236}">
                  <a16:creationId xmlns:a16="http://schemas.microsoft.com/office/drawing/2014/main" id="{943FCCDB-1196-4C04-9347-2D8245DD5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7"/>
              <a:ext cx="4283" cy="299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118804" name="组合 45075">
              <a:extLst>
                <a:ext uri="{FF2B5EF4-FFF2-40B4-BE49-F238E27FC236}">
                  <a16:creationId xmlns:a16="http://schemas.microsoft.com/office/drawing/2014/main" id="{45C78CC3-09B9-4F82-8253-DF9309A20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5" y="0"/>
              <a:ext cx="180" cy="747"/>
              <a:chOff x="0" y="0"/>
              <a:chExt cx="85" cy="340"/>
            </a:xfrm>
          </p:grpSpPr>
          <p:sp>
            <p:nvSpPr>
              <p:cNvPr id="118805" name="Rectangle 23">
                <a:extLst>
                  <a:ext uri="{FF2B5EF4-FFF2-40B4-BE49-F238E27FC236}">
                    <a16:creationId xmlns:a16="http://schemas.microsoft.com/office/drawing/2014/main" id="{4042F514-1689-426E-84EE-3287D4D66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8806" name="Line 24">
                <a:extLst>
                  <a:ext uri="{FF2B5EF4-FFF2-40B4-BE49-F238E27FC236}">
                    <a16:creationId xmlns:a16="http://schemas.microsoft.com/office/drawing/2014/main" id="{5A980924-86FB-4423-92BC-BF09352E3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807" name="Line 25">
                <a:extLst>
                  <a:ext uri="{FF2B5EF4-FFF2-40B4-BE49-F238E27FC236}">
                    <a16:creationId xmlns:a16="http://schemas.microsoft.com/office/drawing/2014/main" id="{8EDE2340-4269-4842-A6F8-A11A2AF8F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8808" name="组合 45079">
              <a:extLst>
                <a:ext uri="{FF2B5EF4-FFF2-40B4-BE49-F238E27FC236}">
                  <a16:creationId xmlns:a16="http://schemas.microsoft.com/office/drawing/2014/main" id="{EB699EA9-E5B3-47BD-ABF0-CBA26199B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" y="192"/>
              <a:ext cx="600" cy="375"/>
              <a:chOff x="0" y="0"/>
              <a:chExt cx="256" cy="142"/>
            </a:xfrm>
          </p:grpSpPr>
          <p:sp>
            <p:nvSpPr>
              <p:cNvPr id="118809" name="Rectangle 15">
                <a:extLst>
                  <a:ext uri="{FF2B5EF4-FFF2-40B4-BE49-F238E27FC236}">
                    <a16:creationId xmlns:a16="http://schemas.microsoft.com/office/drawing/2014/main" id="{CE40067F-ED39-482F-B1D4-A9DB64D43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8810" name="Line 16">
                <a:extLst>
                  <a:ext uri="{FF2B5EF4-FFF2-40B4-BE49-F238E27FC236}">
                    <a16:creationId xmlns:a16="http://schemas.microsoft.com/office/drawing/2014/main" id="{8C4E84C3-83B3-4E7F-9667-48B0210EE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811" name="Oval 17">
                <a:extLst>
                  <a:ext uri="{FF2B5EF4-FFF2-40B4-BE49-F238E27FC236}">
                    <a16:creationId xmlns:a16="http://schemas.microsoft.com/office/drawing/2014/main" id="{ACFB6599-6BBA-431B-9852-0C74B283D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sp>
          <p:nvSpPr>
            <p:cNvPr id="118812" name="Line 51">
              <a:extLst>
                <a:ext uri="{FF2B5EF4-FFF2-40B4-BE49-F238E27FC236}">
                  <a16:creationId xmlns:a16="http://schemas.microsoft.com/office/drawing/2014/main" id="{B0A56DAE-9250-4BAF-8E84-4B4182A15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6"/>
              <a:ext cx="3006" cy="4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813" name="AutoShape 187">
              <a:extLst>
                <a:ext uri="{FF2B5EF4-FFF2-40B4-BE49-F238E27FC236}">
                  <a16:creationId xmlns:a16="http://schemas.microsoft.com/office/drawing/2014/main" id="{62DC7D98-8C5E-4065-8339-EC49B091F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1662"/>
              <a:ext cx="663" cy="683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18814" name="AutoShape 187">
              <a:extLst>
                <a:ext uri="{FF2B5EF4-FFF2-40B4-BE49-F238E27FC236}">
                  <a16:creationId xmlns:a16="http://schemas.microsoft.com/office/drawing/2014/main" id="{B0F74894-46AC-462B-B7B2-2802A3EDB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42"/>
              <a:ext cx="660" cy="683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118815" name="组合 45086">
              <a:extLst>
                <a:ext uri="{FF2B5EF4-FFF2-40B4-BE49-F238E27FC236}">
                  <a16:creationId xmlns:a16="http://schemas.microsoft.com/office/drawing/2014/main" id="{0547F927-9EE0-4BF5-A231-E513FB5CB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6" y="1588"/>
              <a:ext cx="1035" cy="856"/>
              <a:chOff x="0" y="0"/>
              <a:chExt cx="448" cy="363"/>
            </a:xfrm>
          </p:grpSpPr>
          <p:sp>
            <p:nvSpPr>
              <p:cNvPr id="118816" name="Oval 197">
                <a:extLst>
                  <a:ext uri="{FF2B5EF4-FFF2-40B4-BE49-F238E27FC236}">
                    <a16:creationId xmlns:a16="http://schemas.microsoft.com/office/drawing/2014/main" id="{C67E57BA-FB39-4BFC-A229-BB9D196B2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8817" name="Text Box 198">
                <a:extLst>
                  <a:ext uri="{FF2B5EF4-FFF2-40B4-BE49-F238E27FC236}">
                    <a16:creationId xmlns:a16="http://schemas.microsoft.com/office/drawing/2014/main" id="{9D7D50EE-F983-4143-973B-8332FA230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48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18818" name="直接连接符 45089">
              <a:extLst>
                <a:ext uri="{FF2B5EF4-FFF2-40B4-BE49-F238E27FC236}">
                  <a16:creationId xmlns:a16="http://schemas.microsoft.com/office/drawing/2014/main" id="{9B56EA6C-16D2-4CA6-A50A-21B49D808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3" y="2042"/>
              <a:ext cx="511" cy="1"/>
            </a:xfrm>
            <a:prstGeom prst="line">
              <a:avLst/>
            </a:prstGeom>
            <a:noFill/>
            <a:ln w="412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Box 8">
            <a:extLst>
              <a:ext uri="{FF2B5EF4-FFF2-40B4-BE49-F238E27FC236}">
                <a16:creationId xmlns:a16="http://schemas.microsoft.com/office/drawing/2014/main" id="{B8FA0E42-51BC-4100-AF3F-C9390F7B6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484313"/>
            <a:ext cx="7993063" cy="162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latin typeface="Times New Roman" panose="02020603050405020304" pitchFamily="18" charset="0"/>
              </a:rPr>
              <a:t>3．连接实物图，要求两灯并联，开关控制两盏灯，电流表测灯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的电流（约</a:t>
            </a:r>
            <a:r>
              <a:rPr lang="en-US" altLang="zh-CN" sz="2800" b="1">
                <a:latin typeface="Times New Roman" panose="02020603050405020304" pitchFamily="18" charset="0"/>
              </a:rPr>
              <a:t>0.5 A</a:t>
            </a:r>
            <a:r>
              <a:rPr lang="zh-CN" altLang="en-US" sz="2800" b="1">
                <a:latin typeface="Times New Roman" panose="02020603050405020304" pitchFamily="18" charset="0"/>
              </a:rPr>
              <a:t>），并画出电路图。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119811" name="组合 46082">
            <a:extLst>
              <a:ext uri="{FF2B5EF4-FFF2-40B4-BE49-F238E27FC236}">
                <a16:creationId xmlns:a16="http://schemas.microsoft.com/office/drawing/2014/main" id="{5581118E-CBAF-418E-8966-002391D3CD3F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889250"/>
            <a:ext cx="4491038" cy="3563938"/>
            <a:chOff x="0" y="0"/>
            <a:chExt cx="2676" cy="1728"/>
          </a:xfrm>
        </p:grpSpPr>
        <p:pic>
          <p:nvPicPr>
            <p:cNvPr id="119812" name="Picture 3" descr="H:\2\人教教参资源\九\图\铡刀开关.JPG">
              <a:extLst>
                <a:ext uri="{FF2B5EF4-FFF2-40B4-BE49-F238E27FC236}">
                  <a16:creationId xmlns:a16="http://schemas.microsoft.com/office/drawing/2014/main" id="{19F33413-841B-4C6B-86E4-9E53A0FAE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65"/>
              <a:ext cx="771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3" name="Picture 5" descr="H:\2\人教教参资源\九\图\小灯泡.JPG">
              <a:extLst>
                <a:ext uri="{FF2B5EF4-FFF2-40B4-BE49-F238E27FC236}">
                  <a16:creationId xmlns:a16="http://schemas.microsoft.com/office/drawing/2014/main" id="{7FADC7F4-1388-4B8E-B427-753EF06CD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6"/>
              <a:ext cx="822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4" name="Picture 6" descr="H:\2\人教教参资源\九\图\电流表.JPG">
              <a:extLst>
                <a:ext uri="{FF2B5EF4-FFF2-40B4-BE49-F238E27FC236}">
                  <a16:creationId xmlns:a16="http://schemas.microsoft.com/office/drawing/2014/main" id="{0182641A-190C-463C-93C0-E67BFFF8F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" y="772"/>
              <a:ext cx="743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5" name="Picture 10" descr="H:\2\人教教参资源\九\图\电池组.JPG">
              <a:extLst>
                <a:ext uri="{FF2B5EF4-FFF2-40B4-BE49-F238E27FC236}">
                  <a16:creationId xmlns:a16="http://schemas.microsoft.com/office/drawing/2014/main" id="{CE565725-ECA9-4977-9DD5-9BEE50114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86"/>
              <a:ext cx="10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6" name="Picture 5" descr="H:\2\人教教参资源\九\图\小灯泡.JPG">
              <a:extLst>
                <a:ext uri="{FF2B5EF4-FFF2-40B4-BE49-F238E27FC236}">
                  <a16:creationId xmlns:a16="http://schemas.microsoft.com/office/drawing/2014/main" id="{9BC91BB0-F73E-449E-8DA7-0BBB23E4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" y="1141"/>
              <a:ext cx="821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7" name="文本框 46088">
              <a:extLst>
                <a:ext uri="{FF2B5EF4-FFF2-40B4-BE49-F238E27FC236}">
                  <a16:creationId xmlns:a16="http://schemas.microsoft.com/office/drawing/2014/main" id="{6E0C9805-9C63-4DD7-8404-5A5B0D898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991"/>
              <a:ext cx="41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19818" name="文本框 46089">
              <a:extLst>
                <a:ext uri="{FF2B5EF4-FFF2-40B4-BE49-F238E27FC236}">
                  <a16:creationId xmlns:a16="http://schemas.microsoft.com/office/drawing/2014/main" id="{31401F91-4962-4609-A272-D87FDA67E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" y="567"/>
              <a:ext cx="41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19819" name="文本框 46090">
              <a:extLst>
                <a:ext uri="{FF2B5EF4-FFF2-40B4-BE49-F238E27FC236}">
                  <a16:creationId xmlns:a16="http://schemas.microsoft.com/office/drawing/2014/main" id="{A4CFD30A-87F8-4F1D-974B-6B38C8716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" y="0"/>
              <a:ext cx="41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19820" name="组合 46091">
            <a:extLst>
              <a:ext uri="{FF2B5EF4-FFF2-40B4-BE49-F238E27FC236}">
                <a16:creationId xmlns:a16="http://schemas.microsoft.com/office/drawing/2014/main" id="{98DEB3DC-8143-459B-8953-67EF13B9C1A5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3232150"/>
            <a:ext cx="2720975" cy="2809875"/>
            <a:chOff x="0" y="0"/>
            <a:chExt cx="1713" cy="1497"/>
          </a:xfrm>
        </p:grpSpPr>
        <p:sp>
          <p:nvSpPr>
            <p:cNvPr id="119821" name="文本框 46092">
              <a:extLst>
                <a:ext uri="{FF2B5EF4-FFF2-40B4-BE49-F238E27FC236}">
                  <a16:creationId xmlns:a16="http://schemas.microsoft.com/office/drawing/2014/main" id="{11819BA6-0BB2-4721-97E6-C48C34797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089"/>
              <a:ext cx="41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/>
            </a:p>
          </p:txBody>
        </p:sp>
        <p:sp>
          <p:nvSpPr>
            <p:cNvPr id="119822" name="文本框 46093">
              <a:extLst>
                <a:ext uri="{FF2B5EF4-FFF2-40B4-BE49-F238E27FC236}">
                  <a16:creationId xmlns:a16="http://schemas.microsoft.com/office/drawing/2014/main" id="{29EEBB03-BD91-4BBF-B3A9-86A56FD85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454"/>
              <a:ext cx="38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/>
            </a:p>
          </p:txBody>
        </p:sp>
        <p:sp>
          <p:nvSpPr>
            <p:cNvPr id="119823" name="Rectangle 102">
              <a:extLst>
                <a:ext uri="{FF2B5EF4-FFF2-40B4-BE49-F238E27FC236}">
                  <a16:creationId xmlns:a16="http://schemas.microsoft.com/office/drawing/2014/main" id="{90AE008F-9281-421E-9657-7E33E7237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9"/>
              <a:ext cx="1713" cy="119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119824" name="组合 46095">
              <a:extLst>
                <a:ext uri="{FF2B5EF4-FFF2-40B4-BE49-F238E27FC236}">
                  <a16:creationId xmlns:a16="http://schemas.microsoft.com/office/drawing/2014/main" id="{01C7D4D2-EDD3-4148-BA0E-83CAC19E8D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0"/>
              <a:ext cx="72" cy="299"/>
              <a:chOff x="0" y="0"/>
              <a:chExt cx="85" cy="340"/>
            </a:xfrm>
          </p:grpSpPr>
          <p:sp>
            <p:nvSpPr>
              <p:cNvPr id="119825" name="Rectangle 23">
                <a:extLst>
                  <a:ext uri="{FF2B5EF4-FFF2-40B4-BE49-F238E27FC236}">
                    <a16:creationId xmlns:a16="http://schemas.microsoft.com/office/drawing/2014/main" id="{A1A544C3-641C-4792-9D6A-7CBF86169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9826" name="Line 24">
                <a:extLst>
                  <a:ext uri="{FF2B5EF4-FFF2-40B4-BE49-F238E27FC236}">
                    <a16:creationId xmlns:a16="http://schemas.microsoft.com/office/drawing/2014/main" id="{45C425FA-F862-43B0-B0BF-1639E3F89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827" name="Line 25">
                <a:extLst>
                  <a:ext uri="{FF2B5EF4-FFF2-40B4-BE49-F238E27FC236}">
                    <a16:creationId xmlns:a16="http://schemas.microsoft.com/office/drawing/2014/main" id="{FC7A7C2D-5607-428B-8126-DFD51DA00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9828" name="组合 46099">
              <a:extLst>
                <a:ext uri="{FF2B5EF4-FFF2-40B4-BE49-F238E27FC236}">
                  <a16:creationId xmlns:a16="http://schemas.microsoft.com/office/drawing/2014/main" id="{269830EC-AD8E-4A90-8797-4CE384242C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" y="77"/>
              <a:ext cx="240" cy="150"/>
              <a:chOff x="0" y="0"/>
              <a:chExt cx="256" cy="142"/>
            </a:xfrm>
          </p:grpSpPr>
          <p:sp>
            <p:nvSpPr>
              <p:cNvPr id="119829" name="Rectangle 15">
                <a:extLst>
                  <a:ext uri="{FF2B5EF4-FFF2-40B4-BE49-F238E27FC236}">
                    <a16:creationId xmlns:a16="http://schemas.microsoft.com/office/drawing/2014/main" id="{E223FA84-397E-437B-A44F-D3420FAEF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9830" name="Line 16">
                <a:extLst>
                  <a:ext uri="{FF2B5EF4-FFF2-40B4-BE49-F238E27FC236}">
                    <a16:creationId xmlns:a16="http://schemas.microsoft.com/office/drawing/2014/main" id="{7B22771E-AC66-47B1-BE5D-72875FB2D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831" name="Oval 17">
                <a:extLst>
                  <a:ext uri="{FF2B5EF4-FFF2-40B4-BE49-F238E27FC236}">
                    <a16:creationId xmlns:a16="http://schemas.microsoft.com/office/drawing/2014/main" id="{867DA4E6-FB9C-49F5-BC89-5F742BF7C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sp>
          <p:nvSpPr>
            <p:cNvPr id="119832" name="Line 51">
              <a:extLst>
                <a:ext uri="{FF2B5EF4-FFF2-40B4-BE49-F238E27FC236}">
                  <a16:creationId xmlns:a16="http://schemas.microsoft.com/office/drawing/2014/main" id="{412D700D-5031-4B99-A3E9-06220C440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8"/>
              <a:ext cx="1713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833" name="AutoShape 187">
              <a:extLst>
                <a:ext uri="{FF2B5EF4-FFF2-40B4-BE49-F238E27FC236}">
                  <a16:creationId xmlns:a16="http://schemas.microsoft.com/office/drawing/2014/main" id="{4D3E340A-804B-4910-9C4A-B13A78637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665"/>
              <a:ext cx="265" cy="273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19834" name="AutoShape 187">
              <a:extLst>
                <a:ext uri="{FF2B5EF4-FFF2-40B4-BE49-F238E27FC236}">
                  <a16:creationId xmlns:a16="http://schemas.microsoft.com/office/drawing/2014/main" id="{B26E8BBE-D1B5-4960-9727-9C3817840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17"/>
              <a:ext cx="264" cy="273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119835" name="组合 46106">
              <a:extLst>
                <a:ext uri="{FF2B5EF4-FFF2-40B4-BE49-F238E27FC236}">
                  <a16:creationId xmlns:a16="http://schemas.microsoft.com/office/drawing/2014/main" id="{A409F58D-1B90-4659-944A-68A2504DE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" y="1155"/>
              <a:ext cx="414" cy="342"/>
              <a:chOff x="0" y="0"/>
              <a:chExt cx="448" cy="363"/>
            </a:xfrm>
          </p:grpSpPr>
          <p:sp>
            <p:nvSpPr>
              <p:cNvPr id="119836" name="Oval 197">
                <a:extLst>
                  <a:ext uri="{FF2B5EF4-FFF2-40B4-BE49-F238E27FC236}">
                    <a16:creationId xmlns:a16="http://schemas.microsoft.com/office/drawing/2014/main" id="{3C4E4D05-AD5E-4F26-B83D-48776E6D8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19837" name="Text Box 198">
                <a:extLst>
                  <a:ext uri="{FF2B5EF4-FFF2-40B4-BE49-F238E27FC236}">
                    <a16:creationId xmlns:a16="http://schemas.microsoft.com/office/drawing/2014/main" id="{A6ADF864-19F2-405E-B411-AF7A252CA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48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pic>
        <p:nvPicPr>
          <p:cNvPr id="11983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E4CDDAA-3B82-4585-B2B7-250546AA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39" name="组合 46110">
            <a:extLst>
              <a:ext uri="{FF2B5EF4-FFF2-40B4-BE49-F238E27FC236}">
                <a16:creationId xmlns:a16="http://schemas.microsoft.com/office/drawing/2014/main" id="{134281FB-EF3E-43AA-93C4-0DE152242B67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68313"/>
            <a:ext cx="2789238" cy="920750"/>
            <a:chOff x="0" y="0"/>
            <a:chExt cx="2231" cy="580"/>
          </a:xfrm>
        </p:grpSpPr>
        <p:pic>
          <p:nvPicPr>
            <p:cNvPr id="119840" name="圆角矩形 1">
              <a:extLst>
                <a:ext uri="{FF2B5EF4-FFF2-40B4-BE49-F238E27FC236}">
                  <a16:creationId xmlns:a16="http://schemas.microsoft.com/office/drawing/2014/main" id="{BA7DAD39-6DFA-4229-A8D0-28DC9EAA371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41" name="文本框 46112">
              <a:extLst>
                <a:ext uri="{FF2B5EF4-FFF2-40B4-BE49-F238E27FC236}">
                  <a16:creationId xmlns:a16="http://schemas.microsoft.com/office/drawing/2014/main" id="{EF0B8A79-7C81-40EB-A719-4600EE4BB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内容占位符 19457" descr="04504001">
            <a:extLst>
              <a:ext uri="{FF2B5EF4-FFF2-40B4-BE49-F238E27FC236}">
                <a16:creationId xmlns:a16="http://schemas.microsoft.com/office/drawing/2014/main" id="{05922916-ED21-4F62-8AFA-CF72FDD0F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588" y="1592263"/>
            <a:ext cx="4800600" cy="477361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387" name="矩形 4">
            <a:extLst>
              <a:ext uri="{FF2B5EF4-FFF2-40B4-BE49-F238E27FC236}">
                <a16:creationId xmlns:a16="http://schemas.microsoft.com/office/drawing/2014/main" id="{30301DFB-EB54-4907-8365-14861EB7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692150"/>
            <a:ext cx="2681288" cy="52705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</a:rPr>
              <a:t>二、电流的测量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8">
            <a:extLst>
              <a:ext uri="{FF2B5EF4-FFF2-40B4-BE49-F238E27FC236}">
                <a16:creationId xmlns:a16="http://schemas.microsoft.com/office/drawing/2014/main" id="{0A08BB9C-01FF-4E45-8F5F-AA183CAA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52575"/>
            <a:ext cx="8101013" cy="1271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开关控制</a:t>
            </a:r>
            <a:r>
              <a:rPr lang="zh-CN" altLang="en-US" sz="2800" b="1" u="sng">
                <a:latin typeface="Times New Roman" panose="02020603050405020304" pitchFamily="18" charset="0"/>
              </a:rPr>
              <a:t>             </a:t>
            </a:r>
            <a:r>
              <a:rPr lang="zh-CN" altLang="en-US" sz="2800" b="1">
                <a:latin typeface="Times New Roman" panose="02020603050405020304" pitchFamily="18" charset="0"/>
              </a:rPr>
              <a:t>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 </a:t>
            </a:r>
            <a:r>
              <a:rPr lang="zh-CN" altLang="en-US" sz="2800" b="1">
                <a:latin typeface="Times New Roman" panose="02020603050405020304" pitchFamily="18" charset="0"/>
              </a:rPr>
              <a:t>测</a:t>
            </a:r>
            <a:r>
              <a:rPr lang="zh-CN" altLang="en-US" sz="2800" b="1" u="sng">
                <a:latin typeface="Times New Roman" panose="02020603050405020304" pitchFamily="18" charset="0"/>
              </a:rPr>
              <a:t>   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</a:t>
            </a:r>
            <a:r>
              <a:rPr lang="zh-CN" altLang="en-US" sz="2800" b="1">
                <a:latin typeface="Times New Roman" panose="02020603050405020304" pitchFamily="18" charset="0"/>
              </a:rPr>
              <a:t>的电流，电流表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 </a:t>
            </a:r>
            <a:r>
              <a:rPr lang="zh-CN" altLang="en-US" sz="2800" b="1">
                <a:latin typeface="Times New Roman" panose="02020603050405020304" pitchFamily="18" charset="0"/>
              </a:rPr>
              <a:t>测</a:t>
            </a:r>
            <a:r>
              <a:rPr lang="zh-CN" altLang="en-US" sz="2800" b="1" u="sng">
                <a:latin typeface="Times New Roman" panose="02020603050405020304" pitchFamily="18" charset="0"/>
              </a:rPr>
              <a:t>             </a:t>
            </a:r>
            <a:r>
              <a:rPr lang="zh-CN" altLang="en-US" sz="2800" b="1">
                <a:latin typeface="Times New Roman" panose="02020603050405020304" pitchFamily="18" charset="0"/>
              </a:rPr>
              <a:t>的电流。再画出电路图。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4035" name="文本框 47106">
            <a:extLst>
              <a:ext uri="{FF2B5EF4-FFF2-40B4-BE49-F238E27FC236}">
                <a16:creationId xmlns:a16="http://schemas.microsoft.com/office/drawing/2014/main" id="{35986A52-94D3-4A3A-821D-7940E0DB5FC2}"/>
              </a:ext>
            </a:extLst>
          </p:cNvPr>
          <p:cNvSpPr/>
          <p:nvPr/>
        </p:nvSpPr>
        <p:spPr>
          <a:xfrm>
            <a:off x="2736850" y="1662113"/>
            <a:ext cx="12604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anose="02010600030101010101" pitchFamily="2" charset="-122"/>
                <a:sym typeface="Wingdings"/>
              </a:rPr>
              <a:t>干路</a:t>
            </a:r>
            <a:endParaRPr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44036" name="文本框 47107">
            <a:extLst>
              <a:ext uri="{FF2B5EF4-FFF2-40B4-BE49-F238E27FC236}">
                <a16:creationId xmlns:a16="http://schemas.microsoft.com/office/drawing/2014/main" id="{456E1CEC-929B-4F48-BAC2-FDFCBF25CAEB}"/>
              </a:ext>
            </a:extLst>
          </p:cNvPr>
          <p:cNvSpPr/>
          <p:nvPr/>
        </p:nvSpPr>
        <p:spPr>
          <a:xfrm>
            <a:off x="6084888" y="1733550"/>
            <a:ext cx="863600" cy="588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18" charset="0"/>
                <a:sym typeface="Wingdings"/>
              </a:rPr>
              <a:t>L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18" charset="0"/>
                <a:sym typeface="Wingdings"/>
              </a:rPr>
              <a:t>1</a:t>
            </a:r>
            <a:endParaRPr lang="en-US" altLang="zh-CN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4037" name="文本框 47108">
            <a:extLst>
              <a:ext uri="{FF2B5EF4-FFF2-40B4-BE49-F238E27FC236}">
                <a16:creationId xmlns:a16="http://schemas.microsoft.com/office/drawing/2014/main" id="{E125333A-A64B-430F-9288-248063F894B2}"/>
              </a:ext>
            </a:extLst>
          </p:cNvPr>
          <p:cNvSpPr/>
          <p:nvPr/>
        </p:nvSpPr>
        <p:spPr>
          <a:xfrm>
            <a:off x="2447925" y="2201863"/>
            <a:ext cx="12604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anose="02010600030101010101" pitchFamily="2" charset="-122"/>
                <a:sym typeface="Wingdings"/>
              </a:rPr>
              <a:t>干路</a:t>
            </a:r>
            <a:endParaRPr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20838" name="组合 47109">
            <a:extLst>
              <a:ext uri="{FF2B5EF4-FFF2-40B4-BE49-F238E27FC236}">
                <a16:creationId xmlns:a16="http://schemas.microsoft.com/office/drawing/2014/main" id="{AB349DD8-F3FF-466D-AB8A-CE965EEDEF94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816225"/>
            <a:ext cx="4533900" cy="3406775"/>
            <a:chOff x="0" y="0"/>
            <a:chExt cx="2992" cy="2260"/>
          </a:xfrm>
        </p:grpSpPr>
        <p:pic>
          <p:nvPicPr>
            <p:cNvPr id="120839" name="Picture 3" descr="H:\2\人教教参资源\九\图\铡刀开关.JPG">
              <a:extLst>
                <a:ext uri="{FF2B5EF4-FFF2-40B4-BE49-F238E27FC236}">
                  <a16:creationId xmlns:a16="http://schemas.microsoft.com/office/drawing/2014/main" id="{CD35891F-822A-4A31-999E-8ED5ABFF9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0" y="0"/>
              <a:ext cx="816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40" name="Picture 8" descr="H:\2\人教教参资源\九\图\电池.JPG">
              <a:extLst>
                <a:ext uri="{FF2B5EF4-FFF2-40B4-BE49-F238E27FC236}">
                  <a16:creationId xmlns:a16="http://schemas.microsoft.com/office/drawing/2014/main" id="{C8AAF85A-E243-4D52-B3B9-7F308FAED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07" y="114"/>
              <a:ext cx="74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0841" name="组合 47112">
              <a:extLst>
                <a:ext uri="{FF2B5EF4-FFF2-40B4-BE49-F238E27FC236}">
                  <a16:creationId xmlns:a16="http://schemas.microsoft.com/office/drawing/2014/main" id="{6C26CC5B-5427-4D6D-873E-98CE729A3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" y="681"/>
              <a:ext cx="748" cy="567"/>
              <a:chOff x="0" y="0"/>
              <a:chExt cx="748" cy="567"/>
            </a:xfrm>
          </p:grpSpPr>
          <p:pic>
            <p:nvPicPr>
              <p:cNvPr id="120842" name="Picture 5" descr="H:\2\人教教参资源\九\图\小灯泡.JPG">
                <a:extLst>
                  <a:ext uri="{FF2B5EF4-FFF2-40B4-BE49-F238E27FC236}">
                    <a16:creationId xmlns:a16="http://schemas.microsoft.com/office/drawing/2014/main" id="{898EF1EE-395F-4860-92CA-A240CBA348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5"/>
                <a:ext cx="748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843" name="文本框 47114">
                <a:extLst>
                  <a:ext uri="{FF2B5EF4-FFF2-40B4-BE49-F238E27FC236}">
                    <a16:creationId xmlns:a16="http://schemas.microsoft.com/office/drawing/2014/main" id="{F7BEB9FA-A955-4503-8222-C8B765DB6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" y="0"/>
                <a:ext cx="339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b="1"/>
              </a:p>
            </p:txBody>
          </p:sp>
        </p:grpSp>
        <p:grpSp>
          <p:nvGrpSpPr>
            <p:cNvPr id="120844" name="组合 47115">
              <a:extLst>
                <a:ext uri="{FF2B5EF4-FFF2-40B4-BE49-F238E27FC236}">
                  <a16:creationId xmlns:a16="http://schemas.microsoft.com/office/drawing/2014/main" id="{15459970-A845-4F10-8B48-3B7DFADBD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" y="1475"/>
              <a:ext cx="748" cy="590"/>
              <a:chOff x="0" y="0"/>
              <a:chExt cx="748" cy="590"/>
            </a:xfrm>
          </p:grpSpPr>
          <p:pic>
            <p:nvPicPr>
              <p:cNvPr id="120845" name="Picture 5" descr="H:\2\人教教参资源\九\图\小灯泡.JPG">
                <a:extLst>
                  <a:ext uri="{FF2B5EF4-FFF2-40B4-BE49-F238E27FC236}">
                    <a16:creationId xmlns:a16="http://schemas.microsoft.com/office/drawing/2014/main" id="{62F589F4-4FB7-4A93-A98A-40731209E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8"/>
                <a:ext cx="748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846" name="文本框 47117">
                <a:extLst>
                  <a:ext uri="{FF2B5EF4-FFF2-40B4-BE49-F238E27FC236}">
                    <a16:creationId xmlns:a16="http://schemas.microsoft.com/office/drawing/2014/main" id="{88B39440-DCB4-4848-994C-C4A27A4A5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0"/>
                <a:ext cx="31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b="1"/>
              </a:p>
            </p:txBody>
          </p:sp>
        </p:grpSp>
        <p:grpSp>
          <p:nvGrpSpPr>
            <p:cNvPr id="120847" name="组合 47118">
              <a:extLst>
                <a:ext uri="{FF2B5EF4-FFF2-40B4-BE49-F238E27FC236}">
                  <a16:creationId xmlns:a16="http://schemas.microsoft.com/office/drawing/2014/main" id="{AD2F7E5F-3449-4DAB-A8FA-654783E2E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635"/>
              <a:ext cx="703" cy="771"/>
              <a:chOff x="0" y="0"/>
              <a:chExt cx="767" cy="907"/>
            </a:xfrm>
          </p:grpSpPr>
          <p:pic>
            <p:nvPicPr>
              <p:cNvPr id="120848" name="Picture 6" descr="H:\2\人教教参资源\九\图\电流表.JPG">
                <a:extLst>
                  <a:ext uri="{FF2B5EF4-FFF2-40B4-BE49-F238E27FC236}">
                    <a16:creationId xmlns:a16="http://schemas.microsoft.com/office/drawing/2014/main" id="{45D31F57-ACC6-42CD-B693-BE85B1AD42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849" name="矩形 47120">
                <a:extLst>
                  <a:ext uri="{FF2B5EF4-FFF2-40B4-BE49-F238E27FC236}">
                    <a16:creationId xmlns:a16="http://schemas.microsoft.com/office/drawing/2014/main" id="{D2CE6D78-FE28-496C-84BD-883598084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03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0850" name="文本框 47121">
                <a:extLst>
                  <a:ext uri="{FF2B5EF4-FFF2-40B4-BE49-F238E27FC236}">
                    <a16:creationId xmlns:a16="http://schemas.microsoft.com/office/drawing/2014/main" id="{F6A6F128-38EB-48EE-B7EA-01628AD46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180"/>
                <a:ext cx="22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b="1"/>
              </a:p>
            </p:txBody>
          </p:sp>
        </p:grpSp>
        <p:grpSp>
          <p:nvGrpSpPr>
            <p:cNvPr id="120851" name="组合 47122">
              <a:extLst>
                <a:ext uri="{FF2B5EF4-FFF2-40B4-BE49-F238E27FC236}">
                  <a16:creationId xmlns:a16="http://schemas.microsoft.com/office/drawing/2014/main" id="{DAC0E4DD-425A-478E-99D3-690CB35BA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1452"/>
              <a:ext cx="680" cy="748"/>
              <a:chOff x="0" y="0"/>
              <a:chExt cx="767" cy="907"/>
            </a:xfrm>
          </p:grpSpPr>
          <p:pic>
            <p:nvPicPr>
              <p:cNvPr id="120852" name="Picture 6" descr="H:\2\人教教参资源\九\图\电流表.JPG">
                <a:extLst>
                  <a:ext uri="{FF2B5EF4-FFF2-40B4-BE49-F238E27FC236}">
                    <a16:creationId xmlns:a16="http://schemas.microsoft.com/office/drawing/2014/main" id="{9D450B11-FCA4-4701-91FB-E72A0DB3B4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853" name="矩形 47124">
                <a:extLst>
                  <a:ext uri="{FF2B5EF4-FFF2-40B4-BE49-F238E27FC236}">
                    <a16:creationId xmlns:a16="http://schemas.microsoft.com/office/drawing/2014/main" id="{79143C64-734D-48BB-96B5-A906E5B50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27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0854" name="文本框 47125">
                <a:extLst>
                  <a:ext uri="{FF2B5EF4-FFF2-40B4-BE49-F238E27FC236}">
                    <a16:creationId xmlns:a16="http://schemas.microsoft.com/office/drawing/2014/main" id="{13E25CC4-D7D0-462F-981B-35629C43A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182"/>
                <a:ext cx="22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b="1"/>
              </a:p>
            </p:txBody>
          </p:sp>
        </p:grpSp>
        <p:sp>
          <p:nvSpPr>
            <p:cNvPr id="120855" name="未知">
              <a:extLst>
                <a:ext uri="{FF2B5EF4-FFF2-40B4-BE49-F238E27FC236}">
                  <a16:creationId xmlns:a16="http://schemas.microsoft.com/office/drawing/2014/main" id="{A7CC1BB2-3C75-49B5-9AD2-802C8816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1906"/>
              <a:ext cx="612" cy="354"/>
            </a:xfrm>
            <a:custGeom>
              <a:avLst/>
              <a:gdLst>
                <a:gd name="T0" fmla="*/ 0 w 612"/>
                <a:gd name="T1" fmla="*/ 0 h 354"/>
                <a:gd name="T2" fmla="*/ 114 w 612"/>
                <a:gd name="T3" fmla="*/ 45 h 354"/>
                <a:gd name="T4" fmla="*/ 159 w 612"/>
                <a:gd name="T5" fmla="*/ 204 h 354"/>
                <a:gd name="T6" fmla="*/ 287 w 612"/>
                <a:gd name="T7" fmla="*/ 326 h 354"/>
                <a:gd name="T8" fmla="*/ 532 w 612"/>
                <a:gd name="T9" fmla="*/ 319 h 354"/>
                <a:gd name="T10" fmla="*/ 612 w 612"/>
                <a:gd name="T11" fmla="*/ 1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354">
                  <a:moveTo>
                    <a:pt x="0" y="0"/>
                  </a:moveTo>
                  <a:cubicBezTo>
                    <a:pt x="44" y="5"/>
                    <a:pt x="88" y="11"/>
                    <a:pt x="114" y="45"/>
                  </a:cubicBezTo>
                  <a:cubicBezTo>
                    <a:pt x="140" y="79"/>
                    <a:pt x="130" y="157"/>
                    <a:pt x="159" y="204"/>
                  </a:cubicBezTo>
                  <a:cubicBezTo>
                    <a:pt x="188" y="251"/>
                    <a:pt x="225" y="307"/>
                    <a:pt x="287" y="326"/>
                  </a:cubicBezTo>
                  <a:cubicBezTo>
                    <a:pt x="349" y="345"/>
                    <a:pt x="478" y="354"/>
                    <a:pt x="532" y="319"/>
                  </a:cubicBezTo>
                  <a:cubicBezTo>
                    <a:pt x="586" y="284"/>
                    <a:pt x="599" y="147"/>
                    <a:pt x="612" y="113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56" name="未知">
              <a:extLst>
                <a:ext uri="{FF2B5EF4-FFF2-40B4-BE49-F238E27FC236}">
                  <a16:creationId xmlns:a16="http://schemas.microsoft.com/office/drawing/2014/main" id="{CA45F808-3955-4F97-B3CD-9AE3266F0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202"/>
              <a:ext cx="544" cy="885"/>
            </a:xfrm>
            <a:custGeom>
              <a:avLst/>
              <a:gdLst>
                <a:gd name="T0" fmla="*/ 0 w 544"/>
                <a:gd name="T1" fmla="*/ 838 h 885"/>
                <a:gd name="T2" fmla="*/ 114 w 544"/>
                <a:gd name="T3" fmla="*/ 883 h 885"/>
                <a:gd name="T4" fmla="*/ 330 w 544"/>
                <a:gd name="T5" fmla="*/ 851 h 885"/>
                <a:gd name="T6" fmla="*/ 522 w 544"/>
                <a:gd name="T7" fmla="*/ 682 h 885"/>
                <a:gd name="T8" fmla="*/ 463 w 544"/>
                <a:gd name="T9" fmla="*/ 500 h 885"/>
                <a:gd name="T10" fmla="*/ 277 w 544"/>
                <a:gd name="T11" fmla="*/ 311 h 885"/>
                <a:gd name="T12" fmla="*/ 225 w 544"/>
                <a:gd name="T13" fmla="*/ 162 h 885"/>
                <a:gd name="T14" fmla="*/ 397 w 544"/>
                <a:gd name="T15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885">
                  <a:moveTo>
                    <a:pt x="0" y="838"/>
                  </a:moveTo>
                  <a:cubicBezTo>
                    <a:pt x="44" y="843"/>
                    <a:pt x="59" y="881"/>
                    <a:pt x="114" y="883"/>
                  </a:cubicBezTo>
                  <a:cubicBezTo>
                    <a:pt x="169" y="885"/>
                    <a:pt x="262" y="884"/>
                    <a:pt x="330" y="851"/>
                  </a:cubicBezTo>
                  <a:cubicBezTo>
                    <a:pt x="398" y="818"/>
                    <a:pt x="500" y="740"/>
                    <a:pt x="522" y="682"/>
                  </a:cubicBezTo>
                  <a:cubicBezTo>
                    <a:pt x="544" y="624"/>
                    <a:pt x="504" y="562"/>
                    <a:pt x="463" y="500"/>
                  </a:cubicBezTo>
                  <a:cubicBezTo>
                    <a:pt x="422" y="438"/>
                    <a:pt x="317" y="367"/>
                    <a:pt x="277" y="311"/>
                  </a:cubicBezTo>
                  <a:cubicBezTo>
                    <a:pt x="237" y="255"/>
                    <a:pt x="205" y="214"/>
                    <a:pt x="225" y="162"/>
                  </a:cubicBezTo>
                  <a:cubicBezTo>
                    <a:pt x="245" y="110"/>
                    <a:pt x="361" y="34"/>
                    <a:pt x="397" y="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57" name="未知">
              <a:extLst>
                <a:ext uri="{FF2B5EF4-FFF2-40B4-BE49-F238E27FC236}">
                  <a16:creationId xmlns:a16="http://schemas.microsoft.com/office/drawing/2014/main" id="{611B2FAE-B03B-4F88-8EC4-7F97836B7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89"/>
              <a:ext cx="449" cy="839"/>
            </a:xfrm>
            <a:custGeom>
              <a:avLst/>
              <a:gdLst>
                <a:gd name="T0" fmla="*/ 204 w 449"/>
                <a:gd name="T1" fmla="*/ 0 h 839"/>
                <a:gd name="T2" fmla="*/ 25 w 449"/>
                <a:gd name="T3" fmla="*/ 149 h 839"/>
                <a:gd name="T4" fmla="*/ 52 w 449"/>
                <a:gd name="T5" fmla="*/ 467 h 839"/>
                <a:gd name="T6" fmla="*/ 264 w 449"/>
                <a:gd name="T7" fmla="*/ 778 h 839"/>
                <a:gd name="T8" fmla="*/ 449 w 449"/>
                <a:gd name="T9" fmla="*/ 83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839">
                  <a:moveTo>
                    <a:pt x="204" y="0"/>
                  </a:moveTo>
                  <a:cubicBezTo>
                    <a:pt x="174" y="25"/>
                    <a:pt x="50" y="71"/>
                    <a:pt x="25" y="149"/>
                  </a:cubicBezTo>
                  <a:cubicBezTo>
                    <a:pt x="0" y="227"/>
                    <a:pt x="12" y="362"/>
                    <a:pt x="52" y="467"/>
                  </a:cubicBezTo>
                  <a:cubicBezTo>
                    <a:pt x="92" y="572"/>
                    <a:pt x="198" y="717"/>
                    <a:pt x="264" y="778"/>
                  </a:cubicBezTo>
                  <a:cubicBezTo>
                    <a:pt x="330" y="839"/>
                    <a:pt x="411" y="820"/>
                    <a:pt x="449" y="831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58" name="未知">
              <a:extLst>
                <a:ext uri="{FF2B5EF4-FFF2-40B4-BE49-F238E27FC236}">
                  <a16:creationId xmlns:a16="http://schemas.microsoft.com/office/drawing/2014/main" id="{A6DF8BA4-B8CD-4664-B05A-58DADB47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1089"/>
              <a:ext cx="1503" cy="300"/>
            </a:xfrm>
            <a:custGeom>
              <a:avLst/>
              <a:gdLst>
                <a:gd name="T0" fmla="*/ 0 w 1503"/>
                <a:gd name="T1" fmla="*/ 0 h 300"/>
                <a:gd name="T2" fmla="*/ 272 w 1503"/>
                <a:gd name="T3" fmla="*/ 119 h 300"/>
                <a:gd name="T4" fmla="*/ 397 w 1503"/>
                <a:gd name="T5" fmla="*/ 251 h 300"/>
                <a:gd name="T6" fmla="*/ 722 w 1503"/>
                <a:gd name="T7" fmla="*/ 284 h 300"/>
                <a:gd name="T8" fmla="*/ 976 w 1503"/>
                <a:gd name="T9" fmla="*/ 276 h 300"/>
                <a:gd name="T10" fmla="*/ 1230 w 1503"/>
                <a:gd name="T11" fmla="*/ 143 h 300"/>
                <a:gd name="T12" fmla="*/ 1503 w 1503"/>
                <a:gd name="T13" fmla="*/ 13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3" h="300">
                  <a:moveTo>
                    <a:pt x="0" y="0"/>
                  </a:moveTo>
                  <a:cubicBezTo>
                    <a:pt x="45" y="20"/>
                    <a:pt x="206" y="77"/>
                    <a:pt x="272" y="119"/>
                  </a:cubicBezTo>
                  <a:cubicBezTo>
                    <a:pt x="338" y="161"/>
                    <a:pt x="322" y="223"/>
                    <a:pt x="397" y="251"/>
                  </a:cubicBezTo>
                  <a:cubicBezTo>
                    <a:pt x="472" y="279"/>
                    <a:pt x="626" y="280"/>
                    <a:pt x="722" y="284"/>
                  </a:cubicBezTo>
                  <a:cubicBezTo>
                    <a:pt x="818" y="288"/>
                    <a:pt x="891" y="300"/>
                    <a:pt x="976" y="276"/>
                  </a:cubicBezTo>
                  <a:cubicBezTo>
                    <a:pt x="1061" y="252"/>
                    <a:pt x="1142" y="166"/>
                    <a:pt x="1230" y="143"/>
                  </a:cubicBezTo>
                  <a:cubicBezTo>
                    <a:pt x="1318" y="120"/>
                    <a:pt x="1446" y="140"/>
                    <a:pt x="1503" y="139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59" name="未知">
              <a:extLst>
                <a:ext uri="{FF2B5EF4-FFF2-40B4-BE49-F238E27FC236}">
                  <a16:creationId xmlns:a16="http://schemas.microsoft.com/office/drawing/2014/main" id="{482CDC4B-1425-444A-89A2-3C97A9D82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404"/>
              <a:ext cx="497" cy="808"/>
            </a:xfrm>
            <a:custGeom>
              <a:avLst/>
              <a:gdLst>
                <a:gd name="T0" fmla="*/ 99 w 497"/>
                <a:gd name="T1" fmla="*/ 808 h 808"/>
                <a:gd name="T2" fmla="*/ 338 w 497"/>
                <a:gd name="T3" fmla="*/ 762 h 808"/>
                <a:gd name="T4" fmla="*/ 430 w 497"/>
                <a:gd name="T5" fmla="*/ 642 h 808"/>
                <a:gd name="T6" fmla="*/ 450 w 497"/>
                <a:gd name="T7" fmla="*/ 470 h 808"/>
                <a:gd name="T8" fmla="*/ 463 w 497"/>
                <a:gd name="T9" fmla="*/ 272 h 808"/>
                <a:gd name="T10" fmla="*/ 245 w 497"/>
                <a:gd name="T11" fmla="*/ 47 h 808"/>
                <a:gd name="T12" fmla="*/ 0 w 497"/>
                <a:gd name="T1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7" h="808">
                  <a:moveTo>
                    <a:pt x="99" y="808"/>
                  </a:moveTo>
                  <a:cubicBezTo>
                    <a:pt x="139" y="800"/>
                    <a:pt x="283" y="790"/>
                    <a:pt x="338" y="762"/>
                  </a:cubicBezTo>
                  <a:cubicBezTo>
                    <a:pt x="393" y="734"/>
                    <a:pt x="411" y="691"/>
                    <a:pt x="430" y="642"/>
                  </a:cubicBezTo>
                  <a:cubicBezTo>
                    <a:pt x="449" y="593"/>
                    <a:pt x="445" y="532"/>
                    <a:pt x="450" y="470"/>
                  </a:cubicBezTo>
                  <a:cubicBezTo>
                    <a:pt x="455" y="408"/>
                    <a:pt x="497" y="342"/>
                    <a:pt x="463" y="272"/>
                  </a:cubicBezTo>
                  <a:cubicBezTo>
                    <a:pt x="429" y="202"/>
                    <a:pt x="322" y="92"/>
                    <a:pt x="245" y="47"/>
                  </a:cubicBezTo>
                  <a:cubicBezTo>
                    <a:pt x="168" y="2"/>
                    <a:pt x="51" y="10"/>
                    <a:pt x="0" y="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60" name="未知">
              <a:extLst>
                <a:ext uri="{FF2B5EF4-FFF2-40B4-BE49-F238E27FC236}">
                  <a16:creationId xmlns:a16="http://schemas.microsoft.com/office/drawing/2014/main" id="{70B73710-4408-44BB-B121-7A9276066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358"/>
              <a:ext cx="510" cy="215"/>
            </a:xfrm>
            <a:custGeom>
              <a:avLst/>
              <a:gdLst>
                <a:gd name="T0" fmla="*/ 510 w 510"/>
                <a:gd name="T1" fmla="*/ 26 h 215"/>
                <a:gd name="T2" fmla="*/ 344 w 510"/>
                <a:gd name="T3" fmla="*/ 33 h 215"/>
                <a:gd name="T4" fmla="*/ 205 w 510"/>
                <a:gd name="T5" fmla="*/ 192 h 215"/>
                <a:gd name="T6" fmla="*/ 73 w 510"/>
                <a:gd name="T7" fmla="*/ 172 h 215"/>
                <a:gd name="T8" fmla="*/ 0 w 510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215">
                  <a:moveTo>
                    <a:pt x="510" y="26"/>
                  </a:moveTo>
                  <a:cubicBezTo>
                    <a:pt x="482" y="26"/>
                    <a:pt x="395" y="5"/>
                    <a:pt x="344" y="33"/>
                  </a:cubicBezTo>
                  <a:cubicBezTo>
                    <a:pt x="293" y="61"/>
                    <a:pt x="250" y="169"/>
                    <a:pt x="205" y="192"/>
                  </a:cubicBezTo>
                  <a:cubicBezTo>
                    <a:pt x="160" y="215"/>
                    <a:pt x="107" y="204"/>
                    <a:pt x="73" y="172"/>
                  </a:cubicBezTo>
                  <a:cubicBezTo>
                    <a:pt x="39" y="140"/>
                    <a:pt x="15" y="36"/>
                    <a:pt x="0" y="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61" name="未知">
              <a:extLst>
                <a:ext uri="{FF2B5EF4-FFF2-40B4-BE49-F238E27FC236}">
                  <a16:creationId xmlns:a16="http://schemas.microsoft.com/office/drawing/2014/main" id="{B2201CDE-8D34-405D-B632-27F8DC46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71"/>
              <a:ext cx="975" cy="713"/>
            </a:xfrm>
            <a:custGeom>
              <a:avLst/>
              <a:gdLst>
                <a:gd name="T0" fmla="*/ 227 w 975"/>
                <a:gd name="T1" fmla="*/ 709 h 713"/>
                <a:gd name="T2" fmla="*/ 88 w 975"/>
                <a:gd name="T3" fmla="*/ 669 h 713"/>
                <a:gd name="T4" fmla="*/ 42 w 975"/>
                <a:gd name="T5" fmla="*/ 444 h 713"/>
                <a:gd name="T6" fmla="*/ 338 w 975"/>
                <a:gd name="T7" fmla="*/ 250 h 713"/>
                <a:gd name="T8" fmla="*/ 709 w 975"/>
                <a:gd name="T9" fmla="*/ 150 h 713"/>
                <a:gd name="T10" fmla="*/ 916 w 975"/>
                <a:gd name="T11" fmla="*/ 113 h 713"/>
                <a:gd name="T12" fmla="*/ 975 w 975"/>
                <a:gd name="T1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713">
                  <a:moveTo>
                    <a:pt x="227" y="709"/>
                  </a:moveTo>
                  <a:cubicBezTo>
                    <a:pt x="204" y="702"/>
                    <a:pt x="119" y="713"/>
                    <a:pt x="88" y="669"/>
                  </a:cubicBezTo>
                  <a:cubicBezTo>
                    <a:pt x="57" y="625"/>
                    <a:pt x="0" y="514"/>
                    <a:pt x="42" y="444"/>
                  </a:cubicBezTo>
                  <a:cubicBezTo>
                    <a:pt x="84" y="374"/>
                    <a:pt x="227" y="299"/>
                    <a:pt x="338" y="250"/>
                  </a:cubicBezTo>
                  <a:cubicBezTo>
                    <a:pt x="449" y="201"/>
                    <a:pt x="613" y="173"/>
                    <a:pt x="709" y="150"/>
                  </a:cubicBezTo>
                  <a:cubicBezTo>
                    <a:pt x="805" y="127"/>
                    <a:pt x="872" y="138"/>
                    <a:pt x="916" y="113"/>
                  </a:cubicBezTo>
                  <a:cubicBezTo>
                    <a:pt x="960" y="88"/>
                    <a:pt x="963" y="24"/>
                    <a:pt x="975" y="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0862" name="组合 47133">
            <a:extLst>
              <a:ext uri="{FF2B5EF4-FFF2-40B4-BE49-F238E27FC236}">
                <a16:creationId xmlns:a16="http://schemas.microsoft.com/office/drawing/2014/main" id="{AA4C069D-DFB0-4676-AA41-B792B6705ED3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3357563"/>
            <a:ext cx="3313113" cy="2520950"/>
            <a:chOff x="0" y="0"/>
            <a:chExt cx="2087" cy="1588"/>
          </a:xfrm>
        </p:grpSpPr>
        <p:sp>
          <p:nvSpPr>
            <p:cNvPr id="120863" name="文本框 47134">
              <a:extLst>
                <a:ext uri="{FF2B5EF4-FFF2-40B4-BE49-F238E27FC236}">
                  <a16:creationId xmlns:a16="http://schemas.microsoft.com/office/drawing/2014/main" id="{2144267E-46EA-469C-B3F2-294A21768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499"/>
              <a:ext cx="31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/>
            </a:p>
          </p:txBody>
        </p:sp>
        <p:sp>
          <p:nvSpPr>
            <p:cNvPr id="120864" name="文本框 47135">
              <a:extLst>
                <a:ext uri="{FF2B5EF4-FFF2-40B4-BE49-F238E27FC236}">
                  <a16:creationId xmlns:a16="http://schemas.microsoft.com/office/drawing/2014/main" id="{564BEFC8-BBE4-4968-AB30-7D4FCBA5B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1111"/>
              <a:ext cx="41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/>
            </a:p>
          </p:txBody>
        </p:sp>
        <p:grpSp>
          <p:nvGrpSpPr>
            <p:cNvPr id="120865" name="组合 47136">
              <a:extLst>
                <a:ext uri="{FF2B5EF4-FFF2-40B4-BE49-F238E27FC236}">
                  <a16:creationId xmlns:a16="http://schemas.microsoft.com/office/drawing/2014/main" id="{B2A8ECCA-21EE-454A-BDF2-5D40B9FCC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087" cy="1588"/>
              <a:chOff x="0" y="0"/>
              <a:chExt cx="2087" cy="1588"/>
            </a:xfrm>
          </p:grpSpPr>
          <p:sp>
            <p:nvSpPr>
              <p:cNvPr id="120866" name="Rectangle 102">
                <a:extLst>
                  <a:ext uri="{FF2B5EF4-FFF2-40B4-BE49-F238E27FC236}">
                    <a16:creationId xmlns:a16="http://schemas.microsoft.com/office/drawing/2014/main" id="{AF44B2C3-0C14-44B3-B910-873A344F4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9"/>
                <a:ext cx="1854" cy="127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grpSp>
            <p:nvGrpSpPr>
              <p:cNvPr id="120867" name="组合 47138">
                <a:extLst>
                  <a:ext uri="{FF2B5EF4-FFF2-40B4-BE49-F238E27FC236}">
                    <a16:creationId xmlns:a16="http://schemas.microsoft.com/office/drawing/2014/main" id="{1C701239-675F-4556-809B-1DB67520C5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67" y="0"/>
                <a:ext cx="78" cy="317"/>
                <a:chOff x="0" y="0"/>
                <a:chExt cx="85" cy="340"/>
              </a:xfrm>
            </p:grpSpPr>
            <p:sp>
              <p:nvSpPr>
                <p:cNvPr id="120868" name="Rectangle 23">
                  <a:extLst>
                    <a:ext uri="{FF2B5EF4-FFF2-40B4-BE49-F238E27FC236}">
                      <a16:creationId xmlns:a16="http://schemas.microsoft.com/office/drawing/2014/main" id="{B0899068-A93E-43AB-B727-8C7412B31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20869" name="Line 24">
                  <a:extLst>
                    <a:ext uri="{FF2B5EF4-FFF2-40B4-BE49-F238E27FC236}">
                      <a16:creationId xmlns:a16="http://schemas.microsoft.com/office/drawing/2014/main" id="{FAFDF621-67ED-4B09-AF85-C667E83D1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0870" name="Line 25">
                  <a:extLst>
                    <a:ext uri="{FF2B5EF4-FFF2-40B4-BE49-F238E27FC236}">
                      <a16:creationId xmlns:a16="http://schemas.microsoft.com/office/drawing/2014/main" id="{C592FBC3-0A5D-4596-A8CA-0CFE70F402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0871" name="组合 47142">
                <a:extLst>
                  <a:ext uri="{FF2B5EF4-FFF2-40B4-BE49-F238E27FC236}">
                    <a16:creationId xmlns:a16="http://schemas.microsoft.com/office/drawing/2014/main" id="{41B05A74-E20F-4EDD-AB9C-B8773BDC6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6" y="63"/>
                <a:ext cx="260" cy="159"/>
                <a:chOff x="0" y="0"/>
                <a:chExt cx="256" cy="142"/>
              </a:xfrm>
            </p:grpSpPr>
            <p:sp>
              <p:nvSpPr>
                <p:cNvPr id="120872" name="Rectangle 15">
                  <a:extLst>
                    <a:ext uri="{FF2B5EF4-FFF2-40B4-BE49-F238E27FC236}">
                      <a16:creationId xmlns:a16="http://schemas.microsoft.com/office/drawing/2014/main" id="{0678A627-E98F-4879-8530-393BEBF1E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20873" name="Line 16">
                  <a:extLst>
                    <a:ext uri="{FF2B5EF4-FFF2-40B4-BE49-F238E27FC236}">
                      <a16:creationId xmlns:a16="http://schemas.microsoft.com/office/drawing/2014/main" id="{08E8E759-82B2-4D4D-9D4F-AF46CBE050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0874" name="Oval 17">
                  <a:extLst>
                    <a:ext uri="{FF2B5EF4-FFF2-40B4-BE49-F238E27FC236}">
                      <a16:creationId xmlns:a16="http://schemas.microsoft.com/office/drawing/2014/main" id="{244DAB1F-435A-4084-BB11-46952DFB1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</p:grpSp>
          <p:grpSp>
            <p:nvGrpSpPr>
              <p:cNvPr id="120875" name="组合 47146">
                <a:extLst>
                  <a:ext uri="{FF2B5EF4-FFF2-40B4-BE49-F238E27FC236}">
                    <a16:creationId xmlns:a16="http://schemas.microsoft.com/office/drawing/2014/main" id="{0D975841-3A1C-48F3-8A7A-4B1A04CD4F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95"/>
                <a:ext cx="386" cy="363"/>
                <a:chOff x="0" y="0"/>
                <a:chExt cx="386" cy="363"/>
              </a:xfrm>
            </p:grpSpPr>
            <p:sp>
              <p:nvSpPr>
                <p:cNvPr id="120876" name="Oval 197">
                  <a:extLst>
                    <a:ext uri="{FF2B5EF4-FFF2-40B4-BE49-F238E27FC236}">
                      <a16:creationId xmlns:a16="http://schemas.microsoft.com/office/drawing/2014/main" id="{75958045-EF41-4119-ABF6-B4F7C4520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6"/>
                  <a:ext cx="313" cy="317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20877" name="Text Box 198">
                  <a:extLst>
                    <a:ext uri="{FF2B5EF4-FFF2-40B4-BE49-F238E27FC236}">
                      <a16:creationId xmlns:a16="http://schemas.microsoft.com/office/drawing/2014/main" id="{FF6F34E7-926F-42B4-8BD3-AE0985F20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8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  <a:r>
                    <a:rPr lang="en-US" altLang="zh-CN" sz="2800" b="1" baseline="-25000">
                      <a:latin typeface="Times New Roman" panose="02020603050405020304" pitchFamily="18" charset="0"/>
                    </a:rPr>
                    <a:t>2</a:t>
                  </a:r>
                  <a:endParaRPr lang="en-US" altLang="zh-CN" sz="2800" b="1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0878" name="Line 51">
                <a:extLst>
                  <a:ext uri="{FF2B5EF4-FFF2-40B4-BE49-F238E27FC236}">
                    <a16:creationId xmlns:a16="http://schemas.microsoft.com/office/drawing/2014/main" id="{70E7A254-991B-42D8-A3BE-E0BB71C6D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847"/>
                <a:ext cx="185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879" name="AutoShape 187">
                <a:extLst>
                  <a:ext uri="{FF2B5EF4-FFF2-40B4-BE49-F238E27FC236}">
                    <a16:creationId xmlns:a16="http://schemas.microsoft.com/office/drawing/2014/main" id="{A9AA3B08-85E8-4C1B-842D-504192AE8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705"/>
                <a:ext cx="286" cy="290"/>
              </a:xfrm>
              <a:prstGeom prst="flowChartSummingJunction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20880" name="AutoShape 187">
                <a:extLst>
                  <a:ext uri="{FF2B5EF4-FFF2-40B4-BE49-F238E27FC236}">
                    <a16:creationId xmlns:a16="http://schemas.microsoft.com/office/drawing/2014/main" id="{5F8192A6-1E99-4081-9050-FC651EE7A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" y="1291"/>
                <a:ext cx="286" cy="290"/>
              </a:xfrm>
              <a:prstGeom prst="flowChartSummingJunction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grpSp>
            <p:nvGrpSpPr>
              <p:cNvPr id="120881" name="组合 47152">
                <a:extLst>
                  <a:ext uri="{FF2B5EF4-FFF2-40B4-BE49-F238E27FC236}">
                    <a16:creationId xmlns:a16="http://schemas.microsoft.com/office/drawing/2014/main" id="{D9E8F5D0-2354-43A3-BFC9-C2745EC717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1225"/>
                <a:ext cx="448" cy="363"/>
                <a:chOff x="0" y="0"/>
                <a:chExt cx="448" cy="363"/>
              </a:xfrm>
            </p:grpSpPr>
            <p:sp>
              <p:nvSpPr>
                <p:cNvPr id="120882" name="Oval 197">
                  <a:extLst>
                    <a:ext uri="{FF2B5EF4-FFF2-40B4-BE49-F238E27FC236}">
                      <a16:creationId xmlns:a16="http://schemas.microsoft.com/office/drawing/2014/main" id="{3C02D393-E203-466B-B80E-6763AF826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5"/>
                  <a:ext cx="313" cy="318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1800"/>
                </a:p>
              </p:txBody>
            </p:sp>
            <p:sp>
              <p:nvSpPr>
                <p:cNvPr id="120883" name="Text Box 198">
                  <a:extLst>
                    <a:ext uri="{FF2B5EF4-FFF2-40B4-BE49-F238E27FC236}">
                      <a16:creationId xmlns:a16="http://schemas.microsoft.com/office/drawing/2014/main" id="{86A159C7-545D-4057-85DC-629682949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  <a:r>
                    <a:rPr lang="en-US" altLang="zh-CN" sz="2800" b="1" baseline="-25000">
                      <a:latin typeface="Times New Roman" panose="02020603050405020304" pitchFamily="18" charset="0"/>
                    </a:rPr>
                    <a:t>1</a:t>
                  </a:r>
                  <a:endParaRPr lang="en-US" altLang="zh-CN" sz="2800" b="1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12088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06C89A6-E9D7-4588-B4B5-22CF1524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44291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85" name="组合 47156">
            <a:extLst>
              <a:ext uri="{FF2B5EF4-FFF2-40B4-BE49-F238E27FC236}">
                <a16:creationId xmlns:a16="http://schemas.microsoft.com/office/drawing/2014/main" id="{F3E37B77-6497-4197-97C9-D288B050865A}"/>
              </a:ext>
            </a:extLst>
          </p:cNvPr>
          <p:cNvGrpSpPr>
            <a:grpSpLocks/>
          </p:cNvGrpSpPr>
          <p:nvPr/>
        </p:nvGrpSpPr>
        <p:grpSpPr bwMode="auto">
          <a:xfrm>
            <a:off x="427038" y="561975"/>
            <a:ext cx="2789237" cy="920750"/>
            <a:chOff x="0" y="0"/>
            <a:chExt cx="2231" cy="580"/>
          </a:xfrm>
        </p:grpSpPr>
        <p:pic>
          <p:nvPicPr>
            <p:cNvPr id="120886" name="圆角矩形 1">
              <a:extLst>
                <a:ext uri="{FF2B5EF4-FFF2-40B4-BE49-F238E27FC236}">
                  <a16:creationId xmlns:a16="http://schemas.microsoft.com/office/drawing/2014/main" id="{65DC8360-C010-4CDA-B01C-EA8AF2AE57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87" name="文本框 47158">
              <a:extLst>
                <a:ext uri="{FF2B5EF4-FFF2-40B4-BE49-F238E27FC236}">
                  <a16:creationId xmlns:a16="http://schemas.microsoft.com/office/drawing/2014/main" id="{ED64F55A-2367-4EAC-8ED6-E3EA70B0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内容占位符 48129">
            <a:extLst>
              <a:ext uri="{FF2B5EF4-FFF2-40B4-BE49-F238E27FC236}">
                <a16:creationId xmlns:a16="http://schemas.microsoft.com/office/drawing/2014/main" id="{3B220917-76EA-47ED-B63A-43D3AFA88C6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60688"/>
            <a:ext cx="8742363" cy="244951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1859" name="文本框 48130">
            <a:extLst>
              <a:ext uri="{FF2B5EF4-FFF2-40B4-BE49-F238E27FC236}">
                <a16:creationId xmlns:a16="http://schemas.microsoft.com/office/drawing/2014/main" id="{C60F67EA-411C-43B2-897E-66886BD33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73238"/>
            <a:ext cx="76327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6．如图所示，用电流表测量通过灯L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的电流，其中电路正确的是（           ）</a:t>
            </a:r>
          </a:p>
        </p:txBody>
      </p:sp>
      <p:sp>
        <p:nvSpPr>
          <p:cNvPr id="45060" name="文本框 48131">
            <a:extLst>
              <a:ext uri="{FF2B5EF4-FFF2-40B4-BE49-F238E27FC236}">
                <a16:creationId xmlns:a16="http://schemas.microsoft.com/office/drawing/2014/main" id="{AF52A0A1-E609-4897-AAFF-A6C2E2F4D007}"/>
              </a:ext>
            </a:extLst>
          </p:cNvPr>
          <p:cNvSpPr/>
          <p:nvPr/>
        </p:nvSpPr>
        <p:spPr>
          <a:xfrm>
            <a:off x="4068763" y="2168525"/>
            <a:ext cx="4397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文本框 49153">
            <a:extLst>
              <a:ext uri="{FF2B5EF4-FFF2-40B4-BE49-F238E27FC236}">
                <a16:creationId xmlns:a16="http://schemas.microsoft.com/office/drawing/2014/main" id="{5FE8237B-5D89-48AD-9AC1-700E0BD1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05038"/>
            <a:ext cx="83042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7．如所示的电路中，灯泡L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、L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  </a:t>
            </a:r>
            <a:r>
              <a:rPr lang="zh-CN" altLang="en-US" sz="2800" b="1" u="sng"/>
              <a:t>     </a:t>
            </a:r>
            <a:r>
              <a:rPr lang="zh-CN" altLang="en-US" sz="2800" b="1"/>
              <a:t>联，电流表A测量的是通过灯泡</a:t>
            </a:r>
            <a:r>
              <a:rPr lang="zh-CN" altLang="en-US" sz="2800" b="1" u="sng"/>
              <a:t>            </a:t>
            </a:r>
            <a:r>
              <a:rPr lang="zh-CN" altLang="en-US" sz="2800" b="1"/>
              <a:t>的电流。</a:t>
            </a:r>
            <a:endParaRPr lang="zh-CN" altLang="en-US" sz="2800"/>
          </a:p>
        </p:txBody>
      </p:sp>
      <p:pic>
        <p:nvPicPr>
          <p:cNvPr id="122883" name="内容占位符 49154">
            <a:extLst>
              <a:ext uri="{FF2B5EF4-FFF2-40B4-BE49-F238E27FC236}">
                <a16:creationId xmlns:a16="http://schemas.microsoft.com/office/drawing/2014/main" id="{A4FD011D-431E-4AAC-B007-3369BE7C832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80000">
            <a:off x="3419475" y="3608388"/>
            <a:ext cx="2933700" cy="26574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6084" name="文本框 49155">
            <a:extLst>
              <a:ext uri="{FF2B5EF4-FFF2-40B4-BE49-F238E27FC236}">
                <a16:creationId xmlns:a16="http://schemas.microsoft.com/office/drawing/2014/main" id="{D70BE99C-56A4-4798-AE15-87DF057EFE7C}"/>
              </a:ext>
            </a:extLst>
          </p:cNvPr>
          <p:cNvSpPr/>
          <p:nvPr/>
        </p:nvSpPr>
        <p:spPr>
          <a:xfrm>
            <a:off x="5940425" y="2168525"/>
            <a:ext cx="5381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并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46085" name="文本框 49156">
            <a:extLst>
              <a:ext uri="{FF2B5EF4-FFF2-40B4-BE49-F238E27FC236}">
                <a16:creationId xmlns:a16="http://schemas.microsoft.com/office/drawing/2014/main" id="{DDFE7070-834A-470E-BEEB-9190DDD462AA}"/>
              </a:ext>
            </a:extLst>
          </p:cNvPr>
          <p:cNvSpPr/>
          <p:nvPr/>
        </p:nvSpPr>
        <p:spPr>
          <a:xfrm>
            <a:off x="3702050" y="2670175"/>
            <a:ext cx="59848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L2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文本框 50177">
            <a:extLst>
              <a:ext uri="{FF2B5EF4-FFF2-40B4-BE49-F238E27FC236}">
                <a16:creationId xmlns:a16="http://schemas.microsoft.com/office/drawing/2014/main" id="{6B1C3567-FB4A-424A-B5FE-C37D44EE2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989138"/>
            <a:ext cx="75596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10．在如图所示的电路中，电流表</a:t>
            </a:r>
            <a:r>
              <a:rPr lang="zh-CN" altLang="en-US" sz="2800" b="1" u="sng"/>
              <a:t>       </a:t>
            </a:r>
            <a:r>
              <a:rPr lang="zh-CN" altLang="en-US" sz="2800" b="1"/>
              <a:t>测通过L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的电流；电流表</a:t>
            </a:r>
            <a:r>
              <a:rPr lang="zh-CN" altLang="en-US" sz="2800" b="1" u="sng"/>
              <a:t>        </a:t>
            </a:r>
            <a:r>
              <a:rPr lang="zh-CN" altLang="en-US" sz="2800" b="1"/>
              <a:t>测L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中的电流；电流表A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测的是通过</a:t>
            </a:r>
            <a:r>
              <a:rPr lang="zh-CN" altLang="en-US" sz="2800" b="1" u="sng"/>
              <a:t>                       </a:t>
            </a:r>
            <a:r>
              <a:rPr lang="zh-CN" altLang="en-US" sz="2800" b="1"/>
              <a:t>的电流。</a:t>
            </a:r>
          </a:p>
        </p:txBody>
      </p:sp>
      <p:pic>
        <p:nvPicPr>
          <p:cNvPr id="123907" name="内容占位符 50178">
            <a:extLst>
              <a:ext uri="{FF2B5EF4-FFF2-40B4-BE49-F238E27FC236}">
                <a16:creationId xmlns:a16="http://schemas.microsoft.com/office/drawing/2014/main" id="{2B6D7149-1C2A-4440-A860-45756AF3029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850" y="3716338"/>
            <a:ext cx="2867025" cy="24669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7108" name="文本框 50179">
            <a:extLst>
              <a:ext uri="{FF2B5EF4-FFF2-40B4-BE49-F238E27FC236}">
                <a16:creationId xmlns:a16="http://schemas.microsoft.com/office/drawing/2014/main" id="{77C050AB-936C-4BDC-BB78-6DBB141659A1}"/>
              </a:ext>
            </a:extLst>
          </p:cNvPr>
          <p:cNvSpPr/>
          <p:nvPr/>
        </p:nvSpPr>
        <p:spPr>
          <a:xfrm>
            <a:off x="6192838" y="1952625"/>
            <a:ext cx="568325" cy="588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endParaRPr sz="2800" b="1" baseline="-25000">
              <a:solidFill>
                <a:srgbClr val="FF0000"/>
              </a:solidFill>
            </a:endParaRPr>
          </a:p>
        </p:txBody>
      </p:sp>
      <p:sp>
        <p:nvSpPr>
          <p:cNvPr id="47109" name="文本框 50180">
            <a:extLst>
              <a:ext uri="{FF2B5EF4-FFF2-40B4-BE49-F238E27FC236}">
                <a16:creationId xmlns:a16="http://schemas.microsoft.com/office/drawing/2014/main" id="{1F93740C-FD5F-45BC-9A16-F0BDC633A3B9}"/>
              </a:ext>
            </a:extLst>
          </p:cNvPr>
          <p:cNvSpPr/>
          <p:nvPr/>
        </p:nvSpPr>
        <p:spPr>
          <a:xfrm>
            <a:off x="3635375" y="2349500"/>
            <a:ext cx="568325" cy="588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endParaRPr sz="2800" b="1" baseline="-25000">
              <a:solidFill>
                <a:srgbClr val="FF0000"/>
              </a:solidFill>
            </a:endParaRPr>
          </a:p>
        </p:txBody>
      </p:sp>
      <p:sp>
        <p:nvSpPr>
          <p:cNvPr id="47110" name="文本框 50181">
            <a:extLst>
              <a:ext uri="{FF2B5EF4-FFF2-40B4-BE49-F238E27FC236}">
                <a16:creationId xmlns:a16="http://schemas.microsoft.com/office/drawing/2014/main" id="{665A3A23-F0DC-4E9C-955A-4C244AF24273}"/>
              </a:ext>
            </a:extLst>
          </p:cNvPr>
          <p:cNvSpPr/>
          <p:nvPr/>
        </p:nvSpPr>
        <p:spPr>
          <a:xfrm>
            <a:off x="2952750" y="2782888"/>
            <a:ext cx="2173288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干路或L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1、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L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endParaRPr sz="2800" b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文本框 51201">
            <a:extLst>
              <a:ext uri="{FF2B5EF4-FFF2-40B4-BE49-F238E27FC236}">
                <a16:creationId xmlns:a16="http://schemas.microsoft.com/office/drawing/2014/main" id="{55B75FC9-AA37-40AA-B597-BC267F980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2312988"/>
            <a:ext cx="77406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11．用电流表测量某一电路中的电流时，如用0～0.6A的量程，测得的结果为0.48A，如用0～3A的量程，测得的结果为0.52A，则该电路中的电流应该为（        ）</a:t>
            </a:r>
          </a:p>
          <a:p>
            <a:pPr eaLnBrk="1" hangingPunct="1"/>
            <a:r>
              <a:rPr lang="zh-CN" altLang="en-US" sz="2400" b="1"/>
              <a:t>A．0.48A      B．0.52A       C．0.5A      D．不能确定</a:t>
            </a:r>
          </a:p>
          <a:p>
            <a:pPr eaLnBrk="1" hangingPunct="1"/>
            <a:endParaRPr lang="zh-CN" altLang="en-US" sz="2400" b="1"/>
          </a:p>
        </p:txBody>
      </p:sp>
      <p:sp>
        <p:nvSpPr>
          <p:cNvPr id="48131" name="文本框 51202">
            <a:extLst>
              <a:ext uri="{FF2B5EF4-FFF2-40B4-BE49-F238E27FC236}">
                <a16:creationId xmlns:a16="http://schemas.microsoft.com/office/drawing/2014/main" id="{B1F3B8F2-013F-4FCD-88BD-D68645C0E1FE}"/>
              </a:ext>
            </a:extLst>
          </p:cNvPr>
          <p:cNvSpPr/>
          <p:nvPr/>
        </p:nvSpPr>
        <p:spPr>
          <a:xfrm>
            <a:off x="6873875" y="2997200"/>
            <a:ext cx="43973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图片 52225" descr="IMG_5855[1]">
            <a:extLst>
              <a:ext uri="{FF2B5EF4-FFF2-40B4-BE49-F238E27FC236}">
                <a16:creationId xmlns:a16="http://schemas.microsoft.com/office/drawing/2014/main" id="{3A18AF9D-A5F4-4CFF-9C73-068B9FE7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3949A"/>
              </a:clrFrom>
              <a:clrTo>
                <a:srgbClr val="93949A">
                  <a:alpha val="0"/>
                </a:srgbClr>
              </a:clrTo>
            </a:clrChange>
            <a:lum brigh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38481" r="15652" b="34277"/>
          <a:stretch>
            <a:fillRect/>
          </a:stretch>
        </p:blipFill>
        <p:spPr bwMode="auto">
          <a:xfrm>
            <a:off x="971550" y="1557338"/>
            <a:ext cx="7297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文本框 52226">
            <a:extLst>
              <a:ext uri="{FF2B5EF4-FFF2-40B4-BE49-F238E27FC236}">
                <a16:creationId xmlns:a16="http://schemas.microsoft.com/office/drawing/2014/main" id="{A060CB8C-2DE6-4F58-9547-0124BE06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968750"/>
            <a:ext cx="8715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66"/>
                </a:solidFill>
              </a:rPr>
              <a:t>甲的问题是：</a:t>
            </a:r>
            <a:r>
              <a:rPr lang="zh-CN" altLang="en-US" sz="3200" b="1" u="sng">
                <a:solidFill>
                  <a:srgbClr val="000066"/>
                </a:solidFill>
              </a:rPr>
              <a:t>                                     </a:t>
            </a:r>
            <a:r>
              <a:rPr lang="zh-CN" altLang="en-US" sz="3200" b="1">
                <a:solidFill>
                  <a:srgbClr val="000066"/>
                </a:solidFill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66"/>
                </a:solidFill>
              </a:rPr>
              <a:t>乙的问题是：</a:t>
            </a:r>
            <a:r>
              <a:rPr lang="zh-CN" altLang="en-US" sz="3200" b="1" u="sng">
                <a:solidFill>
                  <a:srgbClr val="000066"/>
                </a:solidFill>
              </a:rPr>
              <a:t>                                     </a:t>
            </a:r>
            <a:r>
              <a:rPr lang="zh-CN" altLang="en-US" sz="3200" b="1">
                <a:solidFill>
                  <a:srgbClr val="000066"/>
                </a:solidFill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66"/>
                </a:solidFill>
              </a:rPr>
              <a:t>丙的问题是：</a:t>
            </a:r>
            <a:r>
              <a:rPr lang="zh-CN" altLang="en-US" sz="3200" b="1" u="sng">
                <a:solidFill>
                  <a:srgbClr val="000066"/>
                </a:solidFill>
              </a:rPr>
              <a:t>                                     </a:t>
            </a:r>
            <a:r>
              <a:rPr lang="zh-CN" altLang="en-US" sz="3200" b="1">
                <a:solidFill>
                  <a:srgbClr val="000066"/>
                </a:solidFill>
              </a:rPr>
              <a:t>。     </a:t>
            </a:r>
          </a:p>
        </p:txBody>
      </p:sp>
      <p:sp>
        <p:nvSpPr>
          <p:cNvPr id="125956" name="文本框 52227">
            <a:extLst>
              <a:ext uri="{FF2B5EF4-FFF2-40B4-BE49-F238E27FC236}">
                <a16:creationId xmlns:a16="http://schemas.microsoft.com/office/drawing/2014/main" id="{8837709F-6FB5-471D-9C86-AB685F40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13001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0D0D0D"/>
                </a:solidFill>
                <a:ea typeface="黑体" panose="02010609060101010101" pitchFamily="49" charset="-122"/>
              </a:rPr>
              <a:t>练习</a:t>
            </a:r>
          </a:p>
        </p:txBody>
      </p:sp>
      <p:sp>
        <p:nvSpPr>
          <p:cNvPr id="49157" name="文本框 52228">
            <a:extLst>
              <a:ext uri="{FF2B5EF4-FFF2-40B4-BE49-F238E27FC236}">
                <a16:creationId xmlns:a16="http://schemas.microsoft.com/office/drawing/2014/main" id="{9B80E6BE-DAE6-4B32-A17D-93F186D52D29}"/>
              </a:ext>
            </a:extLst>
          </p:cNvPr>
          <p:cNvSpPr/>
          <p:nvPr/>
        </p:nvSpPr>
        <p:spPr>
          <a:xfrm>
            <a:off x="3602038" y="4040188"/>
            <a:ext cx="44291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电流表正负接线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5C7C4"/>
                </a:solidFill>
                <a:sym typeface="Wingdings"/>
              </a:rPr>
              <a:t>柱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接反了</a:t>
            </a:r>
            <a:endParaRPr sz="2800" b="1">
              <a:solidFill>
                <a:srgbClr val="CC0000"/>
              </a:solidFill>
            </a:endParaRPr>
          </a:p>
        </p:txBody>
      </p:sp>
      <p:sp>
        <p:nvSpPr>
          <p:cNvPr id="49158" name="文本框 52229">
            <a:extLst>
              <a:ext uri="{FF2B5EF4-FFF2-40B4-BE49-F238E27FC236}">
                <a16:creationId xmlns:a16="http://schemas.microsoft.com/office/drawing/2014/main" id="{8C8493BD-D4B6-4A5E-96C5-66B6187E9CB9}"/>
              </a:ext>
            </a:extLst>
          </p:cNvPr>
          <p:cNvSpPr/>
          <p:nvPr/>
        </p:nvSpPr>
        <p:spPr>
          <a:xfrm>
            <a:off x="3709988" y="4829175"/>
            <a:ext cx="38179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电流表量程选大了</a:t>
            </a:r>
            <a:endParaRPr sz="2800" b="1">
              <a:solidFill>
                <a:srgbClr val="CC0000"/>
              </a:solidFill>
            </a:endParaRPr>
          </a:p>
        </p:txBody>
      </p:sp>
      <p:sp>
        <p:nvSpPr>
          <p:cNvPr id="49159" name="文本框 52230">
            <a:extLst>
              <a:ext uri="{FF2B5EF4-FFF2-40B4-BE49-F238E27FC236}">
                <a16:creationId xmlns:a16="http://schemas.microsoft.com/office/drawing/2014/main" id="{B5527711-4C0A-4DC1-9EC3-51C0A8FD2FEE}"/>
              </a:ext>
            </a:extLst>
          </p:cNvPr>
          <p:cNvSpPr/>
          <p:nvPr/>
        </p:nvSpPr>
        <p:spPr>
          <a:xfrm>
            <a:off x="3781425" y="5553075"/>
            <a:ext cx="4176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电流表量程选小了</a:t>
            </a:r>
            <a:endParaRPr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内容占位符 53249">
            <a:extLst>
              <a:ext uri="{FF2B5EF4-FFF2-40B4-BE49-F238E27FC236}">
                <a16:creationId xmlns:a16="http://schemas.microsoft.com/office/drawing/2014/main" id="{EC7C5F79-E147-487C-BDCF-52B27DAB465C}"/>
              </a:ext>
            </a:extLst>
          </p:cNvPr>
          <p:cNvGraphicFramePr>
            <a:graphicFrameLocks noGrp="1"/>
          </p:cNvGraphicFramePr>
          <p:nvPr/>
        </p:nvGraphicFramePr>
        <p:xfrm>
          <a:off x="136525" y="3949700"/>
          <a:ext cx="5111750" cy="1155700"/>
        </p:xfrm>
        <a:graphic>
          <a:graphicData uri="http://schemas.openxmlformats.org/drawingml/2006/table">
            <a:tbl>
              <a:tblPr/>
              <a:tblGrid>
                <a:gridCol w="1241425">
                  <a:extLst>
                    <a:ext uri="{9D8B030D-6E8A-4147-A177-3AD203B41FA5}">
                      <a16:colId xmlns:a16="http://schemas.microsoft.com/office/drawing/2014/main" val="126442365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69610629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661523986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4283675064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326760468"/>
                    </a:ext>
                  </a:extLst>
                </a:gridCol>
              </a:tblGrid>
              <a:tr h="623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大量程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816342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小量程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45009"/>
                  </a:ext>
                </a:extLst>
              </a:tr>
            </a:tbl>
          </a:graphicData>
        </a:graphic>
      </p:graphicFrame>
      <p:sp>
        <p:nvSpPr>
          <p:cNvPr id="126998" name="文本框 53287">
            <a:extLst>
              <a:ext uri="{FF2B5EF4-FFF2-40B4-BE49-F238E27FC236}">
                <a16:creationId xmlns:a16="http://schemas.microsoft.com/office/drawing/2014/main" id="{37DE2049-7A01-4287-A6A3-9BDBD56D1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20825"/>
            <a:ext cx="841216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400" b="1"/>
              <a:t>某电流表有两个量程，只知道大量程是</a:t>
            </a:r>
            <a:r>
              <a:rPr lang="en-US" altLang="zh-CN" sz="2400" b="1"/>
              <a:t>0</a:t>
            </a:r>
            <a:r>
              <a:rPr lang="zh-CN" altLang="en-US" sz="2400" b="1"/>
              <a:t>～</a:t>
            </a:r>
            <a:r>
              <a:rPr lang="en-US" altLang="zh-CN" sz="2400" b="1"/>
              <a:t>9A</a:t>
            </a:r>
            <a:r>
              <a:rPr lang="zh-CN" altLang="en-US" sz="2400" b="1"/>
              <a:t>，小量程刻度未标明，王强为了探究电流表的小量程是多少，他先用大量程测一较小电流， 其示数如图所示，再改用小量程测同一电流。指针指在图乙的位置。</a:t>
            </a:r>
          </a:p>
          <a:p>
            <a:pPr algn="just" eaLnBrk="1" hangingPunct="1"/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）他测得的电流值是</a:t>
            </a:r>
            <a:r>
              <a:rPr lang="zh-CN" altLang="en-US" sz="2400" b="1" u="sng"/>
              <a:t>            </a:t>
            </a:r>
            <a:r>
              <a:rPr lang="en-US" altLang="zh-CN" sz="2400" b="1"/>
              <a:t>A</a:t>
            </a:r>
            <a:r>
              <a:rPr lang="zh-CN" altLang="en-US" sz="2400" b="1"/>
              <a:t>。</a:t>
            </a:r>
          </a:p>
          <a:p>
            <a:pPr algn="just" eaLnBrk="1" hangingPunct="1"/>
            <a:r>
              <a:rPr lang="zh-CN" altLang="en-US" sz="2400" b="1"/>
              <a:t>（</a:t>
            </a:r>
            <a:r>
              <a:rPr lang="en-US" altLang="zh-CN" sz="2400" b="1"/>
              <a:t>2</a:t>
            </a:r>
            <a:r>
              <a:rPr lang="zh-CN" altLang="en-US" sz="2400" b="1"/>
              <a:t>）在下表中填写大量程数字相对应的小量程的数量</a:t>
            </a:r>
          </a:p>
        </p:txBody>
      </p:sp>
      <p:pic>
        <p:nvPicPr>
          <p:cNvPr id="126999" name="内容占位符 53288">
            <a:extLst>
              <a:ext uri="{FF2B5EF4-FFF2-40B4-BE49-F238E27FC236}">
                <a16:creationId xmlns:a16="http://schemas.microsoft.com/office/drawing/2014/main" id="{782F1FFB-9ABE-42ED-9091-E72F734149F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229225"/>
            <a:ext cx="4840287" cy="12795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0200" name="文本框 53289">
            <a:extLst>
              <a:ext uri="{FF2B5EF4-FFF2-40B4-BE49-F238E27FC236}">
                <a16:creationId xmlns:a16="http://schemas.microsoft.com/office/drawing/2014/main" id="{DBFA5730-AF43-49C6-84D2-1B462DA820D4}"/>
              </a:ext>
            </a:extLst>
          </p:cNvPr>
          <p:cNvSpPr/>
          <p:nvPr/>
        </p:nvSpPr>
        <p:spPr>
          <a:xfrm>
            <a:off x="3779838" y="2887663"/>
            <a:ext cx="735012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1.5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50201" name="文本框 53290">
            <a:extLst>
              <a:ext uri="{FF2B5EF4-FFF2-40B4-BE49-F238E27FC236}">
                <a16:creationId xmlns:a16="http://schemas.microsoft.com/office/drawing/2014/main" id="{EF494CD4-A807-4990-B832-AB6B2539AED1}"/>
              </a:ext>
            </a:extLst>
          </p:cNvPr>
          <p:cNvSpPr/>
          <p:nvPr/>
        </p:nvSpPr>
        <p:spPr>
          <a:xfrm>
            <a:off x="1617663" y="4584700"/>
            <a:ext cx="3810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50202" name="文本框 53291">
            <a:extLst>
              <a:ext uri="{FF2B5EF4-FFF2-40B4-BE49-F238E27FC236}">
                <a16:creationId xmlns:a16="http://schemas.microsoft.com/office/drawing/2014/main" id="{ED33440E-CE4B-4E0B-BB1A-E0426FD81555}"/>
              </a:ext>
            </a:extLst>
          </p:cNvPr>
          <p:cNvSpPr/>
          <p:nvPr/>
        </p:nvSpPr>
        <p:spPr>
          <a:xfrm>
            <a:off x="2522538" y="4595813"/>
            <a:ext cx="3810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</a:t>
            </a:r>
            <a:endParaRPr sz="1800"/>
          </a:p>
        </p:txBody>
      </p:sp>
      <p:sp>
        <p:nvSpPr>
          <p:cNvPr id="50203" name="文本框 53292">
            <a:extLst>
              <a:ext uri="{FF2B5EF4-FFF2-40B4-BE49-F238E27FC236}">
                <a16:creationId xmlns:a16="http://schemas.microsoft.com/office/drawing/2014/main" id="{2ACD609C-825E-4B20-8B8B-F67DC76E6AD1}"/>
              </a:ext>
            </a:extLst>
          </p:cNvPr>
          <p:cNvSpPr/>
          <p:nvPr/>
        </p:nvSpPr>
        <p:spPr>
          <a:xfrm>
            <a:off x="3582988" y="4595813"/>
            <a:ext cx="3810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endParaRPr sz="1800"/>
          </a:p>
        </p:txBody>
      </p:sp>
      <p:sp>
        <p:nvSpPr>
          <p:cNvPr id="50204" name="文本框 53293">
            <a:extLst>
              <a:ext uri="{FF2B5EF4-FFF2-40B4-BE49-F238E27FC236}">
                <a16:creationId xmlns:a16="http://schemas.microsoft.com/office/drawing/2014/main" id="{D917AC57-F35F-4C27-85E5-621392832B31}"/>
              </a:ext>
            </a:extLst>
          </p:cNvPr>
          <p:cNvSpPr/>
          <p:nvPr/>
        </p:nvSpPr>
        <p:spPr>
          <a:xfrm>
            <a:off x="4537075" y="4583113"/>
            <a:ext cx="3810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endParaRPr sz="1800"/>
          </a:p>
        </p:txBody>
      </p:sp>
      <p:sp>
        <p:nvSpPr>
          <p:cNvPr id="127005" name="文本框 53294">
            <a:extLst>
              <a:ext uri="{FF2B5EF4-FFF2-40B4-BE49-F238E27FC236}">
                <a16:creationId xmlns:a16="http://schemas.microsoft.com/office/drawing/2014/main" id="{E377F119-70E0-4515-96F8-FDED3C89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4117975"/>
            <a:ext cx="337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(3)小量程是 </a:t>
            </a:r>
            <a:r>
              <a:rPr lang="zh-CN" altLang="en-US" sz="2400" b="1" u="sng"/>
              <a:t>                 .</a:t>
            </a:r>
            <a:endParaRPr lang="zh-CN" altLang="en-US" sz="2400" b="1"/>
          </a:p>
        </p:txBody>
      </p:sp>
      <p:sp>
        <p:nvSpPr>
          <p:cNvPr id="50206" name="文本框 53295">
            <a:extLst>
              <a:ext uri="{FF2B5EF4-FFF2-40B4-BE49-F238E27FC236}">
                <a16:creationId xmlns:a16="http://schemas.microsoft.com/office/drawing/2014/main" id="{F4E709EA-A38D-4B4C-8E1F-82477CDDA4BB}"/>
              </a:ext>
            </a:extLst>
          </p:cNvPr>
          <p:cNvSpPr/>
          <p:nvPr/>
        </p:nvSpPr>
        <p:spPr>
          <a:xfrm>
            <a:off x="7302500" y="4081463"/>
            <a:ext cx="119221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0～3A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27007" name="文本框 53296">
            <a:extLst>
              <a:ext uri="{FF2B5EF4-FFF2-40B4-BE49-F238E27FC236}">
                <a16:creationId xmlns:a16="http://schemas.microsoft.com/office/drawing/2014/main" id="{86E9E5F6-CD7C-4672-BDFE-D7D09987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930775"/>
            <a:ext cx="2944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分度值是</a:t>
            </a:r>
            <a:r>
              <a:rPr lang="zh-CN" altLang="en-US" sz="2800" b="1" u="sng"/>
              <a:t>           </a:t>
            </a:r>
            <a:r>
              <a:rPr lang="zh-CN" altLang="en-US" sz="2800" b="1"/>
              <a:t>A</a:t>
            </a:r>
          </a:p>
        </p:txBody>
      </p:sp>
      <p:sp>
        <p:nvSpPr>
          <p:cNvPr id="50208" name="文本框 53297">
            <a:extLst>
              <a:ext uri="{FF2B5EF4-FFF2-40B4-BE49-F238E27FC236}">
                <a16:creationId xmlns:a16="http://schemas.microsoft.com/office/drawing/2014/main" id="{8FC7F57C-BA00-4ED5-A580-4E0E6C49829A}"/>
              </a:ext>
            </a:extLst>
          </p:cNvPr>
          <p:cNvSpPr/>
          <p:nvPr/>
        </p:nvSpPr>
        <p:spPr>
          <a:xfrm>
            <a:off x="7553325" y="4837113"/>
            <a:ext cx="6794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0.5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 animBg="1"/>
      <p:bldP spid="50201" grpId="0" animBg="1"/>
      <p:bldP spid="50202" grpId="0" animBg="1"/>
      <p:bldP spid="50203" grpId="0" animBg="1"/>
      <p:bldP spid="50204" grpId="0" animBg="1"/>
      <p:bldP spid="50206" grpId="0" animBg="1"/>
      <p:bldP spid="5020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New picture">
            <a:extLst>
              <a:ext uri="{FF2B5EF4-FFF2-40B4-BE49-F238E27FC236}">
                <a16:creationId xmlns:a16="http://schemas.microsoft.com/office/drawing/2014/main" id="{B16C472F-BB80-460B-9BA0-F2EF2DF0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0" y="10947400"/>
            <a:ext cx="33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6950542" imgH="5660138"/>
        </mc:Choice>
        <mc:Fallback>
          <p:control r:id="rId1" imgW="6950542" imgH="5660138">
            <p:pic>
              <p:nvPicPr>
                <p:cNvPr id="128003" name="Control 3">
                  <a:extLst>
                    <a:ext uri="{FF2B5EF4-FFF2-40B4-BE49-F238E27FC236}">
                      <a16:creationId xmlns:a16="http://schemas.microsoft.com/office/drawing/2014/main" id="{FD71BC81-CF4A-4DCD-87E7-B0F135F1D2C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8675" y="1052513"/>
                  <a:ext cx="6950075" cy="5661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图片 20481">
            <a:extLst>
              <a:ext uri="{FF2B5EF4-FFF2-40B4-BE49-F238E27FC236}">
                <a16:creationId xmlns:a16="http://schemas.microsoft.com/office/drawing/2014/main" id="{274B537F-B08F-4781-B8D3-18C8E69C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628775"/>
            <a:ext cx="28194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AutoShape 22">
            <a:extLst>
              <a:ext uri="{FF2B5EF4-FFF2-40B4-BE49-F238E27FC236}">
                <a16:creationId xmlns:a16="http://schemas.microsoft.com/office/drawing/2014/main" id="{2861499A-BEF5-41F1-9EE4-A3B481BFB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2744788"/>
            <a:ext cx="1620838" cy="576262"/>
          </a:xfrm>
          <a:prstGeom prst="wedgeRoundRectCallout">
            <a:avLst>
              <a:gd name="adj1" fmla="val 163644"/>
              <a:gd name="adj2" fmla="val -20782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数值单位</a:t>
            </a:r>
          </a:p>
        </p:txBody>
      </p:sp>
      <p:sp>
        <p:nvSpPr>
          <p:cNvPr id="94212" name="AutoShape 22">
            <a:extLst>
              <a:ext uri="{FF2B5EF4-FFF2-40B4-BE49-F238E27FC236}">
                <a16:creationId xmlns:a16="http://schemas.microsoft.com/office/drawing/2014/main" id="{213344F0-CAE5-44ED-AFEE-E8D0418A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644900"/>
            <a:ext cx="1047750" cy="504825"/>
          </a:xfrm>
          <a:prstGeom prst="wedgeRoundRectCallout">
            <a:avLst>
              <a:gd name="adj1" fmla="val 214847"/>
              <a:gd name="adj2" fmla="val -134523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指针</a:t>
            </a:r>
          </a:p>
        </p:txBody>
      </p:sp>
      <p:sp>
        <p:nvSpPr>
          <p:cNvPr id="94213" name="AutoShape 22">
            <a:extLst>
              <a:ext uri="{FF2B5EF4-FFF2-40B4-BE49-F238E27FC236}">
                <a16:creationId xmlns:a16="http://schemas.microsoft.com/office/drawing/2014/main" id="{B46D79E3-174D-41F0-8741-BBC0516A0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528888"/>
            <a:ext cx="1547812" cy="649287"/>
          </a:xfrm>
          <a:prstGeom prst="wedgeRoundRectCallout">
            <a:avLst>
              <a:gd name="adj1" fmla="val -137111"/>
              <a:gd name="adj2" fmla="val 140704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调零螺母</a:t>
            </a:r>
          </a:p>
        </p:txBody>
      </p:sp>
      <p:sp>
        <p:nvSpPr>
          <p:cNvPr id="94214" name="AutoShape 22">
            <a:extLst>
              <a:ext uri="{FF2B5EF4-FFF2-40B4-BE49-F238E27FC236}">
                <a16:creationId xmlns:a16="http://schemas.microsoft.com/office/drawing/2014/main" id="{F7E6E2D6-88C5-4D3C-B697-4F4898ECA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616450"/>
            <a:ext cx="2289175" cy="647700"/>
          </a:xfrm>
          <a:prstGeom prst="wedgeRoundRectCallout">
            <a:avLst>
              <a:gd name="adj1" fmla="val 99611"/>
              <a:gd name="adj2" fmla="val -29903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负接线柱</a:t>
            </a:r>
          </a:p>
        </p:txBody>
      </p:sp>
      <p:sp>
        <p:nvSpPr>
          <p:cNvPr id="94215" name="AutoShape 22">
            <a:extLst>
              <a:ext uri="{FF2B5EF4-FFF2-40B4-BE49-F238E27FC236}">
                <a16:creationId xmlns:a16="http://schemas.microsoft.com/office/drawing/2014/main" id="{69028AE7-CD0A-410C-96F3-0C87BE8B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5594350"/>
            <a:ext cx="5133975" cy="935038"/>
          </a:xfrm>
          <a:prstGeom prst="wedgeRoundRectCallout">
            <a:avLst>
              <a:gd name="adj1" fmla="val 20727"/>
              <a:gd name="adj2" fmla="val -119134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量程为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～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0.6 A</a:t>
            </a:r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每大格0.2A，每小格0.02A。</a:t>
            </a:r>
            <a:endParaRPr lang="en-US" altLang="zh-CN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6" name="AutoShape 22">
            <a:extLst>
              <a:ext uri="{FF2B5EF4-FFF2-40B4-BE49-F238E27FC236}">
                <a16:creationId xmlns:a16="http://schemas.microsoft.com/office/drawing/2014/main" id="{213BE321-2122-4815-9405-9FDF4E061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5086350"/>
            <a:ext cx="2809875" cy="1403350"/>
          </a:xfrm>
          <a:prstGeom prst="wedgeRoundRectCallout">
            <a:avLst>
              <a:gd name="adj1" fmla="val -72190"/>
              <a:gd name="adj2" fmla="val -51176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量程为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～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3 A</a:t>
            </a:r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，每大格1A，</a:t>
            </a:r>
          </a:p>
          <a:p>
            <a:pPr algn="ctr" eaLnBrk="1" hangingPunct="1"/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每小格0.1A。</a:t>
            </a:r>
            <a:endParaRPr lang="en-US" altLang="zh-CN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zh-CN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7" name="矩形 20488">
            <a:extLst>
              <a:ext uri="{FF2B5EF4-FFF2-40B4-BE49-F238E27FC236}">
                <a16:creationId xmlns:a16="http://schemas.microsoft.com/office/drawing/2014/main" id="{75F94A32-957B-43D2-BBEF-88B7AFF82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615950"/>
            <a:ext cx="2136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en-US" altLang="zh-CN" sz="2800" b="1">
                <a:latin typeface="宋体" panose="02010600030101010101" pitchFamily="2" charset="-122"/>
              </a:rPr>
              <a:t>. </a:t>
            </a:r>
            <a:r>
              <a:rPr lang="zh-CN" altLang="en-US" sz="2800" b="1">
                <a:latin typeface="宋体" panose="02010600030101010101" pitchFamily="2" charset="-122"/>
              </a:rPr>
              <a:t>电流表：</a:t>
            </a:r>
          </a:p>
        </p:txBody>
      </p:sp>
      <p:sp>
        <p:nvSpPr>
          <p:cNvPr id="94218" name="AutoShape 22">
            <a:extLst>
              <a:ext uri="{FF2B5EF4-FFF2-40B4-BE49-F238E27FC236}">
                <a16:creationId xmlns:a16="http://schemas.microsoft.com/office/drawing/2014/main" id="{21EC250C-7357-49A6-B0FE-7F34C3C7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520825"/>
            <a:ext cx="1403350" cy="649288"/>
          </a:xfrm>
          <a:prstGeom prst="wedgeRoundRectCallout">
            <a:avLst>
              <a:gd name="adj1" fmla="val -113333"/>
              <a:gd name="adj2" fmla="val 53912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刻度盘</a:t>
            </a:r>
          </a:p>
        </p:txBody>
      </p:sp>
      <p:grpSp>
        <p:nvGrpSpPr>
          <p:cNvPr id="94219" name="组合 20490">
            <a:extLst>
              <a:ext uri="{FF2B5EF4-FFF2-40B4-BE49-F238E27FC236}">
                <a16:creationId xmlns:a16="http://schemas.microsoft.com/office/drawing/2014/main" id="{BCBD00FD-5DAF-4D2D-9742-470C71C93E6F}"/>
              </a:ext>
            </a:extLst>
          </p:cNvPr>
          <p:cNvGrpSpPr>
            <a:grpSpLocks/>
          </p:cNvGrpSpPr>
          <p:nvPr/>
        </p:nvGrpSpPr>
        <p:grpSpPr bwMode="auto">
          <a:xfrm>
            <a:off x="4799013" y="1122363"/>
            <a:ext cx="1973262" cy="611187"/>
            <a:chOff x="0" y="0"/>
            <a:chExt cx="3108" cy="964"/>
          </a:xfrm>
        </p:grpSpPr>
        <p:sp>
          <p:nvSpPr>
            <p:cNvPr id="94220" name="直接连接符 20491">
              <a:extLst>
                <a:ext uri="{FF2B5EF4-FFF2-40B4-BE49-F238E27FC236}">
                  <a16:creationId xmlns:a16="http://schemas.microsoft.com/office/drawing/2014/main" id="{F4A63AC0-DA64-4EAE-AEB7-94373DEB9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55"/>
              <a:ext cx="310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21" name="椭圆 20492">
              <a:extLst>
                <a:ext uri="{FF2B5EF4-FFF2-40B4-BE49-F238E27FC236}">
                  <a16:creationId xmlns:a16="http://schemas.microsoft.com/office/drawing/2014/main" id="{5DA13251-8230-480A-86DF-F8B38EDC2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" y="0"/>
              <a:ext cx="1200" cy="965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4222" name="文本框 20493">
              <a:extLst>
                <a:ext uri="{FF2B5EF4-FFF2-40B4-BE49-F238E27FC236}">
                  <a16:creationId xmlns:a16="http://schemas.microsoft.com/office/drawing/2014/main" id="{6A68446E-9F36-43AB-B1DF-2AFB398F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" y="2"/>
              <a:ext cx="848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9422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D3E2516-2841-4930-8BAC-BA8A5763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矩形 20495">
            <a:extLst>
              <a:ext uri="{FF2B5EF4-FFF2-40B4-BE49-F238E27FC236}">
                <a16:creationId xmlns:a16="http://schemas.microsoft.com/office/drawing/2014/main" id="{F50FE3F9-7F67-40E8-9AB6-248CD27C995C}"/>
              </a:ext>
            </a:extLst>
          </p:cNvPr>
          <p:cNvSpPr/>
          <p:nvPr/>
        </p:nvSpPr>
        <p:spPr>
          <a:xfrm>
            <a:off x="192088" y="1735138"/>
            <a:ext cx="38354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认识电流表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17422" name="矩形 20496">
            <a:extLst>
              <a:ext uri="{FF2B5EF4-FFF2-40B4-BE49-F238E27FC236}">
                <a16:creationId xmlns:a16="http://schemas.microsoft.com/office/drawing/2014/main" id="{5DF005D3-EFD9-40D3-9D45-33223FA1D0D5}"/>
              </a:ext>
            </a:extLst>
          </p:cNvPr>
          <p:cNvSpPr/>
          <p:nvPr/>
        </p:nvSpPr>
        <p:spPr>
          <a:xfrm>
            <a:off x="911225" y="1212850"/>
            <a:ext cx="38893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电流表的电路符号</a:t>
            </a:r>
            <a:endParaRPr sz="2800" b="1">
              <a:solidFill>
                <a:srgbClr val="000000"/>
              </a:solidFill>
            </a:endParaRPr>
          </a:p>
        </p:txBody>
      </p:sp>
      <p:cxnSp>
        <p:nvCxnSpPr>
          <p:cNvPr id="94226" name="直接连接符 20497">
            <a:extLst>
              <a:ext uri="{FF2B5EF4-FFF2-40B4-BE49-F238E27FC236}">
                <a16:creationId xmlns:a16="http://schemas.microsoft.com/office/drawing/2014/main" id="{D488AD0B-0AD3-41E6-B0B9-697250C649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87900" y="4221163"/>
            <a:ext cx="2063750" cy="5762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7" name="直接连接符 20498">
            <a:extLst>
              <a:ext uri="{FF2B5EF4-FFF2-40B4-BE49-F238E27FC236}">
                <a16:creationId xmlns:a16="http://schemas.microsoft.com/office/drawing/2014/main" id="{7B1B111A-2C34-4D1E-8BD4-E1866AE538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32475" y="4257675"/>
            <a:ext cx="1166813" cy="5016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28" name="流程图: 可选过程 20499">
            <a:extLst>
              <a:ext uri="{FF2B5EF4-FFF2-40B4-BE49-F238E27FC236}">
                <a16:creationId xmlns:a16="http://schemas.microsoft.com/office/drawing/2014/main" id="{4D9A4EE4-123F-4186-85C8-3813D5D4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05263"/>
            <a:ext cx="2108200" cy="576262"/>
          </a:xfrm>
          <a:prstGeom prst="flowChartAlternateProcess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正接线柱</a:t>
            </a:r>
          </a:p>
        </p:txBody>
      </p:sp>
      <p:sp>
        <p:nvSpPr>
          <p:cNvPr id="94229" name="文本框 20500">
            <a:extLst>
              <a:ext uri="{FF2B5EF4-FFF2-40B4-BE49-F238E27FC236}">
                <a16:creationId xmlns:a16="http://schemas.microsoft.com/office/drawing/2014/main" id="{9496AEBA-5CB4-4808-923D-50CC4B87A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688975"/>
            <a:ext cx="3027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测量电流的仪器。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内容占位符 21505" descr="04804011">
            <a:extLst>
              <a:ext uri="{FF2B5EF4-FFF2-40B4-BE49-F238E27FC236}">
                <a16:creationId xmlns:a16="http://schemas.microsoft.com/office/drawing/2014/main" id="{3764B5E7-44AF-48AF-8001-89D415C7C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92150"/>
            <a:ext cx="5040312" cy="53181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8435" name="文本框 21506">
            <a:extLst>
              <a:ext uri="{FF2B5EF4-FFF2-40B4-BE49-F238E27FC236}">
                <a16:creationId xmlns:a16="http://schemas.microsoft.com/office/drawing/2014/main" id="{48874063-D175-4EDE-AC41-637B2200DA07}"/>
              </a:ext>
            </a:extLst>
          </p:cNvPr>
          <p:cNvSpPr/>
          <p:nvPr/>
        </p:nvSpPr>
        <p:spPr>
          <a:xfrm>
            <a:off x="6624638" y="2781300"/>
            <a:ext cx="148431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0.32A</a:t>
            </a: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内容占位符 22529" descr="04804012">
            <a:extLst>
              <a:ext uri="{FF2B5EF4-FFF2-40B4-BE49-F238E27FC236}">
                <a16:creationId xmlns:a16="http://schemas.microsoft.com/office/drawing/2014/main" id="{4E75DA38-D525-483C-B8B7-08D28C9CB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654050"/>
            <a:ext cx="4895850" cy="51403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459" name="文本框 22530">
            <a:extLst>
              <a:ext uri="{FF2B5EF4-FFF2-40B4-BE49-F238E27FC236}">
                <a16:creationId xmlns:a16="http://schemas.microsoft.com/office/drawing/2014/main" id="{1715F37D-840E-45DE-BDF8-F2013DB1CCF0}"/>
              </a:ext>
            </a:extLst>
          </p:cNvPr>
          <p:cNvSpPr/>
          <p:nvPr/>
        </p:nvSpPr>
        <p:spPr>
          <a:xfrm>
            <a:off x="6423025" y="3182938"/>
            <a:ext cx="1265238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0.58A</a:t>
            </a: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内容占位符 23553" descr="04804013">
            <a:extLst>
              <a:ext uri="{FF2B5EF4-FFF2-40B4-BE49-F238E27FC236}">
                <a16:creationId xmlns:a16="http://schemas.microsoft.com/office/drawing/2014/main" id="{236EE17D-15EC-46E7-98AF-FC3E8A8CB7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765175"/>
            <a:ext cx="5205412" cy="52832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0483" name="文本框 23554">
            <a:extLst>
              <a:ext uri="{FF2B5EF4-FFF2-40B4-BE49-F238E27FC236}">
                <a16:creationId xmlns:a16="http://schemas.microsoft.com/office/drawing/2014/main" id="{5470D35A-5AA4-4188-BCA2-08C22179770B}"/>
              </a:ext>
            </a:extLst>
          </p:cNvPr>
          <p:cNvSpPr/>
          <p:nvPr/>
        </p:nvSpPr>
        <p:spPr>
          <a:xfrm>
            <a:off x="6300788" y="2528888"/>
            <a:ext cx="1039812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1.4A</a:t>
            </a: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组合 24577">
            <a:extLst>
              <a:ext uri="{FF2B5EF4-FFF2-40B4-BE49-F238E27FC236}">
                <a16:creationId xmlns:a16="http://schemas.microsoft.com/office/drawing/2014/main" id="{06E479D2-F8C5-4D20-8267-DC6E39618CEE}"/>
              </a:ext>
            </a:extLst>
          </p:cNvPr>
          <p:cNvGrpSpPr>
            <a:grpSpLocks/>
          </p:cNvGrpSpPr>
          <p:nvPr/>
        </p:nvGrpSpPr>
        <p:grpSpPr bwMode="auto">
          <a:xfrm>
            <a:off x="4386263" y="2774950"/>
            <a:ext cx="4065587" cy="2743200"/>
            <a:chOff x="0" y="0"/>
            <a:chExt cx="7482" cy="5047"/>
          </a:xfrm>
        </p:grpSpPr>
        <p:pic>
          <p:nvPicPr>
            <p:cNvPr id="98307" name="图片 24578">
              <a:extLst>
                <a:ext uri="{FF2B5EF4-FFF2-40B4-BE49-F238E27FC236}">
                  <a16:creationId xmlns:a16="http://schemas.microsoft.com/office/drawing/2014/main" id="{C64A111D-B2CE-499C-B032-3C16C3606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" y="0"/>
              <a:ext cx="2415" cy="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08" name="Picture 3" descr="H:\2\人教教参资源\九\图\铡刀开关.JPG">
              <a:extLst>
                <a:ext uri="{FF2B5EF4-FFF2-40B4-BE49-F238E27FC236}">
                  <a16:creationId xmlns:a16="http://schemas.microsoft.com/office/drawing/2014/main" id="{66712633-9087-40A1-A64F-08132DECB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" y="2740"/>
              <a:ext cx="228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09" name="Picture 10" descr="H:\2\人教教参资源\九\图\电池组.JPG">
              <a:extLst>
                <a:ext uri="{FF2B5EF4-FFF2-40B4-BE49-F238E27FC236}">
                  <a16:creationId xmlns:a16="http://schemas.microsoft.com/office/drawing/2014/main" id="{E8B408D5-7B48-4326-9F61-8C3653C6E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2" y="4203"/>
              <a:ext cx="3157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0" name="Picture 5" descr="H:\2\人教教参资源\九\图\小灯泡.JPG">
              <a:extLst>
                <a:ext uri="{FF2B5EF4-FFF2-40B4-BE49-F238E27FC236}">
                  <a16:creationId xmlns:a16="http://schemas.microsoft.com/office/drawing/2014/main" id="{CF864481-871B-4422-A711-4BE6F2137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2375"/>
              <a:ext cx="2434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1" name="未知">
              <a:extLst>
                <a:ext uri="{FF2B5EF4-FFF2-40B4-BE49-F238E27FC236}">
                  <a16:creationId xmlns:a16="http://schemas.microsoft.com/office/drawing/2014/main" id="{4AB63C0D-AA86-403A-A3A7-33E4F4168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357"/>
              <a:ext cx="4267" cy="1373"/>
            </a:xfrm>
            <a:custGeom>
              <a:avLst/>
              <a:gdLst>
                <a:gd name="T0" fmla="*/ 0 w 21600"/>
                <a:gd name="T1" fmla="*/ 21600 h 21600"/>
                <a:gd name="T2" fmla="*/ 18745 w 21600"/>
                <a:gd name="T3" fmla="*/ 10794 h 21600"/>
                <a:gd name="T4" fmla="*/ 17118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3124" y="19804"/>
                    <a:pt x="15890" y="14396"/>
                    <a:pt x="18745" y="10794"/>
                  </a:cubicBezTo>
                  <a:cubicBezTo>
                    <a:pt x="21600" y="7193"/>
                    <a:pt x="17387" y="1795"/>
                    <a:pt x="17118" y="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12" name="未知">
              <a:extLst>
                <a:ext uri="{FF2B5EF4-FFF2-40B4-BE49-F238E27FC236}">
                  <a16:creationId xmlns:a16="http://schemas.microsoft.com/office/drawing/2014/main" id="{C1374FDC-2F8F-4ED0-89A3-5CFF80DCA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3028"/>
              <a:ext cx="2542" cy="346"/>
            </a:xfrm>
            <a:custGeom>
              <a:avLst/>
              <a:gdLst>
                <a:gd name="T0" fmla="*/ 21600 w 21600"/>
                <a:gd name="T1" fmla="*/ 21600 h 21600"/>
                <a:gd name="T2" fmla="*/ 9644 w 21600"/>
                <a:gd name="T3" fmla="*/ 2780 h 21600"/>
                <a:gd name="T4" fmla="*/ 0 w 21600"/>
                <a:gd name="T5" fmla="*/ 487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9604" y="18456"/>
                    <a:pt x="13247" y="5561"/>
                    <a:pt x="9644" y="2780"/>
                  </a:cubicBezTo>
                  <a:cubicBezTo>
                    <a:pt x="6042" y="0"/>
                    <a:pt x="1607" y="4513"/>
                    <a:pt x="0" y="4876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13" name="未知">
              <a:extLst>
                <a:ext uri="{FF2B5EF4-FFF2-40B4-BE49-F238E27FC236}">
                  <a16:creationId xmlns:a16="http://schemas.microsoft.com/office/drawing/2014/main" id="{DAF255FD-D7D6-4E81-A117-F58F1716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90"/>
              <a:ext cx="1241" cy="1624"/>
            </a:xfrm>
            <a:custGeom>
              <a:avLst/>
              <a:gdLst>
                <a:gd name="T0" fmla="*/ 21600 w 21600"/>
                <a:gd name="T1" fmla="*/ 0 h 21600"/>
                <a:gd name="T2" fmla="*/ 5288 w 21600"/>
                <a:gd name="T3" fmla="*/ 5567 h 21600"/>
                <a:gd name="T4" fmla="*/ 578 w 21600"/>
                <a:gd name="T5" fmla="*/ 13579 h 21600"/>
                <a:gd name="T6" fmla="*/ 8725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889" y="926"/>
                    <a:pt x="8792" y="3302"/>
                    <a:pt x="5288" y="5567"/>
                  </a:cubicBezTo>
                  <a:cubicBezTo>
                    <a:pt x="1784" y="7831"/>
                    <a:pt x="0" y="10911"/>
                    <a:pt x="578" y="13579"/>
                  </a:cubicBezTo>
                  <a:cubicBezTo>
                    <a:pt x="1156" y="16247"/>
                    <a:pt x="7370" y="20261"/>
                    <a:pt x="8725" y="2160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14" name="未知">
              <a:extLst>
                <a:ext uri="{FF2B5EF4-FFF2-40B4-BE49-F238E27FC236}">
                  <a16:creationId xmlns:a16="http://schemas.microsoft.com/office/drawing/2014/main" id="{AA0E848D-4969-4E6D-A605-D5D4B9388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931"/>
              <a:ext cx="788" cy="1222"/>
            </a:xfrm>
            <a:custGeom>
              <a:avLst/>
              <a:gdLst>
                <a:gd name="T0" fmla="*/ 21600 w 21600"/>
                <a:gd name="T1" fmla="*/ 0 h 21600"/>
                <a:gd name="T2" fmla="*/ 3585 w 21600"/>
                <a:gd name="T3" fmla="*/ 9038 h 21600"/>
                <a:gd name="T4" fmla="*/ 84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606" y="1509"/>
                    <a:pt x="7171" y="5438"/>
                    <a:pt x="3585" y="9038"/>
                  </a:cubicBezTo>
                  <a:cubicBezTo>
                    <a:pt x="0" y="12638"/>
                    <a:pt x="659" y="19509"/>
                    <a:pt x="84" y="21600"/>
                  </a:cubicBezTo>
                </a:path>
              </a:pathLst>
            </a:custGeom>
            <a:noFill/>
            <a:ln w="412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15" name="自由曲线 645">
              <a:extLst>
                <a:ext uri="{FF2B5EF4-FFF2-40B4-BE49-F238E27FC236}">
                  <a16:creationId xmlns:a16="http://schemas.microsoft.com/office/drawing/2014/main" id="{00A3F180-EC1B-4E99-8317-AA6F966E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051"/>
              <a:ext cx="390" cy="1043"/>
            </a:xfrm>
            <a:custGeom>
              <a:avLst/>
              <a:gdLst>
                <a:gd name="T0" fmla="*/ 0 w 21600"/>
                <a:gd name="T1" fmla="*/ 0 h 21600"/>
                <a:gd name="T2" fmla="*/ 6590 w 21600"/>
                <a:gd name="T3" fmla="*/ 1967 h 21600"/>
                <a:gd name="T4" fmla="*/ 7864 w 21600"/>
                <a:gd name="T5" fmla="*/ 4411 h 21600"/>
                <a:gd name="T6" fmla="*/ 11796 w 21600"/>
                <a:gd name="T7" fmla="*/ 6875 h 21600"/>
                <a:gd name="T8" fmla="*/ 17058 w 21600"/>
                <a:gd name="T9" fmla="*/ 9319 h 21600"/>
                <a:gd name="T10" fmla="*/ 19716 w 21600"/>
                <a:gd name="T11" fmla="*/ 11783 h 21600"/>
                <a:gd name="T12" fmla="*/ 21046 w 21600"/>
                <a:gd name="T13" fmla="*/ 14248 h 21600"/>
                <a:gd name="T14" fmla="*/ 17058 w 21600"/>
                <a:gd name="T15" fmla="*/ 16691 h 21600"/>
                <a:gd name="T16" fmla="*/ 14455 w 21600"/>
                <a:gd name="T17" fmla="*/ 19156 h 21600"/>
                <a:gd name="T18" fmla="*/ 13126 w 21600"/>
                <a:gd name="T1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273" y="352"/>
                    <a:pt x="5040" y="1076"/>
                    <a:pt x="6590" y="1967"/>
                  </a:cubicBezTo>
                  <a:cubicBezTo>
                    <a:pt x="8141" y="2857"/>
                    <a:pt x="6812" y="3437"/>
                    <a:pt x="7864" y="4411"/>
                  </a:cubicBezTo>
                  <a:cubicBezTo>
                    <a:pt x="8916" y="5384"/>
                    <a:pt x="9969" y="5902"/>
                    <a:pt x="11796" y="6875"/>
                  </a:cubicBezTo>
                  <a:cubicBezTo>
                    <a:pt x="13624" y="7848"/>
                    <a:pt x="15452" y="8345"/>
                    <a:pt x="17058" y="9319"/>
                  </a:cubicBezTo>
                  <a:cubicBezTo>
                    <a:pt x="18664" y="10292"/>
                    <a:pt x="18941" y="10789"/>
                    <a:pt x="19716" y="11783"/>
                  </a:cubicBezTo>
                  <a:cubicBezTo>
                    <a:pt x="20492" y="12777"/>
                    <a:pt x="21600" y="13274"/>
                    <a:pt x="21046" y="14248"/>
                  </a:cubicBezTo>
                  <a:cubicBezTo>
                    <a:pt x="20492" y="15221"/>
                    <a:pt x="18387" y="15718"/>
                    <a:pt x="17058" y="16691"/>
                  </a:cubicBezTo>
                  <a:cubicBezTo>
                    <a:pt x="15729" y="17665"/>
                    <a:pt x="15230" y="18182"/>
                    <a:pt x="14455" y="19156"/>
                  </a:cubicBezTo>
                  <a:cubicBezTo>
                    <a:pt x="13680" y="20129"/>
                    <a:pt x="13347" y="21165"/>
                    <a:pt x="13126" y="21600"/>
                  </a:cubicBezTo>
                </a:path>
              </a:pathLst>
            </a:custGeom>
            <a:noFill/>
            <a:ln w="412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8316" name="TextBox 8">
            <a:extLst>
              <a:ext uri="{FF2B5EF4-FFF2-40B4-BE49-F238E27FC236}">
                <a16:creationId xmlns:a16="http://schemas.microsoft.com/office/drawing/2014/main" id="{856B82ED-3CA9-4A41-81EF-95056F713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581025"/>
            <a:ext cx="3778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latin typeface="宋体" panose="02010600030101010101" pitchFamily="2" charset="-122"/>
              </a:rPr>
              <a:t>. </a:t>
            </a:r>
            <a:r>
              <a:rPr lang="zh-CN" altLang="en-US" sz="2800" b="1">
                <a:latin typeface="宋体" panose="02010600030101010101" pitchFamily="2" charset="-122"/>
              </a:rPr>
              <a:t>电流表的使用：</a:t>
            </a:r>
          </a:p>
        </p:txBody>
      </p:sp>
      <p:sp>
        <p:nvSpPr>
          <p:cNvPr id="98317" name="TextBox 15">
            <a:extLst>
              <a:ext uri="{FF2B5EF4-FFF2-40B4-BE49-F238E27FC236}">
                <a16:creationId xmlns:a16="http://schemas.microsoft.com/office/drawing/2014/main" id="{AFF26AE0-4385-4DC2-AA02-545254FE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052513"/>
            <a:ext cx="8389938" cy="1670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宋体" panose="02010600030101010101" pitchFamily="2" charset="-122"/>
              </a:rPr>
              <a:t>）电流表必须和被测的用电器</a:t>
            </a:r>
            <a:r>
              <a:rPr lang="zh-CN" altLang="en-US" sz="2400" b="1" u="sng">
                <a:latin typeface="宋体" panose="02010600030101010101" pitchFamily="2" charset="-122"/>
              </a:rPr>
              <a:t>       </a:t>
            </a:r>
            <a:r>
              <a:rPr lang="zh-CN" altLang="en-US" sz="2400" b="1">
                <a:latin typeface="宋体" panose="02010600030101010101" pitchFamily="2" charset="-122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宋体" panose="02010600030101010101" pitchFamily="2" charset="-122"/>
              </a:rPr>
              <a:t>）电流必须从电流表</a:t>
            </a:r>
            <a:r>
              <a:rPr lang="zh-CN" altLang="en-US" sz="2400" b="1" u="sng">
                <a:latin typeface="宋体" panose="02010600030101010101" pitchFamily="2" charset="-122"/>
              </a:rPr>
              <a:t>         </a:t>
            </a:r>
            <a:r>
              <a:rPr lang="zh-CN" altLang="en-US" sz="2400" b="1">
                <a:latin typeface="宋体" panose="02010600030101010101" pitchFamily="2" charset="-122"/>
              </a:rPr>
              <a:t>流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入</a:t>
            </a:r>
            <a:r>
              <a:rPr lang="zh-CN" altLang="en-US" sz="2400" b="1">
                <a:latin typeface="宋体" panose="02010600030101010101" pitchFamily="2" charset="-122"/>
              </a:rPr>
              <a:t>，从</a:t>
            </a:r>
            <a:r>
              <a:rPr lang="zh-CN" altLang="en-US" sz="2400" b="1" u="sng">
                <a:latin typeface="宋体" panose="02010600030101010101" pitchFamily="2" charset="-122"/>
              </a:rPr>
              <a:t>         </a:t>
            </a:r>
            <a:r>
              <a:rPr lang="zh-CN" altLang="en-US" sz="2400" b="1">
                <a:latin typeface="宋体" panose="02010600030101010101" pitchFamily="2" charset="-122"/>
              </a:rPr>
              <a:t>流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出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宋体" panose="02010600030101010101" pitchFamily="2" charset="-122"/>
              </a:rPr>
              <a:t>）必须正确选择电流表的</a:t>
            </a:r>
            <a:r>
              <a:rPr lang="zh-CN" altLang="en-US" sz="2400" b="1" u="sng">
                <a:latin typeface="宋体" panose="02010600030101010101" pitchFamily="2" charset="-122"/>
              </a:rPr>
              <a:t>       </a:t>
            </a:r>
            <a:r>
              <a:rPr lang="zh-CN" altLang="en-US" sz="2400" b="1">
                <a:latin typeface="宋体" panose="02010600030101010101" pitchFamily="2" charset="-122"/>
              </a:rPr>
              <a:t>。　　</a:t>
            </a:r>
            <a:endParaRPr lang="zh-CN" altLang="en-US" sz="24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pic>
        <p:nvPicPr>
          <p:cNvPr id="9831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E59029E-165C-4FED-984D-FD31FF2B4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19" name="组合 24590">
            <a:extLst>
              <a:ext uri="{FF2B5EF4-FFF2-40B4-BE49-F238E27FC236}">
                <a16:creationId xmlns:a16="http://schemas.microsoft.com/office/drawing/2014/main" id="{6024CD6E-1B0B-497A-902A-45E230C4181E}"/>
              </a:ext>
            </a:extLst>
          </p:cNvPr>
          <p:cNvGrpSpPr>
            <a:grpSpLocks/>
          </p:cNvGrpSpPr>
          <p:nvPr/>
        </p:nvGrpSpPr>
        <p:grpSpPr bwMode="auto">
          <a:xfrm>
            <a:off x="774700" y="2832100"/>
            <a:ext cx="2927350" cy="2863850"/>
            <a:chOff x="0" y="0"/>
            <a:chExt cx="7699" cy="7699"/>
          </a:xfrm>
        </p:grpSpPr>
        <p:pic>
          <p:nvPicPr>
            <p:cNvPr id="98320" name="图片 24591">
              <a:extLst>
                <a:ext uri="{FF2B5EF4-FFF2-40B4-BE49-F238E27FC236}">
                  <a16:creationId xmlns:a16="http://schemas.microsoft.com/office/drawing/2014/main" id="{ECEBAB36-9228-4467-AE90-5C59D413D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0"/>
              <a:ext cx="3685" cy="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1" name="Picture 3" descr="H:\2\人教教参资源\九\图\铡刀开关.JPG">
              <a:extLst>
                <a:ext uri="{FF2B5EF4-FFF2-40B4-BE49-F238E27FC236}">
                  <a16:creationId xmlns:a16="http://schemas.microsoft.com/office/drawing/2014/main" id="{C115831F-6A2C-40FF-A32D-0310A1659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842"/>
              <a:ext cx="2405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2" name="Picture 10" descr="H:\2\人教教参资源\九\图\电池组.JPG">
              <a:extLst>
                <a:ext uri="{FF2B5EF4-FFF2-40B4-BE49-F238E27FC236}">
                  <a16:creationId xmlns:a16="http://schemas.microsoft.com/office/drawing/2014/main" id="{B74A8AB5-E62C-4E8B-9316-2AD942178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70" y="6657"/>
              <a:ext cx="2640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3" name="Picture 5" descr="H:\2\人教教参资源\九\图\小灯泡.JPG">
              <a:extLst>
                <a:ext uri="{FF2B5EF4-FFF2-40B4-BE49-F238E27FC236}">
                  <a16:creationId xmlns:a16="http://schemas.microsoft.com/office/drawing/2014/main" id="{2368B2F3-579E-40B9-8763-93AF112E5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935"/>
              <a:ext cx="2155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24" name="未知">
              <a:extLst>
                <a:ext uri="{FF2B5EF4-FFF2-40B4-BE49-F238E27FC236}">
                  <a16:creationId xmlns:a16="http://schemas.microsoft.com/office/drawing/2014/main" id="{1B8B8A47-19A0-438D-A2CB-2109AE16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5688"/>
              <a:ext cx="3912" cy="1636"/>
            </a:xfrm>
            <a:custGeom>
              <a:avLst/>
              <a:gdLst>
                <a:gd name="T0" fmla="*/ 0 w 21600"/>
                <a:gd name="T1" fmla="*/ 21600 h 21600"/>
                <a:gd name="T2" fmla="*/ 18496 w 21600"/>
                <a:gd name="T3" fmla="*/ 12001 h 21600"/>
                <a:gd name="T4" fmla="*/ 18639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3081" y="20002"/>
                    <a:pt x="15392" y="15605"/>
                    <a:pt x="18496" y="12001"/>
                  </a:cubicBezTo>
                  <a:cubicBezTo>
                    <a:pt x="21600" y="8397"/>
                    <a:pt x="18617" y="1993"/>
                    <a:pt x="18639" y="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25" name="未知">
              <a:extLst>
                <a:ext uri="{FF2B5EF4-FFF2-40B4-BE49-F238E27FC236}">
                  <a16:creationId xmlns:a16="http://schemas.microsoft.com/office/drawing/2014/main" id="{F3A2C290-C78E-4545-99C6-B3D99871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938"/>
              <a:ext cx="434" cy="2777"/>
            </a:xfrm>
            <a:custGeom>
              <a:avLst/>
              <a:gdLst>
                <a:gd name="T0" fmla="*/ 21600 w 21600"/>
                <a:gd name="T1" fmla="*/ 21600 h 21600"/>
                <a:gd name="T2" fmla="*/ 7555 w 21600"/>
                <a:gd name="T3" fmla="*/ 17217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9256" y="20871"/>
                    <a:pt x="11160" y="20819"/>
                    <a:pt x="7555" y="17217"/>
                  </a:cubicBezTo>
                  <a:cubicBezTo>
                    <a:pt x="3951" y="13615"/>
                    <a:pt x="1261" y="2873"/>
                    <a:pt x="0" y="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26" name="未知">
              <a:extLst>
                <a:ext uri="{FF2B5EF4-FFF2-40B4-BE49-F238E27FC236}">
                  <a16:creationId xmlns:a16="http://schemas.microsoft.com/office/drawing/2014/main" id="{32DA0320-8029-4727-A554-267ED4A1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3052"/>
              <a:ext cx="1627" cy="1867"/>
            </a:xfrm>
            <a:custGeom>
              <a:avLst/>
              <a:gdLst>
                <a:gd name="T0" fmla="*/ 21600 w 21600"/>
                <a:gd name="T1" fmla="*/ 0 h 21600"/>
                <a:gd name="T2" fmla="*/ 10439 w 21600"/>
                <a:gd name="T3" fmla="*/ 18047 h 21600"/>
                <a:gd name="T4" fmla="*/ 0 w 21600"/>
                <a:gd name="T5" fmla="*/ 2139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742" y="3012"/>
                    <a:pt x="14044" y="14494"/>
                    <a:pt x="10439" y="18047"/>
                  </a:cubicBezTo>
                  <a:cubicBezTo>
                    <a:pt x="6834" y="21600"/>
                    <a:pt x="1732" y="20827"/>
                    <a:pt x="0" y="21394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27" name="未知">
              <a:extLst>
                <a:ext uri="{FF2B5EF4-FFF2-40B4-BE49-F238E27FC236}">
                  <a16:creationId xmlns:a16="http://schemas.microsoft.com/office/drawing/2014/main" id="{CDE3FF7C-D5A6-4826-9B63-9CCCA29AC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910"/>
              <a:ext cx="1476" cy="2388"/>
            </a:xfrm>
            <a:custGeom>
              <a:avLst/>
              <a:gdLst>
                <a:gd name="T0" fmla="*/ 5648 w 21600"/>
                <a:gd name="T1" fmla="*/ 0 h 21600"/>
                <a:gd name="T2" fmla="*/ 321 w 21600"/>
                <a:gd name="T3" fmla="*/ 6340 h 21600"/>
                <a:gd name="T4" fmla="*/ 3746 w 21600"/>
                <a:gd name="T5" fmla="*/ 16435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648" y="0"/>
                  </a:moveTo>
                  <a:cubicBezTo>
                    <a:pt x="4756" y="1058"/>
                    <a:pt x="643" y="3600"/>
                    <a:pt x="321" y="6340"/>
                  </a:cubicBezTo>
                  <a:cubicBezTo>
                    <a:pt x="0" y="9081"/>
                    <a:pt x="204" y="13893"/>
                    <a:pt x="3746" y="16435"/>
                  </a:cubicBezTo>
                  <a:cubicBezTo>
                    <a:pt x="7287" y="18976"/>
                    <a:pt x="18629" y="20740"/>
                    <a:pt x="21600" y="2160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1" name="文本框 24599">
            <a:extLst>
              <a:ext uri="{FF2B5EF4-FFF2-40B4-BE49-F238E27FC236}">
                <a16:creationId xmlns:a16="http://schemas.microsoft.com/office/drawing/2014/main" id="{F828FC9B-E2AE-48DC-8533-D079EDC81ECC}"/>
              </a:ext>
            </a:extLst>
          </p:cNvPr>
          <p:cNvSpPr/>
          <p:nvPr/>
        </p:nvSpPr>
        <p:spPr>
          <a:xfrm>
            <a:off x="4859338" y="1116013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串联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98329" name="组合 24600">
            <a:extLst>
              <a:ext uri="{FF2B5EF4-FFF2-40B4-BE49-F238E27FC236}">
                <a16:creationId xmlns:a16="http://schemas.microsoft.com/office/drawing/2014/main" id="{3F6DF5E5-8279-4271-A183-F0A667739231}"/>
              </a:ext>
            </a:extLst>
          </p:cNvPr>
          <p:cNvGrpSpPr>
            <a:grpSpLocks/>
          </p:cNvGrpSpPr>
          <p:nvPr/>
        </p:nvGrpSpPr>
        <p:grpSpPr bwMode="auto">
          <a:xfrm>
            <a:off x="4391025" y="3654425"/>
            <a:ext cx="1909763" cy="1755775"/>
            <a:chOff x="0" y="0"/>
            <a:chExt cx="1406" cy="1293"/>
          </a:xfrm>
        </p:grpSpPr>
        <p:sp>
          <p:nvSpPr>
            <p:cNvPr id="98330" name="直接连接符 24601">
              <a:extLst>
                <a:ext uri="{FF2B5EF4-FFF2-40B4-BE49-F238E27FC236}">
                  <a16:creationId xmlns:a16="http://schemas.microsoft.com/office/drawing/2014/main" id="{D1900EF6-D6AD-4040-AAD6-F4F61B4CE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" y="0"/>
              <a:ext cx="1315" cy="1293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31" name="直接连接符 24602">
              <a:extLst>
                <a:ext uri="{FF2B5EF4-FFF2-40B4-BE49-F238E27FC236}">
                  <a16:creationId xmlns:a16="http://schemas.microsoft.com/office/drawing/2014/main" id="{A7F25B5F-73AE-47D1-BA15-CE6E43E46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8"/>
              <a:ext cx="1406" cy="1202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3" name="文本框 24603">
            <a:extLst>
              <a:ext uri="{FF2B5EF4-FFF2-40B4-BE49-F238E27FC236}">
                <a16:creationId xmlns:a16="http://schemas.microsoft.com/office/drawing/2014/main" id="{58E42CEB-B454-47D6-81F6-1E0BB679379D}"/>
              </a:ext>
            </a:extLst>
          </p:cNvPr>
          <p:cNvSpPr/>
          <p:nvPr/>
        </p:nvSpPr>
        <p:spPr>
          <a:xfrm>
            <a:off x="3527425" y="1585913"/>
            <a:ext cx="14017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正接线柱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1514" name="文本框 24604">
            <a:extLst>
              <a:ext uri="{FF2B5EF4-FFF2-40B4-BE49-F238E27FC236}">
                <a16:creationId xmlns:a16="http://schemas.microsoft.com/office/drawing/2014/main" id="{7A795DA3-E783-40CA-9B7F-12EF5EBABB36}"/>
              </a:ext>
            </a:extLst>
          </p:cNvPr>
          <p:cNvSpPr/>
          <p:nvPr/>
        </p:nvSpPr>
        <p:spPr>
          <a:xfrm>
            <a:off x="6083300" y="1622425"/>
            <a:ext cx="14017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负接线柱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1515" name="文本框 24605">
            <a:extLst>
              <a:ext uri="{FF2B5EF4-FFF2-40B4-BE49-F238E27FC236}">
                <a16:creationId xmlns:a16="http://schemas.microsoft.com/office/drawing/2014/main" id="{3566D587-4E83-4677-9B28-8E0F8FF7922F}"/>
              </a:ext>
            </a:extLst>
          </p:cNvPr>
          <p:cNvSpPr/>
          <p:nvPr/>
        </p:nvSpPr>
        <p:spPr>
          <a:xfrm>
            <a:off x="4284663" y="2198688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量程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1516" name="文本框 24606">
            <a:extLst>
              <a:ext uri="{FF2B5EF4-FFF2-40B4-BE49-F238E27FC236}">
                <a16:creationId xmlns:a16="http://schemas.microsoft.com/office/drawing/2014/main" id="{524CFB36-F480-4722-8785-5BF4717212F9}"/>
              </a:ext>
            </a:extLst>
          </p:cNvPr>
          <p:cNvSpPr/>
          <p:nvPr/>
        </p:nvSpPr>
        <p:spPr>
          <a:xfrm>
            <a:off x="5507038" y="2162175"/>
            <a:ext cx="11176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试触</a:t>
            </a:r>
            <a:endParaRPr sz="2800" b="1">
              <a:solidFill>
                <a:schemeClr val="hlink"/>
              </a:solidFill>
            </a:endParaRPr>
          </a:p>
        </p:txBody>
      </p:sp>
      <p:sp>
        <p:nvSpPr>
          <p:cNvPr id="98336" name="右箭头 24607">
            <a:hlinkClick r:id="rId7" action="ppaction://hlinksldjump"/>
            <a:extLst>
              <a:ext uri="{FF2B5EF4-FFF2-40B4-BE49-F238E27FC236}">
                <a16:creationId xmlns:a16="http://schemas.microsoft.com/office/drawing/2014/main" id="{B97FA7F9-CE39-449C-B54B-7E915C2F2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189038"/>
            <a:ext cx="977900" cy="485775"/>
          </a:xfrm>
          <a:prstGeom prst="rightArrow">
            <a:avLst>
              <a:gd name="adj1" fmla="val 50000"/>
              <a:gd name="adj2" fmla="val 50308"/>
            </a:avLst>
          </a:prstGeom>
          <a:noFill/>
          <a:ln w="412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518" name="文本框 24608">
            <a:extLst>
              <a:ext uri="{FF2B5EF4-FFF2-40B4-BE49-F238E27FC236}">
                <a16:creationId xmlns:a16="http://schemas.microsoft.com/office/drawing/2014/main" id="{46EB009F-8464-4884-903A-AA1C180D9BE5}"/>
              </a:ext>
            </a:extLst>
          </p:cNvPr>
          <p:cNvSpPr/>
          <p:nvPr/>
        </p:nvSpPr>
        <p:spPr>
          <a:xfrm>
            <a:off x="1044575" y="5913438"/>
            <a:ext cx="4629150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*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电流表在电路中相当于导线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98338" name="右箭头 24609">
            <a:hlinkClick r:id="rId8" action="ppaction://hlinksldjump"/>
            <a:extLst>
              <a:ext uri="{FF2B5EF4-FFF2-40B4-BE49-F238E27FC236}">
                <a16:creationId xmlns:a16="http://schemas.microsoft.com/office/drawing/2014/main" id="{43078BBB-C71A-4294-B50F-8C38FCADA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5949950"/>
            <a:ext cx="976312" cy="485775"/>
          </a:xfrm>
          <a:prstGeom prst="rightArrow">
            <a:avLst>
              <a:gd name="adj1" fmla="val 50000"/>
              <a:gd name="adj2" fmla="val 50226"/>
            </a:avLst>
          </a:prstGeom>
          <a:noFill/>
          <a:ln w="412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组合 25601">
            <a:extLst>
              <a:ext uri="{FF2B5EF4-FFF2-40B4-BE49-F238E27FC236}">
                <a16:creationId xmlns:a16="http://schemas.microsoft.com/office/drawing/2014/main" id="{BE5FDCF5-2ECD-4008-ACB0-7BD98E2AF50E}"/>
              </a:ext>
            </a:extLst>
          </p:cNvPr>
          <p:cNvGrpSpPr>
            <a:grpSpLocks/>
          </p:cNvGrpSpPr>
          <p:nvPr/>
        </p:nvGrpSpPr>
        <p:grpSpPr bwMode="auto">
          <a:xfrm>
            <a:off x="692150" y="1412875"/>
            <a:ext cx="3816350" cy="4716463"/>
            <a:chOff x="0" y="0"/>
            <a:chExt cx="7699" cy="7699"/>
          </a:xfrm>
        </p:grpSpPr>
        <p:pic>
          <p:nvPicPr>
            <p:cNvPr id="99331" name="图片 25602">
              <a:extLst>
                <a:ext uri="{FF2B5EF4-FFF2-40B4-BE49-F238E27FC236}">
                  <a16:creationId xmlns:a16="http://schemas.microsoft.com/office/drawing/2014/main" id="{04DE9086-FCC5-4B68-90E0-AF320AF31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0"/>
              <a:ext cx="3685" cy="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2" name="Picture 3" descr="H:\2\人教教参资源\九\图\铡刀开关.JPG">
              <a:extLst>
                <a:ext uri="{FF2B5EF4-FFF2-40B4-BE49-F238E27FC236}">
                  <a16:creationId xmlns:a16="http://schemas.microsoft.com/office/drawing/2014/main" id="{ABF129EB-2AF2-4CDD-BE72-253BBED6D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842"/>
              <a:ext cx="2405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3" name="Picture 10" descr="H:\2\人教教参资源\九\图\电池组.JPG">
              <a:extLst>
                <a:ext uri="{FF2B5EF4-FFF2-40B4-BE49-F238E27FC236}">
                  <a16:creationId xmlns:a16="http://schemas.microsoft.com/office/drawing/2014/main" id="{33E74F4B-1468-43F8-BDE1-20C9C3118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70" y="6657"/>
              <a:ext cx="2640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4" name="Picture 5" descr="H:\2\人教教参资源\九\图\小灯泡.JPG">
              <a:extLst>
                <a:ext uri="{FF2B5EF4-FFF2-40B4-BE49-F238E27FC236}">
                  <a16:creationId xmlns:a16="http://schemas.microsoft.com/office/drawing/2014/main" id="{41656ACC-FDAE-4667-9078-016275002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935"/>
              <a:ext cx="2155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5" name="未知">
              <a:extLst>
                <a:ext uri="{FF2B5EF4-FFF2-40B4-BE49-F238E27FC236}">
                  <a16:creationId xmlns:a16="http://schemas.microsoft.com/office/drawing/2014/main" id="{BB6AC7D9-B147-4135-9BCF-38176CC7F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5688"/>
              <a:ext cx="3912" cy="1636"/>
            </a:xfrm>
            <a:custGeom>
              <a:avLst/>
              <a:gdLst>
                <a:gd name="T0" fmla="*/ 0 w 21600"/>
                <a:gd name="T1" fmla="*/ 21600 h 21600"/>
                <a:gd name="T2" fmla="*/ 18496 w 21600"/>
                <a:gd name="T3" fmla="*/ 12001 h 21600"/>
                <a:gd name="T4" fmla="*/ 18639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3081" y="20002"/>
                    <a:pt x="15392" y="15605"/>
                    <a:pt x="18496" y="12001"/>
                  </a:cubicBezTo>
                  <a:cubicBezTo>
                    <a:pt x="21600" y="8397"/>
                    <a:pt x="18617" y="1993"/>
                    <a:pt x="18639" y="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336" name="未知">
              <a:extLst>
                <a:ext uri="{FF2B5EF4-FFF2-40B4-BE49-F238E27FC236}">
                  <a16:creationId xmlns:a16="http://schemas.microsoft.com/office/drawing/2014/main" id="{37C3B083-5E71-484E-B646-C07BDA309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938"/>
              <a:ext cx="434" cy="2777"/>
            </a:xfrm>
            <a:custGeom>
              <a:avLst/>
              <a:gdLst>
                <a:gd name="T0" fmla="*/ 21600 w 21600"/>
                <a:gd name="T1" fmla="*/ 21600 h 21600"/>
                <a:gd name="T2" fmla="*/ 7555 w 21600"/>
                <a:gd name="T3" fmla="*/ 17217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9256" y="20871"/>
                    <a:pt x="11160" y="20819"/>
                    <a:pt x="7555" y="17217"/>
                  </a:cubicBezTo>
                  <a:cubicBezTo>
                    <a:pt x="3951" y="13615"/>
                    <a:pt x="1261" y="2873"/>
                    <a:pt x="0" y="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337" name="未知">
              <a:extLst>
                <a:ext uri="{FF2B5EF4-FFF2-40B4-BE49-F238E27FC236}">
                  <a16:creationId xmlns:a16="http://schemas.microsoft.com/office/drawing/2014/main" id="{6CA15D34-919D-43B2-948B-CDAB6C9C6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3052"/>
              <a:ext cx="1627" cy="1867"/>
            </a:xfrm>
            <a:custGeom>
              <a:avLst/>
              <a:gdLst>
                <a:gd name="T0" fmla="*/ 21600 w 21600"/>
                <a:gd name="T1" fmla="*/ 0 h 21600"/>
                <a:gd name="T2" fmla="*/ 10439 w 21600"/>
                <a:gd name="T3" fmla="*/ 18047 h 21600"/>
                <a:gd name="T4" fmla="*/ 0 w 21600"/>
                <a:gd name="T5" fmla="*/ 2139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742" y="3012"/>
                    <a:pt x="14044" y="14494"/>
                    <a:pt x="10439" y="18047"/>
                  </a:cubicBezTo>
                  <a:cubicBezTo>
                    <a:pt x="6834" y="21600"/>
                    <a:pt x="1732" y="20827"/>
                    <a:pt x="0" y="21394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338" name="未知">
              <a:extLst>
                <a:ext uri="{FF2B5EF4-FFF2-40B4-BE49-F238E27FC236}">
                  <a16:creationId xmlns:a16="http://schemas.microsoft.com/office/drawing/2014/main" id="{896E68A5-0821-4E02-BDEB-A4F70036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910"/>
              <a:ext cx="1476" cy="2388"/>
            </a:xfrm>
            <a:custGeom>
              <a:avLst/>
              <a:gdLst>
                <a:gd name="T0" fmla="*/ 5648 w 21600"/>
                <a:gd name="T1" fmla="*/ 0 h 21600"/>
                <a:gd name="T2" fmla="*/ 321 w 21600"/>
                <a:gd name="T3" fmla="*/ 6340 h 21600"/>
                <a:gd name="T4" fmla="*/ 3746 w 21600"/>
                <a:gd name="T5" fmla="*/ 16435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648" y="0"/>
                  </a:moveTo>
                  <a:cubicBezTo>
                    <a:pt x="4756" y="1058"/>
                    <a:pt x="643" y="3600"/>
                    <a:pt x="321" y="6340"/>
                  </a:cubicBezTo>
                  <a:cubicBezTo>
                    <a:pt x="0" y="9081"/>
                    <a:pt x="204" y="13893"/>
                    <a:pt x="3746" y="16435"/>
                  </a:cubicBezTo>
                  <a:cubicBezTo>
                    <a:pt x="7287" y="18976"/>
                    <a:pt x="18629" y="20740"/>
                    <a:pt x="21600" y="2160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339" name="组合 25610">
            <a:extLst>
              <a:ext uri="{FF2B5EF4-FFF2-40B4-BE49-F238E27FC236}">
                <a16:creationId xmlns:a16="http://schemas.microsoft.com/office/drawing/2014/main" id="{D9AE7B1F-45E9-47B4-BF62-A66DC1C5ECAB}"/>
              </a:ext>
            </a:extLst>
          </p:cNvPr>
          <p:cNvGrpSpPr>
            <a:grpSpLocks/>
          </p:cNvGrpSpPr>
          <p:nvPr/>
        </p:nvGrpSpPr>
        <p:grpSpPr bwMode="auto">
          <a:xfrm>
            <a:off x="4618038" y="1449388"/>
            <a:ext cx="3635375" cy="4787900"/>
            <a:chOff x="0" y="0"/>
            <a:chExt cx="7770" cy="6767"/>
          </a:xfrm>
        </p:grpSpPr>
        <p:pic>
          <p:nvPicPr>
            <p:cNvPr id="99340" name="图片 25611">
              <a:extLst>
                <a:ext uri="{FF2B5EF4-FFF2-40B4-BE49-F238E27FC236}">
                  <a16:creationId xmlns:a16="http://schemas.microsoft.com/office/drawing/2014/main" id="{1583C6CF-5073-4BB9-96E4-229F52F99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0"/>
              <a:ext cx="3959" cy="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41" name="Picture 3" descr="H:\2\人教教参资源\九\图\铡刀开关.JPG">
              <a:extLst>
                <a:ext uri="{FF2B5EF4-FFF2-40B4-BE49-F238E27FC236}">
                  <a16:creationId xmlns:a16="http://schemas.microsoft.com/office/drawing/2014/main" id="{3490AC07-789C-475D-9922-7D1676307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" y="3910"/>
              <a:ext cx="2404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42" name="Picture 10" descr="H:\2\人教教参资源\九\图\电池组.JPG">
              <a:extLst>
                <a:ext uri="{FF2B5EF4-FFF2-40B4-BE49-F238E27FC236}">
                  <a16:creationId xmlns:a16="http://schemas.microsoft.com/office/drawing/2014/main" id="{2BA243E8-27BE-47BD-AF15-5229520DC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97" y="5725"/>
              <a:ext cx="2639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43" name="Picture 5" descr="H:\2\人教教参资源\九\图\小灯泡.JPG">
              <a:extLst>
                <a:ext uri="{FF2B5EF4-FFF2-40B4-BE49-F238E27FC236}">
                  <a16:creationId xmlns:a16="http://schemas.microsoft.com/office/drawing/2014/main" id="{C03BF4C7-61A4-4403-9D9C-2525E25D5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3002"/>
              <a:ext cx="2155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4" name="未知">
              <a:extLst>
                <a:ext uri="{FF2B5EF4-FFF2-40B4-BE49-F238E27FC236}">
                  <a16:creationId xmlns:a16="http://schemas.microsoft.com/office/drawing/2014/main" id="{9DEB25ED-571F-414D-98E6-9CD43F9B7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4820"/>
              <a:ext cx="3682" cy="1532"/>
            </a:xfrm>
            <a:custGeom>
              <a:avLst/>
              <a:gdLst>
                <a:gd name="T0" fmla="*/ 0 w 21600"/>
                <a:gd name="T1" fmla="*/ 21600 h 21600"/>
                <a:gd name="T2" fmla="*/ 17206 w 21600"/>
                <a:gd name="T3" fmla="*/ 15382 h 21600"/>
                <a:gd name="T4" fmla="*/ 21165 w 21600"/>
                <a:gd name="T5" fmla="*/ 4398 h 21600"/>
                <a:gd name="T6" fmla="*/ 19799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2868" y="20570"/>
                    <a:pt x="13680" y="18244"/>
                    <a:pt x="17206" y="15382"/>
                  </a:cubicBezTo>
                  <a:cubicBezTo>
                    <a:pt x="20731" y="12520"/>
                    <a:pt x="20731" y="6965"/>
                    <a:pt x="21165" y="4398"/>
                  </a:cubicBezTo>
                  <a:cubicBezTo>
                    <a:pt x="21600" y="1832"/>
                    <a:pt x="20027" y="733"/>
                    <a:pt x="19799" y="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345" name="未知">
              <a:extLst>
                <a:ext uri="{FF2B5EF4-FFF2-40B4-BE49-F238E27FC236}">
                  <a16:creationId xmlns:a16="http://schemas.microsoft.com/office/drawing/2014/main" id="{F76C3C63-EEB7-43F7-BE7F-6B789F6E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3146"/>
              <a:ext cx="2517" cy="1688"/>
            </a:xfrm>
            <a:custGeom>
              <a:avLst/>
              <a:gdLst>
                <a:gd name="T0" fmla="*/ 21600 w 21600"/>
                <a:gd name="T1" fmla="*/ 21600 h 21600"/>
                <a:gd name="T2" fmla="*/ 5121 w 21600"/>
                <a:gd name="T3" fmla="*/ 16952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8854" y="20831"/>
                    <a:pt x="8724" y="20550"/>
                    <a:pt x="5121" y="16952"/>
                  </a:cubicBezTo>
                  <a:cubicBezTo>
                    <a:pt x="1518" y="13354"/>
                    <a:pt x="849" y="2829"/>
                    <a:pt x="0" y="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346" name="未知">
              <a:extLst>
                <a:ext uri="{FF2B5EF4-FFF2-40B4-BE49-F238E27FC236}">
                  <a16:creationId xmlns:a16="http://schemas.microsoft.com/office/drawing/2014/main" id="{5C314CD8-0704-44A2-98D0-00C3F170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1021"/>
              <a:ext cx="3633" cy="2983"/>
            </a:xfrm>
            <a:custGeom>
              <a:avLst/>
              <a:gdLst>
                <a:gd name="T0" fmla="*/ 15121 w 21600"/>
                <a:gd name="T1" fmla="*/ 15769 h 21600"/>
                <a:gd name="T2" fmla="*/ 19751 w 21600"/>
                <a:gd name="T3" fmla="*/ 15392 h 21600"/>
                <a:gd name="T4" fmla="*/ 21290 w 21600"/>
                <a:gd name="T5" fmla="*/ 11821 h 21600"/>
                <a:gd name="T6" fmla="*/ 17896 w 21600"/>
                <a:gd name="T7" fmla="*/ 3730 h 21600"/>
                <a:gd name="T8" fmla="*/ 8024 w 21600"/>
                <a:gd name="T9" fmla="*/ 2977 h 21600"/>
                <a:gd name="T10" fmla="*/ 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5121" y="15769"/>
                  </a:moveTo>
                  <a:cubicBezTo>
                    <a:pt x="15893" y="15703"/>
                    <a:pt x="18723" y="16051"/>
                    <a:pt x="19751" y="15392"/>
                  </a:cubicBezTo>
                  <a:cubicBezTo>
                    <a:pt x="20779" y="14733"/>
                    <a:pt x="21600" y="13762"/>
                    <a:pt x="21290" y="11821"/>
                  </a:cubicBezTo>
                  <a:cubicBezTo>
                    <a:pt x="20981" y="9880"/>
                    <a:pt x="20108" y="5200"/>
                    <a:pt x="17896" y="3730"/>
                  </a:cubicBezTo>
                  <a:cubicBezTo>
                    <a:pt x="15685" y="2259"/>
                    <a:pt x="11008" y="0"/>
                    <a:pt x="8024" y="2977"/>
                  </a:cubicBezTo>
                  <a:cubicBezTo>
                    <a:pt x="5040" y="5954"/>
                    <a:pt x="1337" y="18499"/>
                    <a:pt x="0" y="2160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347" name="未知">
              <a:extLst>
                <a:ext uri="{FF2B5EF4-FFF2-40B4-BE49-F238E27FC236}">
                  <a16:creationId xmlns:a16="http://schemas.microsoft.com/office/drawing/2014/main" id="{B6D6A56C-1456-432F-B0CA-BABE1DE2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8"/>
              <a:ext cx="1604" cy="2440"/>
            </a:xfrm>
            <a:custGeom>
              <a:avLst/>
              <a:gdLst>
                <a:gd name="T0" fmla="*/ 7280 w 21600"/>
                <a:gd name="T1" fmla="*/ 0 h 21600"/>
                <a:gd name="T2" fmla="*/ 2382 w 21600"/>
                <a:gd name="T3" fmla="*/ 108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7280" y="0"/>
                  </a:moveTo>
                  <a:cubicBezTo>
                    <a:pt x="6459" y="1797"/>
                    <a:pt x="0" y="7197"/>
                    <a:pt x="2382" y="10800"/>
                  </a:cubicBezTo>
                  <a:cubicBezTo>
                    <a:pt x="4764" y="14402"/>
                    <a:pt x="18397" y="19802"/>
                    <a:pt x="21600" y="21600"/>
                  </a:cubicBezTo>
                </a:path>
              </a:pathLst>
            </a:custGeom>
            <a:noFill/>
            <a:ln w="444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348" name="组合 25619">
            <a:extLst>
              <a:ext uri="{FF2B5EF4-FFF2-40B4-BE49-F238E27FC236}">
                <a16:creationId xmlns:a16="http://schemas.microsoft.com/office/drawing/2014/main" id="{A92BC1DC-C5B1-46BB-BAC2-80EE4D06BAFC}"/>
              </a:ext>
            </a:extLst>
          </p:cNvPr>
          <p:cNvGrpSpPr>
            <a:grpSpLocks/>
          </p:cNvGrpSpPr>
          <p:nvPr/>
        </p:nvGrpSpPr>
        <p:grpSpPr bwMode="auto">
          <a:xfrm>
            <a:off x="5049838" y="3465513"/>
            <a:ext cx="2232025" cy="2052637"/>
            <a:chOff x="0" y="0"/>
            <a:chExt cx="1406" cy="1293"/>
          </a:xfrm>
        </p:grpSpPr>
        <p:sp>
          <p:nvSpPr>
            <p:cNvPr id="99349" name="直接连接符 25620">
              <a:extLst>
                <a:ext uri="{FF2B5EF4-FFF2-40B4-BE49-F238E27FC236}">
                  <a16:creationId xmlns:a16="http://schemas.microsoft.com/office/drawing/2014/main" id="{9FF94565-4D71-42AF-8FFB-C3A19FF76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" y="0"/>
              <a:ext cx="1315" cy="1293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350" name="直接连接符 25621">
              <a:extLst>
                <a:ext uri="{FF2B5EF4-FFF2-40B4-BE49-F238E27FC236}">
                  <a16:creationId xmlns:a16="http://schemas.microsoft.com/office/drawing/2014/main" id="{2BA1C966-9BE3-447B-B56E-90035B4F9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8"/>
              <a:ext cx="1406" cy="1202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9351" name="文本框 25622">
            <a:extLst>
              <a:ext uri="{FF2B5EF4-FFF2-40B4-BE49-F238E27FC236}">
                <a16:creationId xmlns:a16="http://schemas.microsoft.com/office/drawing/2014/main" id="{FE7C9D87-3FF7-43EA-9CC5-C2FDB3089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543401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9933"/>
                </a:solidFill>
              </a:rPr>
              <a:t>+</a:t>
            </a:r>
          </a:p>
        </p:txBody>
      </p:sp>
      <p:sp>
        <p:nvSpPr>
          <p:cNvPr id="99352" name="文本框 25623">
            <a:extLst>
              <a:ext uri="{FF2B5EF4-FFF2-40B4-BE49-F238E27FC236}">
                <a16:creationId xmlns:a16="http://schemas.microsoft.com/office/drawing/2014/main" id="{66633981-0EE2-4A93-9F93-61A2C66F9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429250"/>
            <a:ext cx="301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9933"/>
                </a:solidFill>
              </a:rPr>
              <a:t>-</a:t>
            </a:r>
          </a:p>
        </p:txBody>
      </p:sp>
      <p:sp>
        <p:nvSpPr>
          <p:cNvPr id="99353" name="文本框 25624">
            <a:extLst>
              <a:ext uri="{FF2B5EF4-FFF2-40B4-BE49-F238E27FC236}">
                <a16:creationId xmlns:a16="http://schemas.microsoft.com/office/drawing/2014/main" id="{F7125233-F9CB-4390-9F17-FCFC0BA5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3" y="5457825"/>
            <a:ext cx="390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9933"/>
                </a:solidFill>
              </a:rPr>
              <a:t>+</a:t>
            </a:r>
          </a:p>
        </p:txBody>
      </p:sp>
      <p:sp>
        <p:nvSpPr>
          <p:cNvPr id="99354" name="文本框 25625">
            <a:extLst>
              <a:ext uri="{FF2B5EF4-FFF2-40B4-BE49-F238E27FC236}">
                <a16:creationId xmlns:a16="http://schemas.microsoft.com/office/drawing/2014/main" id="{89678C2C-4B43-4D5A-8C58-EC0A9058A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5410200"/>
            <a:ext cx="301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9933"/>
                </a:solidFill>
              </a:rPr>
              <a:t>-</a:t>
            </a:r>
            <a:endParaRPr lang="zh-CN" altLang="en-US" sz="1800"/>
          </a:p>
        </p:txBody>
      </p:sp>
      <p:sp>
        <p:nvSpPr>
          <p:cNvPr id="99355" name="左箭头 25626">
            <a:hlinkClick r:id="rId6" action="ppaction://hlinksldjump"/>
            <a:extLst>
              <a:ext uri="{FF2B5EF4-FFF2-40B4-BE49-F238E27FC236}">
                <a16:creationId xmlns:a16="http://schemas.microsoft.com/office/drawing/2014/main" id="{82C5E570-D80F-476A-A2CD-6CD2199F8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873125"/>
            <a:ext cx="976313" cy="485775"/>
          </a:xfrm>
          <a:prstGeom prst="leftArrow">
            <a:avLst>
              <a:gd name="adj1" fmla="val 50000"/>
              <a:gd name="adj2" fmla="val 50227"/>
            </a:avLst>
          </a:prstGeom>
          <a:noFill/>
          <a:ln w="412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1136</Words>
  <Application>Microsoft Office PowerPoint</Application>
  <PresentationFormat>全屏显示(4:3)</PresentationFormat>
  <Paragraphs>222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等线</vt:lpstr>
      <vt:lpstr>华文新魏</vt:lpstr>
      <vt:lpstr>楷体_GB2312</vt:lpstr>
      <vt:lpstr>宋体</vt:lpstr>
      <vt:lpstr>Arial</vt:lpstr>
      <vt:lpstr>Calibri</vt:lpstr>
      <vt:lpstr>Calibri Light</vt:lpstr>
      <vt:lpstr>Estrangelo Edessa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11</cp:revision>
  <dcterms:created xsi:type="dcterms:W3CDTF">2021-10-09T05:43:02Z</dcterms:created>
  <dcterms:modified xsi:type="dcterms:W3CDTF">2021-10-09T06:05:24Z</dcterms:modified>
</cp:coreProperties>
</file>