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188085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44" y="-90"/>
      </p:cViewPr>
      <p:guideLst>
        <p:guide orient="horz" pos="2155"/>
        <p:guide pos="37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AD0C0-E35A-43D2-AD7A-3BE22A3AFE7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52438" y="685800"/>
            <a:ext cx="59531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F0A22-8B42-496D-BB7C-698799FFC9C3}" type="slidenum">
              <a:rPr lang="zh-CN" altLang="en-US" smtClean="0"/>
              <a:t>‹#›</a:t>
            </a:fld>
            <a:endParaRPr lang="zh-CN" altLang="en-US"/>
          </a:p>
        </p:txBody>
      </p:sp>
    </p:spTree>
    <p:extLst>
      <p:ext uri="{BB962C8B-B14F-4D97-AF65-F5344CB8AC3E}">
        <p14:creationId xmlns:p14="http://schemas.microsoft.com/office/powerpoint/2010/main" val="182782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custDataLst>
              <p:tags r:id="rId1"/>
            </p:custDataLst>
          </p:nvPr>
        </p:nvSpPr>
        <p:spPr>
          <a:ln>
            <a:solidFill>
              <a:srgbClr val="000000"/>
            </a:solidFill>
            <a:miter/>
          </a:ln>
        </p:spPr>
      </p:sp>
      <p:sp>
        <p:nvSpPr>
          <p:cNvPr id="19458" name="备注占位符 2"/>
          <p:cNvSpPr>
            <a:spLocks noGrp="1"/>
          </p:cNvSpPr>
          <p:nvPr>
            <p:ph type="body" idx="1"/>
            <p:custDataLst>
              <p:tags r:id="rId2"/>
            </p:custDataLst>
          </p:nvPr>
        </p:nvSpPr>
        <p:spPr/>
        <p:txBody>
          <a:bodyPr wrap="square" lIns="91440" tIns="45720" rIns="91440" bIns="45720" anchor="t"/>
          <a:lstStyle/>
          <a:p>
            <a:pPr lvl="0" eaLnBrk="1" hangingPunct="1">
              <a:spcBef>
                <a:spcPct val="0"/>
              </a:spcBef>
            </a:pPr>
            <a:endParaRPr lang="zh-CN" altLang="en-US"/>
          </a:p>
        </p:txBody>
      </p:sp>
      <p:sp>
        <p:nvSpPr>
          <p:cNvPr id="19459"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t>13</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1064" y="2125001"/>
            <a:ext cx="10098723" cy="146628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82128" y="3876305"/>
            <a:ext cx="8316595"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3939"/>
            <a:ext cx="2673191" cy="583662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94042" y="273939"/>
            <a:ext cx="7821560" cy="583662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38505" y="4395679"/>
            <a:ext cx="10098723" cy="135860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38505" y="2899312"/>
            <a:ext cx="10098723"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94043" y="1596126"/>
            <a:ext cx="5247375"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39432" y="1596126"/>
            <a:ext cx="5247375"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4042" y="1531204"/>
            <a:ext cx="5249439"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94042" y="2169337"/>
            <a:ext cx="5249439"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035307" y="1531204"/>
            <a:ext cx="5251501"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035307" y="2169337"/>
            <a:ext cx="5251501"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4043" y="272355"/>
            <a:ext cx="3908718" cy="115909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45082" y="272355"/>
            <a:ext cx="6641725"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94043" y="1431446"/>
            <a:ext cx="3908718"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28730" y="4788377"/>
            <a:ext cx="7128510" cy="56529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28730" y="611215"/>
            <a:ext cx="7128510"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28730" y="5353671"/>
            <a:ext cx="7128510"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94043" y="273939"/>
            <a:ext cx="10692765" cy="114009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4043" y="1596126"/>
            <a:ext cx="10692765" cy="45144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94043" y="6340166"/>
            <a:ext cx="2772198"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4059291" y="6340166"/>
            <a:ext cx="3762269"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14609" y="6340166"/>
            <a:ext cx="2772198"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0.jpe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9.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2.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2.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_rels/slide13.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notesSlide" Target="../notesSlides/notesSlide1.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tags" Target="../tags/tag94.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2.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tags" Target="../tags/tag98.xml"/></Relationships>
</file>

<file path=ppt/slides/_rels/slide16.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3.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tags" Target="../tags/tag103.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07.xml"/><Relationship Id="rId7"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18.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10" Type="http://schemas.openxmlformats.org/officeDocument/2006/relationships/slideLayout" Target="../slideLayouts/slideLayout2.xml"/><Relationship Id="rId4" Type="http://schemas.openxmlformats.org/officeDocument/2006/relationships/tags" Target="../tags/tag114.xml"/><Relationship Id="rId9" Type="http://schemas.openxmlformats.org/officeDocument/2006/relationships/tags" Target="../tags/tag119.xml"/></Relationships>
</file>

<file path=ppt/slides/_rels/slide19.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jpe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7.xml"/><Relationship Id="rId5" Type="http://schemas.openxmlformats.org/officeDocument/2006/relationships/tags" Target="../tags/tag137.xml"/><Relationship Id="rId4" Type="http://schemas.openxmlformats.org/officeDocument/2006/relationships/tags" Target="../tags/tag136.xml"/></Relationships>
</file>

<file path=ppt/slides/_rels/slide2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image.baidu.com/i?ct=503316480&amp;z=0&amp;tn=baiduimagedetail&amp;word=%BC%D2%D3%C3%D7%CF%CD%E2%CF%DF%C9%B1%BE%FA%B5%C6&amp;in=5403&amp;cl=2&amp;cm=1&amp;sc=0&amp;lm=-1&amp;pn=540&amp;rn=1&amp;di=2255918952&amp;ln=2000&amp;fr=ala0" TargetMode="External"/><Relationship Id="rId3" Type="http://schemas.openxmlformats.org/officeDocument/2006/relationships/tags" Target="../tags/tag143.xml"/><Relationship Id="rId7"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image" Target="../media/image16.jpeg"/><Relationship Id="rId4" Type="http://schemas.openxmlformats.org/officeDocument/2006/relationships/tags" Target="../tags/tag144.xml"/><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8.jpeg"/><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20.png"/><Relationship Id="rId4" Type="http://schemas.openxmlformats.org/officeDocument/2006/relationships/tags" Target="../tags/tag157.xml"/><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slideLayout" Target="../slideLayouts/slideLayout2.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 Type="http://schemas.openxmlformats.org/officeDocument/2006/relationships/tags" Target="../tags/tag162.xml"/><Relationship Id="rId16" Type="http://schemas.openxmlformats.org/officeDocument/2006/relationships/tags" Target="../tags/tag176.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tags" Target="../tags/tag175.xml"/><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s>
</file>

<file path=ppt/slides/_rels/slide27.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10" Type="http://schemas.openxmlformats.org/officeDocument/2006/relationships/slideLayout" Target="../slideLayouts/slideLayout7.xml"/><Relationship Id="rId4" Type="http://schemas.openxmlformats.org/officeDocument/2006/relationships/tags" Target="../tags/tag181.xml"/><Relationship Id="rId9" Type="http://schemas.openxmlformats.org/officeDocument/2006/relationships/tags" Target="../tags/tag186.xml"/></Relationships>
</file>

<file path=ppt/slides/_rels/slide28.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s>
</file>

<file path=ppt/slides/_rels/slide29.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Layout" Target="../slideLayouts/slideLayout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21.png"/><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png"/><Relationship Id="rId3" Type="http://schemas.openxmlformats.org/officeDocument/2006/relationships/video" Target="file:///C:\Users\Administrator\Desktop\&#20809;&#30340;&#33394;&#25955;.mpg" TargetMode="External"/><Relationship Id="rId7" Type="http://schemas.openxmlformats.org/officeDocument/2006/relationships/tags" Target="../tags/tag20.xml"/><Relationship Id="rId12" Type="http://schemas.openxmlformats.org/officeDocument/2006/relationships/slideLayout" Target="../slideLayouts/slideLayout7.xml"/><Relationship Id="rId2" Type="http://schemas.microsoft.com/office/2007/relationships/media" Target="file:///C:\Users\Administrator\Desktop\&#20809;&#30340;&#33394;&#25955;.mpg" TargetMode="External"/><Relationship Id="rId1" Type="http://schemas.openxmlformats.org/officeDocument/2006/relationships/tags" Target="../tags/tag16.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5.png"/><Relationship Id="rId4" Type="http://schemas.openxmlformats.org/officeDocument/2006/relationships/tags" Target="../tags/tag28.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Layout" Target="../slideLayouts/slideLayout7.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7.jpeg"/><Relationship Id="rId5" Type="http://schemas.openxmlformats.org/officeDocument/2006/relationships/tags" Target="../tags/tag43.xml"/><Relationship Id="rId10" Type="http://schemas.openxmlformats.org/officeDocument/2006/relationships/slideLayout" Target="../slideLayouts/slideLayout7.xml"/><Relationship Id="rId4" Type="http://schemas.openxmlformats.org/officeDocument/2006/relationships/tags" Target="../tags/tag42.xml"/><Relationship Id="rId9"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8.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p:nvPr>
            <p:custDataLst>
              <p:tags r:id="rId1"/>
            </p:custDataLst>
          </p:nvPr>
        </p:nvSpPr>
        <p:spPr>
          <a:xfrm>
            <a:off x="1761502" y="364756"/>
            <a:ext cx="7902003" cy="886781"/>
          </a:xfrm>
          <a:prstGeom prst="rect">
            <a:avLst/>
          </a:prstGeom>
          <a:noFill/>
          <a:ln w="9525">
            <a:noFill/>
          </a:ln>
        </p:spPr>
        <p:txBody>
          <a:bodyPr anchor="ctr">
            <a:spAutoFit/>
          </a:bodyPr>
          <a:lstStyle/>
          <a:p>
            <a:pPr algn="ctr">
              <a:lnSpc>
                <a:spcPct val="130000"/>
              </a:lnSpc>
            </a:pPr>
            <a:r>
              <a:rPr lang="en-US" altLang="zh-CN" sz="4400" b="1" dirty="0" smtClean="0">
                <a:solidFill>
                  <a:srgbClr val="FF0000"/>
                </a:solidFill>
                <a:latin typeface="微软雅黑" pitchFamily="34" charset="-122"/>
                <a:ea typeface="微软雅黑" panose="020B0503020204020204" pitchFamily="34" charset="-122"/>
              </a:rPr>
              <a:t>4.5</a:t>
            </a:r>
            <a:r>
              <a:rPr lang="zh-CN" altLang="en-US" sz="4400" b="1" dirty="0" smtClean="0">
                <a:solidFill>
                  <a:srgbClr val="FF0000"/>
                </a:solidFill>
                <a:latin typeface="微软雅黑" pitchFamily="34" charset="-122"/>
                <a:ea typeface="微软雅黑" panose="020B0503020204020204" pitchFamily="34" charset="-122"/>
              </a:rPr>
              <a:t>光</a:t>
            </a:r>
            <a:r>
              <a:rPr lang="zh-CN" altLang="en-US" sz="4400" b="1" dirty="0">
                <a:solidFill>
                  <a:srgbClr val="FF0000"/>
                </a:solidFill>
                <a:latin typeface="微软雅黑" pitchFamily="34" charset="-122"/>
                <a:ea typeface="微软雅黑" panose="020B0503020204020204" pitchFamily="34" charset="-122"/>
              </a:rPr>
              <a:t>的色散</a:t>
            </a:r>
          </a:p>
        </p:txBody>
      </p:sp>
      <p:sp>
        <p:nvSpPr>
          <p:cNvPr id="4103" name="MH_Text_1"/>
          <p:cNvSpPr>
            <a:spLocks noChangeArrowheads="1"/>
          </p:cNvSpPr>
          <p:nvPr>
            <p:custDataLst>
              <p:tags r:id="rId2"/>
            </p:custDataLst>
          </p:nvPr>
        </p:nvSpPr>
        <p:spPr bwMode="auto">
          <a:xfrm>
            <a:off x="609719" y="5345121"/>
            <a:ext cx="2164130" cy="602347"/>
          </a:xfrm>
          <a:prstGeom prst="roundRect">
            <a:avLst>
              <a:gd name="adj" fmla="val 6991"/>
            </a:avLst>
          </a:prstGeom>
        </p:spPr>
        <p:style>
          <a:lnRef idx="2">
            <a:schemeClr val="dk1"/>
          </a:lnRef>
          <a:fillRef idx="1">
            <a:schemeClr val="lt1"/>
          </a:fillRef>
          <a:effectRef idx="0">
            <a:schemeClr val="dk1"/>
          </a:effectRef>
          <a:fontRef idx="minor">
            <a:schemeClr val="dk1"/>
          </a:fontRef>
        </p:style>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itchFamily="34" charset="0"/>
              <a:ea typeface="宋体" panose="02010600030101010101" pitchFamily="2" charset="-122"/>
              <a:cs typeface="+mn-cs"/>
            </a:endParaRPr>
          </a:p>
        </p:txBody>
      </p:sp>
      <p:sp>
        <p:nvSpPr>
          <p:cNvPr id="4106" name="MH_Text_2"/>
          <p:cNvSpPr>
            <a:spLocks noChangeArrowheads="1"/>
          </p:cNvSpPr>
          <p:nvPr>
            <p:custDataLst>
              <p:tags r:id="rId3"/>
            </p:custDataLst>
          </p:nvPr>
        </p:nvSpPr>
        <p:spPr bwMode="auto">
          <a:xfrm>
            <a:off x="3226806" y="5345120"/>
            <a:ext cx="2164130" cy="600447"/>
          </a:xfrm>
          <a:prstGeom prst="roundRect">
            <a:avLst>
              <a:gd name="adj" fmla="val 6991"/>
            </a:avLst>
          </a:prstGeom>
        </p:spPr>
        <p:style>
          <a:lnRef idx="2">
            <a:schemeClr val="dk1"/>
          </a:lnRef>
          <a:fillRef idx="1">
            <a:schemeClr val="lt1"/>
          </a:fillRef>
          <a:effectRef idx="0">
            <a:schemeClr val="dk1"/>
          </a:effectRef>
          <a:fontRef idx="minor">
            <a:schemeClr val="dk1"/>
          </a:fontRef>
        </p:style>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itchFamily="34" charset="0"/>
              <a:ea typeface="宋体" panose="02010600030101010101" pitchFamily="2" charset="-122"/>
              <a:cs typeface="+mn-cs"/>
            </a:endParaRPr>
          </a:p>
        </p:txBody>
      </p:sp>
      <p:sp>
        <p:nvSpPr>
          <p:cNvPr id="4110" name="MH_Text_3"/>
          <p:cNvSpPr>
            <a:spLocks noChangeArrowheads="1"/>
          </p:cNvSpPr>
          <p:nvPr>
            <p:custDataLst>
              <p:tags r:id="rId4"/>
            </p:custDataLst>
          </p:nvPr>
        </p:nvSpPr>
        <p:spPr bwMode="auto">
          <a:xfrm>
            <a:off x="5837293" y="5343220"/>
            <a:ext cx="2165780" cy="604248"/>
          </a:xfrm>
          <a:prstGeom prst="roundRect">
            <a:avLst>
              <a:gd name="adj" fmla="val 6991"/>
            </a:avLst>
          </a:prstGeom>
        </p:spPr>
        <p:style>
          <a:lnRef idx="2">
            <a:schemeClr val="dk1"/>
          </a:lnRef>
          <a:fillRef idx="1">
            <a:schemeClr val="lt1"/>
          </a:fillRef>
          <a:effectRef idx="0">
            <a:schemeClr val="dk1"/>
          </a:effectRef>
          <a:fontRef idx="minor">
            <a:schemeClr val="dk1"/>
          </a:fontRef>
        </p:style>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itchFamily="34" charset="0"/>
              <a:ea typeface="宋体" panose="02010600030101010101" pitchFamily="2" charset="-122"/>
              <a:cs typeface="+mn-cs"/>
            </a:endParaRPr>
          </a:p>
        </p:txBody>
      </p:sp>
      <p:sp>
        <p:nvSpPr>
          <p:cNvPr id="4114" name="MH_Text_4"/>
          <p:cNvSpPr>
            <a:spLocks noChangeArrowheads="1"/>
          </p:cNvSpPr>
          <p:nvPr>
            <p:custDataLst>
              <p:tags r:id="rId5"/>
            </p:custDataLst>
          </p:nvPr>
        </p:nvSpPr>
        <p:spPr bwMode="auto">
          <a:xfrm>
            <a:off x="8449430" y="5343220"/>
            <a:ext cx="2164130" cy="604248"/>
          </a:xfrm>
          <a:prstGeom prst="roundRect">
            <a:avLst>
              <a:gd name="adj" fmla="val 6991"/>
            </a:avLst>
          </a:prstGeom>
        </p:spPr>
        <p:style>
          <a:lnRef idx="2">
            <a:schemeClr val="dk1"/>
          </a:lnRef>
          <a:fillRef idx="1">
            <a:schemeClr val="lt1"/>
          </a:fillRef>
          <a:effectRef idx="0">
            <a:schemeClr val="dk1"/>
          </a:effectRef>
          <a:fontRef idx="minor">
            <a:schemeClr val="dk1"/>
          </a:fontRef>
        </p:style>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itchFamily="34" charset="0"/>
              <a:ea typeface="宋体" panose="02010600030101010101" pitchFamily="2" charset="-122"/>
              <a:cs typeface="+mn-cs"/>
            </a:endParaRPr>
          </a:p>
        </p:txBody>
      </p:sp>
      <p:pic>
        <p:nvPicPr>
          <p:cNvPr id="4" name="图片 3" descr="IMG_3062(20200717-153918)"/>
          <p:cNvPicPr>
            <a:picLocks noChangeAspect="1"/>
          </p:cNvPicPr>
          <p:nvPr>
            <p:custDataLst>
              <p:tags r:id="rId6"/>
            </p:custDataLst>
          </p:nvPr>
        </p:nvPicPr>
        <p:blipFill>
          <a:blip r:embed="rId12"/>
          <a:srcRect l="324" t="23346" r="2476" b="15727"/>
          <a:stretch>
            <a:fillRect/>
          </a:stretch>
        </p:blipFill>
        <p:spPr>
          <a:xfrm>
            <a:off x="-33828" y="1513786"/>
            <a:ext cx="11948505" cy="3076975"/>
          </a:xfrm>
          <a:prstGeom prst="rect">
            <a:avLst/>
          </a:prstGeom>
        </p:spPr>
      </p:pic>
      <p:sp>
        <p:nvSpPr>
          <p:cNvPr id="5" name="文本框 4"/>
          <p:cNvSpPr txBox="1"/>
          <p:nvPr>
            <p:custDataLst>
              <p:tags r:id="rId7"/>
            </p:custDataLst>
          </p:nvPr>
        </p:nvSpPr>
        <p:spPr>
          <a:xfrm>
            <a:off x="643547" y="5411626"/>
            <a:ext cx="2116276" cy="367362"/>
          </a:xfrm>
          <a:prstGeom prst="rect">
            <a:avLst/>
          </a:prstGeom>
          <a:noFill/>
        </p:spPr>
        <p:txBody>
          <a:bodyPr wrap="square" rtlCol="0">
            <a:spAutoFit/>
          </a:bodyPr>
          <a:lstStyle/>
          <a:p>
            <a:pPr algn="ctr"/>
            <a:r>
              <a:rPr lang="zh-CN" altLang="en-US" b="1">
                <a:latin typeface="微软雅黑" pitchFamily="34" charset="-122"/>
                <a:ea typeface="微软雅黑" panose="020B0503020204020204" pitchFamily="34" charset="-122"/>
              </a:rPr>
              <a:t>导入新课</a:t>
            </a:r>
          </a:p>
        </p:txBody>
      </p:sp>
      <p:sp>
        <p:nvSpPr>
          <p:cNvPr id="6" name="文本框 5"/>
          <p:cNvSpPr txBox="1"/>
          <p:nvPr>
            <p:custDataLst>
              <p:tags r:id="rId8"/>
            </p:custDataLst>
          </p:nvPr>
        </p:nvSpPr>
        <p:spPr>
          <a:xfrm>
            <a:off x="3369542" y="5424293"/>
            <a:ext cx="1916612" cy="367362"/>
          </a:xfrm>
          <a:prstGeom prst="rect">
            <a:avLst/>
          </a:prstGeom>
          <a:noFill/>
        </p:spPr>
        <p:txBody>
          <a:bodyPr wrap="square" rtlCol="0">
            <a:spAutoFit/>
          </a:bodyPr>
          <a:lstStyle/>
          <a:p>
            <a:pPr algn="ctr"/>
            <a:r>
              <a:rPr lang="zh-CN" altLang="en-US" b="1">
                <a:latin typeface="微软雅黑" pitchFamily="34" charset="-122"/>
                <a:ea typeface="微软雅黑" panose="020B0503020204020204" pitchFamily="34" charset="-122"/>
              </a:rPr>
              <a:t>讲授新课</a:t>
            </a:r>
          </a:p>
        </p:txBody>
      </p:sp>
      <p:sp>
        <p:nvSpPr>
          <p:cNvPr id="7" name="文本框 6"/>
          <p:cNvSpPr txBox="1"/>
          <p:nvPr>
            <p:custDataLst>
              <p:tags r:id="rId9"/>
            </p:custDataLst>
          </p:nvPr>
        </p:nvSpPr>
        <p:spPr>
          <a:xfrm>
            <a:off x="6013030" y="5461663"/>
            <a:ext cx="1798629" cy="367362"/>
          </a:xfrm>
          <a:prstGeom prst="rect">
            <a:avLst/>
          </a:prstGeom>
          <a:noFill/>
        </p:spPr>
        <p:txBody>
          <a:bodyPr wrap="square" rtlCol="0">
            <a:spAutoFit/>
          </a:bodyPr>
          <a:lstStyle/>
          <a:p>
            <a:pPr algn="ctr"/>
            <a:r>
              <a:rPr lang="zh-CN" altLang="en-US" b="1">
                <a:latin typeface="微软雅黑" pitchFamily="34" charset="-122"/>
                <a:ea typeface="微软雅黑" panose="020B0503020204020204" pitchFamily="34" charset="-122"/>
              </a:rPr>
              <a:t>课堂小结</a:t>
            </a:r>
          </a:p>
        </p:txBody>
      </p:sp>
      <p:sp>
        <p:nvSpPr>
          <p:cNvPr id="8" name="文本框 7"/>
          <p:cNvSpPr txBox="1"/>
          <p:nvPr>
            <p:custDataLst>
              <p:tags r:id="rId10"/>
            </p:custDataLst>
          </p:nvPr>
        </p:nvSpPr>
        <p:spPr>
          <a:xfrm>
            <a:off x="8574839" y="5461663"/>
            <a:ext cx="1857208" cy="367362"/>
          </a:xfrm>
          <a:prstGeom prst="rect">
            <a:avLst/>
          </a:prstGeom>
          <a:noFill/>
        </p:spPr>
        <p:txBody>
          <a:bodyPr wrap="square" rtlCol="0">
            <a:spAutoFit/>
          </a:bodyPr>
          <a:lstStyle/>
          <a:p>
            <a:pPr algn="ctr"/>
            <a:r>
              <a:rPr lang="zh-CN" altLang="en-US" b="1">
                <a:latin typeface="微软雅黑" pitchFamily="34" charset="-122"/>
                <a:ea typeface="微软雅黑" panose="020B0503020204020204" pitchFamily="34" charset="-122"/>
              </a:rPr>
              <a:t>随堂训练</a:t>
            </a:r>
          </a:p>
        </p:txBody>
      </p:sp>
    </p:spTree>
    <p:extLst>
      <p:ext uri="{BB962C8B-B14F-4D97-AF65-F5344CB8AC3E}">
        <p14:creationId xmlns:p14="http://schemas.microsoft.com/office/powerpoint/2010/main" val="578091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idx="1"/>
            <p:custDataLst>
              <p:tags r:id="rId1"/>
            </p:custDataLst>
          </p:nvPr>
        </p:nvSpPr>
        <p:spPr>
          <a:xfrm>
            <a:off x="643546" y="4915053"/>
            <a:ext cx="10593758" cy="456036"/>
          </a:xfrm>
          <a:prstGeom prst="rect">
            <a:avLst/>
          </a:prstGeom>
          <a:noFill/>
          <a:ln>
            <a:noFill/>
          </a:ln>
        </p:spPr>
        <p:txBody>
          <a:bodyPr wrap="square" lIns="91440" tIns="45720" rIns="91440" bIns="45720" anchor="t">
            <a:normAutofit fontScale="62500" lnSpcReduction="20000"/>
          </a:bodyPr>
          <a:lstStyle/>
          <a:p>
            <a:pPr marL="0" indent="0" eaLnBrk="1" hangingPunct="1">
              <a:lnSpc>
                <a:spcPct val="150000"/>
              </a:lnSpc>
              <a:buClr>
                <a:schemeClr val="hlink"/>
              </a:buClr>
              <a:buFont typeface="Wingdings" panose="05000000000000000000" pitchFamily="2" charset="2"/>
              <a:buNone/>
            </a:pPr>
            <a:r>
              <a:rPr lang="zh-CN" altLang="en-US" sz="2800" kern="1200">
                <a:latin typeface="微软雅黑" pitchFamily="34" charset="-122"/>
                <a:ea typeface="微软雅黑" panose="020B0503020204020204" pitchFamily="34" charset="-122"/>
                <a:cs typeface="+mn-cs"/>
              </a:rPr>
              <a:t>电视画面的颜色是由</a:t>
            </a:r>
            <a:r>
              <a:rPr lang="zh-CN" altLang="en-US" sz="2800" kern="1200">
                <a:solidFill>
                  <a:srgbClr val="FF3300"/>
                </a:solidFill>
                <a:latin typeface="微软雅黑" pitchFamily="34" charset="-122"/>
                <a:ea typeface="微软雅黑" panose="020B0503020204020204" pitchFamily="34" charset="-122"/>
                <a:cs typeface="+mn-cs"/>
              </a:rPr>
              <a:t>红、绿、蓝</a:t>
            </a:r>
            <a:r>
              <a:rPr lang="zh-CN" altLang="en-US" sz="2800" kern="1200">
                <a:latin typeface="微软雅黑" pitchFamily="34" charset="-122"/>
                <a:ea typeface="微软雅黑" panose="020B0503020204020204" pitchFamily="34" charset="-122"/>
                <a:cs typeface="+mn-cs"/>
              </a:rPr>
              <a:t>三种色光合成的。</a:t>
            </a:r>
          </a:p>
        </p:txBody>
      </p:sp>
      <p:grpSp>
        <p:nvGrpSpPr>
          <p:cNvPr id="15362" name="Group 3"/>
          <p:cNvGrpSpPr>
            <a:grpSpLocks noChangeAspect="1"/>
          </p:cNvGrpSpPr>
          <p:nvPr>
            <p:custDataLst>
              <p:tags r:id="rId2"/>
            </p:custDataLst>
          </p:nvPr>
        </p:nvGrpSpPr>
        <p:grpSpPr>
          <a:xfrm>
            <a:off x="1299468" y="1558123"/>
            <a:ext cx="6237446" cy="3268257"/>
            <a:chOff x="0" y="0"/>
            <a:chExt cx="2592" cy="1757"/>
          </a:xfrm>
        </p:grpSpPr>
        <p:pic>
          <p:nvPicPr>
            <p:cNvPr id="15363" name="Picture 4" descr="电视3"/>
            <p:cNvPicPr>
              <a:picLocks noChangeAspect="1"/>
            </p:cNvPicPr>
            <p:nvPr>
              <p:custDataLst>
                <p:tags r:id="rId9"/>
              </p:custDataLst>
            </p:nvPr>
          </p:nvPicPr>
          <p:blipFill>
            <a:blip r:embed="rId12"/>
            <a:stretch>
              <a:fillRect/>
            </a:stretch>
          </p:blipFill>
          <p:spPr>
            <a:xfrm>
              <a:off x="0" y="0"/>
              <a:ext cx="2592" cy="1757"/>
            </a:xfrm>
            <a:prstGeom prst="rect">
              <a:avLst/>
            </a:prstGeom>
            <a:noFill/>
            <a:ln w="9525">
              <a:noFill/>
            </a:ln>
          </p:spPr>
        </p:pic>
        <p:pic>
          <p:nvPicPr>
            <p:cNvPr id="15364" name="Picture 5" descr="花4"/>
            <p:cNvPicPr>
              <a:picLocks noChangeAspect="1"/>
            </p:cNvPicPr>
            <p:nvPr>
              <p:custDataLst>
                <p:tags r:id="rId10"/>
              </p:custDataLst>
            </p:nvPr>
          </p:nvPicPr>
          <p:blipFill>
            <a:blip r:embed="rId13"/>
            <a:stretch>
              <a:fillRect/>
            </a:stretch>
          </p:blipFill>
          <p:spPr>
            <a:xfrm>
              <a:off x="405" y="201"/>
              <a:ext cx="1806" cy="1054"/>
            </a:xfrm>
            <a:prstGeom prst="rect">
              <a:avLst/>
            </a:prstGeom>
            <a:noFill/>
            <a:ln w="9525">
              <a:noFill/>
            </a:ln>
          </p:spPr>
        </p:pic>
      </p:grpSp>
      <p:sp>
        <p:nvSpPr>
          <p:cNvPr id="39942" name="Text Box 6"/>
          <p:cNvSpPr txBox="1"/>
          <p:nvPr>
            <p:custDataLst>
              <p:tags r:id="rId3"/>
            </p:custDataLst>
          </p:nvPr>
        </p:nvSpPr>
        <p:spPr>
          <a:xfrm>
            <a:off x="7722552" y="3724293"/>
            <a:ext cx="3366241" cy="434501"/>
          </a:xfrm>
          <a:prstGeom prst="rect">
            <a:avLst/>
          </a:prstGeom>
          <a:noFill/>
          <a:ln w="9525">
            <a:noFill/>
          </a:ln>
        </p:spPr>
        <p:txBody>
          <a:bodyPr anchor="t">
            <a:spAutoFit/>
          </a:bodyPr>
          <a:lstStyle/>
          <a:p>
            <a:pPr marL="457200" indent="-457200" algn="ctr">
              <a:lnSpc>
                <a:spcPct val="80000"/>
              </a:lnSpc>
              <a:spcBef>
                <a:spcPct val="50000"/>
              </a:spcBef>
              <a:buClr>
                <a:srgbClr val="FF00FF"/>
              </a:buClr>
              <a:buFont typeface="Wingdings" panose="05000000000000000000" pitchFamily="2" charset="2"/>
            </a:pPr>
            <a:r>
              <a:rPr lang="zh-CN" altLang="en-US" sz="2800">
                <a:latin typeface="微软雅黑" pitchFamily="34" charset="-122"/>
                <a:ea typeface="微软雅黑" panose="020B0503020204020204" pitchFamily="34" charset="-122"/>
              </a:rPr>
              <a:t>放大镜放大</a:t>
            </a:r>
          </a:p>
        </p:txBody>
      </p:sp>
      <p:grpSp>
        <p:nvGrpSpPr>
          <p:cNvPr id="3" name="Group 7"/>
          <p:cNvGrpSpPr/>
          <p:nvPr>
            <p:custDataLst>
              <p:tags r:id="rId4"/>
            </p:custDataLst>
          </p:nvPr>
        </p:nvGrpSpPr>
        <p:grpSpPr>
          <a:xfrm>
            <a:off x="8019574" y="1469449"/>
            <a:ext cx="2475177" cy="1900149"/>
            <a:chOff x="0" y="0"/>
            <a:chExt cx="1200" cy="1200"/>
          </a:xfrm>
        </p:grpSpPr>
        <p:pic>
          <p:nvPicPr>
            <p:cNvPr id="15367" name="Picture 8"/>
            <p:cNvPicPr>
              <a:picLocks noChangeAspect="1"/>
            </p:cNvPicPr>
            <p:nvPr>
              <p:custDataLst>
                <p:tags r:id="rId7"/>
              </p:custDataLst>
            </p:nvPr>
          </p:nvPicPr>
          <p:blipFill>
            <a:blip r:embed="rId14"/>
            <a:stretch>
              <a:fillRect/>
            </a:stretch>
          </p:blipFill>
          <p:spPr>
            <a:xfrm>
              <a:off x="0" y="0"/>
              <a:ext cx="1200" cy="1200"/>
            </a:xfrm>
            <a:prstGeom prst="rect">
              <a:avLst/>
            </a:prstGeom>
            <a:solidFill>
              <a:schemeClr val="accent1"/>
            </a:solidFill>
            <a:ln w="9525">
              <a:noFill/>
            </a:ln>
          </p:spPr>
        </p:pic>
        <p:sp>
          <p:nvSpPr>
            <p:cNvPr id="15368" name="AutoShape 9"/>
            <p:cNvSpPr/>
            <p:nvPr>
              <p:custDataLst>
                <p:tags r:id="rId8"/>
              </p:custDataLst>
            </p:nvPr>
          </p:nvSpPr>
          <p:spPr>
            <a:xfrm>
              <a:off x="0" y="0"/>
              <a:ext cx="1200" cy="1200"/>
            </a:xfrm>
            <a:prstGeom prst="wedgeEllipseCallout">
              <a:avLst>
                <a:gd name="adj1" fmla="val -153083"/>
                <a:gd name="adj2" fmla="val 71500"/>
              </a:avLst>
            </a:prstGeom>
            <a:noFill/>
            <a:ln w="9525" cap="flat" cmpd="sng">
              <a:solidFill>
                <a:srgbClr val="FF00FF"/>
              </a:solidFill>
              <a:prstDash val="solid"/>
              <a:miter/>
              <a:headEnd type="none" w="med" len="med"/>
              <a:tailEnd type="none" w="med" len="med"/>
            </a:ln>
          </p:spPr>
          <p:txBody>
            <a:bodyPr anchor="t"/>
            <a:lstStyle/>
            <a:p>
              <a:pPr marL="457200" indent="-457200" algn="ctr">
                <a:lnSpc>
                  <a:spcPct val="80000"/>
                </a:lnSpc>
                <a:spcBef>
                  <a:spcPct val="20000"/>
                </a:spcBef>
                <a:buClr>
                  <a:srgbClr val="FF00FF"/>
                </a:buClr>
                <a:buFont typeface="Wingdings" panose="05000000000000000000" pitchFamily="2" charset="2"/>
                <a:buChar char="Ø"/>
              </a:pPr>
              <a:endParaRPr lang="zh-CN" altLang="zh-CN" sz="3200" b="1">
                <a:solidFill>
                  <a:schemeClr val="hlink"/>
                </a:solidFill>
                <a:latin typeface="Tahoma" panose="020B0604030504040204" pitchFamily="2" charset="0"/>
                <a:ea typeface="楷体_GB2312" pitchFamily="49" charset="-122"/>
              </a:endParaRPr>
            </a:p>
          </p:txBody>
        </p:sp>
      </p:grpSp>
      <p:sp>
        <p:nvSpPr>
          <p:cNvPr id="15369" name="Rectangle 10"/>
          <p:cNvSpPr/>
          <p:nvPr>
            <p:custDataLst>
              <p:tags r:id="rId5"/>
            </p:custDataLst>
          </p:nvPr>
        </p:nvSpPr>
        <p:spPr>
          <a:xfrm>
            <a:off x="794120" y="763227"/>
            <a:ext cx="10760832" cy="991245"/>
          </a:xfrm>
          <a:prstGeom prst="rect">
            <a:avLst/>
          </a:prstGeom>
          <a:noFill/>
          <a:ln w="9525">
            <a:noFill/>
          </a:ln>
        </p:spPr>
        <p:txBody>
          <a:bodyPr anchor="t"/>
          <a:lstStyle/>
          <a:p>
            <a:pPr marL="342900" indent="-342900"/>
            <a:r>
              <a:rPr lang="en-US" altLang="zh-CN" sz="2800">
                <a:solidFill>
                  <a:srgbClr val="0000FF"/>
                </a:solidFill>
                <a:latin typeface="Arial" pitchFamily="34" charset="0"/>
                <a:ea typeface="宋体" panose="02010600030101010101" pitchFamily="2" charset="-122"/>
              </a:rPr>
              <a:t> </a:t>
            </a:r>
            <a:r>
              <a:rPr lang="zh-CN" altLang="en-US" sz="2800">
                <a:solidFill>
                  <a:srgbClr val="0000FF"/>
                </a:solidFill>
                <a:latin typeface="微软雅黑" pitchFamily="34" charset="-122"/>
                <a:ea typeface="微软雅黑" panose="020B0503020204020204" pitchFamily="34" charset="-122"/>
              </a:rPr>
              <a:t>彩色电视机里的各种颜色是怎样产生的？</a:t>
            </a:r>
          </a:p>
        </p:txBody>
      </p:sp>
      <p:sp>
        <p:nvSpPr>
          <p:cNvPr id="15370" name="文本框 4103"/>
          <p:cNvSpPr txBox="1"/>
          <p:nvPr>
            <p:custDataLst>
              <p:tags r:id="rId6"/>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1704165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plus(in)">
                                      <p:cBhvr>
                                        <p:cTn id="7" dur="2000"/>
                                        <p:tgtEl>
                                          <p:spTgt spid="39942"/>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indefinite"/>
                            </p:stCondLst>
                          </p:cTn>
                        </p:par>
                        <p:par>
                          <p:cTn id="13" fill="hold" nodeType="after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9938">
                                            <p:txEl>
                                              <p:pRg st="0" end="0"/>
                                            </p:txEl>
                                          </p:spTgt>
                                        </p:tgtEl>
                                        <p:attrNameLst>
                                          <p:attrName>style.visibility</p:attrName>
                                        </p:attrNameLst>
                                      </p:cBhvr>
                                      <p:to>
                                        <p:strVal val="visible"/>
                                      </p:to>
                                    </p:set>
                                    <p:animEffect transition="in" filter="blinds(horizontal)">
                                      <p:cBhvr>
                                        <p:cTn id="16" dur="500"/>
                                        <p:tgtEl>
                                          <p:spTgt spid="39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99"/>
          <p:cNvSpPr txBox="1"/>
          <p:nvPr>
            <p:custDataLst>
              <p:tags r:id="rId1"/>
            </p:custDataLst>
          </p:nvPr>
        </p:nvSpPr>
        <p:spPr>
          <a:xfrm>
            <a:off x="1037513" y="1963488"/>
            <a:ext cx="9162281" cy="1384995"/>
          </a:xfrm>
          <a:prstGeom prst="rect">
            <a:avLst/>
          </a:prstGeom>
          <a:noFill/>
          <a:ln w="9525">
            <a:noFill/>
          </a:ln>
        </p:spPr>
        <p:txBody>
          <a:bodyPr wrap="square" anchor="t">
            <a:spAutoFit/>
          </a:bodyPr>
          <a:lstStyle/>
          <a:p>
            <a:pPr>
              <a:lnSpc>
                <a:spcPct val="150000"/>
              </a:lnSpc>
            </a:pPr>
            <a:r>
              <a:rPr lang="en-US" altLang="zh-CN" sz="2800">
                <a:latin typeface="宋体" panose="02010600030101010101" pitchFamily="2" charset="-122"/>
                <a:ea typeface="宋体" panose="02010600030101010101" pitchFamily="2" charset="-122"/>
              </a:rPr>
              <a:t>    </a:t>
            </a:r>
            <a:r>
              <a:rPr lang="zh-CN" altLang="en-US" sz="2800">
                <a:latin typeface="微软雅黑" pitchFamily="34" charset="-122"/>
                <a:ea typeface="微软雅黑" panose="020B0503020204020204" pitchFamily="34" charset="-122"/>
              </a:rPr>
              <a:t>红、绿、蓝三种色光按不同比例混合，可以产生各种颜色的光，因此把</a:t>
            </a:r>
            <a:r>
              <a:rPr lang="zh-CN" altLang="en-US" sz="2800" b="1">
                <a:solidFill>
                  <a:srgbClr val="FF0000"/>
                </a:solidFill>
                <a:latin typeface="微软雅黑" pitchFamily="34" charset="-122"/>
                <a:ea typeface="微软雅黑" panose="020B0503020204020204" pitchFamily="34" charset="-122"/>
              </a:rPr>
              <a:t>红、绿、蓝叫做色光的三原色</a:t>
            </a:r>
            <a:r>
              <a:rPr lang="zh-CN" altLang="en-US" sz="2800">
                <a:solidFill>
                  <a:srgbClr val="FF0000"/>
                </a:solidFill>
                <a:latin typeface="微软雅黑" pitchFamily="34" charset="-122"/>
                <a:ea typeface="微软雅黑" panose="020B0503020204020204" pitchFamily="34" charset="-122"/>
              </a:rPr>
              <a:t>。</a:t>
            </a:r>
          </a:p>
        </p:txBody>
      </p:sp>
      <p:sp>
        <p:nvSpPr>
          <p:cNvPr id="4" name="文本框 7"/>
          <p:cNvSpPr txBox="1"/>
          <p:nvPr>
            <p:custDataLst>
              <p:tags r:id="rId2"/>
            </p:custDataLst>
          </p:nvPr>
        </p:nvSpPr>
        <p:spPr>
          <a:xfrm>
            <a:off x="905503" y="1059334"/>
            <a:ext cx="1165397" cy="51077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nchor="t">
            <a:spAutoFit/>
          </a:bodyPr>
          <a:lstStyle/>
          <a:p>
            <a:pPr lvl="0" indent="0" fontAlgn="base"/>
            <a:r>
              <a:rPr lang="zh-CN" altLang="zh-CN" sz="2400" b="1" strike="noStrike" noProof="1">
                <a:latin typeface="Times New Roman" panose="02020603050405020304" pitchFamily="18" charset="0"/>
                <a:ea typeface="微软雅黑" panose="020B0503020204020204" pitchFamily="34" charset="-122"/>
                <a:sym typeface="Times New Roman" panose="02020603050405020304" pitchFamily="18" charset="0"/>
              </a:rPr>
              <a:t>小结</a:t>
            </a:r>
          </a:p>
        </p:txBody>
      </p:sp>
      <p:sp>
        <p:nvSpPr>
          <p:cNvPr id="16387" name="文本框 4103"/>
          <p:cNvSpPr txBox="1"/>
          <p:nvPr>
            <p:custDataLst>
              <p:tags r:id="rId3"/>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567505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p:nvPr>
            <p:custDataLst>
              <p:tags r:id="rId1"/>
            </p:custDataLst>
          </p:nvPr>
        </p:nvSpPr>
        <p:spPr>
          <a:xfrm>
            <a:off x="6569533" y="2923064"/>
            <a:ext cx="184731" cy="369332"/>
          </a:xfrm>
          <a:prstGeom prst="rect">
            <a:avLst/>
          </a:prstGeom>
          <a:noFill/>
          <a:ln w="9525">
            <a:noFill/>
          </a:ln>
        </p:spPr>
        <p:txBody>
          <a:bodyPr wrap="none" anchor="t">
            <a:spAutoFit/>
          </a:bodyPr>
          <a:lstStyle/>
          <a:p>
            <a:endParaRPr lang="zh-CN" altLang="zh-CN">
              <a:latin typeface="Arial" pitchFamily="34" charset="0"/>
              <a:ea typeface="宋体" panose="02010600030101010101" pitchFamily="2" charset="-122"/>
            </a:endParaRPr>
          </a:p>
        </p:txBody>
      </p:sp>
      <p:sp>
        <p:nvSpPr>
          <p:cNvPr id="11269" name="Text Box 5"/>
          <p:cNvSpPr txBox="1"/>
          <p:nvPr>
            <p:custDataLst>
              <p:tags r:id="rId2"/>
            </p:custDataLst>
          </p:nvPr>
        </p:nvSpPr>
        <p:spPr>
          <a:xfrm>
            <a:off x="957069" y="3125746"/>
            <a:ext cx="10121412" cy="1384995"/>
          </a:xfrm>
          <a:prstGeom prst="rect">
            <a:avLst/>
          </a:prstGeom>
          <a:noFill/>
          <a:ln w="57150">
            <a:noFill/>
          </a:ln>
        </p:spPr>
        <p:txBody>
          <a:bodyPr wrap="square" anchor="t">
            <a:spAutoFit/>
          </a:bodyPr>
          <a:lstStyle/>
          <a:p>
            <a:pPr>
              <a:lnSpc>
                <a:spcPct val="150000"/>
              </a:lnSpc>
            </a:pPr>
            <a:r>
              <a:rPr lang="en-US" altLang="zh-CN" sz="2800" b="1">
                <a:latin typeface="宋体" panose="02010600030101010101" pitchFamily="2" charset="-122"/>
                <a:ea typeface="宋体" panose="02010600030101010101" pitchFamily="2" charset="-122"/>
              </a:rPr>
              <a:t>    </a:t>
            </a:r>
            <a:r>
              <a:rPr lang="zh-CN" altLang="en-US" sz="2800">
                <a:latin typeface="微软雅黑" pitchFamily="34" charset="-122"/>
                <a:ea typeface="微软雅黑" panose="020B0503020204020204" pitchFamily="34" charset="-122"/>
              </a:rPr>
              <a:t>把太阳光分解成七种不同的色光，按</a:t>
            </a:r>
            <a:r>
              <a:rPr lang="zh-CN" altLang="en-US" sz="2800" b="1">
                <a:solidFill>
                  <a:srgbClr val="FF0000"/>
                </a:solidFill>
                <a:latin typeface="微软雅黑" pitchFamily="34" charset="-122"/>
                <a:ea typeface="微软雅黑" panose="020B0503020204020204" pitchFamily="34" charset="-122"/>
              </a:rPr>
              <a:t>红</a:t>
            </a:r>
            <a:r>
              <a:rPr lang="zh-CN" altLang="en-US" sz="2800" b="1">
                <a:latin typeface="微软雅黑" pitchFamily="34" charset="-122"/>
                <a:ea typeface="微软雅黑" panose="020B0503020204020204" pitchFamily="34" charset="-122"/>
              </a:rPr>
              <a:t>、</a:t>
            </a:r>
            <a:r>
              <a:rPr lang="zh-CN" altLang="en-US" sz="2800" b="1">
                <a:solidFill>
                  <a:srgbClr val="FFC000"/>
                </a:solidFill>
                <a:latin typeface="微软雅黑" pitchFamily="34" charset="-122"/>
                <a:ea typeface="微软雅黑" panose="020B0503020204020204" pitchFamily="34" charset="-122"/>
              </a:rPr>
              <a:t>橙</a:t>
            </a:r>
            <a:r>
              <a:rPr lang="zh-CN" altLang="en-US" sz="2800" b="1">
                <a:latin typeface="微软雅黑" pitchFamily="34" charset="-122"/>
                <a:ea typeface="微软雅黑" panose="020B0503020204020204" pitchFamily="34" charset="-122"/>
              </a:rPr>
              <a:t>、</a:t>
            </a:r>
            <a:r>
              <a:rPr lang="zh-CN" altLang="en-US" sz="2800" b="1">
                <a:solidFill>
                  <a:srgbClr val="FFFF00"/>
                </a:solidFill>
                <a:latin typeface="微软雅黑" pitchFamily="34" charset="-122"/>
                <a:ea typeface="微软雅黑" panose="020B0503020204020204" pitchFamily="34" charset="-122"/>
              </a:rPr>
              <a:t>黄</a:t>
            </a:r>
            <a:r>
              <a:rPr lang="zh-CN" altLang="en-US" sz="2800" b="1">
                <a:latin typeface="微软雅黑" pitchFamily="34" charset="-122"/>
                <a:ea typeface="微软雅黑" panose="020B0503020204020204" pitchFamily="34" charset="-122"/>
              </a:rPr>
              <a:t>、</a:t>
            </a:r>
            <a:r>
              <a:rPr lang="zh-CN" altLang="en-US" sz="2800" b="1">
                <a:solidFill>
                  <a:srgbClr val="00B050"/>
                </a:solidFill>
                <a:latin typeface="微软雅黑" pitchFamily="34" charset="-122"/>
                <a:ea typeface="微软雅黑" panose="020B0503020204020204" pitchFamily="34" charset="-122"/>
              </a:rPr>
              <a:t>绿</a:t>
            </a:r>
            <a:r>
              <a:rPr lang="zh-CN" altLang="en-US" sz="2800" b="1">
                <a:latin typeface="微软雅黑" pitchFamily="34" charset="-122"/>
                <a:ea typeface="微软雅黑" panose="020B0503020204020204" pitchFamily="34" charset="-122"/>
              </a:rPr>
              <a:t>、</a:t>
            </a:r>
            <a:r>
              <a:rPr lang="zh-CN" altLang="en-US" sz="2800" b="1">
                <a:solidFill>
                  <a:srgbClr val="0070C0"/>
                </a:solidFill>
                <a:latin typeface="微软雅黑" pitchFamily="34" charset="-122"/>
                <a:ea typeface="微软雅黑" panose="020B0503020204020204" pitchFamily="34" charset="-122"/>
              </a:rPr>
              <a:t>蓝</a:t>
            </a:r>
            <a:r>
              <a:rPr lang="zh-CN" altLang="en-US" sz="2800" b="1">
                <a:latin typeface="微软雅黑" pitchFamily="34" charset="-122"/>
                <a:ea typeface="微软雅黑" panose="020B0503020204020204" pitchFamily="34" charset="-122"/>
              </a:rPr>
              <a:t>、</a:t>
            </a:r>
            <a:r>
              <a:rPr lang="zh-CN" altLang="en-US" sz="2800" b="1">
                <a:solidFill>
                  <a:srgbClr val="065279"/>
                </a:solidFill>
                <a:latin typeface="微软雅黑" pitchFamily="34" charset="-122"/>
                <a:ea typeface="微软雅黑" panose="020B0503020204020204" pitchFamily="34" charset="-122"/>
              </a:rPr>
              <a:t>靛</a:t>
            </a:r>
            <a:r>
              <a:rPr lang="zh-CN" altLang="en-US" sz="2800" b="1">
                <a:latin typeface="微软雅黑" pitchFamily="34" charset="-122"/>
                <a:ea typeface="微软雅黑" panose="020B0503020204020204" pitchFamily="34" charset="-122"/>
              </a:rPr>
              <a:t>、</a:t>
            </a:r>
            <a:r>
              <a:rPr lang="zh-CN" altLang="en-US" sz="2800" b="1">
                <a:solidFill>
                  <a:srgbClr val="7030A0"/>
                </a:solidFill>
                <a:latin typeface="微软雅黑" pitchFamily="34" charset="-122"/>
                <a:ea typeface="微软雅黑" panose="020B0503020204020204" pitchFamily="34" charset="-122"/>
              </a:rPr>
              <a:t>紫</a:t>
            </a:r>
            <a:r>
              <a:rPr lang="zh-CN" altLang="en-US" sz="2800">
                <a:latin typeface="微软雅黑" pitchFamily="34" charset="-122"/>
                <a:ea typeface="微软雅黑" panose="020B0503020204020204" pitchFamily="34" charset="-122"/>
              </a:rPr>
              <a:t>的顺序排列起来就是太阳的可见光谱。</a:t>
            </a:r>
          </a:p>
        </p:txBody>
      </p:sp>
      <p:sp>
        <p:nvSpPr>
          <p:cNvPr id="2" name="矩形 1"/>
          <p:cNvSpPr/>
          <p:nvPr>
            <p:custDataLst>
              <p:tags r:id="rId3"/>
            </p:custDataLst>
          </p:nvPr>
        </p:nvSpPr>
        <p:spPr>
          <a:xfrm>
            <a:off x="1029262" y="1630961"/>
            <a:ext cx="9977027" cy="1292102"/>
          </a:xfrm>
          <a:prstGeom prst="rect">
            <a:avLst/>
          </a:prstGeom>
          <a:gradFill>
            <a:gsLst>
              <a:gs pos="38000">
                <a:srgbClr val="FFFF00"/>
              </a:gs>
              <a:gs pos="20000">
                <a:srgbClr val="FFC000"/>
              </a:gs>
              <a:gs pos="0">
                <a:srgbClr val="FF0000"/>
              </a:gs>
              <a:gs pos="69000">
                <a:srgbClr val="00B050"/>
              </a:gs>
              <a:gs pos="80000">
                <a:srgbClr val="0070C0"/>
              </a:gs>
              <a:gs pos="88000">
                <a:srgbClr val="065279"/>
              </a:gs>
              <a:gs pos="96000">
                <a:srgbClr val="7030A0"/>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412" name="文本框 4103"/>
          <p:cNvSpPr txBox="1"/>
          <p:nvPr>
            <p:custDataLst>
              <p:tags r:id="rId4"/>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grpSp>
        <p:nvGrpSpPr>
          <p:cNvPr id="17413" name="组合 6147"/>
          <p:cNvGrpSpPr/>
          <p:nvPr>
            <p:custDataLst>
              <p:tags r:id="rId5"/>
            </p:custDataLst>
          </p:nvPr>
        </p:nvGrpSpPr>
        <p:grpSpPr>
          <a:xfrm>
            <a:off x="484724" y="378447"/>
            <a:ext cx="2899445" cy="808867"/>
            <a:chOff x="0" y="0"/>
            <a:chExt cx="3516" cy="1279"/>
          </a:xfrm>
        </p:grpSpPr>
        <p:sp>
          <p:nvSpPr>
            <p:cNvPr id="17414" name="矩形 7"/>
            <p:cNvSpPr/>
            <p:nvPr>
              <p:custDataLst>
                <p:tags r:id="rId6"/>
              </p:custDataLst>
            </p:nvPr>
          </p:nvSpPr>
          <p:spPr>
            <a:xfrm>
              <a:off x="882" y="0"/>
              <a:ext cx="2634" cy="1200"/>
            </a:xfrm>
            <a:custGeom>
              <a:avLst/>
              <a:gdLst/>
              <a:ahLst/>
              <a:cxnLst>
                <a:cxn ang="0">
                  <a:pos x="0" y="1200"/>
                </a:cxn>
                <a:cxn ang="0">
                  <a:pos x="2634" y="1200"/>
                </a:cxn>
                <a:cxn ang="0">
                  <a:pos x="0" y="1200"/>
                </a:cxn>
                <a:cxn ang="0">
                  <a:pos x="0" y="0"/>
                </a:cxn>
                <a:cxn ang="0">
                  <a:pos x="1"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17415" name="任意多边形 16"/>
            <p:cNvSpPr/>
            <p:nvPr>
              <p:custDataLst>
                <p:tags r:id="rId7"/>
              </p:custDataLst>
            </p:nvPr>
          </p:nvSpPr>
          <p:spPr>
            <a:xfrm>
              <a:off x="0" y="454"/>
              <a:ext cx="826" cy="760"/>
            </a:xfrm>
            <a:custGeom>
              <a:avLst/>
              <a:gdLst/>
              <a:ahLst/>
              <a:cxnLst>
                <a:cxn ang="0">
                  <a:pos x="0" y="0"/>
                </a:cxn>
                <a:cxn ang="0">
                  <a:pos x="545" y="0"/>
                </a:cxn>
                <a:cxn ang="0">
                  <a:pos x="545" y="258"/>
                </a:cxn>
                <a:cxn ang="0">
                  <a:pos x="826" y="258"/>
                </a:cxn>
                <a:cxn ang="0">
                  <a:pos x="826" y="760"/>
                </a:cxn>
                <a:cxn ang="0">
                  <a:pos x="0" y="76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17416" name="矩形 17"/>
            <p:cNvSpPr/>
            <p:nvPr>
              <p:custDataLst>
                <p:tags r:id="rId8"/>
              </p:custDataLst>
            </p:nvPr>
          </p:nvSpPr>
          <p:spPr>
            <a:xfrm>
              <a:off x="570" y="374"/>
              <a:ext cx="258" cy="265"/>
            </a:xfrm>
            <a:prstGeom prst="rect">
              <a:avLst/>
            </a:prstGeom>
            <a:solidFill>
              <a:srgbClr val="008080">
                <a:alpha val="50980"/>
              </a:srgbClr>
            </a:solidFill>
            <a:ln w="9525">
              <a:noFill/>
            </a:ln>
          </p:spPr>
          <p:txBody>
            <a:bodyPr lIns="0" tIns="215900" rIns="179705" bIns="0" anchor="ctr"/>
            <a:lstStyle/>
            <a:p>
              <a:pPr algn="ctr"/>
              <a:endParaRPr lang="zh-CN" altLang="en-US" sz="400">
                <a:solidFill>
                  <a:srgbClr val="FFFFFF"/>
                </a:solidFill>
                <a:latin typeface="Arial" pitchFamily="34" charset="0"/>
                <a:ea typeface="宋体" panose="02010600030101010101" pitchFamily="2" charset="-122"/>
              </a:endParaRPr>
            </a:p>
          </p:txBody>
        </p:sp>
        <p:sp>
          <p:nvSpPr>
            <p:cNvPr id="17417" name="文本框 6151"/>
            <p:cNvSpPr txBox="1"/>
            <p:nvPr>
              <p:custDataLst>
                <p:tags r:id="rId9"/>
              </p:custDataLst>
            </p:nvPr>
          </p:nvSpPr>
          <p:spPr>
            <a:xfrm>
              <a:off x="878" y="432"/>
              <a:ext cx="2401" cy="827"/>
            </a:xfrm>
            <a:prstGeom prst="rect">
              <a:avLst/>
            </a:prstGeom>
            <a:noFill/>
            <a:ln w="9525">
              <a:noFill/>
            </a:ln>
          </p:spPr>
          <p:txBody>
            <a:bodyPr wrap="none" anchor="t">
              <a:spAutoFit/>
            </a:bodyPr>
            <a:lstStyle/>
            <a:p>
              <a:r>
                <a:rPr lang="zh-CN" altLang="zh-CN" sz="2800" b="1">
                  <a:solidFill>
                    <a:srgbClr val="006666"/>
                  </a:solidFill>
                  <a:latin typeface="微软雅黑" pitchFamily="34" charset="-122"/>
                  <a:ea typeface="微软雅黑" panose="020B0503020204020204" pitchFamily="34" charset="-122"/>
                  <a:sym typeface="宋体" panose="02010600030101010101" pitchFamily="2" charset="-122"/>
                </a:rPr>
                <a:t>看不见的光</a:t>
              </a:r>
            </a:p>
          </p:txBody>
        </p:sp>
        <p:sp>
          <p:nvSpPr>
            <p:cNvPr id="17418" name="文本框 6152"/>
            <p:cNvSpPr txBox="1"/>
            <p:nvPr>
              <p:custDataLst>
                <p:tags r:id="rId10"/>
              </p:custDataLst>
            </p:nvPr>
          </p:nvSpPr>
          <p:spPr>
            <a:xfrm>
              <a:off x="0" y="452"/>
              <a:ext cx="873" cy="827"/>
            </a:xfrm>
            <a:prstGeom prst="rect">
              <a:avLst/>
            </a:prstGeom>
            <a:noFill/>
            <a:ln w="9525">
              <a:noFill/>
            </a:ln>
          </p:spPr>
          <p:txBody>
            <a:bodyPr anchor="t">
              <a:spAutoFit/>
            </a:bodyPr>
            <a:lstStyle/>
            <a:p>
              <a:r>
                <a:rPr lang="zh-CN" altLang="en-US" sz="2800">
                  <a:solidFill>
                    <a:schemeClr val="accent1"/>
                  </a:solidFill>
                  <a:latin typeface="微软雅黑" pitchFamily="34" charset="-122"/>
                  <a:ea typeface="微软雅黑" panose="020B0503020204020204" pitchFamily="34" charset="-122"/>
                </a:rPr>
                <a:t>三</a:t>
              </a:r>
            </a:p>
          </p:txBody>
        </p:sp>
      </p:grpSp>
    </p:spTree>
    <p:extLst>
      <p:ext uri="{BB962C8B-B14F-4D97-AF65-F5344CB8AC3E}">
        <p14:creationId xmlns:p14="http://schemas.microsoft.com/office/powerpoint/2010/main" val="2225417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lide(fromLeft)">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70" decel="100000"/>
                                        <p:tgtEl>
                                          <p:spTgt spid="2"/>
                                        </p:tgtEl>
                                      </p:cBhvr>
                                    </p:animEffect>
                                    <p:animScale>
                                      <p:cBhvr>
                                        <p:cTn id="14" dur="770" decel="100000"/>
                                        <p:tgtEl>
                                          <p:spTgt spid="2"/>
                                        </p:tgtEl>
                                      </p:cBhvr>
                                      <p:from x="10000" y="10000"/>
                                      <p:to x="200000" y="450000"/>
                                    </p:animScale>
                                    <p:animScale>
                                      <p:cBhvr>
                                        <p:cTn id="15" dur="1230" accel="100000" fill="hold">
                                          <p:stCondLst>
                                            <p:cond delay="770"/>
                                          </p:stCondLst>
                                        </p:cTn>
                                        <p:tgtEl>
                                          <p:spTgt spid="2"/>
                                        </p:tgtEl>
                                      </p:cBhvr>
                                      <p:from x="200000" y="450000"/>
                                      <p:to x="100000" y="100000"/>
                                    </p:animScale>
                                    <p:set>
                                      <p:cBhvr>
                                        <p:cTn id="16" dur="770" fill="hold"/>
                                        <p:tgtEl>
                                          <p:spTgt spid="2"/>
                                        </p:tgtEl>
                                        <p:attrNameLst>
                                          <p:attrName>ppt_x</p:attrName>
                                        </p:attrNameLst>
                                      </p:cBhvr>
                                      <p:to>
                                        <p:strVal val="(0.5)"/>
                                      </p:to>
                                    </p:set>
                                    <p:anim from="(0.5)" to="(#ppt_x)" calcmode="lin" valueType="num">
                                      <p:cBhvr>
                                        <p:cTn id="17" dur="1230" accel="100000" fill="hold">
                                          <p:stCondLst>
                                            <p:cond delay="770"/>
                                          </p:stCondLst>
                                        </p:cTn>
                                        <p:tgtEl>
                                          <p:spTgt spid="2"/>
                                        </p:tgtEl>
                                        <p:attrNameLst>
                                          <p:attrName>ppt_x</p:attrName>
                                        </p:attrNameLst>
                                      </p:cBhvr>
                                    </p:anim>
                                    <p:set>
                                      <p:cBhvr>
                                        <p:cTn id="18" dur="770" fill="hold"/>
                                        <p:tgtEl>
                                          <p:spTgt spid="2"/>
                                        </p:tgtEl>
                                        <p:attrNameLst>
                                          <p:attrName>ppt_y</p:attrName>
                                        </p:attrNameLst>
                                      </p:cBhvr>
                                      <p:to>
                                        <p:strVal val="(#ppt_y+0.4)"/>
                                      </p:to>
                                    </p:set>
                                    <p:anim from="(#ppt_y+0.4)" to="(#ppt_y)" calcmode="lin" valueType="num">
                                      <p:cBhvr>
                                        <p:cTn id="19"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p:nvPr>
            <p:custDataLst>
              <p:tags r:id="rId1"/>
            </p:custDataLst>
          </p:nvPr>
        </p:nvSpPr>
        <p:spPr>
          <a:xfrm>
            <a:off x="606418" y="1759223"/>
            <a:ext cx="10521566" cy="735358"/>
          </a:xfrm>
          <a:prstGeom prst="rect">
            <a:avLst/>
          </a:prstGeom>
          <a:noFill/>
          <a:ln w="9525">
            <a:noFill/>
          </a:ln>
        </p:spPr>
        <p:txBody>
          <a:bodyPr wrap="square" anchor="t">
            <a:spAutoFit/>
          </a:bodyPr>
          <a:lstStyle/>
          <a:p>
            <a:pPr>
              <a:lnSpc>
                <a:spcPct val="150000"/>
              </a:lnSpc>
            </a:pPr>
            <a:r>
              <a:rPr lang="zh-CN" altLang="en-US" sz="2800">
                <a:latin typeface="微软雅黑" pitchFamily="34" charset="-122"/>
                <a:ea typeface="微软雅黑" panose="020B0503020204020204" pitchFamily="34" charset="-122"/>
              </a:rPr>
              <a:t>太阳光的光谱中红光外侧的不可见光叫做</a:t>
            </a:r>
            <a:r>
              <a:rPr lang="zh-CN" altLang="en-US" sz="2800">
                <a:solidFill>
                  <a:srgbClr val="FF0000"/>
                </a:solidFill>
                <a:latin typeface="微软雅黑" pitchFamily="34" charset="-122"/>
                <a:ea typeface="微软雅黑" panose="020B0503020204020204" pitchFamily="34" charset="-122"/>
              </a:rPr>
              <a:t>红外线</a:t>
            </a:r>
            <a:r>
              <a:rPr lang="zh-CN" altLang="en-US" sz="2800">
                <a:latin typeface="微软雅黑" pitchFamily="34" charset="-122"/>
                <a:ea typeface="微软雅黑" panose="020B0503020204020204" pitchFamily="34" charset="-122"/>
              </a:rPr>
              <a:t>。</a:t>
            </a:r>
            <a:r>
              <a:rPr lang="zh-CN" altLang="en-US" sz="2800">
                <a:solidFill>
                  <a:schemeClr val="bg1"/>
                </a:solidFill>
                <a:latin typeface="宋体" panose="02010600030101010101" pitchFamily="2" charset="-122"/>
                <a:ea typeface="宋体" panose="02010600030101010101" pitchFamily="2" charset="-122"/>
              </a:rPr>
              <a:t>。</a:t>
            </a:r>
          </a:p>
        </p:txBody>
      </p:sp>
      <p:sp>
        <p:nvSpPr>
          <p:cNvPr id="2" name="矩形 1"/>
          <p:cNvSpPr/>
          <p:nvPr>
            <p:custDataLst>
              <p:tags r:id="rId2"/>
            </p:custDataLst>
          </p:nvPr>
        </p:nvSpPr>
        <p:spPr>
          <a:xfrm>
            <a:off x="3444621" y="2885061"/>
            <a:ext cx="7518351" cy="796480"/>
          </a:xfrm>
          <a:prstGeom prst="rect">
            <a:avLst/>
          </a:prstGeom>
          <a:gradFill>
            <a:gsLst>
              <a:gs pos="38000">
                <a:srgbClr val="FFFF00"/>
              </a:gs>
              <a:gs pos="20000">
                <a:srgbClr val="FFC000"/>
              </a:gs>
              <a:gs pos="0">
                <a:srgbClr val="FF0000"/>
              </a:gs>
              <a:gs pos="69000">
                <a:srgbClr val="00B050"/>
              </a:gs>
              <a:gs pos="80000">
                <a:srgbClr val="0070C0"/>
              </a:gs>
              <a:gs pos="88000">
                <a:srgbClr val="065279"/>
              </a:gs>
              <a:gs pos="96000">
                <a:srgbClr val="7030A0"/>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cxnSp>
        <p:nvCxnSpPr>
          <p:cNvPr id="3" name="直接连接符 2"/>
          <p:cNvCxnSpPr/>
          <p:nvPr>
            <p:custDataLst>
              <p:tags r:id="rId3"/>
            </p:custDataLst>
          </p:nvPr>
        </p:nvCxnSpPr>
        <p:spPr>
          <a:xfrm flipH="1">
            <a:off x="1134456" y="3735377"/>
            <a:ext cx="0" cy="506707"/>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4" name="直接连接符 3"/>
          <p:cNvCxnSpPr/>
          <p:nvPr>
            <p:custDataLst>
              <p:tags r:id="rId4"/>
            </p:custDataLst>
          </p:nvPr>
        </p:nvCxnSpPr>
        <p:spPr>
          <a:xfrm flipH="1">
            <a:off x="3444621" y="3735377"/>
            <a:ext cx="0" cy="506707"/>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5" name="直接连接符 4"/>
          <p:cNvCxnSpPr/>
          <p:nvPr>
            <p:custDataLst>
              <p:tags r:id="rId5"/>
            </p:custDataLst>
          </p:nvPr>
        </p:nvCxnSpPr>
        <p:spPr>
          <a:xfrm flipH="1">
            <a:off x="10962972" y="3735377"/>
            <a:ext cx="0" cy="506707"/>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6" name="直接箭头连接符 5"/>
          <p:cNvCxnSpPr/>
          <p:nvPr>
            <p:custDataLst>
              <p:tags r:id="rId6"/>
            </p:custDataLst>
          </p:nvPr>
        </p:nvCxnSpPr>
        <p:spPr>
          <a:xfrm rot="10800000">
            <a:off x="3444622" y="4064737"/>
            <a:ext cx="2825827"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7"/>
            </p:custDataLst>
          </p:nvPr>
        </p:nvCxnSpPr>
        <p:spPr>
          <a:xfrm rot="10800000" flipH="1">
            <a:off x="8137146" y="4055236"/>
            <a:ext cx="2825827"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8"/>
            </p:custDataLst>
          </p:nvPr>
        </p:nvSpPr>
        <p:spPr>
          <a:xfrm>
            <a:off x="6357081" y="3892139"/>
            <a:ext cx="2099775" cy="461665"/>
          </a:xfrm>
          <a:prstGeom prst="rect">
            <a:avLst/>
          </a:prstGeom>
          <a:noFill/>
          <a:ln w="9525">
            <a:noFill/>
          </a:ln>
        </p:spPr>
        <p:txBody>
          <a:bodyPr wrap="square" anchor="t">
            <a:spAutoFit/>
          </a:bodyPr>
          <a:lstStyle/>
          <a:p>
            <a:r>
              <a:rPr lang="zh-CN" altLang="en-US" sz="2400" b="1">
                <a:latin typeface="黑体" panose="02010609060101010101" pitchFamily="49" charset="-122"/>
                <a:ea typeface="黑体" panose="02010609060101010101" pitchFamily="49" charset="-122"/>
              </a:rPr>
              <a:t>可视光线</a:t>
            </a:r>
          </a:p>
        </p:txBody>
      </p:sp>
      <p:sp>
        <p:nvSpPr>
          <p:cNvPr id="11" name="文本框 10"/>
          <p:cNvSpPr txBox="1"/>
          <p:nvPr>
            <p:custDataLst>
              <p:tags r:id="rId9"/>
            </p:custDataLst>
          </p:nvPr>
        </p:nvSpPr>
        <p:spPr>
          <a:xfrm>
            <a:off x="1497483" y="3892139"/>
            <a:ext cx="2099775" cy="461665"/>
          </a:xfrm>
          <a:prstGeom prst="rect">
            <a:avLst/>
          </a:prstGeom>
          <a:noFill/>
          <a:ln w="9525">
            <a:noFill/>
          </a:ln>
        </p:spPr>
        <p:txBody>
          <a:bodyPr wrap="square" anchor="t">
            <a:spAutoFit/>
          </a:bodyPr>
          <a:lstStyle/>
          <a:p>
            <a:r>
              <a:rPr lang="zh-CN" altLang="en-US" sz="2400" b="1">
                <a:latin typeface="黑体" panose="02010609060101010101" pitchFamily="49" charset="-122"/>
                <a:ea typeface="黑体" panose="02010609060101010101" pitchFamily="49" charset="-122"/>
              </a:rPr>
              <a:t>红外线</a:t>
            </a:r>
          </a:p>
        </p:txBody>
      </p:sp>
      <p:cxnSp>
        <p:nvCxnSpPr>
          <p:cNvPr id="12" name="直接箭头连接符 11"/>
          <p:cNvCxnSpPr/>
          <p:nvPr>
            <p:custDataLst>
              <p:tags r:id="rId10"/>
            </p:custDataLst>
          </p:nvPr>
        </p:nvCxnSpPr>
        <p:spPr>
          <a:xfrm flipH="1" flipV="1">
            <a:off x="1134456" y="4071071"/>
            <a:ext cx="363026" cy="950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custDataLst>
              <p:tags r:id="rId11"/>
            </p:custDataLst>
          </p:nvPr>
        </p:nvCxnSpPr>
        <p:spPr>
          <a:xfrm flipV="1">
            <a:off x="2947524" y="4064737"/>
            <a:ext cx="410468" cy="633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444" name="文本框 4103"/>
          <p:cNvSpPr txBox="1"/>
          <p:nvPr>
            <p:custDataLst>
              <p:tags r:id="rId12"/>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
        <p:nvSpPr>
          <p:cNvPr id="18445" name="矩形 5"/>
          <p:cNvSpPr/>
          <p:nvPr>
            <p:custDataLst>
              <p:tags r:id="rId13"/>
            </p:custDataLst>
          </p:nvPr>
        </p:nvSpPr>
        <p:spPr>
          <a:xfrm>
            <a:off x="505349" y="796480"/>
            <a:ext cx="1766830" cy="523220"/>
          </a:xfrm>
          <a:prstGeom prst="rect">
            <a:avLst/>
          </a:prstGeom>
          <a:noFill/>
          <a:ln w="9525">
            <a:noFill/>
          </a:ln>
        </p:spPr>
        <p:txBody>
          <a:bodyPr wrap="none" anchor="t">
            <a:spAutoFit/>
          </a:bodyPr>
          <a:lstStyle/>
          <a:p>
            <a:pPr indent="228600"/>
            <a:r>
              <a:rPr lang="en-US" altLang="zh-CN" sz="2800" b="1">
                <a:solidFill>
                  <a:srgbClr val="006666"/>
                </a:solidFill>
                <a:latin typeface="Times New Roman" panose="02020603050405020304" pitchFamily="18" charset="0"/>
                <a:ea typeface="宋体" panose="02010600030101010101" pitchFamily="2" charset="-122"/>
                <a:sym typeface="Times New Roman" panose="02020603050405020304" pitchFamily="18" charset="0"/>
              </a:rPr>
              <a:t>1.</a:t>
            </a:r>
            <a:r>
              <a:rPr lang="zh-CN" altLang="en-US" sz="2800" b="1">
                <a:solidFill>
                  <a:srgbClr val="006666"/>
                </a:solidFill>
                <a:latin typeface="Times New Roman" panose="02020603050405020304" pitchFamily="18" charset="0"/>
                <a:ea typeface="宋体" panose="02010600030101010101" pitchFamily="2" charset="-122"/>
                <a:sym typeface="Times New Roman" panose="02020603050405020304" pitchFamily="18" charset="0"/>
              </a:rPr>
              <a:t>红外线</a:t>
            </a:r>
          </a:p>
        </p:txBody>
      </p:sp>
    </p:spTree>
    <p:extLst>
      <p:ext uri="{BB962C8B-B14F-4D97-AF65-F5344CB8AC3E}">
        <p14:creationId xmlns:p14="http://schemas.microsoft.com/office/powerpoint/2010/main" val="152579773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par>
                          <p:cTn id="24" fill="hold" nodeType="withGroup">
                            <p:stCondLst>
                              <p:cond delay="1000"/>
                            </p:stCondLst>
                            <p:childTnLst>
                              <p:par>
                                <p:cTn id="25" presetID="55" presetClass="entr" presetSubtype="0" fill="hold" nodeType="afterEffec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par>
                          <p:cTn id="38" fill="hold" nodeType="withGroup">
                            <p:stCondLst>
                              <p:cond delay="1000"/>
                            </p:stCondLst>
                            <p:childTnLst>
                              <p:par>
                                <p:cTn id="39" presetID="55" presetClass="entr" presetSubtype="0" fill="hold" nodeType="afterEffec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strVal val="#ppt_w*0.70"/>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Effect transition="in" filter="fade">
                                      <p:cBhvr>
                                        <p:cTn id="43" dur="1000"/>
                                        <p:tgtEl>
                                          <p:spTgt spid="7"/>
                                        </p:tgtEl>
                                      </p:cBhvr>
                                    </p:animEffect>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55"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strVal val="#ppt_w*0.70"/>
                                          </p:val>
                                        </p:tav>
                                        <p:tav tm="100000">
                                          <p:val>
                                            <p:strVal val="#ppt_w"/>
                                          </p:val>
                                        </p:tav>
                                      </p:tavLst>
                                    </p:anim>
                                    <p:anim calcmode="lin" valueType="num">
                                      <p:cBhvr>
                                        <p:cTn id="56" dur="1000" fill="hold"/>
                                        <p:tgtEl>
                                          <p:spTgt spid="3"/>
                                        </p:tgtEl>
                                        <p:attrNameLst>
                                          <p:attrName>ppt_h</p:attrName>
                                        </p:attrNameLst>
                                      </p:cBhvr>
                                      <p:tavLst>
                                        <p:tav tm="0">
                                          <p:val>
                                            <p:strVal val="#ppt_h"/>
                                          </p:val>
                                        </p:tav>
                                        <p:tav tm="100000">
                                          <p:val>
                                            <p:strVal val="#ppt_h"/>
                                          </p:val>
                                        </p:tav>
                                      </p:tavLst>
                                    </p:anim>
                                    <p:animEffect transition="in" filter="fade">
                                      <p:cBhvr>
                                        <p:cTn id="57" dur="1000"/>
                                        <p:tgtEl>
                                          <p:spTgt spid="3"/>
                                        </p:tgtEl>
                                      </p:cBhvr>
                                    </p:animEffect>
                                  </p:childTnLst>
                                </p:cTn>
                              </p:par>
                            </p:childTnLst>
                          </p:cTn>
                        </p:par>
                      </p:childTnLst>
                    </p:cTn>
                  </p:par>
                  <p:par>
                    <p:cTn id="58" fill="hold" nodeType="clickPar">
                      <p:stCondLst>
                        <p:cond delay="indefinite"/>
                      </p:stCondLst>
                      <p:childTnLst>
                        <p:par>
                          <p:cTn id="59" fill="hold" nodeType="withGroup">
                            <p:stCondLst>
                              <p:cond delay="indefinite"/>
                            </p:stCondLst>
                          </p:cTn>
                        </p:par>
                        <p:par>
                          <p:cTn id="60" fill="hold" nodeType="after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par>
                                <p:cTn id="66" presetID="55"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strVal val="#ppt_w*0.70"/>
                                          </p:val>
                                        </p:tav>
                                        <p:tav tm="100000">
                                          <p:val>
                                            <p:strVal val="#ppt_w"/>
                                          </p:val>
                                        </p:tav>
                                      </p:tavLst>
                                    </p:anim>
                                    <p:anim calcmode="lin" valueType="num">
                                      <p:cBhvr>
                                        <p:cTn id="69" dur="1000" fill="hold"/>
                                        <p:tgtEl>
                                          <p:spTgt spid="13"/>
                                        </p:tgtEl>
                                        <p:attrNameLst>
                                          <p:attrName>ppt_h</p:attrName>
                                        </p:attrNameLst>
                                      </p:cBhvr>
                                      <p:tavLst>
                                        <p:tav tm="0">
                                          <p:val>
                                            <p:strVal val="#ppt_h"/>
                                          </p:val>
                                        </p:tav>
                                        <p:tav tm="100000">
                                          <p:val>
                                            <p:strVal val="#ppt_h"/>
                                          </p:val>
                                        </p:tav>
                                      </p:tavLst>
                                    </p:anim>
                                    <p:animEffect transition="in" filter="fade">
                                      <p:cBhvr>
                                        <p:cTn id="70" dur="1000"/>
                                        <p:tgtEl>
                                          <p:spTgt spid="13"/>
                                        </p:tgtEl>
                                      </p:cBhvr>
                                    </p:animEffect>
                                  </p:childTnLst>
                                </p:cTn>
                              </p:par>
                            </p:childTnLst>
                          </p:cTn>
                        </p:par>
                      </p:childTnLst>
                    </p:cTn>
                  </p:par>
                  <p:par>
                    <p:cTn id="71" fill="hold" nodeType="clickPar">
                      <p:stCondLst>
                        <p:cond delay="indefinite"/>
                      </p:stCondLst>
                      <p:childTnLst>
                        <p:par>
                          <p:cTn id="72" fill="hold" nodeType="withGroup">
                            <p:stCondLst>
                              <p:cond delay="indefinite"/>
                            </p:stCondLst>
                          </p:cTn>
                        </p:par>
                        <p:par>
                          <p:cTn id="73" fill="hold" nodeType="afterGroup">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770" decel="100000"/>
                                        <p:tgtEl>
                                          <p:spTgt spid="11"/>
                                        </p:tgtEl>
                                      </p:cBhvr>
                                    </p:animEffect>
                                    <p:animScale>
                                      <p:cBhvr>
                                        <p:cTn id="77" dur="770" decel="100000"/>
                                        <p:tgtEl>
                                          <p:spTgt spid="11"/>
                                        </p:tgtEl>
                                      </p:cBhvr>
                                      <p:from x="10000" y="10000"/>
                                      <p:to x="200000" y="450000"/>
                                    </p:animScale>
                                    <p:animScale>
                                      <p:cBhvr>
                                        <p:cTn id="78" dur="1230" accel="100000" fill="hold">
                                          <p:stCondLst>
                                            <p:cond delay="770"/>
                                          </p:stCondLst>
                                        </p:cTn>
                                        <p:tgtEl>
                                          <p:spTgt spid="11"/>
                                        </p:tgtEl>
                                      </p:cBhvr>
                                      <p:from x="200000" y="450000"/>
                                      <p:to x="100000" y="100000"/>
                                    </p:animScale>
                                    <p:set>
                                      <p:cBhvr>
                                        <p:cTn id="79" dur="770" fill="hold"/>
                                        <p:tgtEl>
                                          <p:spTgt spid="11"/>
                                        </p:tgtEl>
                                        <p:attrNameLst>
                                          <p:attrName>ppt_x</p:attrName>
                                        </p:attrNameLst>
                                      </p:cBhvr>
                                      <p:to>
                                        <p:strVal val="(0.5)"/>
                                      </p:to>
                                    </p:set>
                                    <p:anim from="(0.5)" to="(#ppt_x)" calcmode="lin" valueType="num">
                                      <p:cBhvr>
                                        <p:cTn id="80" dur="1230" accel="100000" fill="hold">
                                          <p:stCondLst>
                                            <p:cond delay="770"/>
                                          </p:stCondLst>
                                        </p:cTn>
                                        <p:tgtEl>
                                          <p:spTgt spid="11"/>
                                        </p:tgtEl>
                                        <p:attrNameLst>
                                          <p:attrName>ppt_x</p:attrName>
                                        </p:attrNameLst>
                                      </p:cBhvr>
                                    </p:anim>
                                    <p:set>
                                      <p:cBhvr>
                                        <p:cTn id="81" dur="770" fill="hold"/>
                                        <p:tgtEl>
                                          <p:spTgt spid="11"/>
                                        </p:tgtEl>
                                        <p:attrNameLst>
                                          <p:attrName>ppt_y</p:attrName>
                                        </p:attrNameLst>
                                      </p:cBhvr>
                                      <p:to>
                                        <p:strVal val="(#ppt_y+0.4)"/>
                                      </p:to>
                                    </p:set>
                                    <p:anim from="(#ppt_y+0.4)" to="(#ppt_y)" calcmode="lin" valueType="num">
                                      <p:cBhvr>
                                        <p:cTn id="82"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2"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txBox="1"/>
          <p:nvPr>
            <p:custDataLst>
              <p:tags r:id="rId1"/>
            </p:custDataLst>
          </p:nvPr>
        </p:nvSpPr>
        <p:spPr>
          <a:xfrm>
            <a:off x="513600" y="1523287"/>
            <a:ext cx="11790094" cy="405365"/>
          </a:xfrm>
          <a:prstGeom prst="rect">
            <a:avLst/>
          </a:prstGeom>
          <a:noFill/>
          <a:ln w="9525">
            <a:noFill/>
          </a:ln>
        </p:spPr>
        <p:txBody>
          <a:bodyPr anchor="t"/>
          <a:lstStyle/>
          <a:p>
            <a:pPr>
              <a:lnSpc>
                <a:spcPct val="150000"/>
              </a:lnSpc>
            </a:pPr>
            <a:r>
              <a:rPr lang="zh-CN" altLang="en-US" sz="2800">
                <a:solidFill>
                  <a:schemeClr val="tx2"/>
                </a:solidFill>
                <a:latin typeface="微软雅黑" pitchFamily="34" charset="-122"/>
                <a:ea typeface="微软雅黑" panose="020B0503020204020204" pitchFamily="34" charset="-122"/>
              </a:rPr>
              <a:t>①红外线具有</a:t>
            </a:r>
            <a:r>
              <a:rPr lang="zh-CN" altLang="en-US" sz="2800">
                <a:solidFill>
                  <a:srgbClr val="FF0000"/>
                </a:solidFill>
                <a:latin typeface="微软雅黑" pitchFamily="34" charset="-122"/>
                <a:ea typeface="微软雅黑" panose="020B0503020204020204" pitchFamily="34" charset="-122"/>
              </a:rPr>
              <a:t>热效应</a:t>
            </a:r>
            <a:r>
              <a:rPr lang="zh-CN" altLang="en-US" sz="2800">
                <a:solidFill>
                  <a:schemeClr val="tx2"/>
                </a:solidFill>
                <a:latin typeface="微软雅黑" pitchFamily="34" charset="-122"/>
                <a:ea typeface="微软雅黑" panose="020B0503020204020204" pitchFamily="34" charset="-122"/>
              </a:rPr>
              <a:t>，能使被照射的物体发热；</a:t>
            </a:r>
          </a:p>
        </p:txBody>
      </p:sp>
      <p:sp>
        <p:nvSpPr>
          <p:cNvPr id="14340" name="Rectangle 5"/>
          <p:cNvSpPr/>
          <p:nvPr>
            <p:custDataLst>
              <p:tags r:id="rId2"/>
            </p:custDataLst>
          </p:nvPr>
        </p:nvSpPr>
        <p:spPr>
          <a:xfrm>
            <a:off x="513601" y="2362519"/>
            <a:ext cx="10944408" cy="861401"/>
          </a:xfrm>
          <a:prstGeom prst="rect">
            <a:avLst/>
          </a:prstGeom>
          <a:noFill/>
          <a:ln w="9525">
            <a:noFill/>
          </a:ln>
        </p:spPr>
        <p:txBody>
          <a:bodyPr anchor="t"/>
          <a:lstStyle/>
          <a:p>
            <a:pPr marL="379730" indent="-352425">
              <a:lnSpc>
                <a:spcPct val="150000"/>
              </a:lnSpc>
              <a:buClr>
                <a:schemeClr val="folHlink"/>
              </a:buClr>
              <a:buSzPct val="60000"/>
            </a:pPr>
            <a:r>
              <a:rPr lang="zh-CN" altLang="en-US" sz="2800">
                <a:solidFill>
                  <a:schemeClr val="tx2"/>
                </a:solidFill>
                <a:latin typeface="微软雅黑" pitchFamily="34" charset="-122"/>
                <a:ea typeface="微软雅黑" panose="020B0503020204020204" pitchFamily="34" charset="-122"/>
              </a:rPr>
              <a:t>②</a:t>
            </a:r>
            <a:r>
              <a:rPr lang="zh-CN" altLang="en-US" sz="2800">
                <a:solidFill>
                  <a:srgbClr val="FF0000"/>
                </a:solidFill>
                <a:latin typeface="微软雅黑" pitchFamily="34" charset="-122"/>
                <a:ea typeface="微软雅黑" panose="020B0503020204020204" pitchFamily="34" charset="-122"/>
              </a:rPr>
              <a:t>太阳</a:t>
            </a:r>
            <a:r>
              <a:rPr lang="zh-CN" altLang="en-US" sz="2800">
                <a:solidFill>
                  <a:schemeClr val="tx2"/>
                </a:solidFill>
                <a:latin typeface="微软雅黑" pitchFamily="34" charset="-122"/>
                <a:ea typeface="微软雅黑" panose="020B0503020204020204" pitchFamily="34" charset="-122"/>
              </a:rPr>
              <a:t>的热主要就是通过红外线辐射的形式传送到地球的；</a:t>
            </a:r>
          </a:p>
        </p:txBody>
      </p:sp>
      <p:sp>
        <p:nvSpPr>
          <p:cNvPr id="14341" name="Rectangle 6"/>
          <p:cNvSpPr/>
          <p:nvPr>
            <p:custDataLst>
              <p:tags r:id="rId3"/>
            </p:custDataLst>
          </p:nvPr>
        </p:nvSpPr>
        <p:spPr>
          <a:xfrm>
            <a:off x="513600" y="3719543"/>
            <a:ext cx="11226990" cy="505123"/>
          </a:xfrm>
          <a:prstGeom prst="rect">
            <a:avLst/>
          </a:prstGeom>
          <a:noFill/>
          <a:ln w="9525">
            <a:noFill/>
          </a:ln>
        </p:spPr>
        <p:txBody>
          <a:bodyPr anchor="t"/>
          <a:lstStyle/>
          <a:p>
            <a:pPr>
              <a:lnSpc>
                <a:spcPct val="150000"/>
              </a:lnSpc>
              <a:spcBef>
                <a:spcPct val="20000"/>
              </a:spcBef>
              <a:buClr>
                <a:schemeClr val="folHlink"/>
              </a:buClr>
              <a:buSzPct val="60000"/>
            </a:pPr>
            <a:r>
              <a:rPr lang="zh-CN" altLang="en-US" sz="2800">
                <a:solidFill>
                  <a:schemeClr val="tx2"/>
                </a:solidFill>
                <a:latin typeface="微软雅黑" pitchFamily="34" charset="-122"/>
                <a:ea typeface="微软雅黑" panose="020B0503020204020204" pitchFamily="34" charset="-122"/>
              </a:rPr>
              <a:t>③物体能吸收红外线，也能向外</a:t>
            </a:r>
            <a:r>
              <a:rPr lang="zh-CN" altLang="en-US" sz="2800">
                <a:solidFill>
                  <a:srgbClr val="FF0000"/>
                </a:solidFill>
                <a:latin typeface="微软雅黑" pitchFamily="34" charset="-122"/>
                <a:ea typeface="微软雅黑" panose="020B0503020204020204" pitchFamily="34" charset="-122"/>
              </a:rPr>
              <a:t>辐射</a:t>
            </a:r>
            <a:r>
              <a:rPr lang="zh-CN" altLang="en-US" sz="2800">
                <a:solidFill>
                  <a:schemeClr val="tx2"/>
                </a:solidFill>
                <a:latin typeface="微软雅黑" pitchFamily="34" charset="-122"/>
                <a:ea typeface="微软雅黑" panose="020B0503020204020204" pitchFamily="34" charset="-122"/>
              </a:rPr>
              <a:t>红外线。</a:t>
            </a:r>
          </a:p>
        </p:txBody>
      </p:sp>
      <p:sp>
        <p:nvSpPr>
          <p:cNvPr id="19460" name="矩形 14341"/>
          <p:cNvSpPr/>
          <p:nvPr>
            <p:custDataLst>
              <p:tags r:id="rId4"/>
            </p:custDataLst>
          </p:nvPr>
        </p:nvSpPr>
        <p:spPr>
          <a:xfrm>
            <a:off x="513600" y="734724"/>
            <a:ext cx="6128127" cy="738664"/>
          </a:xfrm>
          <a:prstGeom prst="rect">
            <a:avLst/>
          </a:prstGeom>
          <a:noFill/>
          <a:ln w="9525">
            <a:noFill/>
          </a:ln>
        </p:spPr>
        <p:txBody>
          <a:bodyPr anchor="t">
            <a:spAutoFit/>
          </a:bodyPr>
          <a:lstStyle/>
          <a:p>
            <a:pPr lvl="0" indent="0" fontAlgn="base">
              <a:lnSpc>
                <a:spcPct val="150000"/>
              </a:lnSpc>
            </a:pPr>
            <a:r>
              <a:rPr lang="zh-CN" altLang="en-US" sz="2800" b="1" strike="noStrike" noProof="1">
                <a:solidFill>
                  <a:schemeClr val="accent6">
                    <a:lumMod val="50000"/>
                  </a:schemeClr>
                </a:solidFill>
                <a:latin typeface="Times New Roman" panose="02020603050405020304" pitchFamily="18" charset="0"/>
                <a:ea typeface="宋体" panose="02010600030101010101" pitchFamily="2" charset="-122"/>
                <a:cs typeface="+mn-ea"/>
              </a:rPr>
              <a:t>（</a:t>
            </a:r>
            <a:r>
              <a:rPr lang="en-US" altLang="zh-CN" sz="2800" b="1" strike="noStrike" noProof="1">
                <a:solidFill>
                  <a:schemeClr val="accent6">
                    <a:lumMod val="50000"/>
                  </a:schemeClr>
                </a:solidFill>
                <a:latin typeface="Times New Roman" panose="02020603050405020304" pitchFamily="18" charset="0"/>
                <a:ea typeface="宋体" panose="02010600030101010101" pitchFamily="2" charset="-122"/>
                <a:cs typeface="+mn-ea"/>
              </a:rPr>
              <a:t>1</a:t>
            </a:r>
            <a:r>
              <a:rPr lang="zh-CN" altLang="en-US" sz="2800" b="1" strike="noStrike" noProof="1">
                <a:solidFill>
                  <a:schemeClr val="accent6">
                    <a:lumMod val="50000"/>
                  </a:schemeClr>
                </a:solidFill>
                <a:latin typeface="Times New Roman" panose="02020603050405020304" pitchFamily="18" charset="0"/>
                <a:ea typeface="宋体" panose="02010600030101010101" pitchFamily="2" charset="-122"/>
                <a:cs typeface="+mn-ea"/>
              </a:rPr>
              <a:t>）红外线的特点</a:t>
            </a:r>
            <a:r>
              <a:rPr lang="zh-CN" altLang="en-US" sz="2800" strike="noStrike" noProof="1">
                <a:solidFill>
                  <a:srgbClr val="0000FF"/>
                </a:solidFill>
                <a:latin typeface="宋体" panose="02010600030101010101" pitchFamily="2" charset="-122"/>
                <a:ea typeface="宋体" panose="02010600030101010101" pitchFamily="2" charset="-122"/>
                <a:cs typeface="+mn-ea"/>
              </a:rPr>
              <a:t>：</a:t>
            </a:r>
            <a:endParaRPr lang="zh-CN" altLang="en-US" sz="2800" strike="noStrike" noProof="1">
              <a:solidFill>
                <a:srgbClr val="0000FF"/>
              </a:solidFill>
              <a:latin typeface="宋体" panose="02010600030101010101" pitchFamily="2" charset="-122"/>
              <a:ea typeface="宋体" panose="02010600030101010101" pitchFamily="2" charset="-122"/>
            </a:endParaRPr>
          </a:p>
        </p:txBody>
      </p:sp>
      <p:sp>
        <p:nvSpPr>
          <p:cNvPr id="20485" name="文本框 4103"/>
          <p:cNvSpPr txBox="1"/>
          <p:nvPr>
            <p:custDataLst>
              <p:tags r:id="rId5"/>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Times New Roman" panose="02020603050405020304" pitchFamily="18" charset="0"/>
                <a:ea typeface="方正姚体" panose="02010601030101010101" pitchFamily="2" charset="-122"/>
              </a:rPr>
              <a:t>讲授新课</a:t>
            </a:r>
          </a:p>
        </p:txBody>
      </p:sp>
    </p:spTree>
    <p:extLst>
      <p:ext uri="{BB962C8B-B14F-4D97-AF65-F5344CB8AC3E}">
        <p14:creationId xmlns:p14="http://schemas.microsoft.com/office/powerpoint/2010/main" val="1911115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wipe(left)">
                                      <p:cBhvr>
                                        <p:cTn id="13" dur="500"/>
                                        <p:tgtEl>
                                          <p:spTgt spid="14340"/>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wipe(left)">
                                      <p:cBhvr>
                                        <p:cTn id="19"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p:nvPr>
            <p:custDataLst>
              <p:tags r:id="rId1"/>
            </p:custDataLst>
          </p:nvPr>
        </p:nvSpPr>
        <p:spPr>
          <a:xfrm>
            <a:off x="1315969" y="1797225"/>
            <a:ext cx="4397565" cy="520641"/>
          </a:xfrm>
          <a:prstGeom prst="rect">
            <a:avLst/>
          </a:prstGeom>
          <a:noFill/>
          <a:ln w="9525">
            <a:noFill/>
          </a:ln>
        </p:spPr>
        <p:txBody>
          <a:bodyPr anchor="t">
            <a:spAutoFit/>
          </a:bodyPr>
          <a:lstStyle/>
          <a:p>
            <a:pPr>
              <a:buClr>
                <a:srgbClr val="9900CC"/>
              </a:buClr>
              <a:buFont typeface="Wingdings" panose="05000000000000000000" pitchFamily="2" charset="2"/>
            </a:pPr>
            <a:r>
              <a:rPr lang="zh-CN" altLang="en-US" sz="2800">
                <a:solidFill>
                  <a:srgbClr val="0000FF"/>
                </a:solidFill>
                <a:latin typeface="微软雅黑" pitchFamily="34" charset="-122"/>
                <a:ea typeface="微软雅黑" panose="020B0503020204020204" pitchFamily="34" charset="-122"/>
              </a:rPr>
              <a:t>①红外线</a:t>
            </a:r>
            <a:r>
              <a:rPr lang="zh-CN" altLang="en-US" sz="2800">
                <a:solidFill>
                  <a:srgbClr val="0000FF"/>
                </a:solidFill>
                <a:latin typeface="微软雅黑" pitchFamily="34" charset="-122"/>
                <a:ea typeface="微软雅黑" panose="020B0503020204020204" pitchFamily="34" charset="-122"/>
                <a:sym typeface="Arial" pitchFamily="34" charset="0"/>
              </a:rPr>
              <a:t>诊断病情</a:t>
            </a:r>
          </a:p>
        </p:txBody>
      </p:sp>
      <p:sp>
        <p:nvSpPr>
          <p:cNvPr id="16389" name="Rectangle 5"/>
          <p:cNvSpPr/>
          <p:nvPr>
            <p:custDataLst>
              <p:tags r:id="rId2"/>
            </p:custDataLst>
          </p:nvPr>
        </p:nvSpPr>
        <p:spPr>
          <a:xfrm>
            <a:off x="548664" y="2811555"/>
            <a:ext cx="5684657" cy="2031325"/>
          </a:xfrm>
          <a:prstGeom prst="rect">
            <a:avLst/>
          </a:prstGeom>
          <a:noFill/>
          <a:ln w="9525">
            <a:noFill/>
          </a:ln>
        </p:spPr>
        <p:txBody>
          <a:bodyPr wrap="square" anchor="ctr">
            <a:spAutoFit/>
          </a:bodyPr>
          <a:lstStyle/>
          <a:p>
            <a:pPr>
              <a:lnSpc>
                <a:spcPct val="150000"/>
              </a:lnSpc>
            </a:pPr>
            <a:r>
              <a:rPr lang="zh-CN" altLang="en-US" sz="2800">
                <a:latin typeface="微软雅黑" pitchFamily="34" charset="-122"/>
                <a:ea typeface="微软雅黑" panose="020B0503020204020204" pitchFamily="34" charset="-122"/>
                <a:cs typeface="微软雅黑" panose="020B0503020204020204" pitchFamily="34" charset="-122"/>
              </a:rPr>
              <a:t>用红外胶片拍出的“热谱图”图中的颜色是制作时加上的，不同的颜色表示不同的温度 。</a:t>
            </a:r>
          </a:p>
        </p:txBody>
      </p:sp>
      <p:sp>
        <p:nvSpPr>
          <p:cNvPr id="21507" name="文本框 4103"/>
          <p:cNvSpPr txBox="1"/>
          <p:nvPr>
            <p:custDataLst>
              <p:tags r:id="rId3"/>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pic>
        <p:nvPicPr>
          <p:cNvPr id="2" name="图片 1" descr="C:\Users\Administrator\Desktop\08604018.jpg08604018"/>
          <p:cNvPicPr>
            <a:picLocks noChangeAspect="1"/>
          </p:cNvPicPr>
          <p:nvPr>
            <p:custDataLst>
              <p:tags r:id="rId4"/>
            </p:custDataLst>
          </p:nvPr>
        </p:nvPicPr>
        <p:blipFill>
          <a:blip r:embed="rId7"/>
          <a:stretch>
            <a:fillRect/>
          </a:stretch>
        </p:blipFill>
        <p:spPr>
          <a:xfrm>
            <a:off x="6901620" y="544710"/>
            <a:ext cx="4154172" cy="5751119"/>
          </a:xfrm>
          <a:prstGeom prst="rect">
            <a:avLst/>
          </a:prstGeom>
          <a:noFill/>
          <a:ln w="9525">
            <a:noFill/>
          </a:ln>
          <a:effectLst>
            <a:outerShdw blurRad="50800" dist="38100" dir="2700000" sx="101000" sy="101000" algn="tl" rotWithShape="0">
              <a:prstClr val="black">
                <a:alpha val="40000"/>
              </a:prstClr>
            </a:outerShdw>
            <a:softEdge rad="31750"/>
          </a:effectLst>
        </p:spPr>
      </p:pic>
      <p:sp>
        <p:nvSpPr>
          <p:cNvPr id="20485" name="矩形 14341"/>
          <p:cNvSpPr/>
          <p:nvPr>
            <p:custDataLst>
              <p:tags r:id="rId5"/>
            </p:custDataLst>
          </p:nvPr>
        </p:nvSpPr>
        <p:spPr>
          <a:xfrm>
            <a:off x="548664" y="710974"/>
            <a:ext cx="4405815" cy="523220"/>
          </a:xfrm>
          <a:prstGeom prst="rect">
            <a:avLst/>
          </a:prstGeom>
          <a:noFill/>
          <a:ln w="9525">
            <a:noFill/>
          </a:ln>
        </p:spPr>
        <p:txBody>
          <a:bodyPr wrap="square" anchor="t">
            <a:spAutoFit/>
          </a:bodyPr>
          <a:lstStyle/>
          <a:p>
            <a:pPr lvl="0" indent="0" fontAlgn="base"/>
            <a:r>
              <a:rPr lang="zh-CN" altLang="en-US" sz="2800" b="1" strike="noStrike" noProof="1">
                <a:solidFill>
                  <a:schemeClr val="accent6">
                    <a:lumMod val="50000"/>
                  </a:schemeClr>
                </a:solidFill>
                <a:latin typeface="Times New Roman" panose="02020603050405020304" pitchFamily="18" charset="0"/>
                <a:ea typeface="宋体" panose="02010600030101010101" pitchFamily="2" charset="-122"/>
                <a:cs typeface="+mn-ea"/>
              </a:rPr>
              <a:t>（</a:t>
            </a:r>
            <a:r>
              <a:rPr lang="en-US" altLang="zh-CN" sz="2800" b="1" strike="noStrike" noProof="1">
                <a:solidFill>
                  <a:schemeClr val="accent6">
                    <a:lumMod val="50000"/>
                  </a:schemeClr>
                </a:solidFill>
                <a:latin typeface="Times New Roman" panose="02020603050405020304" pitchFamily="18" charset="0"/>
                <a:ea typeface="宋体" panose="02010600030101010101" pitchFamily="2" charset="-122"/>
                <a:cs typeface="+mn-ea"/>
              </a:rPr>
              <a:t>2</a:t>
            </a:r>
            <a:r>
              <a:rPr lang="zh-CN" altLang="en-US" sz="2800" b="1" strike="noStrike" noProof="1">
                <a:solidFill>
                  <a:schemeClr val="accent6">
                    <a:lumMod val="50000"/>
                  </a:schemeClr>
                </a:solidFill>
                <a:latin typeface="Times New Roman" panose="02020603050405020304" pitchFamily="18" charset="0"/>
                <a:ea typeface="宋体" panose="02010600030101010101" pitchFamily="2" charset="-122"/>
                <a:cs typeface="+mn-ea"/>
              </a:rPr>
              <a:t>）红外线的应用</a:t>
            </a:r>
            <a:endParaRPr lang="zh-CN" altLang="en-US" sz="2800" b="1" strike="noStrike" noProof="1">
              <a:solidFill>
                <a:schemeClr val="accent6">
                  <a:lumMod val="50000"/>
                </a:schemeClr>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40908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par>
                                <p:cTn id="10" presetID="3"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indefinite"/>
                            </p:stCondLst>
                          </p:cTn>
                        </p:par>
                        <p:par>
                          <p:cTn id="15" fill="hold" nodeType="after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diamond(in)">
                                      <p:cBhvr>
                                        <p:cTn id="18"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p:nvPr>
            <p:custDataLst>
              <p:tags r:id="rId1"/>
            </p:custDataLst>
          </p:nvPr>
        </p:nvSpPr>
        <p:spPr>
          <a:xfrm>
            <a:off x="288771" y="1938153"/>
            <a:ext cx="4777092" cy="2893100"/>
          </a:xfrm>
          <a:prstGeom prst="rect">
            <a:avLst/>
          </a:prstGeom>
          <a:noFill/>
          <a:ln w="9525">
            <a:noFill/>
          </a:ln>
        </p:spPr>
        <p:txBody>
          <a:bodyPr anchor="t">
            <a:spAutoFit/>
          </a:bodyPr>
          <a:lstStyle/>
          <a:p>
            <a:pPr>
              <a:lnSpc>
                <a:spcPct val="130000"/>
              </a:lnSpc>
            </a:pPr>
            <a:r>
              <a:rPr lang="en-US" altLang="zh-CN" sz="2800">
                <a:latin typeface="宋体" panose="02010600030101010101" pitchFamily="2" charset="-122"/>
                <a:ea typeface="宋体" panose="02010600030101010101" pitchFamily="2" charset="-122"/>
              </a:rPr>
              <a:t>    </a:t>
            </a:r>
            <a:r>
              <a:rPr lang="zh-CN" altLang="en-US" sz="2800">
                <a:latin typeface="微软雅黑" pitchFamily="34" charset="-122"/>
                <a:ea typeface="微软雅黑" panose="020B0503020204020204" pitchFamily="34" charset="-122"/>
              </a:rPr>
              <a:t>夜间人的体温比野外草木、岩石的温度高，人辐射的红外线比它们强，人们根据这个原理制成了</a:t>
            </a:r>
            <a:r>
              <a:rPr lang="zh-CN" altLang="en-US" sz="2800">
                <a:solidFill>
                  <a:srgbClr val="FF3300"/>
                </a:solidFill>
                <a:latin typeface="微软雅黑" pitchFamily="34" charset="-122"/>
                <a:ea typeface="微软雅黑" panose="020B0503020204020204" pitchFamily="34" charset="-122"/>
              </a:rPr>
              <a:t>红外线夜视仪。</a:t>
            </a:r>
            <a:endParaRPr lang="zh-CN" altLang="en-US" sz="2800">
              <a:latin typeface="微软雅黑" pitchFamily="34" charset="-122"/>
              <a:ea typeface="微软雅黑" panose="020B0503020204020204" pitchFamily="34" charset="-122"/>
            </a:endParaRPr>
          </a:p>
        </p:txBody>
      </p:sp>
      <p:sp>
        <p:nvSpPr>
          <p:cNvPr id="22530" name="Text Box 4"/>
          <p:cNvSpPr txBox="1"/>
          <p:nvPr>
            <p:custDataLst>
              <p:tags r:id="rId2"/>
            </p:custDataLst>
          </p:nvPr>
        </p:nvSpPr>
        <p:spPr>
          <a:xfrm>
            <a:off x="478534" y="674553"/>
            <a:ext cx="4397565" cy="649218"/>
          </a:xfrm>
          <a:prstGeom prst="rect">
            <a:avLst/>
          </a:prstGeom>
          <a:noFill/>
          <a:ln w="9525">
            <a:noFill/>
          </a:ln>
        </p:spPr>
        <p:txBody>
          <a:bodyPr anchor="t">
            <a:spAutoFit/>
          </a:bodyPr>
          <a:lstStyle/>
          <a:p>
            <a:pPr>
              <a:lnSpc>
                <a:spcPct val="130000"/>
              </a:lnSpc>
              <a:buClr>
                <a:srgbClr val="9900CC"/>
              </a:buClr>
              <a:buFont typeface="Wingdings" panose="05000000000000000000" pitchFamily="2" charset="2"/>
            </a:pPr>
            <a:r>
              <a:rPr lang="zh-CN" altLang="en-US" sz="2800">
                <a:solidFill>
                  <a:srgbClr val="0000FF"/>
                </a:solidFill>
                <a:latin typeface="微软雅黑" pitchFamily="34" charset="-122"/>
                <a:ea typeface="微软雅黑" panose="020B0503020204020204" pitchFamily="34" charset="-122"/>
              </a:rPr>
              <a:t>②红外线夜视仪</a:t>
            </a:r>
          </a:p>
        </p:txBody>
      </p:sp>
      <p:sp>
        <p:nvSpPr>
          <p:cNvPr id="17414" name="Rectangle 6"/>
          <p:cNvSpPr/>
          <p:nvPr>
            <p:custDataLst>
              <p:tags r:id="rId3"/>
            </p:custDataLst>
          </p:nvPr>
        </p:nvSpPr>
        <p:spPr>
          <a:xfrm>
            <a:off x="5998179" y="5268165"/>
            <a:ext cx="4752340" cy="855067"/>
          </a:xfrm>
          <a:prstGeom prst="rect">
            <a:avLst/>
          </a:prstGeom>
          <a:noFill/>
          <a:ln w="9525">
            <a:noFill/>
          </a:ln>
        </p:spPr>
        <p:txBody>
          <a:bodyPr anchor="ctr"/>
          <a:lstStyle/>
          <a:p>
            <a:pPr algn="ctr">
              <a:lnSpc>
                <a:spcPct val="130000"/>
              </a:lnSpc>
            </a:pPr>
            <a:r>
              <a:rPr lang="zh-CN" altLang="en-US" sz="2800">
                <a:latin typeface="微软雅黑" pitchFamily="34" charset="-122"/>
                <a:ea typeface="微软雅黑" panose="020B0503020204020204" pitchFamily="34" charset="-122"/>
                <a:cs typeface="微软雅黑" panose="020B0503020204020204" pitchFamily="34" charset="-122"/>
              </a:rPr>
              <a:t>红外夜视仪的</a:t>
            </a:r>
            <a:br>
              <a:rPr lang="zh-CN" altLang="en-US" sz="2800">
                <a:latin typeface="微软雅黑" pitchFamily="34" charset="-122"/>
                <a:ea typeface="微软雅黑" panose="020B0503020204020204" pitchFamily="34" charset="-122"/>
                <a:cs typeface="微软雅黑" panose="020B0503020204020204" pitchFamily="34" charset="-122"/>
              </a:rPr>
            </a:br>
            <a:r>
              <a:rPr lang="zh-CN" altLang="en-US" sz="2800">
                <a:latin typeface="微软雅黑" pitchFamily="34" charset="-122"/>
                <a:ea typeface="微软雅黑" panose="020B0503020204020204" pitchFamily="34" charset="-122"/>
                <a:cs typeface="微软雅黑" panose="020B0503020204020204" pitchFamily="34" charset="-122"/>
              </a:rPr>
              <a:t>军事应用</a:t>
            </a:r>
          </a:p>
        </p:txBody>
      </p:sp>
      <p:sp>
        <p:nvSpPr>
          <p:cNvPr id="22532" name="文本框 4103"/>
          <p:cNvSpPr txBox="1"/>
          <p:nvPr>
            <p:custDataLst>
              <p:tags r:id="rId4"/>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pic>
        <p:nvPicPr>
          <p:cNvPr id="21509" name="hoverImg" descr="www.xkb1.com              新课标第一网不用注册，免费下载！"/>
          <p:cNvPicPr>
            <a:picLocks noChangeAspect="1"/>
          </p:cNvPicPr>
          <p:nvPr>
            <p:custDataLst>
              <p:tags r:id="rId5"/>
            </p:custDataLst>
          </p:nvPr>
        </p:nvPicPr>
        <p:blipFill>
          <a:blip r:embed="rId7"/>
          <a:stretch>
            <a:fillRect/>
          </a:stretch>
        </p:blipFill>
        <p:spPr>
          <a:xfrm>
            <a:off x="5065862" y="1317754"/>
            <a:ext cx="6099250" cy="3515276"/>
          </a:xfrm>
          <a:prstGeom prst="rect">
            <a:avLst/>
          </a:prstGeom>
          <a:noFill/>
          <a:ln w="9525">
            <a:noFill/>
          </a:ln>
          <a:effectLst>
            <a:outerShdw blurRad="50800" dist="38100" dir="2700000" sx="101000" sy="101000" algn="tl" rotWithShape="0">
              <a:prstClr val="black">
                <a:alpha val="40000"/>
              </a:prstClr>
            </a:outerShdw>
            <a:softEdge rad="31750"/>
          </a:effectLst>
        </p:spPr>
      </p:pic>
    </p:spTree>
    <p:extLst>
      <p:ext uri="{BB962C8B-B14F-4D97-AF65-F5344CB8AC3E}">
        <p14:creationId xmlns:p14="http://schemas.microsoft.com/office/powerpoint/2010/main" val="4140239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7414"/>
                                        </p:tgtEl>
                                        <p:attrNameLst>
                                          <p:attrName>style.visibility</p:attrName>
                                        </p:attrNameLst>
                                      </p:cBhvr>
                                      <p:to>
                                        <p:strVal val="visible"/>
                                      </p:to>
                                    </p:set>
                                    <p:anim calcmode="discrete" valueType="clr">
                                      <p:cBhvr override="childStyle">
                                        <p:cTn id="15" dur="500"/>
                                        <p:tgtEl>
                                          <p:spTgt spid="17414"/>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17414"/>
                                        </p:tgtEl>
                                        <p:attrNameLst>
                                          <p:attrName>fillcolor</p:attrName>
                                        </p:attrNameLst>
                                      </p:cBhvr>
                                      <p:tavLst>
                                        <p:tav tm="0">
                                          <p:val>
                                            <p:clrVal>
                                              <a:schemeClr val="accent2"/>
                                            </p:clrVal>
                                          </p:val>
                                        </p:tav>
                                        <p:tav tm="50000">
                                          <p:val>
                                            <p:clrVal>
                                              <a:schemeClr val="hlink"/>
                                            </p:clrVal>
                                          </p:val>
                                        </p:tav>
                                      </p:tavLst>
                                    </p:anim>
                                    <p:set>
                                      <p:cBhvr>
                                        <p:cTn id="17" dur="500"/>
                                        <p:tgtEl>
                                          <p:spTgt spid="174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p:nvPr>
            <p:custDataLst>
              <p:tags r:id="rId1"/>
            </p:custDataLst>
          </p:nvPr>
        </p:nvSpPr>
        <p:spPr>
          <a:xfrm>
            <a:off x="503286" y="817065"/>
            <a:ext cx="8019574" cy="649218"/>
          </a:xfrm>
          <a:prstGeom prst="rect">
            <a:avLst/>
          </a:prstGeom>
          <a:noFill/>
          <a:ln w="9525">
            <a:noFill/>
          </a:ln>
        </p:spPr>
        <p:txBody>
          <a:bodyPr anchor="t">
            <a:spAutoFit/>
          </a:bodyPr>
          <a:lstStyle/>
          <a:p>
            <a:pPr>
              <a:lnSpc>
                <a:spcPct val="130000"/>
              </a:lnSpc>
              <a:buClr>
                <a:srgbClr val="9900CC"/>
              </a:buClr>
              <a:buFont typeface="Wingdings" panose="05000000000000000000" pitchFamily="2" charset="2"/>
            </a:pPr>
            <a:r>
              <a:rPr lang="zh-CN" altLang="en-US" sz="2800">
                <a:solidFill>
                  <a:srgbClr val="0000FF"/>
                </a:solidFill>
                <a:latin typeface="微软雅黑" pitchFamily="34" charset="-122"/>
                <a:ea typeface="微软雅黑" panose="020B0503020204020204" pitchFamily="34" charset="-122"/>
              </a:rPr>
              <a:t>③红外线可以用来进行遥控</a:t>
            </a:r>
          </a:p>
        </p:txBody>
      </p:sp>
      <p:sp>
        <p:nvSpPr>
          <p:cNvPr id="18435" name="Text Box 3"/>
          <p:cNvSpPr txBox="1"/>
          <p:nvPr>
            <p:custDataLst>
              <p:tags r:id="rId2"/>
            </p:custDataLst>
          </p:nvPr>
        </p:nvSpPr>
        <p:spPr>
          <a:xfrm>
            <a:off x="633233" y="1665798"/>
            <a:ext cx="7109946" cy="1772793"/>
          </a:xfrm>
          <a:prstGeom prst="rect">
            <a:avLst/>
          </a:prstGeom>
          <a:noFill/>
          <a:ln w="9525">
            <a:noFill/>
          </a:ln>
        </p:spPr>
        <p:txBody>
          <a:bodyPr anchor="t">
            <a:spAutoFit/>
          </a:bodyPr>
          <a:lstStyle/>
          <a:p>
            <a:pPr>
              <a:lnSpc>
                <a:spcPct val="130000"/>
              </a:lnSpc>
            </a:pPr>
            <a:r>
              <a:rPr lang="en-US" altLang="zh-CN" sz="2800">
                <a:latin typeface="宋体" panose="02010600030101010101" pitchFamily="2" charset="-122"/>
                <a:ea typeface="宋体" panose="02010600030101010101" pitchFamily="2" charset="-122"/>
              </a:rPr>
              <a:t>    </a:t>
            </a:r>
            <a:r>
              <a:rPr lang="zh-CN" altLang="en-US" sz="2800">
                <a:latin typeface="微软雅黑" pitchFamily="34" charset="-122"/>
                <a:ea typeface="微软雅黑" panose="020B0503020204020204" pitchFamily="34" charset="-122"/>
              </a:rPr>
              <a:t>电视机遥控器的前端有一个发光二极管，按下不同的键时，可以发出不同的红外线，来实现电视机的遥控。</a:t>
            </a:r>
          </a:p>
        </p:txBody>
      </p:sp>
      <p:pic>
        <p:nvPicPr>
          <p:cNvPr id="18436" name="Picture 4" descr="2008091623464560468"/>
          <p:cNvPicPr>
            <a:picLocks noChangeAspect="1"/>
          </p:cNvPicPr>
          <p:nvPr>
            <p:custDataLst>
              <p:tags r:id="rId3"/>
            </p:custDataLst>
          </p:nvPr>
        </p:nvPicPr>
        <p:blipFill>
          <a:blip r:embed="rId8">
            <a:clrChange>
              <a:clrFrom>
                <a:srgbClr val="FFFFFF"/>
              </a:clrFrom>
              <a:clrTo>
                <a:srgbClr val="FFFFFF">
                  <a:alpha val="0"/>
                </a:srgbClr>
              </a:clrTo>
            </a:clrChange>
          </a:blip>
          <a:srcRect t="8476" b="8875"/>
          <a:stretch>
            <a:fillRect/>
          </a:stretch>
        </p:blipFill>
        <p:spPr>
          <a:xfrm>
            <a:off x="6082748" y="1159092"/>
            <a:ext cx="6515903" cy="3056074"/>
          </a:xfrm>
          <a:prstGeom prst="rect">
            <a:avLst/>
          </a:prstGeom>
          <a:noFill/>
          <a:ln w="9525">
            <a:noFill/>
          </a:ln>
        </p:spPr>
      </p:pic>
      <p:sp>
        <p:nvSpPr>
          <p:cNvPr id="19458" name="Text Box 2"/>
          <p:cNvSpPr txBox="1"/>
          <p:nvPr>
            <p:custDataLst>
              <p:tags r:id="rId4"/>
            </p:custDataLst>
          </p:nvPr>
        </p:nvSpPr>
        <p:spPr>
          <a:xfrm>
            <a:off x="503286" y="4455850"/>
            <a:ext cx="8019574" cy="520641"/>
          </a:xfrm>
          <a:prstGeom prst="rect">
            <a:avLst/>
          </a:prstGeom>
          <a:noFill/>
          <a:ln w="9525">
            <a:noFill/>
          </a:ln>
        </p:spPr>
        <p:txBody>
          <a:bodyPr anchor="t">
            <a:spAutoFit/>
          </a:bodyPr>
          <a:lstStyle/>
          <a:p>
            <a:pPr>
              <a:buClr>
                <a:srgbClr val="9900CC"/>
              </a:buClr>
              <a:buFont typeface="Wingdings" panose="05000000000000000000" pitchFamily="2" charset="2"/>
            </a:pPr>
            <a:r>
              <a:rPr lang="zh-CN" altLang="en-US" sz="2800">
                <a:solidFill>
                  <a:srgbClr val="0000FF"/>
                </a:solidFill>
                <a:latin typeface="微软雅黑" pitchFamily="34" charset="-122"/>
                <a:ea typeface="微软雅黑" panose="020B0503020204020204" pitchFamily="34" charset="-122"/>
              </a:rPr>
              <a:t>④红外线还可以用来加热物体。</a:t>
            </a:r>
          </a:p>
        </p:txBody>
      </p:sp>
      <p:sp>
        <p:nvSpPr>
          <p:cNvPr id="19460" name="Text Box 4"/>
          <p:cNvSpPr txBox="1"/>
          <p:nvPr>
            <p:custDataLst>
              <p:tags r:id="rId5"/>
            </p:custDataLst>
          </p:nvPr>
        </p:nvSpPr>
        <p:spPr>
          <a:xfrm>
            <a:off x="633233" y="5271332"/>
            <a:ext cx="5570756" cy="523220"/>
          </a:xfrm>
          <a:prstGeom prst="rect">
            <a:avLst/>
          </a:prstGeom>
          <a:noFill/>
          <a:ln w="9525">
            <a:noFill/>
          </a:ln>
        </p:spPr>
        <p:txBody>
          <a:bodyPr wrap="none" anchor="t">
            <a:spAutoFit/>
          </a:bodyPr>
          <a:lstStyle/>
          <a:p>
            <a:r>
              <a:rPr lang="zh-CN" altLang="en-US" sz="2800">
                <a:latin typeface="微软雅黑" pitchFamily="34" charset="-122"/>
                <a:ea typeface="微软雅黑" panose="020B0503020204020204" pitchFamily="34" charset="-122"/>
              </a:rPr>
              <a:t>红外线烤箱烤食品、红外线烘干仪</a:t>
            </a:r>
          </a:p>
        </p:txBody>
      </p:sp>
      <p:sp>
        <p:nvSpPr>
          <p:cNvPr id="23558" name="文本框 4103"/>
          <p:cNvSpPr txBox="1"/>
          <p:nvPr>
            <p:custDataLst>
              <p:tags r:id="rId6"/>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2673027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anim calcmode="lin" valueType="num">
                                      <p:cBhvr>
                                        <p:cTn id="15" dur="500" fill="hold"/>
                                        <p:tgtEl>
                                          <p:spTgt spid="1843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843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843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8436"/>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8435"/>
                                        </p:tgtEl>
                                        <p:attrNameLst>
                                          <p:attrName>style.visibility</p:attrName>
                                        </p:attrNameLst>
                                      </p:cBhvr>
                                      <p:to>
                                        <p:strVal val="visible"/>
                                      </p:to>
                                    </p:set>
                                    <p:anim calcmode="lin" valueType="num">
                                      <p:cBhvr>
                                        <p:cTn id="21" dur="500" fill="hold"/>
                                        <p:tgtEl>
                                          <p:spTgt spid="18435"/>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435"/>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435"/>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indefinite"/>
                            </p:stCondLst>
                          </p:cTn>
                        </p:par>
                        <p:par>
                          <p:cTn id="27" fill="hold" nodeType="after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9458"/>
                                        </p:tgtEl>
                                        <p:attrNameLst>
                                          <p:attrName>style.visibility</p:attrName>
                                        </p:attrNameLst>
                                      </p:cBhvr>
                                      <p:to>
                                        <p:strVal val="visible"/>
                                      </p:to>
                                    </p:set>
                                    <p:anim calcmode="lin" valueType="num">
                                      <p:cBhvr>
                                        <p:cTn id="30" dur="500" fill="hold"/>
                                        <p:tgtEl>
                                          <p:spTgt spid="19458"/>
                                        </p:tgtEl>
                                        <p:attrNameLst>
                                          <p:attrName>ppt_w</p:attrName>
                                        </p:attrNameLst>
                                      </p:cBhvr>
                                      <p:tavLst>
                                        <p:tav tm="0">
                                          <p:val>
                                            <p:fltVal val="0"/>
                                          </p:val>
                                        </p:tav>
                                        <p:tav tm="100000">
                                          <p:val>
                                            <p:strVal val="#ppt_w"/>
                                          </p:val>
                                        </p:tav>
                                      </p:tavLst>
                                    </p:anim>
                                    <p:anim calcmode="lin" valueType="num">
                                      <p:cBhvr>
                                        <p:cTn id="31" dur="500" fill="hold"/>
                                        <p:tgtEl>
                                          <p:spTgt spid="19458"/>
                                        </p:tgtEl>
                                        <p:attrNameLst>
                                          <p:attrName>ppt_h</p:attrName>
                                        </p:attrNameLst>
                                      </p:cBhvr>
                                      <p:tavLst>
                                        <p:tav tm="0">
                                          <p:val>
                                            <p:fltVal val="0"/>
                                          </p:val>
                                        </p:tav>
                                        <p:tav tm="100000">
                                          <p:val>
                                            <p:strVal val="#ppt_h"/>
                                          </p:val>
                                        </p:tav>
                                      </p:tavLst>
                                    </p:anim>
                                    <p:animEffect transition="in" filter="fade">
                                      <p:cBhvr>
                                        <p:cTn id="32" dur="500"/>
                                        <p:tgtEl>
                                          <p:spTgt spid="19458"/>
                                        </p:tgtEl>
                                      </p:cBhvr>
                                    </p:animEffect>
                                  </p:childTnLst>
                                </p:cTn>
                              </p:par>
                            </p:childTnLst>
                          </p:cTn>
                        </p:par>
                      </p:childTnLst>
                    </p:cTn>
                  </p:par>
                  <p:par>
                    <p:cTn id="33" fill="hold" nodeType="clickPar">
                      <p:stCondLst>
                        <p:cond delay="indefinite"/>
                      </p:stCondLst>
                      <p:childTnLst>
                        <p:par>
                          <p:cTn id="34" fill="hold" nodeType="withGroup">
                            <p:stCondLst>
                              <p:cond delay="indefinite"/>
                            </p:stCondLst>
                          </p:cTn>
                        </p:par>
                        <p:par>
                          <p:cTn id="35" fill="hold" nodeType="after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9460"/>
                                        </p:tgtEl>
                                        <p:attrNameLst>
                                          <p:attrName>style.visibility</p:attrName>
                                        </p:attrNameLst>
                                      </p:cBhvr>
                                      <p:to>
                                        <p:strVal val="visible"/>
                                      </p:to>
                                    </p:set>
                                    <p:animEffect transition="in" filter="dissolve">
                                      <p:cBhvr>
                                        <p:cTn id="38"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9458" grpId="0"/>
      <p:bldP spid="194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p:nvPr>
            <p:custDataLst>
              <p:tags r:id="rId1"/>
            </p:custDataLst>
          </p:nvPr>
        </p:nvSpPr>
        <p:spPr>
          <a:xfrm>
            <a:off x="699238" y="2547785"/>
            <a:ext cx="4791530" cy="585879"/>
          </a:xfrm>
          <a:prstGeom prst="rect">
            <a:avLst/>
          </a:prstGeom>
          <a:noFill/>
          <a:ln w="9525">
            <a:noFill/>
          </a:ln>
        </p:spPr>
        <p:txBody>
          <a:bodyPr anchor="ctr"/>
          <a:lstStyle/>
          <a:p>
            <a:pPr>
              <a:lnSpc>
                <a:spcPct val="130000"/>
              </a:lnSpc>
            </a:pPr>
            <a:r>
              <a:rPr lang="zh-CN" altLang="en-US" sz="2800">
                <a:latin typeface="微软雅黑" pitchFamily="34" charset="-122"/>
                <a:ea typeface="微软雅黑" panose="020B0503020204020204" pitchFamily="34" charset="-122"/>
                <a:cs typeface="微软雅黑" panose="020B0503020204020204" pitchFamily="34" charset="-122"/>
              </a:rPr>
              <a:t>红外线自动控制</a:t>
            </a:r>
            <a:r>
              <a:rPr lang="en-US" altLang="en-US" sz="2800">
                <a:latin typeface="微软雅黑" pitchFamily="34" charset="-122"/>
                <a:ea typeface="微软雅黑" panose="020B0503020204020204" pitchFamily="34" charset="-122"/>
                <a:cs typeface="微软雅黑" panose="020B0503020204020204" pitchFamily="34" charset="-122"/>
              </a:rPr>
              <a:t>:</a:t>
            </a:r>
          </a:p>
        </p:txBody>
      </p:sp>
      <p:sp>
        <p:nvSpPr>
          <p:cNvPr id="24578" name="Rectangle 3"/>
          <p:cNvSpPr/>
          <p:nvPr>
            <p:custDataLst>
              <p:tags r:id="rId2"/>
            </p:custDataLst>
          </p:nvPr>
        </p:nvSpPr>
        <p:spPr>
          <a:xfrm>
            <a:off x="606419" y="1124256"/>
            <a:ext cx="6183817" cy="486122"/>
          </a:xfrm>
          <a:prstGeom prst="rect">
            <a:avLst/>
          </a:prstGeom>
          <a:noFill/>
          <a:ln w="9525">
            <a:noFill/>
          </a:ln>
        </p:spPr>
        <p:txBody>
          <a:bodyPr anchor="ctr"/>
          <a:lstStyle/>
          <a:p>
            <a:pPr>
              <a:lnSpc>
                <a:spcPct val="130000"/>
              </a:lnSpc>
            </a:pPr>
            <a:r>
              <a:rPr lang="zh-CN" altLang="en-US" sz="2800">
                <a:latin typeface="微软雅黑" pitchFamily="34" charset="-122"/>
                <a:ea typeface="微软雅黑" panose="020B0503020204020204" pitchFamily="34" charset="-122"/>
                <a:cs typeface="微软雅黑" panose="020B0503020204020204" pitchFamily="34" charset="-122"/>
              </a:rPr>
              <a:t>红外线还有哪些应用</a:t>
            </a:r>
            <a:r>
              <a:rPr lang="en-US" altLang="en-US" sz="2800">
                <a:latin typeface="微软雅黑" pitchFamily="34" charset="-122"/>
                <a:ea typeface="微软雅黑" panose="020B0503020204020204" pitchFamily="34" charset="-122"/>
                <a:cs typeface="微软雅黑" panose="020B0503020204020204" pitchFamily="34" charset="-122"/>
              </a:rPr>
              <a:t>?</a:t>
            </a:r>
          </a:p>
        </p:txBody>
      </p:sp>
      <p:sp>
        <p:nvSpPr>
          <p:cNvPr id="24579" name="Rectangle 4"/>
          <p:cNvSpPr/>
          <p:nvPr>
            <p:custDataLst>
              <p:tags r:id="rId3"/>
            </p:custDataLst>
          </p:nvPr>
        </p:nvSpPr>
        <p:spPr>
          <a:xfrm>
            <a:off x="5036985" y="2465444"/>
            <a:ext cx="3663262" cy="570045"/>
          </a:xfrm>
          <a:prstGeom prst="rect">
            <a:avLst/>
          </a:prstGeom>
          <a:noFill/>
          <a:ln w="9525">
            <a:noFill/>
          </a:ln>
        </p:spPr>
        <p:txBody>
          <a:bodyPr anchor="t"/>
          <a:lstStyle/>
          <a:p>
            <a:pPr marL="342900" indent="-342900">
              <a:lnSpc>
                <a:spcPct val="130000"/>
              </a:lnSpc>
              <a:spcBef>
                <a:spcPct val="20000"/>
              </a:spcBef>
            </a:pPr>
            <a:endParaRPr lang="zh-CN" altLang="zh-CN" sz="2800">
              <a:solidFill>
                <a:srgbClr val="FF0066"/>
              </a:solidFill>
              <a:latin typeface="微软雅黑" pitchFamily="34" charset="-122"/>
              <a:ea typeface="微软雅黑" panose="020B0503020204020204" pitchFamily="34" charset="-122"/>
            </a:endParaRPr>
          </a:p>
        </p:txBody>
      </p:sp>
      <p:sp>
        <p:nvSpPr>
          <p:cNvPr id="20485" name="Rectangle 5"/>
          <p:cNvSpPr/>
          <p:nvPr>
            <p:custDataLst>
              <p:tags r:id="rId4"/>
            </p:custDataLst>
          </p:nvPr>
        </p:nvSpPr>
        <p:spPr>
          <a:xfrm>
            <a:off x="5845543" y="2440109"/>
            <a:ext cx="2246224" cy="486121"/>
          </a:xfrm>
          <a:prstGeom prst="rect">
            <a:avLst/>
          </a:prstGeom>
          <a:noFill/>
          <a:ln w="9525">
            <a:noFill/>
          </a:ln>
        </p:spPr>
        <p:txBody>
          <a:bodyPr anchor="t"/>
          <a:lstStyle/>
          <a:p>
            <a:pPr marL="342900" indent="-342900">
              <a:lnSpc>
                <a:spcPct val="130000"/>
              </a:lnSpc>
              <a:spcBef>
                <a:spcPct val="20000"/>
              </a:spcBef>
            </a:pP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自动门 </a:t>
            </a:r>
          </a:p>
        </p:txBody>
      </p:sp>
      <p:sp>
        <p:nvSpPr>
          <p:cNvPr id="20486" name="Rectangle 6"/>
          <p:cNvSpPr/>
          <p:nvPr>
            <p:custDataLst>
              <p:tags r:id="rId5"/>
            </p:custDataLst>
          </p:nvPr>
        </p:nvSpPr>
        <p:spPr>
          <a:xfrm>
            <a:off x="5845543" y="1952404"/>
            <a:ext cx="3663262" cy="570045"/>
          </a:xfrm>
          <a:prstGeom prst="rect">
            <a:avLst/>
          </a:prstGeom>
          <a:noFill/>
          <a:ln w="9525">
            <a:noFill/>
          </a:ln>
        </p:spPr>
        <p:txBody>
          <a:bodyPr anchor="t"/>
          <a:lstStyle/>
          <a:p>
            <a:pPr marL="342900" indent="-342900">
              <a:lnSpc>
                <a:spcPct val="130000"/>
              </a:lnSpc>
              <a:spcBef>
                <a:spcPct val="20000"/>
              </a:spcBef>
            </a:pP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自动水龙头 </a:t>
            </a:r>
          </a:p>
        </p:txBody>
      </p:sp>
      <p:sp>
        <p:nvSpPr>
          <p:cNvPr id="20487" name="Rectangle 7"/>
          <p:cNvSpPr/>
          <p:nvPr>
            <p:custDataLst>
              <p:tags r:id="rId6"/>
            </p:custDataLst>
          </p:nvPr>
        </p:nvSpPr>
        <p:spPr>
          <a:xfrm>
            <a:off x="5845543" y="2924647"/>
            <a:ext cx="4554326" cy="430701"/>
          </a:xfrm>
          <a:prstGeom prst="rect">
            <a:avLst/>
          </a:prstGeom>
          <a:noFill/>
          <a:ln w="9525">
            <a:noFill/>
          </a:ln>
        </p:spPr>
        <p:txBody>
          <a:bodyPr anchor="t"/>
          <a:lstStyle/>
          <a:p>
            <a:pPr marL="342900" indent="-342900">
              <a:lnSpc>
                <a:spcPct val="130000"/>
              </a:lnSpc>
              <a:spcBef>
                <a:spcPct val="20000"/>
              </a:spcBef>
            </a:pPr>
            <a:r>
              <a:rPr lang="zh-CN" altLang="en-US" sz="2800">
                <a:solidFill>
                  <a:srgbClr val="FF0000"/>
                </a:solidFill>
                <a:latin typeface="微软雅黑" pitchFamily="34" charset="-122"/>
                <a:ea typeface="微软雅黑" panose="020B0503020204020204" pitchFamily="34" charset="-122"/>
              </a:rPr>
              <a:t>自动干手器</a:t>
            </a:r>
          </a:p>
        </p:txBody>
      </p:sp>
      <p:sp>
        <p:nvSpPr>
          <p:cNvPr id="20488" name="Rectangle 8"/>
          <p:cNvSpPr/>
          <p:nvPr>
            <p:custDataLst>
              <p:tags r:id="rId7"/>
            </p:custDataLst>
          </p:nvPr>
        </p:nvSpPr>
        <p:spPr>
          <a:xfrm>
            <a:off x="5845543" y="3409186"/>
            <a:ext cx="4876099" cy="444951"/>
          </a:xfrm>
          <a:prstGeom prst="rect">
            <a:avLst/>
          </a:prstGeom>
          <a:noFill/>
          <a:ln w="9525">
            <a:noFill/>
          </a:ln>
        </p:spPr>
        <p:txBody>
          <a:bodyPr anchor="t"/>
          <a:lstStyle/>
          <a:p>
            <a:pPr marL="342900" indent="-342900">
              <a:lnSpc>
                <a:spcPct val="130000"/>
              </a:lnSpc>
              <a:spcBef>
                <a:spcPct val="20000"/>
              </a:spcBef>
            </a:pPr>
            <a:r>
              <a:rPr lang="zh-CN" altLang="en-US" sz="2800">
                <a:solidFill>
                  <a:srgbClr val="FF0000"/>
                </a:solidFill>
                <a:latin typeface="微软雅黑" pitchFamily="34" charset="-122"/>
                <a:ea typeface="微软雅黑" panose="020B0503020204020204" pitchFamily="34" charset="-122"/>
              </a:rPr>
              <a:t>自动跟踪摄像头</a:t>
            </a:r>
          </a:p>
        </p:txBody>
      </p:sp>
      <p:sp>
        <p:nvSpPr>
          <p:cNvPr id="20489" name="Rectangle 9"/>
          <p:cNvSpPr/>
          <p:nvPr>
            <p:custDataLst>
              <p:tags r:id="rId8"/>
            </p:custDataLst>
          </p:nvPr>
        </p:nvSpPr>
        <p:spPr>
          <a:xfrm>
            <a:off x="882813" y="4237334"/>
            <a:ext cx="10486500" cy="1345939"/>
          </a:xfrm>
          <a:prstGeom prst="rect">
            <a:avLst/>
          </a:prstGeom>
          <a:noFill/>
          <a:ln w="9525">
            <a:noFill/>
          </a:ln>
        </p:spPr>
        <p:txBody>
          <a:bodyPr anchor="t"/>
          <a:lstStyle/>
          <a:p>
            <a:pPr marL="342900" indent="-342900">
              <a:lnSpc>
                <a:spcPct val="150000"/>
              </a:lnSpc>
              <a:spcBef>
                <a:spcPct val="20000"/>
              </a:spcBef>
            </a:pPr>
            <a:r>
              <a:rPr lang="zh-CN" altLang="en-US" sz="2800">
                <a:latin typeface="微软雅黑" pitchFamily="34" charset="-122"/>
                <a:ea typeface="微软雅黑" panose="020B0503020204020204" pitchFamily="34" charset="-122"/>
                <a:cs typeface="微软雅黑" panose="020B0503020204020204" pitchFamily="34" charset="-122"/>
              </a:rPr>
              <a:t>它们的共同原理是</a:t>
            </a:r>
            <a:r>
              <a:rPr lang="en-US" altLang="en-US" sz="2800">
                <a:latin typeface="微软雅黑" pitchFamily="34" charset="-122"/>
                <a:ea typeface="微软雅黑" panose="020B0503020204020204" pitchFamily="34" charset="-122"/>
                <a:cs typeface="微软雅黑" panose="020B0503020204020204" pitchFamily="34" charset="-122"/>
              </a:rPr>
              <a:t>:</a:t>
            </a:r>
            <a:r>
              <a:rPr lang="zh-CN" altLang="en-US" sz="2800">
                <a:latin typeface="微软雅黑" pitchFamily="34" charset="-122"/>
                <a:ea typeface="微软雅黑" panose="020B0503020204020204" pitchFamily="34" charset="-122"/>
                <a:cs typeface="微软雅黑" panose="020B0503020204020204" pitchFamily="34" charset="-122"/>
              </a:rPr>
              <a:t>物体的</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温度越高，辐射</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sym typeface="Arial" pitchFamily="34" charset="0"/>
              </a:rPr>
              <a:t>的红外线就越强。</a:t>
            </a:r>
            <a:r>
              <a:rPr lang="zh-CN" altLang="en-US" sz="2800">
                <a:latin typeface="微软雅黑" pitchFamily="34" charset="-122"/>
                <a:ea typeface="微软雅黑" panose="020B0503020204020204" pitchFamily="34" charset="-122"/>
                <a:cs typeface="微软雅黑" panose="020B0503020204020204" pitchFamily="34" charset="-122"/>
                <a:sym typeface="Arial" pitchFamily="34" charset="0"/>
              </a:rPr>
              <a:t>这些</a:t>
            </a:r>
            <a:r>
              <a:rPr lang="zh-CN" altLang="en-US" sz="2800">
                <a:latin typeface="微软雅黑" pitchFamily="34" charset="-122"/>
                <a:ea typeface="微软雅黑" panose="020B0503020204020204" pitchFamily="34" charset="-122"/>
                <a:cs typeface="微软雅黑" panose="020B0503020204020204" pitchFamily="34" charset="-122"/>
                <a:sym typeface="黑体" panose="02010609060101010101" pitchFamily="49" charset="-122"/>
              </a:rPr>
              <a:t>装置上有红外线感应器。</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  </a:t>
            </a:r>
            <a:r>
              <a:rPr lang="zh-CN" altLang="en-US" sz="2800">
                <a:solidFill>
                  <a:srgbClr val="FF0000"/>
                </a:solidFill>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 </a:t>
            </a:r>
          </a:p>
          <a:p>
            <a:pPr marL="342900" indent="-342900">
              <a:lnSpc>
                <a:spcPct val="150000"/>
              </a:lnSpc>
              <a:spcBef>
                <a:spcPct val="20000"/>
              </a:spcBef>
            </a:pPr>
            <a:r>
              <a:rPr lang="zh-CN"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pPr marL="342900" indent="-342900">
              <a:lnSpc>
                <a:spcPct val="150000"/>
              </a:lnSpc>
              <a:spcBef>
                <a:spcPct val="20000"/>
              </a:spcBef>
            </a:pPr>
            <a:endParaRPr lang="zh-CN" altLang="en-US" sz="2800">
              <a:solidFill>
                <a:srgbClr val="FF0066"/>
              </a:solidFill>
              <a:latin typeface="宋体" panose="02010600030101010101" pitchFamily="2" charset="-122"/>
              <a:ea typeface="宋体" panose="02010600030101010101" pitchFamily="2" charset="-122"/>
            </a:endParaRPr>
          </a:p>
        </p:txBody>
      </p:sp>
      <p:sp>
        <p:nvSpPr>
          <p:cNvPr id="24585" name="文本框 4103"/>
          <p:cNvSpPr txBox="1"/>
          <p:nvPr>
            <p:custDataLst>
              <p:tags r:id="rId9"/>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2123987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anim calcmode="discrete" valueType="clr">
                                      <p:cBhvr override="childStyle">
                                        <p:cTn id="7" dur="100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20482"/>
                                        </p:tgtEl>
                                        <p:attrNameLst>
                                          <p:attrName>fillcolor</p:attrName>
                                        </p:attrNameLst>
                                      </p:cBhvr>
                                      <p:tavLst>
                                        <p:tav tm="0">
                                          <p:val>
                                            <p:clrVal>
                                              <a:schemeClr val="accent2"/>
                                            </p:clrVal>
                                          </p:val>
                                        </p:tav>
                                        <p:tav tm="50000">
                                          <p:val>
                                            <p:clrVal>
                                              <a:schemeClr val="hlink"/>
                                            </p:clrVal>
                                          </p:val>
                                        </p:tav>
                                      </p:tavLst>
                                    </p:anim>
                                    <p:set>
                                      <p:cBhvr>
                                        <p:cTn id="9" dur="1000"/>
                                        <p:tgtEl>
                                          <p:spTgt spid="204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20486"/>
                                        </p:tgtEl>
                                        <p:attrNameLst>
                                          <p:attrName>style.visibility</p:attrName>
                                        </p:attrNameLst>
                                      </p:cBhvr>
                                      <p:to>
                                        <p:strVal val="visible"/>
                                      </p:to>
                                    </p:set>
                                    <p:anim calcmode="discrete" valueType="clr">
                                      <p:cBhvr override="childStyle">
                                        <p:cTn id="15" dur="100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6" dur="1000"/>
                                        <p:tgtEl>
                                          <p:spTgt spid="20486"/>
                                        </p:tgtEl>
                                        <p:attrNameLst>
                                          <p:attrName>fillcolor</p:attrName>
                                        </p:attrNameLst>
                                      </p:cBhvr>
                                      <p:tavLst>
                                        <p:tav tm="0">
                                          <p:val>
                                            <p:clrVal>
                                              <a:schemeClr val="accent2"/>
                                            </p:clrVal>
                                          </p:val>
                                        </p:tav>
                                        <p:tav tm="50000">
                                          <p:val>
                                            <p:clrVal>
                                              <a:schemeClr val="hlink"/>
                                            </p:clrVal>
                                          </p:val>
                                        </p:tav>
                                      </p:tavLst>
                                    </p:anim>
                                    <p:set>
                                      <p:cBhvr>
                                        <p:cTn id="17" dur="1000"/>
                                        <p:tgtEl>
                                          <p:spTgt spid="20486"/>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0485"/>
                                        </p:tgtEl>
                                        <p:attrNameLst>
                                          <p:attrName>style.visibility</p:attrName>
                                        </p:attrNameLst>
                                      </p:cBhvr>
                                      <p:to>
                                        <p:strVal val="visible"/>
                                      </p:to>
                                    </p:set>
                                    <p:anim calcmode="discrete" valueType="clr">
                                      <p:cBhvr override="childStyle">
                                        <p:cTn id="23" dur="100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24" dur="1000"/>
                                        <p:tgtEl>
                                          <p:spTgt spid="20485"/>
                                        </p:tgtEl>
                                        <p:attrNameLst>
                                          <p:attrName>fillcolor</p:attrName>
                                        </p:attrNameLst>
                                      </p:cBhvr>
                                      <p:tavLst>
                                        <p:tav tm="0">
                                          <p:val>
                                            <p:clrVal>
                                              <a:schemeClr val="accent2"/>
                                            </p:clrVal>
                                          </p:val>
                                        </p:tav>
                                        <p:tav tm="50000">
                                          <p:val>
                                            <p:clrVal>
                                              <a:schemeClr val="hlink"/>
                                            </p:clrVal>
                                          </p:val>
                                        </p:tav>
                                      </p:tavLst>
                                    </p:anim>
                                    <p:set>
                                      <p:cBhvr>
                                        <p:cTn id="25" dur="1000"/>
                                        <p:tgtEl>
                                          <p:spTgt spid="20485"/>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0487"/>
                                        </p:tgtEl>
                                        <p:attrNameLst>
                                          <p:attrName>style.visibility</p:attrName>
                                        </p:attrNameLst>
                                      </p:cBhvr>
                                      <p:to>
                                        <p:strVal val="visible"/>
                                      </p:to>
                                    </p:set>
                                    <p:anim calcmode="discrete" valueType="clr">
                                      <p:cBhvr override="childStyle">
                                        <p:cTn id="31" dur="1000"/>
                                        <p:tgtEl>
                                          <p:spTgt spid="20487"/>
                                        </p:tgtEl>
                                        <p:attrNameLst>
                                          <p:attrName>style.color</p:attrName>
                                        </p:attrNameLst>
                                      </p:cBhvr>
                                      <p:tavLst>
                                        <p:tav tm="0">
                                          <p:val>
                                            <p:clrVal>
                                              <a:schemeClr val="accent2"/>
                                            </p:clrVal>
                                          </p:val>
                                        </p:tav>
                                        <p:tav tm="50000">
                                          <p:val>
                                            <p:clrVal>
                                              <a:schemeClr val="hlink"/>
                                            </p:clrVal>
                                          </p:val>
                                        </p:tav>
                                      </p:tavLst>
                                    </p:anim>
                                    <p:anim calcmode="discrete" valueType="clr">
                                      <p:cBhvr>
                                        <p:cTn id="32" dur="1000"/>
                                        <p:tgtEl>
                                          <p:spTgt spid="20487"/>
                                        </p:tgtEl>
                                        <p:attrNameLst>
                                          <p:attrName>fillcolor</p:attrName>
                                        </p:attrNameLst>
                                      </p:cBhvr>
                                      <p:tavLst>
                                        <p:tav tm="0">
                                          <p:val>
                                            <p:clrVal>
                                              <a:schemeClr val="accent2"/>
                                            </p:clrVal>
                                          </p:val>
                                        </p:tav>
                                        <p:tav tm="50000">
                                          <p:val>
                                            <p:clrVal>
                                              <a:schemeClr val="hlink"/>
                                            </p:clrVal>
                                          </p:val>
                                        </p:tav>
                                      </p:tavLst>
                                    </p:anim>
                                    <p:set>
                                      <p:cBhvr>
                                        <p:cTn id="33" dur="1000"/>
                                        <p:tgtEl>
                                          <p:spTgt spid="20487"/>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0488"/>
                                        </p:tgtEl>
                                        <p:attrNameLst>
                                          <p:attrName>style.visibility</p:attrName>
                                        </p:attrNameLst>
                                      </p:cBhvr>
                                      <p:to>
                                        <p:strVal val="visible"/>
                                      </p:to>
                                    </p:set>
                                    <p:anim calcmode="discrete" valueType="clr">
                                      <p:cBhvr override="childStyle">
                                        <p:cTn id="39" dur="100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40" dur="1000"/>
                                        <p:tgtEl>
                                          <p:spTgt spid="20488"/>
                                        </p:tgtEl>
                                        <p:attrNameLst>
                                          <p:attrName>fillcolor</p:attrName>
                                        </p:attrNameLst>
                                      </p:cBhvr>
                                      <p:tavLst>
                                        <p:tav tm="0">
                                          <p:val>
                                            <p:clrVal>
                                              <a:schemeClr val="accent2"/>
                                            </p:clrVal>
                                          </p:val>
                                        </p:tav>
                                        <p:tav tm="50000">
                                          <p:val>
                                            <p:clrVal>
                                              <a:schemeClr val="hlink"/>
                                            </p:clrVal>
                                          </p:val>
                                        </p:tav>
                                      </p:tavLst>
                                    </p:anim>
                                    <p:set>
                                      <p:cBhvr>
                                        <p:cTn id="41" dur="1000"/>
                                        <p:tgtEl>
                                          <p:spTgt spid="20488"/>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20489"/>
                                        </p:tgtEl>
                                        <p:attrNameLst>
                                          <p:attrName>style.visibility</p:attrName>
                                        </p:attrNameLst>
                                      </p:cBhvr>
                                      <p:to>
                                        <p:strVal val="visible"/>
                                      </p:to>
                                    </p:set>
                                    <p:anim calcmode="discrete" valueType="clr">
                                      <p:cBhvr override="childStyle">
                                        <p:cTn id="47" dur="1000"/>
                                        <p:tgtEl>
                                          <p:spTgt spid="20489"/>
                                        </p:tgtEl>
                                        <p:attrNameLst>
                                          <p:attrName>style.color</p:attrName>
                                        </p:attrNameLst>
                                      </p:cBhvr>
                                      <p:tavLst>
                                        <p:tav tm="0">
                                          <p:val>
                                            <p:clrVal>
                                              <a:schemeClr val="accent2"/>
                                            </p:clrVal>
                                          </p:val>
                                        </p:tav>
                                        <p:tav tm="50000">
                                          <p:val>
                                            <p:clrVal>
                                              <a:schemeClr val="hlink"/>
                                            </p:clrVal>
                                          </p:val>
                                        </p:tav>
                                      </p:tavLst>
                                    </p:anim>
                                    <p:anim calcmode="discrete" valueType="clr">
                                      <p:cBhvr>
                                        <p:cTn id="48" dur="1000"/>
                                        <p:tgtEl>
                                          <p:spTgt spid="20489"/>
                                        </p:tgtEl>
                                        <p:attrNameLst>
                                          <p:attrName>fillcolor</p:attrName>
                                        </p:attrNameLst>
                                      </p:cBhvr>
                                      <p:tavLst>
                                        <p:tav tm="0">
                                          <p:val>
                                            <p:clrVal>
                                              <a:schemeClr val="accent2"/>
                                            </p:clrVal>
                                          </p:val>
                                        </p:tav>
                                        <p:tav tm="50000">
                                          <p:val>
                                            <p:clrVal>
                                              <a:schemeClr val="hlink"/>
                                            </p:clrVal>
                                          </p:val>
                                        </p:tav>
                                      </p:tavLst>
                                    </p:anim>
                                    <p:set>
                                      <p:cBhvr>
                                        <p:cTn id="49" dur="1000"/>
                                        <p:tgtEl>
                                          <p:spTgt spid="204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p:bldP spid="20486" grpId="0"/>
      <p:bldP spid="20487" grpId="0"/>
      <p:bldP spid="20488" grpId="0"/>
      <p:bldP spid="204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p:nvPr>
            <p:custDataLst>
              <p:tags r:id="rId1"/>
            </p:custDataLst>
          </p:nvPr>
        </p:nvSpPr>
        <p:spPr>
          <a:xfrm>
            <a:off x="513600" y="1553373"/>
            <a:ext cx="10593758" cy="735358"/>
          </a:xfrm>
          <a:prstGeom prst="rect">
            <a:avLst/>
          </a:prstGeom>
          <a:noFill/>
          <a:ln w="9525">
            <a:noFill/>
          </a:ln>
        </p:spPr>
        <p:txBody>
          <a:bodyPr wrap="square" anchor="t">
            <a:spAutoFit/>
          </a:bodyPr>
          <a:lstStyle/>
          <a:p>
            <a:pPr>
              <a:lnSpc>
                <a:spcPct val="150000"/>
              </a:lnSpc>
            </a:pPr>
            <a:r>
              <a:rPr lang="zh-CN" altLang="en-US" sz="2800">
                <a:latin typeface="微软雅黑" pitchFamily="34" charset="-122"/>
                <a:ea typeface="微软雅黑" panose="020B0503020204020204" pitchFamily="34" charset="-122"/>
              </a:rPr>
              <a:t>太阳光中色散区域紫光外侧的不可见光叫做</a:t>
            </a:r>
            <a:r>
              <a:rPr lang="zh-CN" altLang="en-US" sz="2800">
                <a:solidFill>
                  <a:srgbClr val="FF0000"/>
                </a:solidFill>
                <a:latin typeface="微软雅黑" pitchFamily="34" charset="-122"/>
                <a:ea typeface="微软雅黑" panose="020B0503020204020204" pitchFamily="34" charset="-122"/>
              </a:rPr>
              <a:t>紫外线</a:t>
            </a:r>
            <a:r>
              <a:rPr lang="zh-CN" altLang="en-US" sz="2800">
                <a:latin typeface="微软雅黑" pitchFamily="34" charset="-122"/>
                <a:ea typeface="微软雅黑" panose="020B0503020204020204" pitchFamily="34" charset="-122"/>
              </a:rPr>
              <a:t>。</a:t>
            </a:r>
          </a:p>
        </p:txBody>
      </p:sp>
      <p:sp>
        <p:nvSpPr>
          <p:cNvPr id="2" name="矩形 1"/>
          <p:cNvSpPr/>
          <p:nvPr>
            <p:custDataLst>
              <p:tags r:id="rId2"/>
            </p:custDataLst>
          </p:nvPr>
        </p:nvSpPr>
        <p:spPr>
          <a:xfrm>
            <a:off x="926129" y="2737800"/>
            <a:ext cx="7518351" cy="796480"/>
          </a:xfrm>
          <a:prstGeom prst="rect">
            <a:avLst/>
          </a:prstGeom>
          <a:gradFill>
            <a:gsLst>
              <a:gs pos="38000">
                <a:srgbClr val="FFFF00"/>
              </a:gs>
              <a:gs pos="20000">
                <a:srgbClr val="FFC000"/>
              </a:gs>
              <a:gs pos="0">
                <a:srgbClr val="FF0000"/>
              </a:gs>
              <a:gs pos="69000">
                <a:srgbClr val="00B050"/>
              </a:gs>
              <a:gs pos="80000">
                <a:srgbClr val="0070C0"/>
              </a:gs>
              <a:gs pos="88000">
                <a:srgbClr val="065279"/>
              </a:gs>
              <a:gs pos="96000">
                <a:srgbClr val="7030A0"/>
              </a:gs>
            </a:gsLst>
            <a:lin ang="0" scaled="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cxnSp>
        <p:nvCxnSpPr>
          <p:cNvPr id="3" name="直接连接符 2"/>
          <p:cNvCxnSpPr/>
          <p:nvPr>
            <p:custDataLst>
              <p:tags r:id="rId3"/>
            </p:custDataLst>
          </p:nvPr>
        </p:nvCxnSpPr>
        <p:spPr>
          <a:xfrm flipH="1">
            <a:off x="8423853" y="3534278"/>
            <a:ext cx="0" cy="50512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4" name="直接连接符 3"/>
          <p:cNvCxnSpPr/>
          <p:nvPr>
            <p:custDataLst>
              <p:tags r:id="rId4"/>
            </p:custDataLst>
          </p:nvPr>
        </p:nvCxnSpPr>
        <p:spPr>
          <a:xfrm flipH="1">
            <a:off x="10721642" y="3534278"/>
            <a:ext cx="0" cy="50512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5" name="直接连接符 4"/>
          <p:cNvCxnSpPr/>
          <p:nvPr>
            <p:custDataLst>
              <p:tags r:id="rId5"/>
            </p:custDataLst>
          </p:nvPr>
        </p:nvCxnSpPr>
        <p:spPr>
          <a:xfrm flipH="1">
            <a:off x="926129" y="3534278"/>
            <a:ext cx="0" cy="50512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6" name="直接箭头连接符 5"/>
          <p:cNvCxnSpPr/>
          <p:nvPr>
            <p:custDataLst>
              <p:tags r:id="rId6"/>
            </p:custDataLst>
          </p:nvPr>
        </p:nvCxnSpPr>
        <p:spPr>
          <a:xfrm rot="10800000">
            <a:off x="926130" y="3863637"/>
            <a:ext cx="2825827"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7"/>
            </p:custDataLst>
          </p:nvPr>
        </p:nvCxnSpPr>
        <p:spPr>
          <a:xfrm rot="10800000" flipH="1">
            <a:off x="5536147" y="3854136"/>
            <a:ext cx="2825827"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8"/>
            </p:custDataLst>
          </p:nvPr>
        </p:nvSpPr>
        <p:spPr>
          <a:xfrm>
            <a:off x="3756083" y="3691041"/>
            <a:ext cx="2099775" cy="459203"/>
          </a:xfrm>
          <a:prstGeom prst="rect">
            <a:avLst/>
          </a:prstGeom>
          <a:noFill/>
          <a:ln w="9525">
            <a:noFill/>
          </a:ln>
        </p:spPr>
        <p:txBody>
          <a:bodyPr wrap="square" anchor="t">
            <a:spAutoFit/>
          </a:bodyPr>
          <a:lstStyle/>
          <a:p>
            <a:r>
              <a:rPr lang="zh-CN" altLang="en-US" sz="2400" b="1">
                <a:latin typeface="微软雅黑" pitchFamily="34" charset="-122"/>
                <a:ea typeface="微软雅黑" panose="020B0503020204020204" pitchFamily="34" charset="-122"/>
              </a:rPr>
              <a:t>可视光线</a:t>
            </a:r>
          </a:p>
        </p:txBody>
      </p:sp>
      <p:sp>
        <p:nvSpPr>
          <p:cNvPr id="11" name="文本框 10"/>
          <p:cNvSpPr txBox="1"/>
          <p:nvPr>
            <p:custDataLst>
              <p:tags r:id="rId9"/>
            </p:custDataLst>
          </p:nvPr>
        </p:nvSpPr>
        <p:spPr>
          <a:xfrm>
            <a:off x="8774504" y="3691041"/>
            <a:ext cx="2099775" cy="459203"/>
          </a:xfrm>
          <a:prstGeom prst="rect">
            <a:avLst/>
          </a:prstGeom>
          <a:noFill/>
          <a:ln w="9525">
            <a:noFill/>
          </a:ln>
        </p:spPr>
        <p:txBody>
          <a:bodyPr wrap="square" anchor="t">
            <a:spAutoFit/>
          </a:bodyPr>
          <a:lstStyle/>
          <a:p>
            <a:r>
              <a:rPr lang="zh-CN" altLang="en-US" sz="2400" b="1">
                <a:latin typeface="微软雅黑" pitchFamily="34" charset="-122"/>
                <a:ea typeface="微软雅黑" panose="020B0503020204020204" pitchFamily="34" charset="-122"/>
              </a:rPr>
              <a:t>紫外线</a:t>
            </a:r>
          </a:p>
        </p:txBody>
      </p:sp>
      <p:cxnSp>
        <p:nvCxnSpPr>
          <p:cNvPr id="12" name="直接箭头连接符 11"/>
          <p:cNvCxnSpPr/>
          <p:nvPr>
            <p:custDataLst>
              <p:tags r:id="rId10"/>
            </p:custDataLst>
          </p:nvPr>
        </p:nvCxnSpPr>
        <p:spPr>
          <a:xfrm flipH="1" flipV="1">
            <a:off x="8423853" y="3869971"/>
            <a:ext cx="363026" cy="950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custDataLst>
              <p:tags r:id="rId11"/>
            </p:custDataLst>
          </p:nvPr>
        </p:nvCxnSpPr>
        <p:spPr>
          <a:xfrm flipV="1">
            <a:off x="10224545" y="3863637"/>
            <a:ext cx="410468" cy="633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612" name="文本框 4103"/>
          <p:cNvSpPr txBox="1"/>
          <p:nvPr>
            <p:custDataLst>
              <p:tags r:id="rId12"/>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
        <p:nvSpPr>
          <p:cNvPr id="25613" name="矩形 5"/>
          <p:cNvSpPr/>
          <p:nvPr>
            <p:custDataLst>
              <p:tags r:id="rId13"/>
            </p:custDataLst>
          </p:nvPr>
        </p:nvSpPr>
        <p:spPr>
          <a:xfrm>
            <a:off x="513601" y="853484"/>
            <a:ext cx="1816523" cy="523220"/>
          </a:xfrm>
          <a:prstGeom prst="rect">
            <a:avLst/>
          </a:prstGeom>
          <a:noFill/>
          <a:ln w="9525">
            <a:noFill/>
          </a:ln>
        </p:spPr>
        <p:txBody>
          <a:bodyPr wrap="none" anchor="t">
            <a:spAutoFit/>
          </a:bodyPr>
          <a:lstStyle/>
          <a:p>
            <a:pPr indent="228600"/>
            <a:r>
              <a:rPr lang="en-US" altLang="zh-CN" sz="2800" b="1">
                <a:solidFill>
                  <a:srgbClr val="006666"/>
                </a:solidFill>
                <a:latin typeface="微软雅黑" pitchFamily="34" charset="-122"/>
                <a:ea typeface="微软雅黑" panose="020B0503020204020204" pitchFamily="34" charset="-122"/>
                <a:cs typeface="微软雅黑" panose="020B0503020204020204" pitchFamily="34" charset="-122"/>
                <a:sym typeface="Times New Roman" panose="02020603050405020304" pitchFamily="18" charset="0"/>
              </a:rPr>
              <a:t>2.</a:t>
            </a:r>
            <a:r>
              <a:rPr lang="zh-CN" altLang="en-US" sz="2800" b="1">
                <a:solidFill>
                  <a:srgbClr val="006666"/>
                </a:solidFill>
                <a:latin typeface="微软雅黑" pitchFamily="34" charset="-122"/>
                <a:ea typeface="微软雅黑" panose="020B0503020204020204" pitchFamily="34" charset="-122"/>
                <a:cs typeface="微软雅黑" panose="020B0503020204020204" pitchFamily="34" charset="-122"/>
                <a:sym typeface="Times New Roman" panose="02020603050405020304" pitchFamily="18" charset="0"/>
              </a:rPr>
              <a:t>紫外线</a:t>
            </a:r>
          </a:p>
        </p:txBody>
      </p:sp>
    </p:spTree>
    <p:extLst>
      <p:ext uri="{BB962C8B-B14F-4D97-AF65-F5344CB8AC3E}">
        <p14:creationId xmlns:p14="http://schemas.microsoft.com/office/powerpoint/2010/main" val="10172585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par>
                                <p:cTn id="24" presetID="55"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par>
                                <p:cTn id="37" presetID="55"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indefinite"/>
                            </p:stCondLst>
                          </p:cTn>
                        </p:par>
                        <p:par>
                          <p:cTn id="50" fill="hold" nodeType="afterGroup">
                            <p:stCondLst>
                              <p:cond delay="0"/>
                            </p:stCondLst>
                            <p:childTnLst>
                              <p:par>
                                <p:cTn id="51" presetID="55"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1000" fill="hold"/>
                                        <p:tgtEl>
                                          <p:spTgt spid="4"/>
                                        </p:tgtEl>
                                        <p:attrNameLst>
                                          <p:attrName>ppt_w</p:attrName>
                                        </p:attrNameLst>
                                      </p:cBhvr>
                                      <p:tavLst>
                                        <p:tav tm="0">
                                          <p:val>
                                            <p:strVal val="#ppt_w*0.70"/>
                                          </p:val>
                                        </p:tav>
                                        <p:tav tm="100000">
                                          <p:val>
                                            <p:strVal val="#ppt_w"/>
                                          </p:val>
                                        </p:tav>
                                      </p:tavLst>
                                    </p:anim>
                                    <p:anim calcmode="lin" valueType="num">
                                      <p:cBhvr>
                                        <p:cTn id="54" dur="1000" fill="hold"/>
                                        <p:tgtEl>
                                          <p:spTgt spid="4"/>
                                        </p:tgtEl>
                                        <p:attrNameLst>
                                          <p:attrName>ppt_h</p:attrName>
                                        </p:attrNameLst>
                                      </p:cBhvr>
                                      <p:tavLst>
                                        <p:tav tm="0">
                                          <p:val>
                                            <p:strVal val="#ppt_h"/>
                                          </p:val>
                                        </p:tav>
                                        <p:tav tm="100000">
                                          <p:val>
                                            <p:strVal val="#ppt_h"/>
                                          </p:val>
                                        </p:tav>
                                      </p:tavLst>
                                    </p:anim>
                                    <p:animEffect transition="in" filter="fade">
                                      <p:cBhvr>
                                        <p:cTn id="55" dur="1000"/>
                                        <p:tgtEl>
                                          <p:spTgt spid="4"/>
                                        </p:tgtEl>
                                      </p:cBhvr>
                                    </p:animEffect>
                                  </p:childTnLst>
                                </p:cTn>
                              </p:par>
                            </p:childTnLst>
                          </p:cTn>
                        </p:par>
                      </p:childTnLst>
                    </p:cTn>
                  </p:par>
                  <p:par>
                    <p:cTn id="56" fill="hold" nodeType="clickPar">
                      <p:stCondLst>
                        <p:cond delay="indefinite"/>
                      </p:stCondLst>
                      <p:childTnLst>
                        <p:par>
                          <p:cTn id="57" fill="hold" nodeType="withGroup">
                            <p:stCondLst>
                              <p:cond delay="indefinite"/>
                            </p:stCondLst>
                          </p:cTn>
                        </p:par>
                        <p:par>
                          <p:cTn id="58" fill="hold" nodeType="after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strVal val="#ppt_w*0.70"/>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Effect transition="in" filter="fade">
                                      <p:cBhvr>
                                        <p:cTn id="63" dur="1000"/>
                                        <p:tgtEl>
                                          <p:spTgt spid="12"/>
                                        </p:tgtEl>
                                      </p:cBhvr>
                                    </p:animEffect>
                                  </p:childTnLst>
                                </p:cTn>
                              </p:par>
                              <p:par>
                                <p:cTn id="64" presetID="55"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strVal val="#ppt_w*0.70"/>
                                          </p:val>
                                        </p:tav>
                                        <p:tav tm="100000">
                                          <p:val>
                                            <p:strVal val="#ppt_w"/>
                                          </p:val>
                                        </p:tav>
                                      </p:tavLst>
                                    </p:anim>
                                    <p:anim calcmode="lin" valueType="num">
                                      <p:cBhvr>
                                        <p:cTn id="67" dur="1000" fill="hold"/>
                                        <p:tgtEl>
                                          <p:spTgt spid="13"/>
                                        </p:tgtEl>
                                        <p:attrNameLst>
                                          <p:attrName>ppt_h</p:attrName>
                                        </p:attrNameLst>
                                      </p:cBhvr>
                                      <p:tavLst>
                                        <p:tav tm="0">
                                          <p:val>
                                            <p:strVal val="#ppt_h"/>
                                          </p:val>
                                        </p:tav>
                                        <p:tav tm="100000">
                                          <p:val>
                                            <p:strVal val="#ppt_h"/>
                                          </p:val>
                                        </p:tav>
                                      </p:tavLst>
                                    </p:anim>
                                    <p:animEffect transition="in" filter="fade">
                                      <p:cBhvr>
                                        <p:cTn id="68" dur="1000"/>
                                        <p:tgtEl>
                                          <p:spTgt spid="13"/>
                                        </p:tgtEl>
                                      </p:cBhvr>
                                    </p:animEffect>
                                  </p:childTnLst>
                                </p:cTn>
                              </p:par>
                            </p:childTnLst>
                          </p:cTn>
                        </p:par>
                      </p:childTnLst>
                    </p:cTn>
                  </p:par>
                  <p:par>
                    <p:cTn id="69" fill="hold" nodeType="clickPar">
                      <p:stCondLst>
                        <p:cond delay="indefinite"/>
                      </p:stCondLst>
                      <p:childTnLst>
                        <p:par>
                          <p:cTn id="70" fill="hold" nodeType="withGroup">
                            <p:stCondLst>
                              <p:cond delay="indefinite"/>
                            </p:stCondLst>
                          </p:cTn>
                        </p:par>
                        <p:par>
                          <p:cTn id="71" fill="hold" nodeType="afterGroup">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770" decel="100000"/>
                                        <p:tgtEl>
                                          <p:spTgt spid="11"/>
                                        </p:tgtEl>
                                      </p:cBhvr>
                                    </p:animEffect>
                                    <p:animScale>
                                      <p:cBhvr>
                                        <p:cTn id="75" dur="770" decel="100000"/>
                                        <p:tgtEl>
                                          <p:spTgt spid="11"/>
                                        </p:tgtEl>
                                      </p:cBhvr>
                                      <p:from x="10000" y="10000"/>
                                      <p:to x="200000" y="450000"/>
                                    </p:animScale>
                                    <p:animScale>
                                      <p:cBhvr>
                                        <p:cTn id="76" dur="1230" accel="100000" fill="hold">
                                          <p:stCondLst>
                                            <p:cond delay="770"/>
                                          </p:stCondLst>
                                        </p:cTn>
                                        <p:tgtEl>
                                          <p:spTgt spid="11"/>
                                        </p:tgtEl>
                                      </p:cBhvr>
                                      <p:from x="200000" y="450000"/>
                                      <p:to x="100000" y="100000"/>
                                    </p:animScale>
                                    <p:set>
                                      <p:cBhvr>
                                        <p:cTn id="77" dur="770" fill="hold"/>
                                        <p:tgtEl>
                                          <p:spTgt spid="11"/>
                                        </p:tgtEl>
                                        <p:attrNameLst>
                                          <p:attrName>ppt_x</p:attrName>
                                        </p:attrNameLst>
                                      </p:cBhvr>
                                      <p:to>
                                        <p:strVal val="(0.5)"/>
                                      </p:to>
                                    </p:set>
                                    <p:anim from="(0.5)" to="(#ppt_x)" calcmode="lin" valueType="num">
                                      <p:cBhvr>
                                        <p:cTn id="78" dur="1230" accel="100000" fill="hold">
                                          <p:stCondLst>
                                            <p:cond delay="770"/>
                                          </p:stCondLst>
                                        </p:cTn>
                                        <p:tgtEl>
                                          <p:spTgt spid="11"/>
                                        </p:tgtEl>
                                        <p:attrNameLst>
                                          <p:attrName>ppt_x</p:attrName>
                                        </p:attrNameLst>
                                      </p:cBhvr>
                                    </p:anim>
                                    <p:set>
                                      <p:cBhvr>
                                        <p:cTn id="79" dur="770" fill="hold"/>
                                        <p:tgtEl>
                                          <p:spTgt spid="11"/>
                                        </p:tgtEl>
                                        <p:attrNameLst>
                                          <p:attrName>ppt_y</p:attrName>
                                        </p:attrNameLst>
                                      </p:cBhvr>
                                      <p:to>
                                        <p:strVal val="(#ppt_y+0.4)"/>
                                      </p:to>
                                    </p:set>
                                    <p:anim from="(#ppt_y+0.4)" to="(#ppt_y)" calcmode="lin" valueType="num">
                                      <p:cBhvr>
                                        <p:cTn id="80"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000baa1cd11728b7cbf3e2eccfcc3cec3fd2c2f"/>
          <p:cNvPicPr>
            <a:picLocks noChangeAspect="1"/>
          </p:cNvPicPr>
          <p:nvPr>
            <p:custDataLst>
              <p:tags r:id="rId1"/>
            </p:custDataLst>
          </p:nvPr>
        </p:nvPicPr>
        <p:blipFill>
          <a:blip r:embed="rId5"/>
          <a:stretch>
            <a:fillRect/>
          </a:stretch>
        </p:blipFill>
        <p:spPr>
          <a:xfrm>
            <a:off x="479359" y="1601827"/>
            <a:ext cx="10676264" cy="4609446"/>
          </a:xfrm>
          <a:prstGeom prst="rect">
            <a:avLst/>
          </a:prstGeom>
          <a:noFill/>
          <a:ln w="9525">
            <a:noFill/>
          </a:ln>
          <a:effectLst>
            <a:outerShdw blurRad="50800" dist="38100" dir="2700000" sx="101000" sy="101000" algn="tl" rotWithShape="0">
              <a:prstClr val="black">
                <a:alpha val="40000"/>
              </a:prstClr>
            </a:outerShdw>
            <a:softEdge rad="31750"/>
          </a:effectLst>
        </p:spPr>
      </p:pic>
      <p:sp>
        <p:nvSpPr>
          <p:cNvPr id="3" name="文本框 2"/>
          <p:cNvSpPr txBox="1"/>
          <p:nvPr>
            <p:custDataLst>
              <p:tags r:id="rId2"/>
            </p:custDataLst>
          </p:nvPr>
        </p:nvSpPr>
        <p:spPr>
          <a:xfrm>
            <a:off x="1561425" y="549461"/>
            <a:ext cx="9094214" cy="983873"/>
          </a:xfrm>
          <a:prstGeom prst="cloudCallout">
            <a:avLst/>
          </a:prstGeom>
          <a:solidFill>
            <a:schemeClr val="bg1"/>
          </a:solidFill>
          <a:ln w="9525">
            <a:solidFill>
              <a:schemeClr val="accent6">
                <a:lumMod val="75000"/>
              </a:schemeClr>
            </a:solidFill>
          </a:ln>
        </p:spPr>
        <p:txBody>
          <a:bodyPr wrap="square" anchor="t">
            <a:spAutoFit/>
          </a:bodyPr>
          <a:lstStyle/>
          <a:p>
            <a:r>
              <a:rPr lang="zh-CN" altLang="en-US" sz="3600" noProof="1">
                <a:latin typeface="微软雅黑" pitchFamily="34" charset="-122"/>
                <a:ea typeface="微软雅黑" panose="020B0503020204020204" pitchFamily="34" charset="-122"/>
                <a:cs typeface="+mn-ea"/>
              </a:rPr>
              <a:t>美丽的彩虹是怎样形成的？</a:t>
            </a:r>
          </a:p>
        </p:txBody>
      </p:sp>
      <p:sp>
        <p:nvSpPr>
          <p:cNvPr id="6147" name="文本框 4103"/>
          <p:cNvSpPr txBox="1"/>
          <p:nvPr>
            <p:custDataLst>
              <p:tags r:id="rId3"/>
            </p:custDataLst>
          </p:nvPr>
        </p:nvSpPr>
        <p:spPr>
          <a:xfrm>
            <a:off x="138198" y="44338"/>
            <a:ext cx="1683120" cy="525785"/>
          </a:xfrm>
          <a:prstGeom prst="rect">
            <a:avLst/>
          </a:prstGeom>
          <a:noFill/>
          <a:ln w="9525">
            <a:noFill/>
          </a:ln>
        </p:spPr>
        <p:txBody>
          <a:bodyPr lIns="90170" tIns="46990" rIns="90170" bIns="46990" anchor="t">
            <a:spAutoFit/>
          </a:bodyPr>
          <a:lstStyle/>
          <a:p>
            <a:r>
              <a:rPr lang="zh-CN" altLang="en-US" sz="2800" b="1" dirty="0">
                <a:solidFill>
                  <a:srgbClr val="006666"/>
                </a:solidFill>
                <a:latin typeface="Arial" pitchFamily="34" charset="0"/>
                <a:ea typeface="方正姚体" panose="02010601030101010101" pitchFamily="2" charset="-122"/>
              </a:rPr>
              <a:t>导入新课</a:t>
            </a:r>
          </a:p>
        </p:txBody>
      </p:sp>
    </p:spTree>
    <p:extLst>
      <p:ext uri="{BB962C8B-B14F-4D97-AF65-F5344CB8AC3E}">
        <p14:creationId xmlns:p14="http://schemas.microsoft.com/office/powerpoint/2010/main" val="3579186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384" decel="100000"/>
                                        <p:tgtEl>
                                          <p:spTgt spid="3"/>
                                        </p:tgtEl>
                                      </p:cBhvr>
                                    </p:animEffect>
                                    <p:animScale>
                                      <p:cBhvr>
                                        <p:cTn id="16" dur="384" decel="100000"/>
                                        <p:tgtEl>
                                          <p:spTgt spid="3"/>
                                        </p:tgtEl>
                                      </p:cBhvr>
                                      <p:from x="10000" y="10000"/>
                                      <p:to x="200000" y="450000"/>
                                    </p:animScale>
                                    <p:animScale>
                                      <p:cBhvr>
                                        <p:cTn id="17" dur="616" accel="100000" fill="hold">
                                          <p:stCondLst>
                                            <p:cond delay="384"/>
                                          </p:stCondLst>
                                        </p:cTn>
                                        <p:tgtEl>
                                          <p:spTgt spid="3"/>
                                        </p:tgtEl>
                                      </p:cBhvr>
                                      <p:from x="200000" y="450000"/>
                                      <p:to x="100000" y="100000"/>
                                    </p:animScale>
                                    <p:set>
                                      <p:cBhvr>
                                        <p:cTn id="18" dur="384" fill="hold"/>
                                        <p:tgtEl>
                                          <p:spTgt spid="3"/>
                                        </p:tgtEl>
                                        <p:attrNameLst>
                                          <p:attrName>ppt_x</p:attrName>
                                        </p:attrNameLst>
                                      </p:cBhvr>
                                      <p:to>
                                        <p:strVal val="(0.5)"/>
                                      </p:to>
                                    </p:set>
                                    <p:anim from="(0.5)" to="(#ppt_x)" calcmode="lin" valueType="num">
                                      <p:cBhvr>
                                        <p:cTn id="19" dur="616" accel="100000" fill="hold">
                                          <p:stCondLst>
                                            <p:cond delay="384"/>
                                          </p:stCondLst>
                                        </p:cTn>
                                        <p:tgtEl>
                                          <p:spTgt spid="3"/>
                                        </p:tgtEl>
                                        <p:attrNameLst>
                                          <p:attrName>ppt_x</p:attrName>
                                        </p:attrNameLst>
                                      </p:cBhvr>
                                    </p:anim>
                                    <p:set>
                                      <p:cBhvr>
                                        <p:cTn id="20" dur="384" fill="hold"/>
                                        <p:tgtEl>
                                          <p:spTgt spid="3"/>
                                        </p:tgtEl>
                                        <p:attrNameLst>
                                          <p:attrName>ppt_y</p:attrName>
                                        </p:attrNameLst>
                                      </p:cBhvr>
                                      <p:to>
                                        <p:strVal val="(#ppt_y+0.4)"/>
                                      </p:to>
                                    </p:set>
                                    <p:anim from="(#ppt_y+0.4)" to="(#ppt_y)" calcmode="lin" valueType="num">
                                      <p:cBhvr>
                                        <p:cTn id="21" dur="616" accel="100000" fill="hold">
                                          <p:stCondLst>
                                            <p:cond delay="384"/>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p:nvPr>
            <p:custDataLst>
              <p:tags r:id="rId1"/>
            </p:custDataLst>
          </p:nvPr>
        </p:nvSpPr>
        <p:spPr>
          <a:xfrm>
            <a:off x="614670" y="856652"/>
            <a:ext cx="9824391" cy="1380142"/>
          </a:xfrm>
          <a:prstGeom prst="rect">
            <a:avLst/>
          </a:prstGeom>
          <a:noFill/>
          <a:ln w="9525">
            <a:noFill/>
          </a:ln>
        </p:spPr>
        <p:txBody>
          <a:bodyPr anchor="t">
            <a:spAutoFit/>
          </a:bodyPr>
          <a:lstStyle/>
          <a:p>
            <a:pPr lvl="0" indent="0" fontAlgn="base">
              <a:lnSpc>
                <a:spcPct val="150000"/>
              </a:lnSpc>
            </a:pPr>
            <a:r>
              <a:rPr lang="zh-CN" altLang="en-US" sz="2800" strike="noStrike" noProof="1">
                <a:solidFill>
                  <a:schemeClr val="accent6">
                    <a:lumMod val="50000"/>
                  </a:schemeClr>
                </a:solidFill>
                <a:latin typeface="微软雅黑" pitchFamily="34" charset="-122"/>
                <a:ea typeface="微软雅黑" panose="020B0503020204020204" pitchFamily="34" charset="-122"/>
                <a:cs typeface="微软雅黑" panose="020B0503020204020204" pitchFamily="34" charset="-122"/>
              </a:rPr>
              <a:t>（</a:t>
            </a:r>
            <a:r>
              <a:rPr lang="en-US" altLang="zh-CN" sz="2800" strike="noStrike" noProof="1">
                <a:solidFill>
                  <a:schemeClr val="accent6">
                    <a:lumMod val="50000"/>
                  </a:schemeClr>
                </a:solidFill>
                <a:latin typeface="微软雅黑" pitchFamily="34" charset="-122"/>
                <a:ea typeface="微软雅黑" panose="020B0503020204020204" pitchFamily="34" charset="-122"/>
                <a:cs typeface="微软雅黑" panose="020B0503020204020204" pitchFamily="34" charset="-122"/>
              </a:rPr>
              <a:t>1</a:t>
            </a:r>
            <a:r>
              <a:rPr lang="zh-CN" altLang="en-US" sz="2800" strike="noStrike" noProof="1">
                <a:solidFill>
                  <a:schemeClr val="accent6">
                    <a:lumMod val="50000"/>
                  </a:schemeClr>
                </a:solidFill>
                <a:latin typeface="微软雅黑" pitchFamily="34" charset="-122"/>
                <a:ea typeface="微软雅黑" panose="020B0503020204020204" pitchFamily="34" charset="-122"/>
                <a:cs typeface="微软雅黑" panose="020B0503020204020204" pitchFamily="34" charset="-122"/>
              </a:rPr>
              <a:t>）紫外线的特征：</a:t>
            </a:r>
          </a:p>
          <a:p>
            <a:pPr lvl="0" indent="0" fontAlgn="base">
              <a:lnSpc>
                <a:spcPct val="150000"/>
              </a:lnSpc>
            </a:pPr>
            <a:r>
              <a:rPr lang="en-US" altLang="zh-CN" sz="2800" strike="noStrike" noProof="1">
                <a:solidFill>
                  <a:schemeClr val="accent6">
                    <a:lumMod val="50000"/>
                  </a:schemeClr>
                </a:solidFill>
                <a:latin typeface="微软雅黑" pitchFamily="34" charset="-122"/>
                <a:ea typeface="微软雅黑" panose="020B0503020204020204" pitchFamily="34" charset="-122"/>
                <a:cs typeface="微软雅黑" panose="020B0503020204020204" pitchFamily="34" charset="-122"/>
              </a:rPr>
              <a:t>      </a:t>
            </a:r>
            <a:r>
              <a:rPr lang="zh-CN" altLang="en-US" sz="2800" strike="noStrike" noProof="1">
                <a:solidFill>
                  <a:schemeClr val="accent6">
                    <a:lumMod val="50000"/>
                  </a:schemeClr>
                </a:solidFill>
                <a:latin typeface="微软雅黑" pitchFamily="34" charset="-122"/>
                <a:ea typeface="微软雅黑" panose="020B0503020204020204" pitchFamily="34" charset="-122"/>
                <a:cs typeface="微软雅黑" panose="020B0503020204020204" pitchFamily="34" charset="-122"/>
              </a:rPr>
              <a:t> </a:t>
            </a:r>
            <a:r>
              <a:rPr lang="en-US" altLang="zh-CN" sz="2800" strike="noStrike" noProof="1">
                <a:solidFill>
                  <a:schemeClr val="accent6">
                    <a:lumMod val="50000"/>
                  </a:schemeClr>
                </a:solidFill>
                <a:latin typeface="微软雅黑" pitchFamily="34" charset="-122"/>
                <a:ea typeface="微软雅黑" panose="020B0503020204020204" pitchFamily="34" charset="-122"/>
                <a:cs typeface="微软雅黑" panose="020B0503020204020204" pitchFamily="34" charset="-122"/>
              </a:rPr>
              <a:t>      </a:t>
            </a:r>
            <a:r>
              <a:rPr lang="zh-CN" altLang="en-US" sz="2800" strike="noStrike" noProof="1">
                <a:solidFill>
                  <a:schemeClr val="accent6">
                    <a:lumMod val="50000"/>
                  </a:schemeClr>
                </a:solidFill>
                <a:latin typeface="微软雅黑" pitchFamily="34" charset="-122"/>
                <a:ea typeface="微软雅黑" panose="020B0503020204020204" pitchFamily="34" charset="-122"/>
                <a:cs typeface="微软雅黑" panose="020B0503020204020204" pitchFamily="34" charset="-122"/>
              </a:rPr>
              <a:t> </a:t>
            </a:r>
          </a:p>
        </p:txBody>
      </p:sp>
      <p:sp>
        <p:nvSpPr>
          <p:cNvPr id="26626" name="文本框 4103"/>
          <p:cNvSpPr txBox="1"/>
          <p:nvPr>
            <p:custDataLst>
              <p:tags r:id="rId2"/>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
        <p:nvSpPr>
          <p:cNvPr id="2" name="文本框 1"/>
          <p:cNvSpPr txBox="1"/>
          <p:nvPr>
            <p:custDataLst>
              <p:tags r:id="rId3"/>
            </p:custDataLst>
          </p:nvPr>
        </p:nvSpPr>
        <p:spPr>
          <a:xfrm>
            <a:off x="1973955" y="1680050"/>
            <a:ext cx="5028735" cy="735358"/>
          </a:xfrm>
          <a:prstGeom prst="rect">
            <a:avLst/>
          </a:prstGeom>
          <a:noFill/>
          <a:ln w="9525">
            <a:noFill/>
          </a:ln>
        </p:spPr>
        <p:txBody>
          <a:bodyPr wrap="square" anchor="t">
            <a:spAutoFit/>
          </a:bodyPr>
          <a:lstStyle/>
          <a:p>
            <a:pPr>
              <a:lnSpc>
                <a:spcPct val="150000"/>
              </a:lnSpc>
            </a:pPr>
            <a:r>
              <a:rPr lang="en-US" altLang="zh-CN" sz="2800">
                <a:latin typeface="微软雅黑" pitchFamily="34" charset="-122"/>
                <a:ea typeface="微软雅黑" panose="020B0503020204020204" pitchFamily="34" charset="-122"/>
                <a:cs typeface="微软雅黑" panose="020B0503020204020204" pitchFamily="34" charset="-122"/>
              </a:rPr>
              <a:t>a.</a:t>
            </a:r>
            <a:r>
              <a:rPr lang="zh-CN" altLang="en-US" sz="2800">
                <a:latin typeface="微软雅黑" pitchFamily="34" charset="-122"/>
                <a:ea typeface="微软雅黑" panose="020B0503020204020204" pitchFamily="34" charset="-122"/>
                <a:cs typeface="微软雅黑" panose="020B0503020204020204" pitchFamily="34" charset="-122"/>
              </a:rPr>
              <a:t>化学作用</a:t>
            </a:r>
          </a:p>
        </p:txBody>
      </p:sp>
      <p:sp>
        <p:nvSpPr>
          <p:cNvPr id="3" name="文本框 2"/>
          <p:cNvSpPr txBox="1"/>
          <p:nvPr>
            <p:custDataLst>
              <p:tags r:id="rId4"/>
            </p:custDataLst>
          </p:nvPr>
        </p:nvSpPr>
        <p:spPr>
          <a:xfrm>
            <a:off x="1973955" y="2585788"/>
            <a:ext cx="5028735" cy="735358"/>
          </a:xfrm>
          <a:prstGeom prst="rect">
            <a:avLst/>
          </a:prstGeom>
          <a:noFill/>
          <a:ln w="9525">
            <a:noFill/>
          </a:ln>
        </p:spPr>
        <p:txBody>
          <a:bodyPr wrap="square" anchor="t">
            <a:spAutoFit/>
          </a:bodyPr>
          <a:lstStyle/>
          <a:p>
            <a:pPr>
              <a:lnSpc>
                <a:spcPct val="150000"/>
              </a:lnSpc>
            </a:pPr>
            <a:r>
              <a:rPr lang="en-US" altLang="zh-CN" sz="2800">
                <a:latin typeface="微软雅黑" pitchFamily="34" charset="-122"/>
                <a:ea typeface="微软雅黑" panose="020B0503020204020204" pitchFamily="34" charset="-122"/>
                <a:cs typeface="微软雅黑" panose="020B0503020204020204" pitchFamily="34" charset="-122"/>
                <a:sym typeface="宋体" panose="02010600030101010101" pitchFamily="2" charset="-122"/>
              </a:rPr>
              <a:t>b.</a:t>
            </a:r>
            <a:r>
              <a:rPr lang="zh-CN" altLang="en-US" sz="2800">
                <a:latin typeface="微软雅黑" pitchFamily="34" charset="-122"/>
                <a:ea typeface="微软雅黑" panose="020B0503020204020204" pitchFamily="34" charset="-122"/>
                <a:cs typeface="微软雅黑" panose="020B0503020204020204" pitchFamily="34" charset="-122"/>
                <a:sym typeface="宋体" panose="02010600030101010101" pitchFamily="2" charset="-122"/>
              </a:rPr>
              <a:t>荧光效应</a:t>
            </a:r>
          </a:p>
        </p:txBody>
      </p:sp>
      <p:sp>
        <p:nvSpPr>
          <p:cNvPr id="4" name="文本框 3"/>
          <p:cNvSpPr txBox="1"/>
          <p:nvPr>
            <p:custDataLst>
              <p:tags r:id="rId5"/>
            </p:custDataLst>
          </p:nvPr>
        </p:nvSpPr>
        <p:spPr>
          <a:xfrm>
            <a:off x="1973955" y="3580199"/>
            <a:ext cx="5028735" cy="735358"/>
          </a:xfrm>
          <a:prstGeom prst="rect">
            <a:avLst/>
          </a:prstGeom>
          <a:noFill/>
          <a:ln w="9525">
            <a:noFill/>
          </a:ln>
        </p:spPr>
        <p:txBody>
          <a:bodyPr wrap="square" anchor="t">
            <a:spAutoFit/>
          </a:bodyPr>
          <a:lstStyle/>
          <a:p>
            <a:pPr>
              <a:lnSpc>
                <a:spcPct val="150000"/>
              </a:lnSpc>
            </a:pPr>
            <a:r>
              <a:rPr lang="en-US" altLang="zh-CN" sz="2800">
                <a:latin typeface="微软雅黑" pitchFamily="34" charset="-122"/>
                <a:ea typeface="微软雅黑" panose="020B0503020204020204" pitchFamily="34" charset="-122"/>
                <a:cs typeface="微软雅黑" panose="020B0503020204020204" pitchFamily="34" charset="-122"/>
                <a:sym typeface="宋体" panose="02010600030101010101" pitchFamily="2" charset="-122"/>
              </a:rPr>
              <a:t>c.</a:t>
            </a:r>
            <a:r>
              <a:rPr lang="zh-CN" altLang="en-US" sz="2800">
                <a:latin typeface="微软雅黑" pitchFamily="34" charset="-122"/>
                <a:ea typeface="微软雅黑" panose="020B0503020204020204" pitchFamily="34" charset="-122"/>
                <a:cs typeface="微软雅黑" panose="020B0503020204020204" pitchFamily="34" charset="-122"/>
                <a:sym typeface="宋体" panose="02010600030101010101" pitchFamily="2" charset="-122"/>
              </a:rPr>
              <a:t>生理作用</a:t>
            </a:r>
          </a:p>
        </p:txBody>
      </p:sp>
    </p:spTree>
    <p:extLst>
      <p:ext uri="{BB962C8B-B14F-4D97-AF65-F5344CB8AC3E}">
        <p14:creationId xmlns:p14="http://schemas.microsoft.com/office/powerpoint/2010/main" val="808882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p:nvPr>
            <p:custDataLst>
              <p:tags r:id="rId1"/>
            </p:custDataLst>
          </p:nvPr>
        </p:nvSpPr>
        <p:spPr>
          <a:xfrm>
            <a:off x="680674" y="1743388"/>
            <a:ext cx="10226607" cy="2024926"/>
          </a:xfrm>
          <a:prstGeom prst="rect">
            <a:avLst/>
          </a:prstGeom>
          <a:noFill/>
          <a:ln w="9525">
            <a:noFill/>
          </a:ln>
        </p:spPr>
        <p:txBody>
          <a:bodyPr wrap="square" anchor="t">
            <a:spAutoFit/>
          </a:bodyPr>
          <a:lstStyle/>
          <a:p>
            <a:pPr>
              <a:lnSpc>
                <a:spcPct val="150000"/>
              </a:lnSpc>
            </a:pPr>
            <a:r>
              <a:rPr lang="en-US" altLang="zh-CN" sz="2800">
                <a:latin typeface="宋体" panose="02010600030101010101" pitchFamily="2" charset="-122"/>
                <a:ea typeface="宋体" panose="02010600030101010101" pitchFamily="2" charset="-122"/>
              </a:rPr>
              <a:t>    </a:t>
            </a:r>
            <a:r>
              <a:rPr lang="zh-CN" altLang="en-US" sz="2800">
                <a:latin typeface="微软雅黑" pitchFamily="34" charset="-122"/>
                <a:ea typeface="微软雅黑" panose="020B0503020204020204" pitchFamily="34" charset="-122"/>
                <a:cs typeface="微软雅黑" panose="020B0503020204020204" pitchFamily="34" charset="-122"/>
              </a:rPr>
              <a:t>适当照射紫外线，有助于人体</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合成维生素</a:t>
            </a:r>
            <a:r>
              <a:rPr lang="en-US" altLang="en-US" sz="2800">
                <a:solidFill>
                  <a:srgbClr val="FF0000"/>
                </a:solidFill>
                <a:latin typeface="微软雅黑" pitchFamily="34" charset="-122"/>
                <a:ea typeface="微软雅黑" panose="020B0503020204020204" pitchFamily="34" charset="-122"/>
                <a:cs typeface="微软雅黑" panose="020B0503020204020204" pitchFamily="34" charset="-122"/>
              </a:rPr>
              <a:t>D</a:t>
            </a:r>
            <a:r>
              <a:rPr lang="zh-CN" altLang="en-US" sz="2800">
                <a:latin typeface="微软雅黑" pitchFamily="34" charset="-122"/>
                <a:ea typeface="微软雅黑" panose="020B0503020204020204" pitchFamily="34" charset="-122"/>
                <a:cs typeface="微软雅黑" panose="020B0503020204020204" pitchFamily="34" charset="-122"/>
              </a:rPr>
              <a:t>，维生素</a:t>
            </a:r>
            <a:r>
              <a:rPr lang="en-US" altLang="en-US" sz="2800">
                <a:latin typeface="微软雅黑" pitchFamily="34" charset="-122"/>
                <a:ea typeface="微软雅黑" panose="020B0503020204020204" pitchFamily="34" charset="-122"/>
                <a:cs typeface="微软雅黑" panose="020B0503020204020204" pitchFamily="34" charset="-122"/>
              </a:rPr>
              <a:t>D</a:t>
            </a:r>
            <a:r>
              <a:rPr lang="zh-CN" altLang="en-US" sz="2800">
                <a:latin typeface="微软雅黑" pitchFamily="34" charset="-122"/>
                <a:ea typeface="微软雅黑" panose="020B0503020204020204" pitchFamily="34" charset="-122"/>
                <a:cs typeface="微软雅黑" panose="020B0503020204020204" pitchFamily="34" charset="-122"/>
              </a:rPr>
              <a:t>能</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促进身体对钙的吸收</a:t>
            </a:r>
            <a:r>
              <a:rPr lang="zh-CN" altLang="en-US" sz="2800">
                <a:latin typeface="微软雅黑" pitchFamily="34" charset="-122"/>
                <a:ea typeface="微软雅黑" panose="020B0503020204020204" pitchFamily="34" charset="-122"/>
                <a:cs typeface="微软雅黑" panose="020B0503020204020204" pitchFamily="34" charset="-122"/>
              </a:rPr>
              <a:t>，对于骨骼的生长和身体健康的许多方面都有好处。</a:t>
            </a:r>
          </a:p>
        </p:txBody>
      </p:sp>
      <p:sp>
        <p:nvSpPr>
          <p:cNvPr id="22532" name="Text Box 4"/>
          <p:cNvSpPr txBox="1"/>
          <p:nvPr>
            <p:custDataLst>
              <p:tags r:id="rId2"/>
            </p:custDataLst>
          </p:nvPr>
        </p:nvSpPr>
        <p:spPr>
          <a:xfrm>
            <a:off x="497100" y="848734"/>
            <a:ext cx="10012091" cy="649218"/>
          </a:xfrm>
          <a:prstGeom prst="rect">
            <a:avLst/>
          </a:prstGeom>
          <a:noFill/>
          <a:ln w="9525">
            <a:noFill/>
          </a:ln>
        </p:spPr>
        <p:txBody>
          <a:bodyPr wrap="square" anchor="t">
            <a:spAutoFit/>
          </a:bodyPr>
          <a:lstStyle/>
          <a:p>
            <a:pPr>
              <a:lnSpc>
                <a:spcPct val="130000"/>
              </a:lnSpc>
              <a:buClr>
                <a:srgbClr val="9900CC"/>
              </a:buClr>
              <a:buFont typeface="Wingdings" panose="05000000000000000000" pitchFamily="2" charset="2"/>
            </a:pPr>
            <a:r>
              <a:rPr lang="zh-CN" altLang="en-US" sz="2800">
                <a:solidFill>
                  <a:srgbClr val="0000FF"/>
                </a:solidFill>
                <a:latin typeface="微软雅黑" pitchFamily="34" charset="-122"/>
                <a:ea typeface="微软雅黑" panose="020B0503020204020204" pitchFamily="34" charset="-122"/>
                <a:cs typeface="微软雅黑" panose="020B0503020204020204" pitchFamily="34" charset="-122"/>
              </a:rPr>
              <a:t>①紫外线可以促进人体维生素</a:t>
            </a:r>
            <a:r>
              <a:rPr lang="en-US" altLang="zh-CN" sz="2800">
                <a:solidFill>
                  <a:srgbClr val="0000FF"/>
                </a:solidFill>
                <a:latin typeface="微软雅黑" pitchFamily="34" charset="-122"/>
                <a:ea typeface="微软雅黑" panose="020B0503020204020204" pitchFamily="34" charset="-122"/>
                <a:cs typeface="微软雅黑" panose="020B0503020204020204" pitchFamily="34" charset="-122"/>
              </a:rPr>
              <a:t>D</a:t>
            </a:r>
            <a:r>
              <a:rPr lang="zh-CN" altLang="en-US" sz="2800">
                <a:solidFill>
                  <a:srgbClr val="0000FF"/>
                </a:solidFill>
                <a:latin typeface="微软雅黑" pitchFamily="34" charset="-122"/>
                <a:ea typeface="微软雅黑" panose="020B0503020204020204" pitchFamily="34" charset="-122"/>
                <a:cs typeface="微软雅黑" panose="020B0503020204020204" pitchFamily="34" charset="-122"/>
              </a:rPr>
              <a:t>的合成</a:t>
            </a:r>
          </a:p>
        </p:txBody>
      </p:sp>
      <p:sp>
        <p:nvSpPr>
          <p:cNvPr id="27651" name="文本框 4103"/>
          <p:cNvSpPr txBox="1"/>
          <p:nvPr>
            <p:custDataLst>
              <p:tags r:id="rId3"/>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2512228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animEffect transition="in" filter="fade">
                                      <p:cBhvr>
                                        <p:cTn id="9" dur="500"/>
                                        <p:tgtEl>
                                          <p:spTgt spid="22532"/>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fade">
                                      <p:cBhvr>
                                        <p:cTn id="15"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p:nvPr>
            <p:custDataLst>
              <p:tags r:id="rId1"/>
            </p:custDataLst>
          </p:nvPr>
        </p:nvSpPr>
        <p:spPr>
          <a:xfrm>
            <a:off x="608482" y="1076751"/>
            <a:ext cx="7392529" cy="520958"/>
          </a:xfrm>
          <a:prstGeom prst="rect">
            <a:avLst/>
          </a:prstGeom>
          <a:noFill/>
          <a:ln w="9525">
            <a:noFill/>
          </a:ln>
        </p:spPr>
        <p:txBody>
          <a:bodyPr anchor="t"/>
          <a:lstStyle/>
          <a:p>
            <a:r>
              <a:rPr lang="zh-CN" altLang="en-US" sz="2800">
                <a:solidFill>
                  <a:srgbClr val="0000FF"/>
                </a:solidFill>
                <a:latin typeface="微软雅黑" pitchFamily="34" charset="-122"/>
                <a:ea typeface="微软雅黑" panose="020B0503020204020204" pitchFamily="34" charset="-122"/>
              </a:rPr>
              <a:t>②紫外线消毒灭菌</a:t>
            </a:r>
          </a:p>
        </p:txBody>
      </p:sp>
      <p:pic>
        <p:nvPicPr>
          <p:cNvPr id="28674" name="Picture 5" descr="u=2458110263,441668252&amp;fm=0&amp;gp=-44">
            <a:hlinkClick r:id="rId8"/>
          </p:cNvPr>
          <p:cNvPicPr>
            <a:picLocks noChangeAspect="1"/>
          </p:cNvPicPr>
          <p:nvPr>
            <p:custDataLst>
              <p:tags r:id="rId2"/>
            </p:custDataLst>
          </p:nvPr>
        </p:nvPicPr>
        <p:blipFill>
          <a:blip r:embed="rId9"/>
          <a:stretch>
            <a:fillRect/>
          </a:stretch>
        </p:blipFill>
        <p:spPr>
          <a:xfrm>
            <a:off x="5567087" y="2558868"/>
            <a:ext cx="5538208" cy="2261178"/>
          </a:xfrm>
          <a:prstGeom prst="rect">
            <a:avLst/>
          </a:prstGeom>
          <a:noFill/>
          <a:ln w="9525">
            <a:noFill/>
          </a:ln>
        </p:spPr>
      </p:pic>
      <p:sp>
        <p:nvSpPr>
          <p:cNvPr id="28675" name="Rectangle 2"/>
          <p:cNvSpPr txBox="1"/>
          <p:nvPr>
            <p:custDataLst>
              <p:tags r:id="rId3"/>
            </p:custDataLst>
          </p:nvPr>
        </p:nvSpPr>
        <p:spPr>
          <a:xfrm>
            <a:off x="653860" y="5063898"/>
            <a:ext cx="3881903" cy="519374"/>
          </a:xfrm>
          <a:prstGeom prst="rect">
            <a:avLst/>
          </a:prstGeom>
          <a:noFill/>
          <a:ln w="9525">
            <a:noFill/>
          </a:ln>
        </p:spPr>
        <p:txBody>
          <a:bodyPr anchor="t"/>
          <a:lstStyle/>
          <a:p>
            <a:r>
              <a:rPr lang="zh-CN" altLang="en-US" sz="2800">
                <a:solidFill>
                  <a:schemeClr val="tx2"/>
                </a:solidFill>
                <a:latin typeface="微软雅黑" pitchFamily="34" charset="-122"/>
                <a:ea typeface="微软雅黑" panose="020B0503020204020204" pitchFamily="34" charset="-122"/>
              </a:rPr>
              <a:t>紫外线消毒柜</a:t>
            </a:r>
          </a:p>
        </p:txBody>
      </p:sp>
      <p:pic>
        <p:nvPicPr>
          <p:cNvPr id="28676" name="图片 25605" descr="消毒柜2"/>
          <p:cNvPicPr>
            <a:picLocks noChangeAspect="1"/>
          </p:cNvPicPr>
          <p:nvPr>
            <p:custDataLst>
              <p:tags r:id="rId4"/>
            </p:custDataLst>
          </p:nvPr>
        </p:nvPicPr>
        <p:blipFill>
          <a:blip r:embed="rId10"/>
          <a:stretch>
            <a:fillRect/>
          </a:stretch>
        </p:blipFill>
        <p:spPr>
          <a:xfrm>
            <a:off x="866312" y="1966655"/>
            <a:ext cx="4913227" cy="2992735"/>
          </a:xfrm>
          <a:prstGeom prst="rect">
            <a:avLst/>
          </a:prstGeom>
          <a:noFill/>
          <a:ln w="9525">
            <a:noFill/>
          </a:ln>
        </p:spPr>
      </p:pic>
      <p:sp>
        <p:nvSpPr>
          <p:cNvPr id="28677" name="Rectangle 2"/>
          <p:cNvSpPr txBox="1"/>
          <p:nvPr>
            <p:custDataLst>
              <p:tags r:id="rId5"/>
            </p:custDataLst>
          </p:nvPr>
        </p:nvSpPr>
        <p:spPr>
          <a:xfrm>
            <a:off x="6408647" y="1966655"/>
            <a:ext cx="3881903" cy="519374"/>
          </a:xfrm>
          <a:prstGeom prst="rect">
            <a:avLst/>
          </a:prstGeom>
          <a:noFill/>
          <a:ln w="9525">
            <a:noFill/>
          </a:ln>
        </p:spPr>
        <p:txBody>
          <a:bodyPr anchor="t"/>
          <a:lstStyle/>
          <a:p>
            <a:r>
              <a:rPr lang="zh-CN" altLang="en-US" sz="2800">
                <a:solidFill>
                  <a:schemeClr val="tx2"/>
                </a:solidFill>
                <a:latin typeface="微软雅黑" pitchFamily="34" charset="-122"/>
                <a:ea typeface="微软雅黑" panose="020B0503020204020204" pitchFamily="34" charset="-122"/>
              </a:rPr>
              <a:t>紫外线灭菌灯</a:t>
            </a:r>
          </a:p>
        </p:txBody>
      </p:sp>
      <p:sp>
        <p:nvSpPr>
          <p:cNvPr id="28678" name="文本框 4103"/>
          <p:cNvSpPr txBox="1"/>
          <p:nvPr>
            <p:custDataLst>
              <p:tags r:id="rId6"/>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3642239850"/>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p:nvPr>
            <p:custDataLst>
              <p:tags r:id="rId1"/>
            </p:custDataLst>
          </p:nvPr>
        </p:nvSpPr>
        <p:spPr>
          <a:xfrm>
            <a:off x="996259" y="3995065"/>
            <a:ext cx="9603687" cy="1212640"/>
          </a:xfrm>
          <a:prstGeom prst="rect">
            <a:avLst/>
          </a:prstGeom>
          <a:noFill/>
          <a:ln w="9525">
            <a:noFill/>
          </a:ln>
        </p:spPr>
        <p:txBody>
          <a:bodyPr anchor="t">
            <a:spAutoFit/>
          </a:bodyPr>
          <a:lstStyle/>
          <a:p>
            <a:pPr eaLnBrk="0" hangingPunct="0">
              <a:lnSpc>
                <a:spcPct val="130000"/>
              </a:lnSpc>
              <a:spcBef>
                <a:spcPts val="50"/>
              </a:spcBef>
            </a:pPr>
            <a:r>
              <a:rPr lang="en-US" altLang="zh-CN" sz="2800">
                <a:solidFill>
                  <a:srgbClr val="FF0000"/>
                </a:solidFill>
                <a:latin typeface="宋体" panose="02010600030101010101" pitchFamily="2" charset="-122"/>
                <a:ea typeface="宋体" panose="02010600030101010101" pitchFamily="2" charset="-122"/>
              </a:rPr>
              <a:t>  </a:t>
            </a:r>
            <a:r>
              <a:rPr lang="en-US" altLang="zh-CN" sz="2800" b="1">
                <a:solidFill>
                  <a:schemeClr val="tx1"/>
                </a:solidFill>
                <a:latin typeface="微软雅黑" pitchFamily="34" charset="-122"/>
                <a:ea typeface="微软雅黑" panose="020B0503020204020204" pitchFamily="34" charset="-122"/>
                <a:cs typeface="微软雅黑" panose="020B0503020204020204" pitchFamily="34" charset="-122"/>
              </a:rPr>
              <a:t>  </a:t>
            </a:r>
            <a:r>
              <a:rPr lang="zh-CN" altLang="en-US" sz="2800" b="1">
                <a:solidFill>
                  <a:schemeClr val="tx1"/>
                </a:solidFill>
                <a:latin typeface="微软雅黑" pitchFamily="34" charset="-122"/>
                <a:ea typeface="微软雅黑" panose="020B0503020204020204" pitchFamily="34" charset="-122"/>
                <a:cs typeface="微软雅黑" panose="020B0503020204020204" pitchFamily="34" charset="-122"/>
              </a:rPr>
              <a:t>紫外线灯看起来是淡蓝色的，那是因为除了紫外线，它还发出少量蓝光和紫光。紫外线本身是看不见的。</a:t>
            </a:r>
          </a:p>
        </p:txBody>
      </p:sp>
      <p:pic>
        <p:nvPicPr>
          <p:cNvPr id="24580" name="Picture 4"/>
          <p:cNvPicPr>
            <a:picLocks noChangeAspect="1"/>
          </p:cNvPicPr>
          <p:nvPr>
            <p:custDataLst>
              <p:tags r:id="rId2"/>
            </p:custDataLst>
          </p:nvPr>
        </p:nvPicPr>
        <p:blipFill>
          <a:blip r:embed="rId5"/>
          <a:srcRect t="6956"/>
          <a:stretch>
            <a:fillRect/>
          </a:stretch>
        </p:blipFill>
        <p:spPr>
          <a:xfrm>
            <a:off x="678612" y="1176510"/>
            <a:ext cx="10599945" cy="2321349"/>
          </a:xfrm>
          <a:prstGeom prst="rect">
            <a:avLst/>
          </a:prstGeom>
          <a:noFill/>
          <a:ln w="9525">
            <a:noFill/>
          </a:ln>
        </p:spPr>
      </p:pic>
      <p:sp>
        <p:nvSpPr>
          <p:cNvPr id="29699" name="文本框 4103"/>
          <p:cNvSpPr txBox="1"/>
          <p:nvPr>
            <p:custDataLst>
              <p:tags r:id="rId3"/>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1962017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down)">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579"/>
                                        </p:tgtEl>
                                        <p:attrNameLst>
                                          <p:attrName>style.visibility</p:attrName>
                                        </p:attrNameLst>
                                      </p:cBhvr>
                                      <p:to>
                                        <p:strVal val="visible"/>
                                      </p:to>
                                    </p:set>
                                    <p:animEffect transition="in" filter="fade">
                                      <p:cBhvr>
                                        <p:cTn id="13" dur="1000"/>
                                        <p:tgtEl>
                                          <p:spTgt spid="24579"/>
                                        </p:tgtEl>
                                      </p:cBhvr>
                                    </p:animEffect>
                                    <p:anim calcmode="lin" valueType="num">
                                      <p:cBhvr>
                                        <p:cTn id="14" dur="1000" fill="hold"/>
                                        <p:tgtEl>
                                          <p:spTgt spid="24579"/>
                                        </p:tgtEl>
                                        <p:attrNameLst>
                                          <p:attrName>ppt_x</p:attrName>
                                        </p:attrNameLst>
                                      </p:cBhvr>
                                      <p:tavLst>
                                        <p:tav tm="0">
                                          <p:val>
                                            <p:strVal val="#ppt_x"/>
                                          </p:val>
                                        </p:tav>
                                        <p:tav tm="100000">
                                          <p:val>
                                            <p:strVal val="#ppt_x"/>
                                          </p:val>
                                        </p:tav>
                                      </p:tavLst>
                                    </p:anim>
                                    <p:anim calcmode="lin" valueType="num">
                                      <p:cBhvr>
                                        <p:cTn id="15" dur="1000" fill="hold"/>
                                        <p:tgtEl>
                                          <p:spTgt spid="24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p:nvPr>
            <p:custDataLst>
              <p:tags r:id="rId1"/>
            </p:custDataLst>
          </p:nvPr>
        </p:nvSpPr>
        <p:spPr>
          <a:xfrm>
            <a:off x="325898" y="951659"/>
            <a:ext cx="6924309" cy="520641"/>
          </a:xfrm>
          <a:prstGeom prst="rect">
            <a:avLst/>
          </a:prstGeom>
          <a:noFill/>
          <a:ln w="9525">
            <a:noFill/>
          </a:ln>
        </p:spPr>
        <p:txBody>
          <a:bodyPr anchor="t">
            <a:spAutoFit/>
          </a:bodyPr>
          <a:lstStyle/>
          <a:p>
            <a:pPr>
              <a:buClr>
                <a:srgbClr val="9900CC"/>
              </a:buClr>
              <a:buFont typeface="Wingdings" panose="05000000000000000000" pitchFamily="2" charset="2"/>
            </a:pPr>
            <a:r>
              <a:rPr lang="zh-CN" altLang="en-US" sz="2800">
                <a:solidFill>
                  <a:srgbClr val="0000FF"/>
                </a:solidFill>
                <a:latin typeface="微软雅黑" pitchFamily="34" charset="-122"/>
                <a:ea typeface="微软雅黑" panose="020B0503020204020204" pitchFamily="34" charset="-122"/>
              </a:rPr>
              <a:t>③紫外线能使荧光物质发光</a:t>
            </a:r>
          </a:p>
        </p:txBody>
      </p:sp>
      <p:pic>
        <p:nvPicPr>
          <p:cNvPr id="30722" name="Picture 4" descr="3-图片-34验钞机"/>
          <p:cNvPicPr>
            <a:picLocks noGrp="1" noChangeAspect="1"/>
          </p:cNvPicPr>
          <p:nvPr>
            <p:ph idx="4294967295"/>
            <p:custDataLst>
              <p:tags r:id="rId2"/>
            </p:custDataLst>
          </p:nvPr>
        </p:nvPicPr>
        <p:blipFill>
          <a:blip r:embed="rId6"/>
          <a:stretch>
            <a:fillRect/>
          </a:stretch>
        </p:blipFill>
        <p:spPr>
          <a:xfrm>
            <a:off x="1751188" y="2498697"/>
            <a:ext cx="8067014" cy="3222337"/>
          </a:xfrm>
          <a:prstGeom prst="rect">
            <a:avLst/>
          </a:prstGeom>
          <a:noFill/>
          <a:ln w="9525">
            <a:noFill/>
          </a:ln>
        </p:spPr>
      </p:pic>
      <p:sp>
        <p:nvSpPr>
          <p:cNvPr id="25605" name="Text Box 5"/>
          <p:cNvSpPr txBox="1"/>
          <p:nvPr>
            <p:custDataLst>
              <p:tags r:id="rId3"/>
            </p:custDataLst>
          </p:nvPr>
        </p:nvSpPr>
        <p:spPr>
          <a:xfrm>
            <a:off x="344463" y="1646797"/>
            <a:ext cx="10880465" cy="649218"/>
          </a:xfrm>
          <a:prstGeom prst="rect">
            <a:avLst/>
          </a:prstGeom>
          <a:noFill/>
          <a:ln w="9525">
            <a:noFill/>
          </a:ln>
        </p:spPr>
        <p:txBody>
          <a:bodyPr wrap="square" anchor="t">
            <a:spAutoFit/>
          </a:bodyPr>
          <a:lstStyle/>
          <a:p>
            <a:pPr>
              <a:lnSpc>
                <a:spcPct val="130000"/>
              </a:lnSpc>
            </a:pPr>
            <a:r>
              <a:rPr lang="zh-CN" altLang="en-US" sz="2800">
                <a:latin typeface="微软雅黑" pitchFamily="34" charset="-122"/>
                <a:ea typeface="微软雅黑" panose="020B0503020204020204" pitchFamily="34" charset="-122"/>
              </a:rPr>
              <a:t>验钞机原理：</a:t>
            </a:r>
            <a:r>
              <a:rPr lang="zh-CN" altLang="en-US" sz="2800">
                <a:solidFill>
                  <a:srgbClr val="FF0000"/>
                </a:solidFill>
                <a:latin typeface="微软雅黑" pitchFamily="34" charset="-122"/>
                <a:ea typeface="微软雅黑" panose="020B0503020204020204" pitchFamily="34" charset="-122"/>
              </a:rPr>
              <a:t>荧光物质在紫外线照射下能发光</a:t>
            </a:r>
          </a:p>
        </p:txBody>
      </p:sp>
      <p:sp>
        <p:nvSpPr>
          <p:cNvPr id="30724" name="文本框 4103"/>
          <p:cNvSpPr txBox="1"/>
          <p:nvPr>
            <p:custDataLst>
              <p:tags r:id="rId4"/>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3511877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animEffect transition="in" filter="fade">
                                      <p:cBhvr>
                                        <p:cTn id="9" dur="500"/>
                                        <p:tgtEl>
                                          <p:spTgt spid="25603"/>
                                        </p:tgtEl>
                                      </p:cBhvr>
                                    </p:animEffect>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dissolve">
                                      <p:cBhvr>
                                        <p:cTn id="15" dur="500"/>
                                        <p:tgtEl>
                                          <p:spTgt spid="30722"/>
                                        </p:tgtEl>
                                      </p:cBhvr>
                                    </p:animEffect>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605"/>
                                        </p:tgtEl>
                                        <p:attrNameLst>
                                          <p:attrName>style.visibility</p:attrName>
                                        </p:attrNameLst>
                                      </p:cBhvr>
                                      <p:to>
                                        <p:strVal val="visible"/>
                                      </p:to>
                                    </p:set>
                                    <p:animEffect transition="in" filter="fade">
                                      <p:cBhvr>
                                        <p:cTn id="21"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txBox="1"/>
          <p:nvPr>
            <p:custDataLst>
              <p:tags r:id="rId1"/>
            </p:custDataLst>
          </p:nvPr>
        </p:nvSpPr>
        <p:spPr>
          <a:xfrm>
            <a:off x="317648" y="517792"/>
            <a:ext cx="10676264" cy="1597708"/>
          </a:xfrm>
          <a:prstGeom prst="rect">
            <a:avLst/>
          </a:prstGeom>
          <a:noFill/>
          <a:ln w="9525">
            <a:noFill/>
          </a:ln>
        </p:spPr>
        <p:txBody>
          <a:bodyPr anchor="t"/>
          <a:lstStyle/>
          <a:p>
            <a:pPr>
              <a:lnSpc>
                <a:spcPct val="125000"/>
              </a:lnSpc>
            </a:pPr>
            <a:r>
              <a:rPr lang="zh-CN" altLang="en-US" sz="2800">
                <a:latin typeface="宋体" panose="02010600030101010101" pitchFamily="2" charset="-122"/>
                <a:ea typeface="宋体" panose="02010600030101010101" pitchFamily="2" charset="-122"/>
              </a:rPr>
              <a:t>    </a:t>
            </a:r>
            <a:r>
              <a:rPr lang="zh-CN" altLang="en-US" sz="2800">
                <a:latin typeface="微软雅黑" pitchFamily="34" charset="-122"/>
                <a:ea typeface="微软雅黑" panose="020B0503020204020204" pitchFamily="34" charset="-122"/>
              </a:rPr>
              <a:t>登山运动员都要戴特制的黑色眼镜，炎炎夏日人们撑起遮阳伞，这是为什么？</a:t>
            </a:r>
          </a:p>
        </p:txBody>
      </p:sp>
      <p:pic>
        <p:nvPicPr>
          <p:cNvPr id="30722" name="Picture 3" descr="10057875_7964"/>
          <p:cNvPicPr>
            <a:picLocks noChangeAspect="1"/>
          </p:cNvPicPr>
          <p:nvPr>
            <p:custDataLst>
              <p:tags r:id="rId2"/>
            </p:custDataLst>
          </p:nvPr>
        </p:nvPicPr>
        <p:blipFill>
          <a:blip r:embed="rId9"/>
          <a:srcRect b="52489"/>
          <a:stretch>
            <a:fillRect/>
          </a:stretch>
        </p:blipFill>
        <p:spPr>
          <a:xfrm>
            <a:off x="6055521" y="1840612"/>
            <a:ext cx="4709024" cy="2606372"/>
          </a:xfrm>
          <a:prstGeom prst="rect">
            <a:avLst/>
          </a:prstGeom>
          <a:noFill/>
          <a:ln w="9525">
            <a:noFill/>
          </a:ln>
          <a:effectLst>
            <a:outerShdw blurRad="50800" dist="38100" dir="2700000" sx="101000" sy="101000" algn="tl" rotWithShape="0">
              <a:prstClr val="black">
                <a:alpha val="40000"/>
              </a:prstClr>
            </a:outerShdw>
            <a:softEdge rad="31750"/>
          </a:effectLst>
        </p:spPr>
      </p:pic>
      <p:pic>
        <p:nvPicPr>
          <p:cNvPr id="30723" name="图片 27651"/>
          <p:cNvPicPr>
            <a:picLocks noChangeAspect="1"/>
          </p:cNvPicPr>
          <p:nvPr>
            <p:custDataLst>
              <p:tags r:id="rId3"/>
            </p:custDataLst>
          </p:nvPr>
        </p:nvPicPr>
        <p:blipFill>
          <a:blip r:embed="rId10"/>
          <a:srcRect l="50172"/>
          <a:stretch>
            <a:fillRect/>
          </a:stretch>
        </p:blipFill>
        <p:spPr>
          <a:xfrm>
            <a:off x="932317" y="1841245"/>
            <a:ext cx="4303508" cy="2605738"/>
          </a:xfrm>
          <a:prstGeom prst="rect">
            <a:avLst/>
          </a:prstGeom>
          <a:noFill/>
          <a:ln w="9525">
            <a:noFill/>
          </a:ln>
          <a:effectLst>
            <a:outerShdw blurRad="50800" dist="38100" dir="2700000" sx="101000" sy="101000" algn="tl" rotWithShape="0">
              <a:prstClr val="black">
                <a:alpha val="40000"/>
              </a:prstClr>
            </a:outerShdw>
            <a:softEdge rad="31750"/>
          </a:effectLst>
        </p:spPr>
      </p:pic>
      <p:sp>
        <p:nvSpPr>
          <p:cNvPr id="31748" name="文本框 4103"/>
          <p:cNvSpPr txBox="1"/>
          <p:nvPr>
            <p:custDataLst>
              <p:tags r:id="rId4"/>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
        <p:nvSpPr>
          <p:cNvPr id="31746" name="Rectangle 3"/>
          <p:cNvSpPr/>
          <p:nvPr>
            <p:custDataLst>
              <p:tags r:id="rId5"/>
            </p:custDataLst>
          </p:nvPr>
        </p:nvSpPr>
        <p:spPr>
          <a:xfrm>
            <a:off x="864250" y="4680701"/>
            <a:ext cx="4134465" cy="523220"/>
          </a:xfrm>
          <a:prstGeom prst="rect">
            <a:avLst/>
          </a:prstGeom>
          <a:noFill/>
          <a:ln w="9525">
            <a:noFill/>
          </a:ln>
        </p:spPr>
        <p:txBody>
          <a:bodyPr wrap="none" anchor="t">
            <a:spAutoFit/>
          </a:bodyPr>
          <a:lstStyle/>
          <a:p>
            <a:r>
              <a:rPr lang="zh-CN" altLang="en-US" sz="2800">
                <a:solidFill>
                  <a:srgbClr val="FF3300"/>
                </a:solidFill>
                <a:latin typeface="微软雅黑" pitchFamily="34" charset="-122"/>
                <a:ea typeface="微软雅黑" panose="020B0503020204020204" pitchFamily="34" charset="-122"/>
              </a:rPr>
              <a:t>过量的紫外线对人体有害</a:t>
            </a:r>
          </a:p>
        </p:txBody>
      </p:sp>
      <p:sp>
        <p:nvSpPr>
          <p:cNvPr id="26626" name="Text Box 2"/>
          <p:cNvSpPr txBox="1"/>
          <p:nvPr>
            <p:custDataLst>
              <p:tags r:id="rId6"/>
            </p:custDataLst>
          </p:nvPr>
        </p:nvSpPr>
        <p:spPr>
          <a:xfrm>
            <a:off x="1000385" y="5258664"/>
            <a:ext cx="6633475" cy="520641"/>
          </a:xfrm>
          <a:prstGeom prst="rect">
            <a:avLst/>
          </a:prstGeom>
          <a:noFill/>
          <a:ln w="9525">
            <a:noFill/>
          </a:ln>
        </p:spPr>
        <p:txBody>
          <a:bodyPr anchor="t">
            <a:spAutoFit/>
          </a:bodyPr>
          <a:lstStyle/>
          <a:p>
            <a:pPr>
              <a:buClr>
                <a:srgbClr val="9900CC"/>
              </a:buClr>
              <a:buFont typeface="Wingdings" panose="05000000000000000000" pitchFamily="2" charset="2"/>
            </a:pPr>
            <a:r>
              <a:rPr lang="zh-CN" altLang="en-US" sz="2800">
                <a:latin typeface="微软雅黑" pitchFamily="34" charset="-122"/>
                <a:ea typeface="微软雅黑" panose="020B0503020204020204" pitchFamily="34" charset="-122"/>
              </a:rPr>
              <a:t>轻则使皮肤粗糙</a:t>
            </a:r>
          </a:p>
        </p:txBody>
      </p:sp>
      <p:sp>
        <p:nvSpPr>
          <p:cNvPr id="26628" name="Rectangle 4"/>
          <p:cNvSpPr/>
          <p:nvPr>
            <p:custDataLst>
              <p:tags r:id="rId7"/>
            </p:custDataLst>
          </p:nvPr>
        </p:nvSpPr>
        <p:spPr>
          <a:xfrm>
            <a:off x="1000385" y="5776454"/>
            <a:ext cx="5940425" cy="520641"/>
          </a:xfrm>
          <a:prstGeom prst="rect">
            <a:avLst/>
          </a:prstGeom>
          <a:noFill/>
          <a:ln w="9525">
            <a:noFill/>
          </a:ln>
        </p:spPr>
        <p:txBody>
          <a:bodyPr anchor="t">
            <a:spAutoFit/>
          </a:bodyPr>
          <a:lstStyle/>
          <a:p>
            <a:pPr>
              <a:buClr>
                <a:srgbClr val="9900CC"/>
              </a:buClr>
              <a:buFont typeface="Wingdings" panose="05000000000000000000" pitchFamily="2" charset="2"/>
            </a:pPr>
            <a:r>
              <a:rPr lang="zh-CN" altLang="en-US" sz="2800">
                <a:latin typeface="微软雅黑" pitchFamily="34" charset="-122"/>
                <a:ea typeface="微软雅黑" panose="020B0503020204020204" pitchFamily="34" charset="-122"/>
              </a:rPr>
              <a:t>重则引起皮肤癌</a:t>
            </a:r>
          </a:p>
        </p:txBody>
      </p:sp>
    </p:spTree>
    <p:extLst>
      <p:ext uri="{BB962C8B-B14F-4D97-AF65-F5344CB8AC3E}">
        <p14:creationId xmlns:p14="http://schemas.microsoft.com/office/powerpoint/2010/main" val="42191301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Effect transition="in" filter="slide(fromLeft)">
                                      <p:cBhvr>
                                        <p:cTn id="13" dur="500"/>
                                        <p:tgtEl>
                                          <p:spTgt spid="26626"/>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628"/>
                                        </p:tgtEl>
                                        <p:attrNameLst>
                                          <p:attrName>style.visibility</p:attrName>
                                        </p:attrNameLst>
                                      </p:cBhvr>
                                      <p:to>
                                        <p:strVal val="visible"/>
                                      </p:to>
                                    </p:set>
                                    <p:animEffect transition="in" filter="checkerboard(across)">
                                      <p:cBhvr>
                                        <p:cTn id="1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26626" grpId="0"/>
      <p:bldP spid="266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4103"/>
          <p:cNvSpPr txBox="1"/>
          <p:nvPr>
            <p:custDataLst>
              <p:tags r:id="rId1"/>
            </p:custDataLst>
          </p:nvPr>
        </p:nvSpPr>
        <p:spPr>
          <a:xfrm>
            <a:off x="138198" y="44338"/>
            <a:ext cx="1683120" cy="402674"/>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课堂小结</a:t>
            </a:r>
          </a:p>
        </p:txBody>
      </p:sp>
      <p:sp>
        <p:nvSpPr>
          <p:cNvPr id="2" name="文本框 1"/>
          <p:cNvSpPr txBox="1"/>
          <p:nvPr>
            <p:custDataLst>
              <p:tags r:id="rId2"/>
            </p:custDataLst>
          </p:nvPr>
        </p:nvSpPr>
        <p:spPr>
          <a:xfrm>
            <a:off x="680674" y="2128168"/>
            <a:ext cx="598168" cy="1569660"/>
          </a:xfrm>
          <a:prstGeom prst="rect">
            <a:avLst/>
          </a:prstGeom>
          <a:noFill/>
          <a:ln w="9525" cap="flat" cmpd="sng">
            <a:solidFill>
              <a:srgbClr val="0000FF"/>
            </a:solidFill>
            <a:prstDash val="solid"/>
            <a:round/>
            <a:headEnd type="none" w="med" len="med"/>
            <a:tailEnd type="none" w="med" len="med"/>
          </a:ln>
        </p:spPr>
        <p:txBody>
          <a:bodyPr wrap="square" anchor="t">
            <a:spAutoFit/>
          </a:bodyPr>
          <a:lstStyle/>
          <a:p>
            <a:r>
              <a:rPr lang="zh-CN" altLang="en-US" sz="2400">
                <a:latin typeface="Arial" pitchFamily="34" charset="0"/>
                <a:ea typeface="宋体" panose="02010600030101010101" pitchFamily="2" charset="-122"/>
              </a:rPr>
              <a:t>光的色散</a:t>
            </a:r>
          </a:p>
        </p:txBody>
      </p:sp>
      <p:sp>
        <p:nvSpPr>
          <p:cNvPr id="3" name="文本框 2"/>
          <p:cNvSpPr txBox="1"/>
          <p:nvPr>
            <p:custDataLst>
              <p:tags r:id="rId3"/>
            </p:custDataLst>
          </p:nvPr>
        </p:nvSpPr>
        <p:spPr>
          <a:xfrm>
            <a:off x="2186407" y="1032415"/>
            <a:ext cx="9376796" cy="459203"/>
          </a:xfrm>
          <a:prstGeom prst="rect">
            <a:avLst/>
          </a:prstGeom>
          <a:noFill/>
          <a:ln w="9525" cap="flat" cmpd="sng">
            <a:solidFill>
              <a:srgbClr val="FF0000"/>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光的色散：太阳光通过棱镜后被分解成各种颜色的光</a:t>
            </a:r>
          </a:p>
        </p:txBody>
      </p:sp>
      <p:sp>
        <p:nvSpPr>
          <p:cNvPr id="4" name="文本框 3"/>
          <p:cNvSpPr txBox="1"/>
          <p:nvPr>
            <p:custDataLst>
              <p:tags r:id="rId4"/>
            </p:custDataLst>
          </p:nvPr>
        </p:nvSpPr>
        <p:spPr>
          <a:xfrm>
            <a:off x="2186407" y="1827311"/>
            <a:ext cx="7470909" cy="459203"/>
          </a:xfrm>
          <a:prstGeom prst="rect">
            <a:avLst/>
          </a:prstGeom>
          <a:noFill/>
          <a:ln w="9525" cap="flat" cmpd="sng">
            <a:solidFill>
              <a:srgbClr val="FF0000"/>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cs typeface="微软雅黑" panose="020B0503020204020204" pitchFamily="34" charset="-122"/>
              </a:rPr>
              <a:t>可见光谱</a:t>
            </a:r>
            <a:r>
              <a:rPr lang="en-US" altLang="zh-CN" sz="2400">
                <a:latin typeface="微软雅黑" pitchFamily="34" charset="-122"/>
                <a:ea typeface="微软雅黑" panose="020B0503020204020204" pitchFamily="34" charset="-122"/>
                <a:cs typeface="微软雅黑" panose="020B0503020204020204" pitchFamily="34" charset="-122"/>
              </a:rPr>
              <a:t>:</a:t>
            </a:r>
            <a:r>
              <a:rPr lang="zh-CN" altLang="en-US" sz="2400">
                <a:latin typeface="微软雅黑" pitchFamily="34" charset="-122"/>
                <a:ea typeface="微软雅黑" panose="020B0503020204020204" pitchFamily="34" charset="-122"/>
                <a:cs typeface="微软雅黑" panose="020B0503020204020204" pitchFamily="34" charset="-122"/>
              </a:rPr>
              <a:t>红、橙、黄、绿、蓝、靛、紫</a:t>
            </a:r>
          </a:p>
        </p:txBody>
      </p:sp>
      <p:sp>
        <p:nvSpPr>
          <p:cNvPr id="5" name="文本框 4"/>
          <p:cNvSpPr txBox="1"/>
          <p:nvPr>
            <p:custDataLst>
              <p:tags r:id="rId5"/>
            </p:custDataLst>
          </p:nvPr>
        </p:nvSpPr>
        <p:spPr>
          <a:xfrm>
            <a:off x="2186406" y="2674461"/>
            <a:ext cx="2667004" cy="459203"/>
          </a:xfrm>
          <a:prstGeom prst="rect">
            <a:avLst/>
          </a:prstGeom>
          <a:noFill/>
          <a:ln w="9525" cap="flat" cmpd="sng">
            <a:solidFill>
              <a:srgbClr val="FF0000"/>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色光的三原色</a:t>
            </a:r>
          </a:p>
        </p:txBody>
      </p:sp>
      <p:sp>
        <p:nvSpPr>
          <p:cNvPr id="6" name="文本框 5"/>
          <p:cNvSpPr txBox="1"/>
          <p:nvPr>
            <p:custDataLst>
              <p:tags r:id="rId6"/>
            </p:custDataLst>
          </p:nvPr>
        </p:nvSpPr>
        <p:spPr>
          <a:xfrm>
            <a:off x="5517583" y="2674461"/>
            <a:ext cx="2667003" cy="459203"/>
          </a:xfrm>
          <a:prstGeom prst="rect">
            <a:avLst/>
          </a:prstGeom>
          <a:noFill/>
          <a:ln w="9525" cap="flat" cmpd="sng">
            <a:solidFill>
              <a:srgbClr val="0000FF"/>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红、绿、蓝</a:t>
            </a:r>
          </a:p>
        </p:txBody>
      </p:sp>
      <p:sp>
        <p:nvSpPr>
          <p:cNvPr id="7" name="文本框 6"/>
          <p:cNvSpPr txBox="1"/>
          <p:nvPr>
            <p:custDataLst>
              <p:tags r:id="rId7"/>
            </p:custDataLst>
          </p:nvPr>
        </p:nvSpPr>
        <p:spPr>
          <a:xfrm>
            <a:off x="2186407" y="4371928"/>
            <a:ext cx="2316354" cy="459203"/>
          </a:xfrm>
          <a:prstGeom prst="rect">
            <a:avLst/>
          </a:prstGeom>
          <a:noFill/>
          <a:ln w="9525" cap="flat" cmpd="sng">
            <a:solidFill>
              <a:srgbClr val="FF0000"/>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看不见的光</a:t>
            </a:r>
          </a:p>
        </p:txBody>
      </p:sp>
      <p:sp>
        <p:nvSpPr>
          <p:cNvPr id="8" name="文本框 7"/>
          <p:cNvSpPr txBox="1"/>
          <p:nvPr>
            <p:custDataLst>
              <p:tags r:id="rId8"/>
            </p:custDataLst>
          </p:nvPr>
        </p:nvSpPr>
        <p:spPr>
          <a:xfrm>
            <a:off x="5041111" y="3743295"/>
            <a:ext cx="1567612" cy="459203"/>
          </a:xfrm>
          <a:prstGeom prst="rect">
            <a:avLst/>
          </a:prstGeom>
          <a:noFill/>
          <a:ln w="9525" cap="flat" cmpd="sng">
            <a:solidFill>
              <a:srgbClr val="0000FF"/>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红外线</a:t>
            </a:r>
          </a:p>
        </p:txBody>
      </p:sp>
      <p:sp>
        <p:nvSpPr>
          <p:cNvPr id="9" name="文本框 8"/>
          <p:cNvSpPr txBox="1"/>
          <p:nvPr>
            <p:custDataLst>
              <p:tags r:id="rId9"/>
            </p:custDataLst>
          </p:nvPr>
        </p:nvSpPr>
        <p:spPr>
          <a:xfrm>
            <a:off x="5041111" y="5079733"/>
            <a:ext cx="1567612" cy="459203"/>
          </a:xfrm>
          <a:prstGeom prst="rect">
            <a:avLst/>
          </a:prstGeom>
          <a:noFill/>
          <a:ln w="9525" cap="flat" cmpd="sng">
            <a:solidFill>
              <a:srgbClr val="0000FF"/>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紫外线</a:t>
            </a:r>
          </a:p>
        </p:txBody>
      </p:sp>
      <p:sp>
        <p:nvSpPr>
          <p:cNvPr id="10" name="文本框 9"/>
          <p:cNvSpPr txBox="1"/>
          <p:nvPr>
            <p:custDataLst>
              <p:tags r:id="rId10"/>
            </p:custDataLst>
          </p:nvPr>
        </p:nvSpPr>
        <p:spPr>
          <a:xfrm>
            <a:off x="7077357" y="3366432"/>
            <a:ext cx="1192210" cy="459203"/>
          </a:xfrm>
          <a:prstGeom prst="rect">
            <a:avLst/>
          </a:prstGeom>
          <a:noFill/>
          <a:ln w="9525" cap="flat" cmpd="sng">
            <a:solidFill>
              <a:schemeClr val="tx1"/>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特点</a:t>
            </a:r>
          </a:p>
        </p:txBody>
      </p:sp>
      <p:sp>
        <p:nvSpPr>
          <p:cNvPr id="11" name="文本框 10"/>
          <p:cNvSpPr txBox="1"/>
          <p:nvPr>
            <p:custDataLst>
              <p:tags r:id="rId11"/>
            </p:custDataLst>
          </p:nvPr>
        </p:nvSpPr>
        <p:spPr>
          <a:xfrm>
            <a:off x="7074882" y="4059986"/>
            <a:ext cx="1192210" cy="459203"/>
          </a:xfrm>
          <a:prstGeom prst="rect">
            <a:avLst/>
          </a:prstGeom>
          <a:noFill/>
          <a:ln w="9525" cap="flat" cmpd="sng">
            <a:solidFill>
              <a:schemeClr val="tx1"/>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应用</a:t>
            </a:r>
          </a:p>
        </p:txBody>
      </p:sp>
      <p:sp>
        <p:nvSpPr>
          <p:cNvPr id="13" name="文本框 12"/>
          <p:cNvSpPr txBox="1"/>
          <p:nvPr>
            <p:custDataLst>
              <p:tags r:id="rId12"/>
            </p:custDataLst>
          </p:nvPr>
        </p:nvSpPr>
        <p:spPr>
          <a:xfrm>
            <a:off x="7074882" y="5445513"/>
            <a:ext cx="1192210" cy="459203"/>
          </a:xfrm>
          <a:prstGeom prst="rect">
            <a:avLst/>
          </a:prstGeom>
          <a:noFill/>
          <a:ln w="9525" cap="flat" cmpd="sng">
            <a:solidFill>
              <a:schemeClr val="tx1"/>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应用</a:t>
            </a:r>
          </a:p>
        </p:txBody>
      </p:sp>
      <p:sp>
        <p:nvSpPr>
          <p:cNvPr id="14" name="左大括号 13"/>
          <p:cNvSpPr/>
          <p:nvPr>
            <p:custDataLst>
              <p:tags r:id="rId13"/>
            </p:custDataLst>
          </p:nvPr>
        </p:nvSpPr>
        <p:spPr>
          <a:xfrm>
            <a:off x="1462418" y="1193927"/>
            <a:ext cx="459971" cy="344718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15" name="左大括号 14"/>
          <p:cNvSpPr/>
          <p:nvPr>
            <p:custDataLst>
              <p:tags r:id="rId14"/>
            </p:custDataLst>
          </p:nvPr>
        </p:nvSpPr>
        <p:spPr>
          <a:xfrm>
            <a:off x="4653333" y="3822468"/>
            <a:ext cx="286709" cy="15565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16" name="左大括号 15"/>
          <p:cNvSpPr/>
          <p:nvPr>
            <p:custDataLst>
              <p:tags r:id="rId15"/>
            </p:custDataLst>
          </p:nvPr>
        </p:nvSpPr>
        <p:spPr>
          <a:xfrm>
            <a:off x="6707730" y="3572281"/>
            <a:ext cx="206265" cy="79964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17" name="左大括号 16"/>
          <p:cNvSpPr/>
          <p:nvPr>
            <p:custDataLst>
              <p:tags r:id="rId16"/>
            </p:custDataLst>
          </p:nvPr>
        </p:nvSpPr>
        <p:spPr>
          <a:xfrm>
            <a:off x="6771672" y="4907136"/>
            <a:ext cx="206265" cy="79964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18" name="文本框 17"/>
          <p:cNvSpPr txBox="1"/>
          <p:nvPr>
            <p:custDataLst>
              <p:tags r:id="rId17"/>
            </p:custDataLst>
          </p:nvPr>
        </p:nvSpPr>
        <p:spPr>
          <a:xfrm>
            <a:off x="7074882" y="4827964"/>
            <a:ext cx="1194274" cy="459203"/>
          </a:xfrm>
          <a:prstGeom prst="rect">
            <a:avLst/>
          </a:prstGeom>
          <a:noFill/>
          <a:ln w="9525" cap="flat" cmpd="sng">
            <a:solidFill>
              <a:schemeClr val="tx1"/>
            </a:solidFill>
            <a:prstDash val="solid"/>
            <a:round/>
            <a:headEnd type="none" w="med" len="med"/>
            <a:tailEnd type="none" w="med" len="med"/>
          </a:ln>
        </p:spPr>
        <p:txBody>
          <a:bodyPr wrap="square" anchor="t">
            <a:spAutoFit/>
          </a:bodyPr>
          <a:lstStyle/>
          <a:p>
            <a:r>
              <a:rPr lang="zh-CN" altLang="en-US" sz="2400">
                <a:latin typeface="微软雅黑" pitchFamily="34" charset="-122"/>
                <a:ea typeface="微软雅黑" panose="020B0503020204020204" pitchFamily="34" charset="-122"/>
              </a:rPr>
              <a:t>特点</a:t>
            </a:r>
          </a:p>
        </p:txBody>
      </p:sp>
    </p:spTree>
    <p:extLst>
      <p:ext uri="{BB962C8B-B14F-4D97-AF65-F5344CB8AC3E}">
        <p14:creationId xmlns:p14="http://schemas.microsoft.com/office/powerpoint/2010/main" val="768638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childTnLst>
                          </p:cTn>
                        </p:par>
                      </p:childTnLst>
                    </p:cTn>
                  </p:par>
                  <p:par>
                    <p:cTn id="56" fill="hold" nodeType="clickPar">
                      <p:stCondLst>
                        <p:cond delay="indefinite"/>
                      </p:stCondLst>
                      <p:childTnLst>
                        <p:par>
                          <p:cTn id="57" fill="hold" nodeType="withGroup">
                            <p:stCondLst>
                              <p:cond delay="indefinite"/>
                            </p:stCondLst>
                          </p:cTn>
                        </p:par>
                        <p:par>
                          <p:cTn id="58" fill="hold" nodeType="after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nodeType="clickPar">
                      <p:stCondLst>
                        <p:cond delay="indefinite"/>
                      </p:stCondLst>
                      <p:childTnLst>
                        <p:par>
                          <p:cTn id="63" fill="hold" nodeType="withGroup">
                            <p:stCondLst>
                              <p:cond delay="indefinite"/>
                            </p:stCondLst>
                          </p:cTn>
                        </p:par>
                        <p:par>
                          <p:cTn id="64" fill="hold" nodeType="after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arn(inVertical)">
                                      <p:cBhvr>
                                        <p:cTn id="67" dur="500"/>
                                        <p:tgtEl>
                                          <p:spTgt spid="10"/>
                                        </p:tgtEl>
                                      </p:cBhvr>
                                    </p:animEffect>
                                  </p:childTnLst>
                                </p:cTn>
                              </p:par>
                            </p:childTnLst>
                          </p:cTn>
                        </p:par>
                      </p:childTnLst>
                    </p:cTn>
                  </p:par>
                  <p:par>
                    <p:cTn id="68" fill="hold" nodeType="clickPar">
                      <p:stCondLst>
                        <p:cond delay="indefinite"/>
                      </p:stCondLst>
                      <p:childTnLst>
                        <p:par>
                          <p:cTn id="69" fill="hold" nodeType="withGroup">
                            <p:stCondLst>
                              <p:cond delay="indefinite"/>
                            </p:stCondLst>
                          </p:cTn>
                        </p:par>
                        <p:par>
                          <p:cTn id="70" fill="hold" nodeType="after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arn(inVertical)">
                                      <p:cBhvr>
                                        <p:cTn id="73" dur="500"/>
                                        <p:tgtEl>
                                          <p:spTgt spid="11"/>
                                        </p:tgtEl>
                                      </p:cBhvr>
                                    </p:animEffect>
                                  </p:childTnLst>
                                </p:cTn>
                              </p:par>
                            </p:childTnLst>
                          </p:cTn>
                        </p:par>
                      </p:childTnLst>
                    </p:cTn>
                  </p:par>
                  <p:par>
                    <p:cTn id="74" fill="hold" nodeType="clickPar">
                      <p:stCondLst>
                        <p:cond delay="indefinite"/>
                      </p:stCondLst>
                      <p:childTnLst>
                        <p:par>
                          <p:cTn id="75" fill="hold" nodeType="withGroup">
                            <p:stCondLst>
                              <p:cond delay="indefinite"/>
                            </p:stCondLst>
                          </p:cTn>
                        </p:par>
                        <p:par>
                          <p:cTn id="76" fill="hold" nodeType="afterGroup">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arn(inVertical)">
                                      <p:cBhvr>
                                        <p:cTn id="79" dur="500"/>
                                        <p:tgtEl>
                                          <p:spTgt spid="9"/>
                                        </p:tgtEl>
                                      </p:cBhvr>
                                    </p:animEffect>
                                  </p:childTnLst>
                                </p:cTn>
                              </p:par>
                            </p:childTnLst>
                          </p:cTn>
                        </p:par>
                      </p:childTnLst>
                    </p:cTn>
                  </p:par>
                  <p:par>
                    <p:cTn id="80" fill="hold" nodeType="clickPar">
                      <p:stCondLst>
                        <p:cond delay="indefinite"/>
                      </p:stCondLst>
                      <p:childTnLst>
                        <p:par>
                          <p:cTn id="81" fill="hold" nodeType="withGroup">
                            <p:stCondLst>
                              <p:cond delay="indefinite"/>
                            </p:stCondLst>
                          </p:cTn>
                        </p:par>
                        <p:par>
                          <p:cTn id="82" fill="hold" nodeType="afterGroup">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barn(inVertical)">
                                      <p:cBhvr>
                                        <p:cTn id="85" dur="500"/>
                                        <p:tgtEl>
                                          <p:spTgt spid="17"/>
                                        </p:tgtEl>
                                      </p:cBhvr>
                                    </p:animEffect>
                                  </p:childTnLst>
                                </p:cTn>
                              </p:par>
                            </p:childTnLst>
                          </p:cTn>
                        </p:par>
                      </p:childTnLst>
                    </p:cTn>
                  </p:par>
                  <p:par>
                    <p:cTn id="86" fill="hold" nodeType="clickPar">
                      <p:stCondLst>
                        <p:cond delay="indefinite"/>
                      </p:stCondLst>
                      <p:childTnLst>
                        <p:par>
                          <p:cTn id="87" fill="hold" nodeType="withGroup">
                            <p:stCondLst>
                              <p:cond delay="indefinite"/>
                            </p:stCondLst>
                          </p:cTn>
                        </p:par>
                        <p:par>
                          <p:cTn id="88" fill="hold" nodeType="afterGroup">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inVertical)">
                                      <p:cBhvr>
                                        <p:cTn id="91" dur="500"/>
                                        <p:tgtEl>
                                          <p:spTgt spid="18"/>
                                        </p:tgtEl>
                                      </p:cBhvr>
                                    </p:animEffect>
                                  </p:childTnLst>
                                </p:cTn>
                              </p:par>
                            </p:childTnLst>
                          </p:cTn>
                        </p:par>
                      </p:childTnLst>
                    </p:cTn>
                  </p:par>
                  <p:par>
                    <p:cTn id="92" fill="hold" nodeType="clickPar">
                      <p:stCondLst>
                        <p:cond delay="indefinite"/>
                      </p:stCondLst>
                      <p:childTnLst>
                        <p:par>
                          <p:cTn id="93" fill="hold" nodeType="withGroup">
                            <p:stCondLst>
                              <p:cond delay="indefinite"/>
                            </p:stCondLst>
                          </p:cTn>
                        </p:par>
                        <p:par>
                          <p:cTn id="94" fill="hold" nodeType="afterGroup">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p:nvPr>
            <p:custDataLst>
              <p:tags r:id="rId1"/>
            </p:custDataLst>
          </p:nvPr>
        </p:nvSpPr>
        <p:spPr>
          <a:xfrm>
            <a:off x="132909" y="1044005"/>
            <a:ext cx="10665950" cy="1955215"/>
          </a:xfrm>
          <a:prstGeom prst="rect">
            <a:avLst/>
          </a:prstGeom>
          <a:noFill/>
          <a:ln w="9525">
            <a:noFill/>
          </a:ln>
        </p:spPr>
        <p:txBody>
          <a:bodyPr anchor="t">
            <a:spAutoFit/>
          </a:bodyPr>
          <a:lstStyle/>
          <a:p>
            <a:pPr>
              <a:lnSpc>
                <a:spcPct val="150000"/>
              </a:lnSpc>
            </a:pP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1. </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太阳光通过棱镜后，会被分解成各种颜色的光，如果用一个白屏来承接，则白屏上的颜色顺序为红、</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。这说</a:t>
            </a:r>
            <a:r>
              <a:rPr lang="zh-CN" altLang="en-US" sz="2800" dirty="0" smtClean="0">
                <a:solidFill>
                  <a:schemeClr val="tx2"/>
                </a:solidFill>
                <a:latin typeface="微软雅黑" pitchFamily="34" charset="-122"/>
                <a:ea typeface="微软雅黑" panose="020B0503020204020204" pitchFamily="34" charset="-122"/>
                <a:cs typeface="微软雅黑" panose="020B0503020204020204" pitchFamily="34" charset="-122"/>
              </a:rPr>
              <a:t>明</a:t>
            </a:r>
            <a:r>
              <a:rPr lang="zh-CN" altLang="en-US" sz="2800" u="sng" dirty="0" smtClean="0">
                <a:solidFill>
                  <a:schemeClr val="tx2"/>
                </a:solidFill>
                <a:latin typeface="微软雅黑" pitchFamily="34" charset="-122"/>
                <a:ea typeface="微软雅黑" panose="020B0503020204020204" pitchFamily="34" charset="-122"/>
                <a:cs typeface="微软雅黑" panose="020B0503020204020204" pitchFamily="34" charset="-122"/>
              </a:rPr>
              <a:t>                          </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a:t>
            </a:r>
          </a:p>
        </p:txBody>
      </p:sp>
      <p:sp>
        <p:nvSpPr>
          <p:cNvPr id="28675" name="Text Box 3"/>
          <p:cNvSpPr txBox="1"/>
          <p:nvPr>
            <p:custDataLst>
              <p:tags r:id="rId2"/>
            </p:custDataLst>
          </p:nvPr>
        </p:nvSpPr>
        <p:spPr>
          <a:xfrm>
            <a:off x="5796409" y="1764085"/>
            <a:ext cx="919941" cy="523220"/>
          </a:xfrm>
          <a:prstGeom prst="rect">
            <a:avLst/>
          </a:prstGeom>
          <a:noFill/>
          <a:ln w="9525">
            <a:noFill/>
          </a:ln>
        </p:spPr>
        <p:txBody>
          <a:bodyPr wrap="square" anchor="t">
            <a:spAutoFit/>
          </a:bodyPr>
          <a:lstStyle/>
          <a:p>
            <a:pPr>
              <a:spcBef>
                <a:spcPct val="50000"/>
              </a:spcBef>
            </a:pPr>
            <a:r>
              <a:rPr lang="zh-CN" altLang="en-US" sz="2800" dirty="0">
                <a:solidFill>
                  <a:srgbClr val="FF0000"/>
                </a:solidFill>
                <a:latin typeface="楷体_GB2312" pitchFamily="49" charset="-122"/>
                <a:ea typeface="黑体" panose="02010609060101010101" pitchFamily="49" charset="-122"/>
              </a:rPr>
              <a:t>橙 </a:t>
            </a:r>
          </a:p>
        </p:txBody>
      </p:sp>
      <p:sp>
        <p:nvSpPr>
          <p:cNvPr id="28676" name="Text Box 4"/>
          <p:cNvSpPr txBox="1"/>
          <p:nvPr>
            <p:custDataLst>
              <p:tags r:id="rId3"/>
            </p:custDataLst>
          </p:nvPr>
        </p:nvSpPr>
        <p:spPr>
          <a:xfrm>
            <a:off x="6687905" y="1784478"/>
            <a:ext cx="732241" cy="523220"/>
          </a:xfrm>
          <a:prstGeom prst="rect">
            <a:avLst/>
          </a:prstGeom>
          <a:noFill/>
          <a:ln w="9525">
            <a:noFill/>
          </a:ln>
        </p:spPr>
        <p:txBody>
          <a:bodyPr wrap="square" anchor="t">
            <a:spAutoFit/>
          </a:bodyPr>
          <a:lstStyle/>
          <a:p>
            <a:pPr>
              <a:spcBef>
                <a:spcPct val="50000"/>
              </a:spcBef>
            </a:pPr>
            <a:r>
              <a:rPr lang="zh-CN" altLang="en-US" sz="2800" dirty="0">
                <a:solidFill>
                  <a:srgbClr val="FF0000"/>
                </a:solidFill>
                <a:latin typeface="楷体_GB2312" pitchFamily="49" charset="-122"/>
                <a:ea typeface="黑体" panose="02010609060101010101" pitchFamily="49" charset="-122"/>
              </a:rPr>
              <a:t>黄 </a:t>
            </a:r>
          </a:p>
        </p:txBody>
      </p:sp>
      <p:sp>
        <p:nvSpPr>
          <p:cNvPr id="28677" name="Text Box 5"/>
          <p:cNvSpPr txBox="1"/>
          <p:nvPr>
            <p:custDataLst>
              <p:tags r:id="rId4"/>
            </p:custDataLst>
          </p:nvPr>
        </p:nvSpPr>
        <p:spPr>
          <a:xfrm>
            <a:off x="7420146" y="1764085"/>
            <a:ext cx="1188085" cy="523220"/>
          </a:xfrm>
          <a:prstGeom prst="rect">
            <a:avLst/>
          </a:prstGeom>
          <a:noFill/>
          <a:ln w="9525">
            <a:noFill/>
          </a:ln>
        </p:spPr>
        <p:txBody>
          <a:bodyPr anchor="t">
            <a:spAutoFit/>
          </a:bodyPr>
          <a:lstStyle/>
          <a:p>
            <a:pPr>
              <a:spcBef>
                <a:spcPct val="50000"/>
              </a:spcBef>
            </a:pPr>
            <a:r>
              <a:rPr lang="zh-CN" altLang="en-US" sz="2800">
                <a:solidFill>
                  <a:srgbClr val="FF0000"/>
                </a:solidFill>
                <a:latin typeface="楷体_GB2312" pitchFamily="49" charset="-122"/>
                <a:ea typeface="黑体" panose="02010609060101010101" pitchFamily="49" charset="-122"/>
              </a:rPr>
              <a:t>绿 </a:t>
            </a:r>
          </a:p>
        </p:txBody>
      </p:sp>
      <p:sp>
        <p:nvSpPr>
          <p:cNvPr id="28678" name="Text Box 6"/>
          <p:cNvSpPr txBox="1"/>
          <p:nvPr>
            <p:custDataLst>
              <p:tags r:id="rId5"/>
            </p:custDataLst>
          </p:nvPr>
        </p:nvSpPr>
        <p:spPr>
          <a:xfrm>
            <a:off x="8172673" y="1760909"/>
            <a:ext cx="1336596" cy="523220"/>
          </a:xfrm>
          <a:prstGeom prst="rect">
            <a:avLst/>
          </a:prstGeom>
          <a:noFill/>
          <a:ln w="9525">
            <a:noFill/>
          </a:ln>
        </p:spPr>
        <p:txBody>
          <a:bodyPr anchor="t">
            <a:spAutoFit/>
          </a:bodyPr>
          <a:lstStyle/>
          <a:p>
            <a:pPr>
              <a:spcBef>
                <a:spcPct val="50000"/>
              </a:spcBef>
            </a:pPr>
            <a:r>
              <a:rPr lang="zh-CN" altLang="en-US" sz="2800" dirty="0">
                <a:solidFill>
                  <a:srgbClr val="FF0000"/>
                </a:solidFill>
                <a:latin typeface="楷体_GB2312" pitchFamily="49" charset="-122"/>
                <a:ea typeface="黑体" panose="02010609060101010101" pitchFamily="49" charset="-122"/>
              </a:rPr>
              <a:t>蓝</a:t>
            </a:r>
          </a:p>
        </p:txBody>
      </p:sp>
      <p:sp>
        <p:nvSpPr>
          <p:cNvPr id="28679" name="Text Box 7"/>
          <p:cNvSpPr txBox="1"/>
          <p:nvPr>
            <p:custDataLst>
              <p:tags r:id="rId6"/>
            </p:custDataLst>
          </p:nvPr>
        </p:nvSpPr>
        <p:spPr>
          <a:xfrm>
            <a:off x="9252793" y="1760909"/>
            <a:ext cx="1188085" cy="523220"/>
          </a:xfrm>
          <a:prstGeom prst="rect">
            <a:avLst/>
          </a:prstGeom>
          <a:noFill/>
          <a:ln w="9525">
            <a:noFill/>
          </a:ln>
        </p:spPr>
        <p:txBody>
          <a:bodyPr anchor="t">
            <a:spAutoFit/>
          </a:bodyPr>
          <a:lstStyle/>
          <a:p>
            <a:pPr>
              <a:spcBef>
                <a:spcPct val="50000"/>
              </a:spcBef>
            </a:pPr>
            <a:r>
              <a:rPr lang="zh-CN" altLang="en-US" sz="2800" dirty="0">
                <a:solidFill>
                  <a:srgbClr val="FF0000"/>
                </a:solidFill>
                <a:latin typeface="楷体_GB2312" pitchFamily="49" charset="-122"/>
                <a:ea typeface="黑体" panose="02010609060101010101" pitchFamily="49" charset="-122"/>
              </a:rPr>
              <a:t>靛 </a:t>
            </a:r>
          </a:p>
        </p:txBody>
      </p:sp>
      <p:sp>
        <p:nvSpPr>
          <p:cNvPr id="28680" name="Text Box 8"/>
          <p:cNvSpPr txBox="1"/>
          <p:nvPr>
            <p:custDataLst>
              <p:tags r:id="rId7"/>
            </p:custDataLst>
          </p:nvPr>
        </p:nvSpPr>
        <p:spPr>
          <a:xfrm>
            <a:off x="193546" y="2378860"/>
            <a:ext cx="1188085" cy="523220"/>
          </a:xfrm>
          <a:prstGeom prst="rect">
            <a:avLst/>
          </a:prstGeom>
          <a:noFill/>
          <a:ln w="9525">
            <a:noFill/>
          </a:ln>
        </p:spPr>
        <p:txBody>
          <a:bodyPr anchor="t">
            <a:spAutoFit/>
          </a:bodyPr>
          <a:lstStyle/>
          <a:p>
            <a:pPr>
              <a:spcBef>
                <a:spcPct val="50000"/>
              </a:spcBef>
            </a:pPr>
            <a:r>
              <a:rPr lang="zh-CN" altLang="en-US" sz="2800">
                <a:solidFill>
                  <a:srgbClr val="FF0000"/>
                </a:solidFill>
                <a:latin typeface="楷体_GB2312" pitchFamily="49" charset="-122"/>
                <a:ea typeface="黑体" panose="02010609060101010101" pitchFamily="49" charset="-122"/>
              </a:rPr>
              <a:t>紫</a:t>
            </a:r>
          </a:p>
        </p:txBody>
      </p:sp>
      <p:sp>
        <p:nvSpPr>
          <p:cNvPr id="28681" name="Text Box 9"/>
          <p:cNvSpPr txBox="1"/>
          <p:nvPr>
            <p:custDataLst>
              <p:tags r:id="rId8"/>
            </p:custDataLst>
          </p:nvPr>
        </p:nvSpPr>
        <p:spPr>
          <a:xfrm>
            <a:off x="2196009" y="2361766"/>
            <a:ext cx="6357080" cy="520641"/>
          </a:xfrm>
          <a:prstGeom prst="rect">
            <a:avLst/>
          </a:prstGeom>
          <a:noFill/>
          <a:ln w="9525">
            <a:noFill/>
          </a:ln>
        </p:spPr>
        <p:txBody>
          <a:bodyPr wrap="square" anchor="t">
            <a:spAutoFit/>
          </a:bodyPr>
          <a:lstStyle/>
          <a:p>
            <a:pPr>
              <a:spcBef>
                <a:spcPct val="50000"/>
              </a:spcBef>
            </a:pPr>
            <a:r>
              <a:rPr lang="zh-CN" altLang="en-US" sz="2800" dirty="0">
                <a:solidFill>
                  <a:srgbClr val="FF0000"/>
                </a:solidFill>
                <a:latin typeface="微软雅黑" pitchFamily="34" charset="-122"/>
                <a:ea typeface="微软雅黑" panose="020B0503020204020204" pitchFamily="34" charset="-122"/>
              </a:rPr>
              <a:t>白光是由各种色光混合而成</a:t>
            </a:r>
          </a:p>
        </p:txBody>
      </p:sp>
      <p:sp>
        <p:nvSpPr>
          <p:cNvPr id="33801" name="文本框 4103"/>
          <p:cNvSpPr txBox="1"/>
          <p:nvPr>
            <p:custDataLst>
              <p:tags r:id="rId9"/>
            </p:custDataLst>
          </p:nvPr>
        </p:nvSpPr>
        <p:spPr>
          <a:xfrm>
            <a:off x="138198" y="44338"/>
            <a:ext cx="1683120" cy="402674"/>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随堂训练</a:t>
            </a:r>
          </a:p>
        </p:txBody>
      </p:sp>
    </p:spTree>
    <p:extLst>
      <p:ext uri="{BB962C8B-B14F-4D97-AF65-F5344CB8AC3E}">
        <p14:creationId xmlns:p14="http://schemas.microsoft.com/office/powerpoint/2010/main" val="37216409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67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P spid="28678" grpId="0"/>
      <p:bldP spid="28679" grpId="0"/>
      <p:bldP spid="28680" grpId="0"/>
      <p:bldP spid="286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
          <p:cNvSpPr txBox="1"/>
          <p:nvPr>
            <p:custDataLst>
              <p:tags r:id="rId1"/>
            </p:custDataLst>
          </p:nvPr>
        </p:nvSpPr>
        <p:spPr>
          <a:xfrm>
            <a:off x="342400" y="910489"/>
            <a:ext cx="11196051" cy="2677656"/>
          </a:xfrm>
          <a:prstGeom prst="rect">
            <a:avLst/>
          </a:prstGeom>
          <a:noFill/>
          <a:ln w="9525">
            <a:noFill/>
          </a:ln>
        </p:spPr>
        <p:txBody>
          <a:bodyPr wrap="square" anchor="t">
            <a:spAutoFit/>
          </a:bodyPr>
          <a:lstStyle/>
          <a:p>
            <a:pPr>
              <a:lnSpc>
                <a:spcPct val="150000"/>
              </a:lnSpc>
            </a:pP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2.</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彩色电视机的色彩是由电视机中的电子枪射到屏幕内侧的荧光粉上产生的，根据色光的混合规律，在电视机中只需要</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_____</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_____</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_______</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三种颜色的电子枪即可配出各种绚丽的色彩来。 红、绿、蓝叫做色光的</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___________</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a:t>
            </a:r>
          </a:p>
        </p:txBody>
      </p:sp>
      <p:sp>
        <p:nvSpPr>
          <p:cNvPr id="29699" name="Text Box 11"/>
          <p:cNvSpPr txBox="1"/>
          <p:nvPr>
            <p:custDataLst>
              <p:tags r:id="rId2"/>
            </p:custDataLst>
          </p:nvPr>
        </p:nvSpPr>
        <p:spPr>
          <a:xfrm>
            <a:off x="3250733" y="2262762"/>
            <a:ext cx="1287092" cy="584775"/>
          </a:xfrm>
          <a:prstGeom prst="rect">
            <a:avLst/>
          </a:prstGeom>
          <a:noFill/>
          <a:ln w="9525">
            <a:noFill/>
          </a:ln>
        </p:spPr>
        <p:txBody>
          <a:bodyPr wrap="square" anchor="t">
            <a:spAutoFit/>
          </a:bodyPr>
          <a:lstStyle/>
          <a:p>
            <a:pPr>
              <a:spcBef>
                <a:spcPct val="50000"/>
              </a:spcBef>
            </a:pPr>
            <a:r>
              <a:rPr lang="zh-CN" altLang="en-US" sz="3200">
                <a:solidFill>
                  <a:srgbClr val="FF0000"/>
                </a:solidFill>
                <a:latin typeface="楷体_GB2312" pitchFamily="49" charset="-122"/>
                <a:ea typeface="黑体" panose="02010609060101010101" pitchFamily="49" charset="-122"/>
              </a:rPr>
              <a:t>红</a:t>
            </a:r>
          </a:p>
        </p:txBody>
      </p:sp>
      <p:sp>
        <p:nvSpPr>
          <p:cNvPr id="29700" name="Text Box 12"/>
          <p:cNvSpPr txBox="1"/>
          <p:nvPr>
            <p:custDataLst>
              <p:tags r:id="rId3"/>
            </p:custDataLst>
          </p:nvPr>
        </p:nvSpPr>
        <p:spPr>
          <a:xfrm>
            <a:off x="4909102" y="2264345"/>
            <a:ext cx="1101454" cy="584775"/>
          </a:xfrm>
          <a:prstGeom prst="rect">
            <a:avLst/>
          </a:prstGeom>
          <a:noFill/>
          <a:ln w="9525">
            <a:noFill/>
          </a:ln>
        </p:spPr>
        <p:txBody>
          <a:bodyPr wrap="square" anchor="t">
            <a:spAutoFit/>
          </a:bodyPr>
          <a:lstStyle/>
          <a:p>
            <a:pPr>
              <a:spcBef>
                <a:spcPct val="50000"/>
              </a:spcBef>
            </a:pPr>
            <a:r>
              <a:rPr lang="zh-CN" altLang="en-US" sz="3200">
                <a:solidFill>
                  <a:srgbClr val="FF0000"/>
                </a:solidFill>
                <a:latin typeface="楷体_GB2312" pitchFamily="49" charset="-122"/>
                <a:ea typeface="黑体" panose="02010609060101010101" pitchFamily="49" charset="-122"/>
              </a:rPr>
              <a:t>绿 </a:t>
            </a:r>
          </a:p>
        </p:txBody>
      </p:sp>
      <p:sp>
        <p:nvSpPr>
          <p:cNvPr id="29701" name="Text Box 13"/>
          <p:cNvSpPr txBox="1"/>
          <p:nvPr>
            <p:custDataLst>
              <p:tags r:id="rId4"/>
            </p:custDataLst>
          </p:nvPr>
        </p:nvSpPr>
        <p:spPr>
          <a:xfrm>
            <a:off x="6581910" y="2261178"/>
            <a:ext cx="1225213" cy="584775"/>
          </a:xfrm>
          <a:prstGeom prst="rect">
            <a:avLst/>
          </a:prstGeom>
          <a:noFill/>
          <a:ln w="9525">
            <a:noFill/>
          </a:ln>
        </p:spPr>
        <p:txBody>
          <a:bodyPr wrap="square" anchor="t">
            <a:spAutoFit/>
          </a:bodyPr>
          <a:lstStyle/>
          <a:p>
            <a:pPr>
              <a:spcBef>
                <a:spcPct val="50000"/>
              </a:spcBef>
            </a:pPr>
            <a:r>
              <a:rPr lang="zh-CN" altLang="en-US" sz="3200">
                <a:solidFill>
                  <a:srgbClr val="FF0000"/>
                </a:solidFill>
                <a:latin typeface="楷体_GB2312" pitchFamily="49" charset="-122"/>
                <a:ea typeface="黑体" panose="02010609060101010101" pitchFamily="49" charset="-122"/>
              </a:rPr>
              <a:t>蓝</a:t>
            </a:r>
          </a:p>
        </p:txBody>
      </p:sp>
      <p:sp>
        <p:nvSpPr>
          <p:cNvPr id="29702" name="Text Box 11"/>
          <p:cNvSpPr txBox="1"/>
          <p:nvPr>
            <p:custDataLst>
              <p:tags r:id="rId5"/>
            </p:custDataLst>
          </p:nvPr>
        </p:nvSpPr>
        <p:spPr>
          <a:xfrm>
            <a:off x="1194274" y="3501026"/>
            <a:ext cx="2042021" cy="584775"/>
          </a:xfrm>
          <a:prstGeom prst="rect">
            <a:avLst/>
          </a:prstGeom>
          <a:noFill/>
          <a:ln w="9525">
            <a:noFill/>
          </a:ln>
        </p:spPr>
        <p:txBody>
          <a:bodyPr wrap="square" anchor="t">
            <a:spAutoFit/>
          </a:bodyPr>
          <a:lstStyle/>
          <a:p>
            <a:pPr>
              <a:spcBef>
                <a:spcPct val="50000"/>
              </a:spcBef>
            </a:pPr>
            <a:r>
              <a:rPr lang="zh-CN" altLang="en-US" sz="3200">
                <a:solidFill>
                  <a:srgbClr val="FF0000"/>
                </a:solidFill>
                <a:latin typeface="楷体_GB2312" pitchFamily="49" charset="-122"/>
                <a:ea typeface="黑体" panose="02010609060101010101" pitchFamily="49" charset="-122"/>
              </a:rPr>
              <a:t>三原色</a:t>
            </a:r>
          </a:p>
        </p:txBody>
      </p:sp>
      <p:sp>
        <p:nvSpPr>
          <p:cNvPr id="34822" name="文本框 4103"/>
          <p:cNvSpPr txBox="1"/>
          <p:nvPr>
            <p:custDataLst>
              <p:tags r:id="rId6"/>
            </p:custDataLst>
          </p:nvPr>
        </p:nvSpPr>
        <p:spPr>
          <a:xfrm>
            <a:off x="138198" y="44338"/>
            <a:ext cx="1683120" cy="402674"/>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随堂训练</a:t>
            </a:r>
          </a:p>
        </p:txBody>
      </p:sp>
    </p:spTree>
    <p:extLst>
      <p:ext uri="{BB962C8B-B14F-4D97-AF65-F5344CB8AC3E}">
        <p14:creationId xmlns:p14="http://schemas.microsoft.com/office/powerpoint/2010/main" val="3080669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70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0" grpId="0"/>
      <p:bldP spid="29701" grpId="0"/>
      <p:bldP spid="2970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8"/>
          <p:cNvSpPr/>
          <p:nvPr>
            <p:custDataLst>
              <p:tags r:id="rId1"/>
            </p:custDataLst>
          </p:nvPr>
        </p:nvSpPr>
        <p:spPr>
          <a:xfrm>
            <a:off x="346526" y="981744"/>
            <a:ext cx="10391618" cy="2024926"/>
          </a:xfrm>
          <a:prstGeom prst="rect">
            <a:avLst/>
          </a:prstGeom>
          <a:noFill/>
          <a:ln w="9525">
            <a:noFill/>
          </a:ln>
        </p:spPr>
        <p:txBody>
          <a:bodyPr wrap="square" anchor="t">
            <a:spAutoFit/>
          </a:bodyPr>
          <a:lstStyle/>
          <a:p>
            <a:pPr>
              <a:lnSpc>
                <a:spcPct val="150000"/>
              </a:lnSpc>
            </a:pPr>
            <a:r>
              <a:rPr lang="zh-CN" altLang="en-US" sz="2800" dirty="0">
                <a:solidFill>
                  <a:schemeClr val="tx2"/>
                </a:solidFill>
                <a:latin typeface="Times New Roman" panose="02020603050405020304" pitchFamily="18" charset="0"/>
                <a:ea typeface="宋体" panose="02010600030101010101" pitchFamily="2" charset="-122"/>
              </a:rPr>
              <a:t>　　</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3.</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紫外线也是一种看不见的光，能使荧光物质</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，适当的紫外线照射有助于人体合成维生素</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D</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，过量的紫外线照射对人体</a:t>
            </a:r>
            <a:r>
              <a:rPr lang="en-US" altLang="zh-CN" sz="2800" dirty="0">
                <a:solidFill>
                  <a:schemeClr val="tx2"/>
                </a:solidFill>
                <a:latin typeface="微软雅黑" pitchFamily="34" charset="-122"/>
                <a:ea typeface="微软雅黑" panose="020B0503020204020204" pitchFamily="34" charset="-122"/>
                <a:cs typeface="微软雅黑" panose="020B0503020204020204" pitchFamily="34" charset="-122"/>
              </a:rPr>
              <a:t>______</a:t>
            </a:r>
            <a:r>
              <a:rPr lang="zh-CN" altLang="en-US" sz="2800" dirty="0">
                <a:solidFill>
                  <a:schemeClr val="tx2"/>
                </a:solidFill>
                <a:latin typeface="微软雅黑" pitchFamily="34" charset="-122"/>
                <a:ea typeface="微软雅黑" panose="020B0503020204020204" pitchFamily="34" charset="-122"/>
                <a:cs typeface="微软雅黑" panose="020B0503020204020204" pitchFamily="34" charset="-122"/>
              </a:rPr>
              <a:t>。</a:t>
            </a:r>
          </a:p>
        </p:txBody>
      </p:sp>
      <p:sp>
        <p:nvSpPr>
          <p:cNvPr id="31747" name="Text Box 20"/>
          <p:cNvSpPr txBox="1"/>
          <p:nvPr>
            <p:custDataLst>
              <p:tags r:id="rId2"/>
            </p:custDataLst>
          </p:nvPr>
        </p:nvSpPr>
        <p:spPr>
          <a:xfrm>
            <a:off x="8100665" y="1044005"/>
            <a:ext cx="906017" cy="523220"/>
          </a:xfrm>
          <a:prstGeom prst="rect">
            <a:avLst/>
          </a:prstGeom>
          <a:noFill/>
          <a:ln w="9525">
            <a:noFill/>
          </a:ln>
        </p:spPr>
        <p:txBody>
          <a:bodyPr wrap="none" anchor="t">
            <a:spAutoFit/>
          </a:bodyPr>
          <a:lstStyle/>
          <a:p>
            <a:r>
              <a:rPr lang="zh-CN" altLang="en-US" sz="2800" b="1" dirty="0">
                <a:solidFill>
                  <a:srgbClr val="FF0000"/>
                </a:solidFill>
                <a:latin typeface="黑体" panose="02010609060101010101" pitchFamily="49" charset="-122"/>
                <a:ea typeface="黑体" panose="02010609060101010101" pitchFamily="49" charset="-122"/>
              </a:rPr>
              <a:t>发光</a:t>
            </a:r>
          </a:p>
        </p:txBody>
      </p:sp>
      <p:sp>
        <p:nvSpPr>
          <p:cNvPr id="31748" name="Text Box 2"/>
          <p:cNvSpPr txBox="1"/>
          <p:nvPr>
            <p:custDataLst>
              <p:tags r:id="rId3"/>
            </p:custDataLst>
          </p:nvPr>
        </p:nvSpPr>
        <p:spPr>
          <a:xfrm>
            <a:off x="532164" y="3402852"/>
            <a:ext cx="10531878" cy="738664"/>
          </a:xfrm>
          <a:prstGeom prst="rect">
            <a:avLst/>
          </a:prstGeom>
          <a:noFill/>
          <a:ln w="9525">
            <a:noFill/>
          </a:ln>
        </p:spPr>
        <p:txBody>
          <a:bodyPr wrap="square" anchor="t">
            <a:spAutoFit/>
          </a:bodyPr>
          <a:lstStyle/>
          <a:p>
            <a:pPr>
              <a:lnSpc>
                <a:spcPct val="150000"/>
              </a:lnSpc>
            </a:pPr>
            <a:r>
              <a:rPr lang="zh-CN" altLang="en-US" sz="2800">
                <a:solidFill>
                  <a:schemeClr val="tx2"/>
                </a:solidFill>
                <a:latin typeface="Times New Roman" panose="02020603050405020304" pitchFamily="18" charset="0"/>
                <a:ea typeface="宋体" panose="02010600030101010101" pitchFamily="2" charset="-122"/>
              </a:rPr>
              <a:t>　　</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4.</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人民币以及某些商标的防伪标记可以用</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_________</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灯识别。</a:t>
            </a:r>
          </a:p>
        </p:txBody>
      </p:sp>
      <p:sp>
        <p:nvSpPr>
          <p:cNvPr id="31749" name="Text Box 5"/>
          <p:cNvSpPr txBox="1"/>
          <p:nvPr>
            <p:custDataLst>
              <p:tags r:id="rId4"/>
            </p:custDataLst>
          </p:nvPr>
        </p:nvSpPr>
        <p:spPr>
          <a:xfrm>
            <a:off x="7618262" y="3510574"/>
            <a:ext cx="1870822" cy="523220"/>
          </a:xfrm>
          <a:prstGeom prst="rect">
            <a:avLst/>
          </a:prstGeom>
          <a:noFill/>
          <a:ln w="9525">
            <a:noFill/>
          </a:ln>
        </p:spPr>
        <p:txBody>
          <a:bodyPr wrap="square" anchor="t">
            <a:spAutoFit/>
          </a:bodyPr>
          <a:lstStyle/>
          <a:p>
            <a:pPr>
              <a:spcBef>
                <a:spcPct val="50000"/>
              </a:spcBef>
            </a:pPr>
            <a:r>
              <a:rPr lang="zh-CN" altLang="en-US" sz="2800" b="1" dirty="0">
                <a:solidFill>
                  <a:srgbClr val="FF0000"/>
                </a:solidFill>
                <a:latin typeface="黑体" panose="02010609060101010101" pitchFamily="49" charset="-122"/>
                <a:ea typeface="黑体" panose="02010609060101010101" pitchFamily="49" charset="-122"/>
              </a:rPr>
              <a:t>紫外线</a:t>
            </a:r>
          </a:p>
        </p:txBody>
      </p:sp>
      <p:sp>
        <p:nvSpPr>
          <p:cNvPr id="31750" name="Text Box 20"/>
          <p:cNvSpPr txBox="1"/>
          <p:nvPr>
            <p:custDataLst>
              <p:tags r:id="rId5"/>
            </p:custDataLst>
          </p:nvPr>
        </p:nvSpPr>
        <p:spPr>
          <a:xfrm>
            <a:off x="570065" y="2330851"/>
            <a:ext cx="906017" cy="523220"/>
          </a:xfrm>
          <a:prstGeom prst="rect">
            <a:avLst/>
          </a:prstGeom>
          <a:noFill/>
          <a:ln w="9525">
            <a:noFill/>
          </a:ln>
        </p:spPr>
        <p:txBody>
          <a:bodyPr wrap="none" anchor="t">
            <a:spAutoFit/>
          </a:bodyPr>
          <a:lstStyle/>
          <a:p>
            <a:r>
              <a:rPr lang="zh-CN" altLang="en-US" sz="2800" b="1" dirty="0">
                <a:solidFill>
                  <a:srgbClr val="FF0000"/>
                </a:solidFill>
                <a:latin typeface="黑体" panose="02010609060101010101" pitchFamily="49" charset="-122"/>
                <a:ea typeface="黑体" panose="02010609060101010101" pitchFamily="49" charset="-122"/>
              </a:rPr>
              <a:t>有害</a:t>
            </a:r>
          </a:p>
        </p:txBody>
      </p:sp>
      <p:sp>
        <p:nvSpPr>
          <p:cNvPr id="35846" name="文本框 4103"/>
          <p:cNvSpPr txBox="1"/>
          <p:nvPr>
            <p:custDataLst>
              <p:tags r:id="rId6"/>
            </p:custDataLst>
          </p:nvPr>
        </p:nvSpPr>
        <p:spPr>
          <a:xfrm>
            <a:off x="138198" y="44338"/>
            <a:ext cx="1683120" cy="402674"/>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随堂训练</a:t>
            </a:r>
          </a:p>
        </p:txBody>
      </p:sp>
    </p:spTree>
    <p:extLst>
      <p:ext uri="{BB962C8B-B14F-4D97-AF65-F5344CB8AC3E}">
        <p14:creationId xmlns:p14="http://schemas.microsoft.com/office/powerpoint/2010/main" val="14558691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75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P spid="31748" grpId="0"/>
      <p:bldP spid="31749" grpId="0"/>
      <p:bldP spid="317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027199" y="1053000"/>
            <a:ext cx="10104911" cy="3314494"/>
          </a:xfrm>
          <a:prstGeom prst="rect">
            <a:avLst/>
          </a:prstGeom>
          <a:noFill/>
          <a:ln w="9525">
            <a:noFill/>
          </a:ln>
        </p:spPr>
        <p:txBody>
          <a:bodyPr wrap="square">
            <a:spAutoFit/>
          </a:bodyPr>
          <a:lstStyle/>
          <a:p>
            <a:pPr indent="279400">
              <a:lnSpc>
                <a:spcPct val="150000"/>
              </a:lnSpc>
            </a:pPr>
            <a:r>
              <a:rPr lang="en-US" altLang="zh-CN" sz="2800" b="1" noProof="1">
                <a:latin typeface="Times New Roman" panose="02020603050405020304" pitchFamily="18" charset="0"/>
                <a:ea typeface="宋体" panose="02010600030101010101" pitchFamily="2" charset="-122"/>
                <a:cs typeface="宋体" panose="02010600030101010101" pitchFamily="2" charset="-122"/>
              </a:rPr>
              <a:t>                    </a:t>
            </a:r>
            <a:r>
              <a:rPr lang="en-US" altLang="zh-CN" sz="2800" b="1" noProof="1">
                <a:latin typeface="微软雅黑" pitchFamily="34" charset="-122"/>
                <a:ea typeface="微软雅黑" panose="020B0503020204020204" pitchFamily="34" charset="-122"/>
                <a:cs typeface="微软雅黑" panose="020B0503020204020204" pitchFamily="34" charset="-122"/>
              </a:rPr>
              <a:t>         </a:t>
            </a:r>
            <a:r>
              <a:rPr lang="zh-CN" altLang="en-US" sz="2800" b="1" noProof="1">
                <a:latin typeface="微软雅黑" pitchFamily="34" charset="-122"/>
                <a:ea typeface="微软雅黑" panose="020B0503020204020204" pitchFamily="34" charset="-122"/>
                <a:cs typeface="微软雅黑" panose="020B0503020204020204" pitchFamily="34" charset="-122"/>
              </a:rPr>
              <a:t>学习目标</a:t>
            </a:r>
          </a:p>
          <a:p>
            <a:pPr>
              <a:lnSpc>
                <a:spcPct val="150000"/>
              </a:lnSpc>
            </a:pPr>
            <a:r>
              <a:rPr lang="en-US" altLang="zh-CN" sz="2800" noProof="1">
                <a:latin typeface="微软雅黑" pitchFamily="34" charset="-122"/>
                <a:ea typeface="微软雅黑" panose="020B0503020204020204" pitchFamily="34" charset="-122"/>
                <a:cs typeface="微软雅黑" panose="020B0503020204020204" pitchFamily="34" charset="-122"/>
              </a:rPr>
              <a:t>1.</a:t>
            </a:r>
            <a:r>
              <a:rPr lang="zh-CN" altLang="en-US" sz="2800" noProof="1">
                <a:latin typeface="微软雅黑" pitchFamily="34" charset="-122"/>
                <a:ea typeface="微软雅黑" panose="020B0503020204020204" pitchFamily="34" charset="-122"/>
                <a:cs typeface="微软雅黑" panose="020B0503020204020204" pitchFamily="34" charset="-122"/>
              </a:rPr>
              <a:t>初步了解太阳光谱和看不见的光。</a:t>
            </a:r>
          </a:p>
          <a:p>
            <a:pPr>
              <a:lnSpc>
                <a:spcPct val="150000"/>
              </a:lnSpc>
            </a:pPr>
            <a:r>
              <a:rPr lang="en-US" altLang="zh-CN" sz="2800" noProof="1">
                <a:latin typeface="微软雅黑" pitchFamily="34" charset="-122"/>
                <a:ea typeface="微软雅黑" panose="020B0503020204020204" pitchFamily="34" charset="-122"/>
                <a:cs typeface="微软雅黑" panose="020B0503020204020204" pitchFamily="34" charset="-122"/>
              </a:rPr>
              <a:t>2.</a:t>
            </a:r>
            <a:r>
              <a:rPr lang="zh-CN" altLang="en-US" sz="2800" noProof="1">
                <a:latin typeface="微软雅黑" pitchFamily="34" charset="-122"/>
                <a:ea typeface="微软雅黑" panose="020B0503020204020204" pitchFamily="34" charset="-122"/>
                <a:cs typeface="微软雅黑" panose="020B0503020204020204" pitchFamily="34" charset="-122"/>
              </a:rPr>
              <a:t>初步认识红外线及其作用。（重难点）</a:t>
            </a:r>
          </a:p>
          <a:p>
            <a:pPr>
              <a:lnSpc>
                <a:spcPct val="150000"/>
              </a:lnSpc>
            </a:pPr>
            <a:r>
              <a:rPr lang="en-US" altLang="zh-CN" sz="2800" noProof="1">
                <a:latin typeface="微软雅黑" pitchFamily="34" charset="-122"/>
                <a:ea typeface="微软雅黑" panose="020B0503020204020204" pitchFamily="34" charset="-122"/>
                <a:cs typeface="微软雅黑" panose="020B0503020204020204" pitchFamily="34" charset="-122"/>
              </a:rPr>
              <a:t>3.</a:t>
            </a:r>
            <a:r>
              <a:rPr lang="zh-CN" altLang="en-US" sz="2800" noProof="1">
                <a:latin typeface="微软雅黑" pitchFamily="34" charset="-122"/>
                <a:ea typeface="微软雅黑" panose="020B0503020204020204" pitchFamily="34" charset="-122"/>
                <a:cs typeface="微软雅黑" panose="020B0503020204020204" pitchFamily="34" charset="-122"/>
              </a:rPr>
              <a:t>初步认识紫外线及其作用。</a:t>
            </a:r>
            <a:r>
              <a:rPr lang="zh-CN" altLang="en-US" sz="2800" noProof="1">
                <a:latin typeface="微软雅黑" pitchFamily="34" charset="-122"/>
                <a:ea typeface="微软雅黑" panose="020B0503020204020204" pitchFamily="34" charset="-122"/>
                <a:cs typeface="微软雅黑" panose="020B0503020204020204" pitchFamily="34" charset="-122"/>
                <a:sym typeface="+mn-ea"/>
              </a:rPr>
              <a:t>（重难点）</a:t>
            </a:r>
          </a:p>
          <a:p>
            <a:pPr>
              <a:lnSpc>
                <a:spcPct val="150000"/>
              </a:lnSpc>
            </a:pPr>
            <a:r>
              <a:rPr lang="en-US" altLang="zh-CN" sz="2800" noProof="1">
                <a:latin typeface="微软雅黑" pitchFamily="34" charset="-122"/>
                <a:ea typeface="微软雅黑" panose="020B0503020204020204" pitchFamily="34" charset="-122"/>
                <a:cs typeface="微软雅黑" panose="020B0503020204020204" pitchFamily="34" charset="-122"/>
              </a:rPr>
              <a:t>4.</a:t>
            </a:r>
            <a:r>
              <a:rPr lang="zh-CN" altLang="en-US" sz="2800" noProof="1">
                <a:latin typeface="微软雅黑" pitchFamily="34" charset="-122"/>
                <a:ea typeface="微软雅黑" panose="020B0503020204020204" pitchFamily="34" charset="-122"/>
                <a:cs typeface="微软雅黑" panose="020B0503020204020204" pitchFamily="34" charset="-122"/>
              </a:rPr>
              <a:t>了解色散现象，知道色光的三原色。</a:t>
            </a:r>
          </a:p>
        </p:txBody>
      </p:sp>
      <p:sp>
        <p:nvSpPr>
          <p:cNvPr id="7170" name="文本框 4103"/>
          <p:cNvSpPr txBox="1"/>
          <p:nvPr>
            <p:custDataLst>
              <p:tags r:id="rId2"/>
            </p:custDataLst>
          </p:nvPr>
        </p:nvSpPr>
        <p:spPr>
          <a:xfrm>
            <a:off x="138197" y="44338"/>
            <a:ext cx="2561867" cy="587340"/>
          </a:xfrm>
          <a:prstGeom prst="rect">
            <a:avLst/>
          </a:prstGeom>
          <a:noFill/>
          <a:ln w="9525">
            <a:noFill/>
          </a:ln>
        </p:spPr>
        <p:txBody>
          <a:bodyPr wrap="square" lIns="90170" tIns="46990" rIns="90170" bIns="46990" anchor="t">
            <a:spAutoFit/>
          </a:bodyPr>
          <a:lstStyle/>
          <a:p>
            <a:r>
              <a:rPr lang="zh-CN" altLang="en-US" sz="3200" b="1" dirty="0">
                <a:solidFill>
                  <a:srgbClr val="006666"/>
                </a:solidFill>
                <a:latin typeface="Arial" pitchFamily="34" charset="0"/>
                <a:ea typeface="方正姚体" panose="02010601030101010101" pitchFamily="2" charset="-122"/>
              </a:rPr>
              <a:t>导入新课</a:t>
            </a:r>
          </a:p>
        </p:txBody>
      </p:sp>
    </p:spTree>
    <p:extLst>
      <p:ext uri="{BB962C8B-B14F-4D97-AF65-F5344CB8AC3E}">
        <p14:creationId xmlns:p14="http://schemas.microsoft.com/office/powerpoint/2010/main" val="3885353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p:cNvSpPr>
          <p:nvPr>
            <p:ph idx="4294967295"/>
            <p:custDataLst>
              <p:tags r:id="rId1"/>
            </p:custDataLst>
          </p:nvPr>
        </p:nvSpPr>
        <p:spPr>
          <a:xfrm>
            <a:off x="594042" y="1193928"/>
            <a:ext cx="10868091" cy="3385433"/>
          </a:xfrm>
          <a:prstGeom prst="rect">
            <a:avLst/>
          </a:prstGeom>
          <a:noFill/>
          <a:ln w="9525">
            <a:noFill/>
          </a:ln>
        </p:spPr>
        <p:txBody>
          <a:bodyPr wrap="square" anchor="t"/>
          <a:lstStyle/>
          <a:p>
            <a:pPr>
              <a:lnSpc>
                <a:spcPct val="150000"/>
              </a:lnSpc>
              <a:buNone/>
            </a:pPr>
            <a:r>
              <a:rPr lang="en-US" altLang="zh-CN" sz="2800" dirty="0">
                <a:latin typeface="微软雅黑" pitchFamily="34" charset="-122"/>
                <a:cs typeface="微软雅黑" panose="020B0503020204020204" pitchFamily="34" charset="-122"/>
              </a:rPr>
              <a:t>5.</a:t>
            </a:r>
            <a:r>
              <a:rPr lang="zh-CN" altLang="en-US" sz="2800" dirty="0">
                <a:latin typeface="微软雅黑" pitchFamily="34" charset="-122"/>
                <a:cs typeface="微软雅黑" panose="020B0503020204020204" pitchFamily="34" charset="-122"/>
              </a:rPr>
              <a:t>下列说法正确的是（     ）</a:t>
            </a:r>
            <a:br>
              <a:rPr lang="zh-CN" altLang="en-US" sz="2800" dirty="0">
                <a:latin typeface="微软雅黑" pitchFamily="34" charset="-122"/>
                <a:cs typeface="微软雅黑" panose="020B0503020204020204" pitchFamily="34" charset="-122"/>
              </a:rPr>
            </a:br>
            <a:r>
              <a:rPr lang="en-US" altLang="zh-CN" sz="2800" dirty="0">
                <a:latin typeface="微软雅黑" pitchFamily="34" charset="-122"/>
                <a:cs typeface="微软雅黑" panose="020B0503020204020204" pitchFamily="34" charset="-122"/>
              </a:rPr>
              <a:t>A</a:t>
            </a:r>
            <a:r>
              <a:rPr lang="zh-CN" altLang="en-US" sz="2800" dirty="0">
                <a:latin typeface="微软雅黑" pitchFamily="34" charset="-122"/>
                <a:cs typeface="微软雅黑" panose="020B0503020204020204" pitchFamily="34" charset="-122"/>
              </a:rPr>
              <a:t>、白光是七色光的一种</a:t>
            </a:r>
            <a:br>
              <a:rPr lang="zh-CN" altLang="en-US" sz="2800" dirty="0">
                <a:latin typeface="微软雅黑" pitchFamily="34" charset="-122"/>
                <a:cs typeface="微软雅黑" panose="020B0503020204020204" pitchFamily="34" charset="-122"/>
              </a:rPr>
            </a:br>
            <a:r>
              <a:rPr lang="en-US" altLang="zh-CN" sz="2800" dirty="0">
                <a:latin typeface="微软雅黑" pitchFamily="34" charset="-122"/>
                <a:cs typeface="微软雅黑" panose="020B0503020204020204" pitchFamily="34" charset="-122"/>
              </a:rPr>
              <a:t>B</a:t>
            </a:r>
            <a:r>
              <a:rPr lang="zh-CN" altLang="en-US" sz="2800" dirty="0">
                <a:latin typeface="微软雅黑" pitchFamily="34" charset="-122"/>
                <a:cs typeface="微软雅黑" panose="020B0503020204020204" pitchFamily="34" charset="-122"/>
              </a:rPr>
              <a:t>、任意一种色光斜照到三棱镜都能发生光的色散</a:t>
            </a:r>
            <a:br>
              <a:rPr lang="zh-CN" altLang="en-US" sz="2800" dirty="0">
                <a:latin typeface="微软雅黑" pitchFamily="34" charset="-122"/>
                <a:cs typeface="微软雅黑" panose="020B0503020204020204" pitchFamily="34" charset="-122"/>
              </a:rPr>
            </a:br>
            <a:r>
              <a:rPr lang="en-US" altLang="zh-CN" sz="2800" dirty="0">
                <a:latin typeface="微软雅黑" pitchFamily="34" charset="-122"/>
                <a:cs typeface="微软雅黑" panose="020B0503020204020204" pitchFamily="34" charset="-122"/>
              </a:rPr>
              <a:t>C</a:t>
            </a:r>
            <a:r>
              <a:rPr lang="zh-CN" altLang="en-US" sz="2800" dirty="0">
                <a:latin typeface="微软雅黑" pitchFamily="34" charset="-122"/>
                <a:cs typeface="微软雅黑" panose="020B0503020204020204" pitchFamily="34" charset="-122"/>
              </a:rPr>
              <a:t>、白光不可能用光的混合法得到</a:t>
            </a:r>
            <a:br>
              <a:rPr lang="zh-CN" altLang="en-US" sz="2800" dirty="0">
                <a:latin typeface="微软雅黑" pitchFamily="34" charset="-122"/>
                <a:cs typeface="微软雅黑" panose="020B0503020204020204" pitchFamily="34" charset="-122"/>
              </a:rPr>
            </a:br>
            <a:r>
              <a:rPr lang="en-US" altLang="zh-CN" sz="2800" dirty="0">
                <a:latin typeface="微软雅黑" pitchFamily="34" charset="-122"/>
                <a:cs typeface="微软雅黑" panose="020B0503020204020204" pitchFamily="34" charset="-122"/>
              </a:rPr>
              <a:t>D</a:t>
            </a:r>
            <a:r>
              <a:rPr lang="zh-CN" altLang="en-US" sz="2800" dirty="0">
                <a:latin typeface="微软雅黑" pitchFamily="34" charset="-122"/>
                <a:cs typeface="微软雅黑" panose="020B0503020204020204" pitchFamily="34" charset="-122"/>
              </a:rPr>
              <a:t>、彩虹的形成是光的色散</a:t>
            </a:r>
          </a:p>
        </p:txBody>
      </p:sp>
      <p:sp>
        <p:nvSpPr>
          <p:cNvPr id="32771" name="Text Box 5"/>
          <p:cNvSpPr txBox="1"/>
          <p:nvPr>
            <p:custDataLst>
              <p:tags r:id="rId2"/>
            </p:custDataLst>
          </p:nvPr>
        </p:nvSpPr>
        <p:spPr>
          <a:xfrm>
            <a:off x="4284241" y="1364939"/>
            <a:ext cx="561040" cy="584775"/>
          </a:xfrm>
          <a:prstGeom prst="rect">
            <a:avLst/>
          </a:prstGeom>
          <a:noFill/>
          <a:ln w="9525">
            <a:noFill/>
          </a:ln>
        </p:spPr>
        <p:txBody>
          <a:bodyPr wrap="square" anchor="t">
            <a:spAutoFit/>
          </a:bodyPr>
          <a:lstStyle/>
          <a:p>
            <a:pPr>
              <a:spcBef>
                <a:spcPct val="50000"/>
              </a:spcBef>
            </a:pPr>
            <a:r>
              <a:rPr lang="zh-CN" altLang="en-US" sz="3200" b="1" dirty="0">
                <a:solidFill>
                  <a:srgbClr val="FF0000"/>
                </a:solidFill>
                <a:latin typeface="Times New Roman" panose="02020603050405020304" pitchFamily="18" charset="0"/>
                <a:ea typeface="黑体" panose="02010609060101010101" pitchFamily="49" charset="-122"/>
              </a:rPr>
              <a:t>D</a:t>
            </a:r>
          </a:p>
        </p:txBody>
      </p:sp>
      <p:sp>
        <p:nvSpPr>
          <p:cNvPr id="36867" name="文本框 4103"/>
          <p:cNvSpPr txBox="1"/>
          <p:nvPr>
            <p:custDataLst>
              <p:tags r:id="rId3"/>
            </p:custDataLst>
          </p:nvPr>
        </p:nvSpPr>
        <p:spPr>
          <a:xfrm>
            <a:off x="138198" y="227260"/>
            <a:ext cx="1683120" cy="402674"/>
          </a:xfrm>
          <a:prstGeom prst="rect">
            <a:avLst/>
          </a:prstGeom>
          <a:noFill/>
          <a:ln w="9525">
            <a:noFill/>
          </a:ln>
        </p:spPr>
        <p:txBody>
          <a:bodyPr lIns="90170" tIns="46990" rIns="90170" bIns="46990" anchor="t">
            <a:spAutoFit/>
          </a:bodyPr>
          <a:lstStyle/>
          <a:p>
            <a:r>
              <a:rPr lang="zh-CN" altLang="en-US" sz="2000" b="1" dirty="0">
                <a:solidFill>
                  <a:srgbClr val="006666"/>
                </a:solidFill>
                <a:latin typeface="Arial" pitchFamily="34" charset="0"/>
                <a:ea typeface="方正姚体" panose="02010601030101010101" pitchFamily="2" charset="-122"/>
              </a:rPr>
              <a:t>随堂训练</a:t>
            </a:r>
          </a:p>
        </p:txBody>
      </p:sp>
      <p:pic>
        <p:nvPicPr>
          <p:cNvPr id="36868" name="New picture"/>
          <p:cNvPicPr/>
          <p:nvPr>
            <p:custDataLst>
              <p:tags r:id="rId4"/>
            </p:custDataLst>
          </p:nvPr>
        </p:nvPicPr>
        <p:blipFill>
          <a:blip r:embed="rId6"/>
          <a:stretch>
            <a:fillRect/>
          </a:stretch>
        </p:blipFill>
        <p:spPr>
          <a:xfrm>
            <a:off x="15527611" y="11818930"/>
            <a:ext cx="429031" cy="253353"/>
          </a:xfrm>
          <a:prstGeom prst="cube">
            <a:avLst/>
          </a:prstGeom>
        </p:spPr>
      </p:pic>
    </p:spTree>
    <p:extLst>
      <p:ext uri="{BB962C8B-B14F-4D97-AF65-F5344CB8AC3E}">
        <p14:creationId xmlns:p14="http://schemas.microsoft.com/office/powerpoint/2010/main" val="6774150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84723" y="1672132"/>
            <a:ext cx="5447452" cy="2677656"/>
          </a:xfrm>
          <a:prstGeom prst="rect">
            <a:avLst/>
          </a:prstGeom>
          <a:noFill/>
          <a:ln w="9525">
            <a:noFill/>
          </a:ln>
        </p:spPr>
        <p:txBody>
          <a:bodyPr wrap="square" anchor="t">
            <a:spAutoFit/>
          </a:bodyPr>
          <a:lstStyle/>
          <a:p>
            <a:pPr>
              <a:lnSpc>
                <a:spcPct val="150000"/>
              </a:lnSpc>
            </a:pPr>
            <a:r>
              <a:rPr lang="zh-CN" altLang="en-US" sz="2800">
                <a:latin typeface="宋体" panose="02010600030101010101" pitchFamily="2" charset="-122"/>
                <a:ea typeface="宋体" panose="02010600030101010101" pitchFamily="2" charset="-122"/>
              </a:rPr>
              <a:t>　　</a:t>
            </a:r>
            <a:r>
              <a:rPr lang="en-US" altLang="zh-CN" sz="2800">
                <a:latin typeface="微软雅黑" pitchFamily="34" charset="-122"/>
                <a:ea typeface="微软雅黑" panose="020B0503020204020204" pitchFamily="34" charset="-122"/>
                <a:cs typeface="微软雅黑" panose="020B0503020204020204" pitchFamily="34" charset="-122"/>
              </a:rPr>
              <a:t>17</a:t>
            </a:r>
            <a:r>
              <a:rPr lang="zh-CN" altLang="en-US" sz="2800">
                <a:latin typeface="微软雅黑" pitchFamily="34" charset="-122"/>
                <a:ea typeface="微软雅黑" panose="020B0503020204020204" pitchFamily="34" charset="-122"/>
                <a:cs typeface="微软雅黑" panose="020B0503020204020204" pitchFamily="34" charset="-122"/>
              </a:rPr>
              <a:t>世纪以前</a:t>
            </a:r>
            <a:r>
              <a:rPr lang="en-US" altLang="zh-CN" sz="2800">
                <a:latin typeface="微软雅黑" pitchFamily="34" charset="-122"/>
                <a:ea typeface="微软雅黑" panose="020B0503020204020204" pitchFamily="34" charset="-122"/>
                <a:cs typeface="微软雅黑" panose="020B0503020204020204" pitchFamily="34" charset="-122"/>
              </a:rPr>
              <a:t>,</a:t>
            </a:r>
            <a:r>
              <a:rPr lang="zh-CN" altLang="en-US" sz="2800">
                <a:latin typeface="微软雅黑" pitchFamily="34" charset="-122"/>
                <a:ea typeface="微软雅黑" panose="020B0503020204020204" pitchFamily="34" charset="-122"/>
                <a:cs typeface="微软雅黑" panose="020B0503020204020204" pitchFamily="34" charset="-122"/>
              </a:rPr>
              <a:t>人们一直认为白色是最单纯的颜色。直到</a:t>
            </a:r>
            <a:r>
              <a:rPr lang="en-US" altLang="zh-CN" sz="2800">
                <a:latin typeface="微软雅黑" pitchFamily="34" charset="-122"/>
                <a:ea typeface="微软雅黑" panose="020B0503020204020204" pitchFamily="34" charset="-122"/>
                <a:cs typeface="微软雅黑" panose="020B0503020204020204" pitchFamily="34" charset="-122"/>
              </a:rPr>
              <a:t>1666</a:t>
            </a:r>
            <a:r>
              <a:rPr lang="zh-CN" altLang="en-US" sz="2800">
                <a:latin typeface="微软雅黑" pitchFamily="34" charset="-122"/>
                <a:ea typeface="微软雅黑" panose="020B0503020204020204" pitchFamily="34" charset="-122"/>
                <a:cs typeface="微软雅黑" panose="020B0503020204020204" pitchFamily="34" charset="-122"/>
              </a:rPr>
              <a:t>年</a:t>
            </a:r>
            <a:r>
              <a:rPr lang="en-US" altLang="zh-CN" sz="2800">
                <a:latin typeface="微软雅黑" pitchFamily="34" charset="-122"/>
                <a:ea typeface="微软雅黑" panose="020B0503020204020204" pitchFamily="34" charset="-122"/>
                <a:cs typeface="微软雅黑" panose="020B0503020204020204" pitchFamily="34" charset="-122"/>
              </a:rPr>
              <a:t>,</a:t>
            </a:r>
            <a:r>
              <a:rPr lang="zh-CN" altLang="en-US" sz="2800">
                <a:latin typeface="微软雅黑" pitchFamily="34" charset="-122"/>
                <a:ea typeface="微软雅黑" panose="020B0503020204020204" pitchFamily="34" charset="-122"/>
                <a:cs typeface="微软雅黑" panose="020B0503020204020204" pitchFamily="34" charset="-122"/>
              </a:rPr>
              <a:t>英国物理学家</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牛顿</a:t>
            </a:r>
            <a:r>
              <a:rPr lang="zh-CN" altLang="en-US" sz="2800">
                <a:latin typeface="微软雅黑" pitchFamily="34" charset="-122"/>
                <a:ea typeface="微软雅黑" panose="020B0503020204020204" pitchFamily="34" charset="-122"/>
                <a:cs typeface="微软雅黑" panose="020B0503020204020204" pitchFamily="34" charset="-122"/>
              </a:rPr>
              <a:t>用玻璃三棱镜使太阳光发生了</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色散</a:t>
            </a:r>
            <a:r>
              <a:rPr lang="zh-CN" altLang="en-US" sz="2800">
                <a:latin typeface="微软雅黑" pitchFamily="34" charset="-122"/>
                <a:ea typeface="微软雅黑" panose="020B0503020204020204" pitchFamily="34" charset="-122"/>
                <a:cs typeface="微软雅黑" panose="020B0503020204020204" pitchFamily="34" charset="-122"/>
              </a:rPr>
              <a:t>。</a:t>
            </a:r>
          </a:p>
        </p:txBody>
      </p:sp>
      <p:pic>
        <p:nvPicPr>
          <p:cNvPr id="3" name="光的色散">
            <a:hlinkClick r:id="" action="ppaction://media"/>
          </p:cNvPr>
          <p:cNvPicPr/>
          <p:nvPr>
            <a:videoFile r:link="rId3"/>
            <p:custDataLst>
              <p:tags r:id="rId4"/>
            </p:custDataLst>
            <p:extLst>
              <p:ext uri="{DAA4B4D4-6D71-4841-9C94-3DE7FCFB9230}">
                <p14:media xmlns:p14="http://schemas.microsoft.com/office/powerpoint/2010/main" r:link="rId2"/>
              </p:ext>
            </p:extLst>
          </p:nvPr>
        </p:nvPicPr>
        <p:blipFill>
          <a:blip r:embed="rId13"/>
          <a:stretch>
            <a:fillRect/>
          </a:stretch>
        </p:blipFill>
        <p:spPr>
          <a:xfrm>
            <a:off x="6218884" y="1846312"/>
            <a:ext cx="4647144" cy="2790053"/>
          </a:xfrm>
          <a:prstGeom prst="rect">
            <a:avLst/>
          </a:prstGeom>
          <a:noFill/>
          <a:ln w="9525">
            <a:noFill/>
          </a:ln>
        </p:spPr>
      </p:pic>
      <p:sp>
        <p:nvSpPr>
          <p:cNvPr id="8195" name="文本框 4103"/>
          <p:cNvSpPr txBox="1"/>
          <p:nvPr>
            <p:custDataLst>
              <p:tags r:id="rId5"/>
            </p:custDataLst>
          </p:nvPr>
        </p:nvSpPr>
        <p:spPr>
          <a:xfrm>
            <a:off x="138198" y="44337"/>
            <a:ext cx="1683120" cy="464230"/>
          </a:xfrm>
          <a:prstGeom prst="rect">
            <a:avLst/>
          </a:prstGeom>
          <a:noFill/>
          <a:ln w="9525">
            <a:noFill/>
          </a:ln>
        </p:spPr>
        <p:txBody>
          <a:bodyPr lIns="90170" tIns="46990" rIns="90170" bIns="46990" anchor="t">
            <a:spAutoFit/>
          </a:bodyPr>
          <a:lstStyle/>
          <a:p>
            <a:r>
              <a:rPr lang="zh-CN" altLang="en-US" sz="2400" b="1" dirty="0">
                <a:solidFill>
                  <a:srgbClr val="006666"/>
                </a:solidFill>
                <a:latin typeface="Arial" pitchFamily="34" charset="0"/>
                <a:ea typeface="方正姚体" panose="02010601030101010101" pitchFamily="2" charset="-122"/>
              </a:rPr>
              <a:t>讲授新课</a:t>
            </a:r>
          </a:p>
        </p:txBody>
      </p:sp>
      <p:grpSp>
        <p:nvGrpSpPr>
          <p:cNvPr id="8196" name="组合 6147"/>
          <p:cNvGrpSpPr/>
          <p:nvPr>
            <p:custDataLst>
              <p:tags r:id="rId6"/>
            </p:custDataLst>
          </p:nvPr>
        </p:nvGrpSpPr>
        <p:grpSpPr>
          <a:xfrm>
            <a:off x="484724" y="378447"/>
            <a:ext cx="2900082" cy="808867"/>
            <a:chOff x="0" y="0"/>
            <a:chExt cx="3516" cy="1279"/>
          </a:xfrm>
        </p:grpSpPr>
        <p:sp>
          <p:nvSpPr>
            <p:cNvPr id="8197" name="矩形 7"/>
            <p:cNvSpPr/>
            <p:nvPr>
              <p:custDataLst>
                <p:tags r:id="rId7"/>
              </p:custDataLst>
            </p:nvPr>
          </p:nvSpPr>
          <p:spPr>
            <a:xfrm>
              <a:off x="882" y="0"/>
              <a:ext cx="2634" cy="1200"/>
            </a:xfrm>
            <a:custGeom>
              <a:avLst/>
              <a:gdLst/>
              <a:ahLst/>
              <a:cxnLst>
                <a:cxn ang="0">
                  <a:pos x="0" y="1200"/>
                </a:cxn>
                <a:cxn ang="0">
                  <a:pos x="2634" y="1200"/>
                </a:cxn>
                <a:cxn ang="0">
                  <a:pos x="0" y="1200"/>
                </a:cxn>
                <a:cxn ang="0">
                  <a:pos x="0" y="0"/>
                </a:cxn>
                <a:cxn ang="0">
                  <a:pos x="1"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8198" name="任意多边形 16"/>
            <p:cNvSpPr/>
            <p:nvPr>
              <p:custDataLst>
                <p:tags r:id="rId8"/>
              </p:custDataLst>
            </p:nvPr>
          </p:nvSpPr>
          <p:spPr>
            <a:xfrm>
              <a:off x="0" y="454"/>
              <a:ext cx="826" cy="760"/>
            </a:xfrm>
            <a:custGeom>
              <a:avLst/>
              <a:gdLst/>
              <a:ahLst/>
              <a:cxnLst>
                <a:cxn ang="0">
                  <a:pos x="0" y="0"/>
                </a:cxn>
                <a:cxn ang="0">
                  <a:pos x="545" y="0"/>
                </a:cxn>
                <a:cxn ang="0">
                  <a:pos x="545" y="258"/>
                </a:cxn>
                <a:cxn ang="0">
                  <a:pos x="826" y="258"/>
                </a:cxn>
                <a:cxn ang="0">
                  <a:pos x="826" y="760"/>
                </a:cxn>
                <a:cxn ang="0">
                  <a:pos x="0" y="76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8199" name="矩形 17"/>
            <p:cNvSpPr/>
            <p:nvPr>
              <p:custDataLst>
                <p:tags r:id="rId9"/>
              </p:custDataLst>
            </p:nvPr>
          </p:nvSpPr>
          <p:spPr>
            <a:xfrm>
              <a:off x="570" y="374"/>
              <a:ext cx="258" cy="265"/>
            </a:xfrm>
            <a:prstGeom prst="rect">
              <a:avLst/>
            </a:prstGeom>
            <a:solidFill>
              <a:srgbClr val="008080">
                <a:alpha val="50980"/>
              </a:srgbClr>
            </a:solidFill>
            <a:ln w="9525">
              <a:noFill/>
            </a:ln>
          </p:spPr>
          <p:txBody>
            <a:bodyPr lIns="0" tIns="215900" rIns="179705" bIns="0" anchor="ctr"/>
            <a:lstStyle/>
            <a:p>
              <a:pPr algn="ctr"/>
              <a:endParaRPr lang="zh-CN" altLang="en-US" sz="400">
                <a:solidFill>
                  <a:srgbClr val="FFFFFF"/>
                </a:solidFill>
                <a:latin typeface="Arial" pitchFamily="34" charset="0"/>
                <a:ea typeface="宋体" panose="02010600030101010101" pitchFamily="2" charset="-122"/>
              </a:endParaRPr>
            </a:p>
          </p:txBody>
        </p:sp>
        <p:sp>
          <p:nvSpPr>
            <p:cNvPr id="8200" name="文本框 6151"/>
            <p:cNvSpPr txBox="1"/>
            <p:nvPr>
              <p:custDataLst>
                <p:tags r:id="rId10"/>
              </p:custDataLst>
            </p:nvPr>
          </p:nvSpPr>
          <p:spPr>
            <a:xfrm>
              <a:off x="878" y="432"/>
              <a:ext cx="1965" cy="827"/>
            </a:xfrm>
            <a:prstGeom prst="rect">
              <a:avLst/>
            </a:prstGeom>
            <a:noFill/>
            <a:ln w="9525">
              <a:noFill/>
            </a:ln>
          </p:spPr>
          <p:txBody>
            <a:bodyPr wrap="none" anchor="t">
              <a:spAutoFit/>
            </a:bodyPr>
            <a:lstStyle/>
            <a:p>
              <a:r>
                <a:rPr lang="zh-CN" altLang="zh-CN" sz="2800" b="1">
                  <a:solidFill>
                    <a:srgbClr val="006666"/>
                  </a:solidFill>
                  <a:latin typeface="微软雅黑" pitchFamily="34" charset="-122"/>
                  <a:ea typeface="微软雅黑" panose="020B0503020204020204" pitchFamily="34" charset="-122"/>
                  <a:sym typeface="宋体" panose="02010600030101010101" pitchFamily="2" charset="-122"/>
                </a:rPr>
                <a:t>光的色散</a:t>
              </a:r>
            </a:p>
          </p:txBody>
        </p:sp>
        <p:sp>
          <p:nvSpPr>
            <p:cNvPr id="8201" name="文本框 6152"/>
            <p:cNvSpPr txBox="1"/>
            <p:nvPr>
              <p:custDataLst>
                <p:tags r:id="rId11"/>
              </p:custDataLst>
            </p:nvPr>
          </p:nvSpPr>
          <p:spPr>
            <a:xfrm>
              <a:off x="0" y="452"/>
              <a:ext cx="873" cy="827"/>
            </a:xfrm>
            <a:prstGeom prst="rect">
              <a:avLst/>
            </a:prstGeom>
            <a:noFill/>
            <a:ln w="9525">
              <a:noFill/>
            </a:ln>
          </p:spPr>
          <p:txBody>
            <a:bodyPr anchor="t">
              <a:spAutoFit/>
            </a:bodyPr>
            <a:lstStyle/>
            <a:p>
              <a:r>
                <a:rPr lang="zh-CN" altLang="en-US" sz="2800">
                  <a:solidFill>
                    <a:schemeClr val="accent1"/>
                  </a:solidFill>
                  <a:latin typeface="微软雅黑" pitchFamily="34" charset="-122"/>
                  <a:ea typeface="微软雅黑" panose="020B0503020204020204" pitchFamily="34" charset="-122"/>
                </a:rPr>
                <a:t>一</a:t>
              </a:r>
            </a:p>
          </p:txBody>
        </p:sp>
      </p:grpSp>
    </p:spTree>
    <p:extLst>
      <p:ext uri="{BB962C8B-B14F-4D97-AF65-F5344CB8AC3E}">
        <p14:creationId xmlns:p14="http://schemas.microsoft.com/office/powerpoint/2010/main" val="2086045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indefinite"/>
                      </p:stCondLst>
                      <p:childTnLst>
                        <p:par>
                          <p:cTn id="10" fill="hold" nodeType="afterGroup">
                            <p:stCondLst>
                              <p:cond delay="0"/>
                            </p:stCondLst>
                            <p:childTnLst>
                              <p:par>
                                <p:cTn id="11" presetID="2" presetClass="mediacall" presetSubtype="0"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1">
                  <p:stCondLst>
                    <p:cond delay="indefinite"/>
                  </p:stCondLst>
                </p:cTn>
                <p:tgtEl>
                  <p:spTgt spid="3"/>
                </p:tgtEl>
              </p:cMediaNode>
            </p:vide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p:nvPr>
            <p:custDataLst>
              <p:tags r:id="rId1"/>
            </p:custDataLst>
          </p:nvPr>
        </p:nvSpPr>
        <p:spPr>
          <a:xfrm>
            <a:off x="519788" y="915239"/>
            <a:ext cx="10383368" cy="1165425"/>
          </a:xfrm>
          <a:prstGeom prst="rect">
            <a:avLst/>
          </a:prstGeom>
          <a:noFill/>
          <a:ln w="9525">
            <a:noFill/>
          </a:ln>
        </p:spPr>
        <p:txBody>
          <a:bodyPr anchor="t">
            <a:spAutoFit/>
          </a:bodyPr>
          <a:lstStyle/>
          <a:p>
            <a:pPr>
              <a:lnSpc>
                <a:spcPct val="125000"/>
              </a:lnSpc>
            </a:pP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1</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．光的色散</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白光</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太阳光</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经过三棱镜被分解成</a:t>
            </a:r>
            <a:r>
              <a:rPr lang="zh-CN" altLang="en-US" sz="2800" b="1">
                <a:solidFill>
                  <a:srgbClr val="FF0000"/>
                </a:solidFill>
                <a:latin typeface="微软雅黑" pitchFamily="34" charset="-122"/>
                <a:ea typeface="微软雅黑" panose="020B0503020204020204" pitchFamily="34" charset="-122"/>
                <a:cs typeface="微软雅黑" panose="020B0503020204020204" pitchFamily="34" charset="-122"/>
              </a:rPr>
              <a:t>红</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FF9900"/>
                </a:solidFill>
                <a:latin typeface="微软雅黑" pitchFamily="34" charset="-122"/>
                <a:ea typeface="微软雅黑" panose="020B0503020204020204" pitchFamily="34" charset="-122"/>
                <a:cs typeface="微软雅黑" panose="020B0503020204020204" pitchFamily="34" charset="-122"/>
              </a:rPr>
              <a:t>橙</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FFFF00"/>
                </a:solidFill>
                <a:latin typeface="微软雅黑" pitchFamily="34" charset="-122"/>
                <a:ea typeface="微软雅黑" panose="020B0503020204020204" pitchFamily="34" charset="-122"/>
                <a:cs typeface="微软雅黑" panose="020B0503020204020204" pitchFamily="34" charset="-122"/>
              </a:rPr>
              <a:t>黄</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009900"/>
                </a:solidFill>
                <a:latin typeface="微软雅黑" pitchFamily="34" charset="-122"/>
                <a:ea typeface="微软雅黑" panose="020B0503020204020204" pitchFamily="34" charset="-122"/>
                <a:cs typeface="微软雅黑" panose="020B0503020204020204" pitchFamily="34" charset="-122"/>
              </a:rPr>
              <a:t>绿</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0000FF"/>
                </a:solidFill>
                <a:latin typeface="微软雅黑" pitchFamily="34" charset="-122"/>
                <a:ea typeface="微软雅黑" panose="020B0503020204020204" pitchFamily="34" charset="-122"/>
                <a:cs typeface="微软雅黑" panose="020B0503020204020204" pitchFamily="34" charset="-122"/>
              </a:rPr>
              <a:t>蓝</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、靛、</a:t>
            </a:r>
            <a:r>
              <a:rPr lang="zh-CN" altLang="en-US" sz="2800" b="1">
                <a:solidFill>
                  <a:srgbClr val="9900CC"/>
                </a:solidFill>
                <a:latin typeface="微软雅黑" pitchFamily="34" charset="-122"/>
                <a:ea typeface="微软雅黑" panose="020B0503020204020204" pitchFamily="34" charset="-122"/>
                <a:cs typeface="微软雅黑" panose="020B0503020204020204" pitchFamily="34" charset="-122"/>
              </a:rPr>
              <a:t>紫</a:t>
            </a:r>
            <a:r>
              <a:rPr lang="zh-CN" altLang="en-US" sz="2800">
                <a:latin typeface="微软雅黑" pitchFamily="34" charset="-122"/>
                <a:ea typeface="微软雅黑" panose="020B0503020204020204" pitchFamily="34" charset="-122"/>
                <a:cs typeface="微软雅黑" panose="020B0503020204020204" pitchFamily="34" charset="-122"/>
              </a:rPr>
              <a:t>等</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多种颜色的光。</a:t>
            </a:r>
          </a:p>
        </p:txBody>
      </p:sp>
      <p:sp>
        <p:nvSpPr>
          <p:cNvPr id="6149" name="Text Box 6"/>
          <p:cNvSpPr txBox="1"/>
          <p:nvPr>
            <p:custDataLst>
              <p:tags r:id="rId2"/>
            </p:custDataLst>
          </p:nvPr>
        </p:nvSpPr>
        <p:spPr>
          <a:xfrm>
            <a:off x="519787" y="2335601"/>
            <a:ext cx="5183434" cy="1165425"/>
          </a:xfrm>
          <a:prstGeom prst="rect">
            <a:avLst/>
          </a:prstGeom>
          <a:noFill/>
          <a:ln w="9525">
            <a:noFill/>
          </a:ln>
        </p:spPr>
        <p:txBody>
          <a:bodyPr wrap="square" anchor="t">
            <a:spAutoFit/>
          </a:bodyPr>
          <a:lstStyle/>
          <a:p>
            <a:pPr>
              <a:lnSpc>
                <a:spcPct val="125000"/>
              </a:lnSpc>
            </a:pP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2</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．白光是</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复合光</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，是由各种</a:t>
            </a:r>
            <a:r>
              <a:rPr lang="zh-CN" altLang="en-US" sz="2800">
                <a:solidFill>
                  <a:srgbClr val="FF0000"/>
                </a:solidFill>
                <a:latin typeface="微软雅黑" pitchFamily="34" charset="-122"/>
                <a:ea typeface="微软雅黑" panose="020B0503020204020204" pitchFamily="34" charset="-122"/>
                <a:cs typeface="微软雅黑" panose="020B0503020204020204" pitchFamily="34" charset="-122"/>
              </a:rPr>
              <a:t>单色光</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混合而成的。</a:t>
            </a:r>
          </a:p>
        </p:txBody>
      </p:sp>
      <p:pic>
        <p:nvPicPr>
          <p:cNvPr id="7170" name="Picture 2" descr="76863889"/>
          <p:cNvPicPr>
            <a:picLocks noChangeAspect="1"/>
          </p:cNvPicPr>
          <p:nvPr>
            <p:custDataLst>
              <p:tags r:id="rId3"/>
            </p:custDataLst>
          </p:nvPr>
        </p:nvPicPr>
        <p:blipFill>
          <a:blip r:embed="rId9"/>
          <a:srcRect t="16089"/>
          <a:stretch>
            <a:fillRect/>
          </a:stretch>
        </p:blipFill>
        <p:spPr>
          <a:xfrm>
            <a:off x="6078211" y="2202906"/>
            <a:ext cx="5383510" cy="3930776"/>
          </a:xfrm>
          <a:prstGeom prst="rect">
            <a:avLst/>
          </a:prstGeom>
          <a:noFill/>
          <a:ln>
            <a:noFill/>
          </a:ln>
          <a:effectLst>
            <a:outerShdw blurRad="50800" dist="38100" dir="2700000" sx="101000" sy="101000" algn="tl" rotWithShape="0">
              <a:prstClr val="black">
                <a:alpha val="40000"/>
              </a:prstClr>
            </a:outerShdw>
            <a:softEdge rad="31750"/>
          </a:effectLst>
        </p:spPr>
      </p:pic>
      <p:sp>
        <p:nvSpPr>
          <p:cNvPr id="2" name="Text Box 7"/>
          <p:cNvSpPr txBox="1"/>
          <p:nvPr>
            <p:custDataLst>
              <p:tags r:id="rId4"/>
            </p:custDataLst>
          </p:nvPr>
        </p:nvSpPr>
        <p:spPr>
          <a:xfrm>
            <a:off x="519787" y="3711625"/>
            <a:ext cx="4209864" cy="520641"/>
          </a:xfrm>
          <a:prstGeom prst="rect">
            <a:avLst/>
          </a:prstGeom>
          <a:noFill/>
          <a:ln w="9525">
            <a:noFill/>
          </a:ln>
        </p:spPr>
        <p:txBody>
          <a:bodyPr anchor="t">
            <a:spAutoFit/>
          </a:bodyPr>
          <a:lstStyle/>
          <a:p>
            <a:pPr>
              <a:spcBef>
                <a:spcPct val="50000"/>
              </a:spcBef>
            </a:pP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3</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．例如</a:t>
            </a:r>
            <a:r>
              <a:rPr lang="en-US" altLang="zh-CN" sz="2800">
                <a:solidFill>
                  <a:schemeClr val="tx2"/>
                </a:solidFill>
                <a:latin typeface="微软雅黑" pitchFamily="34" charset="-122"/>
                <a:ea typeface="微软雅黑" panose="020B0503020204020204" pitchFamily="34" charset="-122"/>
                <a:cs typeface="微软雅黑" panose="020B0503020204020204" pitchFamily="34" charset="-122"/>
              </a:rPr>
              <a:t>:</a:t>
            </a:r>
            <a:r>
              <a:rPr lang="zh-CN" altLang="en-US" sz="2800">
                <a:solidFill>
                  <a:schemeClr val="tx2"/>
                </a:solidFill>
                <a:latin typeface="微软雅黑" pitchFamily="34" charset="-122"/>
                <a:ea typeface="微软雅黑" panose="020B0503020204020204" pitchFamily="34" charset="-122"/>
                <a:cs typeface="微软雅黑" panose="020B0503020204020204" pitchFamily="34" charset="-122"/>
              </a:rPr>
              <a:t>彩虹</a:t>
            </a:r>
          </a:p>
        </p:txBody>
      </p:sp>
      <p:sp>
        <p:nvSpPr>
          <p:cNvPr id="3" name="Text Box 10"/>
          <p:cNvSpPr txBox="1"/>
          <p:nvPr>
            <p:custDataLst>
              <p:tags r:id="rId5"/>
            </p:custDataLst>
          </p:nvPr>
        </p:nvSpPr>
        <p:spPr>
          <a:xfrm>
            <a:off x="1371662" y="4571443"/>
            <a:ext cx="3836524" cy="1165425"/>
          </a:xfrm>
          <a:prstGeom prst="rect">
            <a:avLst/>
          </a:prstGeom>
          <a:noFill/>
          <a:ln w="9525">
            <a:noFill/>
          </a:ln>
        </p:spPr>
        <p:txBody>
          <a:bodyPr anchor="t">
            <a:spAutoFit/>
          </a:bodyPr>
          <a:lstStyle/>
          <a:p>
            <a:pPr>
              <a:spcBef>
                <a:spcPct val="50000"/>
              </a:spcBef>
            </a:pPr>
            <a:r>
              <a:rPr lang="zh-CN" altLang="en-US" sz="2800">
                <a:solidFill>
                  <a:schemeClr val="tx2"/>
                </a:solidFill>
                <a:latin typeface="微软雅黑" pitchFamily="34" charset="-122"/>
                <a:ea typeface="微软雅黑" panose="020B0503020204020204" pitchFamily="34" charset="-122"/>
              </a:rPr>
              <a:t>外侧是红色</a:t>
            </a:r>
          </a:p>
          <a:p>
            <a:pPr>
              <a:spcBef>
                <a:spcPct val="50000"/>
              </a:spcBef>
            </a:pPr>
            <a:r>
              <a:rPr lang="zh-CN" altLang="en-US" sz="2800">
                <a:solidFill>
                  <a:schemeClr val="tx2"/>
                </a:solidFill>
                <a:latin typeface="微软雅黑" pitchFamily="34" charset="-122"/>
                <a:ea typeface="微软雅黑" panose="020B0503020204020204" pitchFamily="34" charset="-122"/>
              </a:rPr>
              <a:t>内侧是紫色</a:t>
            </a:r>
          </a:p>
        </p:txBody>
      </p:sp>
      <p:sp>
        <p:nvSpPr>
          <p:cNvPr id="9222" name="文本框 4103"/>
          <p:cNvSpPr txBox="1"/>
          <p:nvPr>
            <p:custDataLst>
              <p:tags r:id="rId6"/>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pic>
        <p:nvPicPr>
          <p:cNvPr id="4" name="Picture 4" descr="彩虹"/>
          <p:cNvPicPr>
            <a:picLocks noChangeAspect="1"/>
          </p:cNvPicPr>
          <p:nvPr>
            <p:custDataLst>
              <p:tags r:id="rId7"/>
            </p:custDataLst>
          </p:nvPr>
        </p:nvPicPr>
        <p:blipFill>
          <a:blip r:embed="rId10">
            <a:lum bright="-12000" contrast="14000"/>
          </a:blip>
          <a:stretch>
            <a:fillRect/>
          </a:stretch>
        </p:blipFill>
        <p:spPr>
          <a:xfrm>
            <a:off x="6077799" y="2202591"/>
            <a:ext cx="5383510" cy="3931725"/>
          </a:xfrm>
          <a:prstGeom prst="rect">
            <a:avLst/>
          </a:prstGeom>
          <a:noFill/>
          <a:ln w="9525">
            <a:noFill/>
          </a:ln>
          <a:effectLst>
            <a:outerShdw blurRad="50800" dist="38100" dir="2700000" sx="101000" sy="101000" algn="tl" rotWithShape="0">
              <a:prstClr val="black">
                <a:alpha val="40000"/>
              </a:prstClr>
            </a:outerShdw>
            <a:softEdge rad="31750"/>
          </a:effectLst>
        </p:spPr>
      </p:pic>
    </p:spTree>
    <p:extLst>
      <p:ext uri="{BB962C8B-B14F-4D97-AF65-F5344CB8AC3E}">
        <p14:creationId xmlns:p14="http://schemas.microsoft.com/office/powerpoint/2010/main" val="48401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dissolve">
                                      <p:cBhvr>
                                        <p:cTn id="17" dur="500"/>
                                        <p:tgtEl>
                                          <p:spTgt spid="7170"/>
                                        </p:tgtEl>
                                      </p:cBhvr>
                                    </p:animEffect>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indefinite"/>
                            </p:stCondLst>
                          </p:cTn>
                        </p:par>
                        <p:par>
                          <p:cTn id="30" fill="hold" nodeType="after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785869" y="4886551"/>
            <a:ext cx="10164727" cy="1380142"/>
          </a:xfrm>
          <a:prstGeom prst="rect">
            <a:avLst/>
          </a:prstGeom>
          <a:noFill/>
          <a:ln w="9525">
            <a:noFill/>
          </a:ln>
        </p:spPr>
        <p:txBody>
          <a:bodyPr wrap="square" anchor="t">
            <a:spAutoFit/>
          </a:bodyPr>
          <a:lstStyle/>
          <a:p>
            <a:pPr>
              <a:lnSpc>
                <a:spcPct val="150000"/>
              </a:lnSpc>
            </a:pPr>
            <a:r>
              <a:rPr lang="en-US" altLang="zh-CN" sz="2800">
                <a:latin typeface="宋体" panose="02010600030101010101" pitchFamily="2" charset="-122"/>
                <a:ea typeface="宋体" panose="02010600030101010101" pitchFamily="2" charset="-122"/>
              </a:rPr>
              <a:t>    </a:t>
            </a:r>
            <a:r>
              <a:rPr lang="zh-CN" altLang="en-US" sz="2800">
                <a:latin typeface="微软雅黑" pitchFamily="34" charset="-122"/>
                <a:ea typeface="微软雅黑" panose="020B0503020204020204" pitchFamily="34" charset="-122"/>
              </a:rPr>
              <a:t>彩虹是太阳光传播中被空气中的水滴反射、折射而产生的色散现象。</a:t>
            </a:r>
          </a:p>
        </p:txBody>
      </p:sp>
      <p:sp>
        <p:nvSpPr>
          <p:cNvPr id="10242" name="文本框 4103"/>
          <p:cNvSpPr txBox="1"/>
          <p:nvPr>
            <p:custDataLst>
              <p:tags r:id="rId2"/>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pic>
        <p:nvPicPr>
          <p:cNvPr id="2" name="图片 1" descr="08504001"/>
          <p:cNvPicPr>
            <a:picLocks noChangeAspect="1"/>
          </p:cNvPicPr>
          <p:nvPr>
            <p:custDataLst>
              <p:tags r:id="rId3"/>
            </p:custDataLst>
          </p:nvPr>
        </p:nvPicPr>
        <p:blipFill>
          <a:blip r:embed="rId5"/>
          <a:srcRect t="17081" b="14528"/>
          <a:stretch>
            <a:fillRect/>
          </a:stretch>
        </p:blipFill>
        <p:spPr>
          <a:xfrm>
            <a:off x="786279" y="573845"/>
            <a:ext cx="10125124" cy="3986514"/>
          </a:xfrm>
          <a:prstGeom prst="rect">
            <a:avLst/>
          </a:prstGeom>
          <a:effectLst>
            <a:outerShdw blurRad="50800" dist="38100" dir="2700000" sx="101000" sy="101000" algn="tl" rotWithShape="0">
              <a:prstClr val="black">
                <a:alpha val="40000"/>
              </a:prstClr>
            </a:outerShdw>
            <a:softEdge rad="31750"/>
          </a:effectLst>
        </p:spPr>
      </p:pic>
    </p:spTree>
    <p:extLst>
      <p:ext uri="{BB962C8B-B14F-4D97-AF65-F5344CB8AC3E}">
        <p14:creationId xmlns:p14="http://schemas.microsoft.com/office/powerpoint/2010/main" val="3357591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p:nvPr>
            <p:custDataLst>
              <p:tags r:id="rId1"/>
            </p:custDataLst>
          </p:nvPr>
        </p:nvSpPr>
        <p:spPr>
          <a:xfrm>
            <a:off x="977696" y="1482117"/>
            <a:ext cx="9855330" cy="1380142"/>
          </a:xfrm>
          <a:prstGeom prst="rect">
            <a:avLst/>
          </a:prstGeom>
          <a:noFill/>
          <a:ln w="9525">
            <a:noFill/>
          </a:ln>
        </p:spPr>
        <p:txBody>
          <a:bodyPr wrap="square" anchor="t">
            <a:spAutoFit/>
          </a:bodyPr>
          <a:lstStyle/>
          <a:p>
            <a:pPr>
              <a:lnSpc>
                <a:spcPct val="150000"/>
              </a:lnSpc>
              <a:spcBef>
                <a:spcPts val="25"/>
              </a:spcBef>
            </a:pPr>
            <a:r>
              <a:rPr lang="en-US" altLang="zh-CN" sz="2800">
                <a:latin typeface="微软雅黑" pitchFamily="34" charset="-122"/>
                <a:ea typeface="微软雅黑" panose="020B0503020204020204" pitchFamily="34" charset="-122"/>
                <a:cs typeface="微软雅黑" panose="020B0503020204020204" pitchFamily="34" charset="-122"/>
              </a:rPr>
              <a:t> 1.</a:t>
            </a:r>
            <a:r>
              <a:rPr lang="zh-CN" altLang="en-US" sz="2800">
                <a:latin typeface="微软雅黑" pitchFamily="34" charset="-122"/>
                <a:ea typeface="微软雅黑" panose="020B0503020204020204" pitchFamily="34" charset="-122"/>
                <a:cs typeface="微软雅黑" panose="020B0503020204020204" pitchFamily="34" charset="-122"/>
              </a:rPr>
              <a:t>太阳光（白光）可以分解为</a:t>
            </a:r>
            <a:r>
              <a:rPr lang="zh-CN" altLang="en-US" sz="2800" b="1">
                <a:solidFill>
                  <a:srgbClr val="FF0000"/>
                </a:solidFill>
                <a:latin typeface="微软雅黑" pitchFamily="34" charset="-122"/>
                <a:ea typeface="微软雅黑" panose="020B0503020204020204" pitchFamily="34" charset="-122"/>
                <a:cs typeface="微软雅黑" panose="020B0503020204020204" pitchFamily="34" charset="-122"/>
              </a:rPr>
              <a:t>红</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FF9900"/>
                </a:solidFill>
                <a:latin typeface="微软雅黑" pitchFamily="34" charset="-122"/>
                <a:ea typeface="微软雅黑" panose="020B0503020204020204" pitchFamily="34" charset="-122"/>
                <a:cs typeface="微软雅黑" panose="020B0503020204020204" pitchFamily="34" charset="-122"/>
              </a:rPr>
              <a:t>橙</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FFFF00"/>
                </a:solidFill>
                <a:latin typeface="微软雅黑" pitchFamily="34" charset="-122"/>
                <a:ea typeface="微软雅黑" panose="020B0503020204020204" pitchFamily="34" charset="-122"/>
                <a:cs typeface="微软雅黑" panose="020B0503020204020204" pitchFamily="34" charset="-122"/>
              </a:rPr>
              <a:t>黄</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009900"/>
                </a:solidFill>
                <a:latin typeface="微软雅黑" pitchFamily="34" charset="-122"/>
                <a:ea typeface="微软雅黑" panose="020B0503020204020204" pitchFamily="34" charset="-122"/>
                <a:cs typeface="微软雅黑" panose="020B0503020204020204" pitchFamily="34" charset="-122"/>
              </a:rPr>
              <a:t>绿</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a:t>
            </a:r>
            <a:r>
              <a:rPr lang="zh-CN" altLang="en-US" sz="2800" b="1">
                <a:solidFill>
                  <a:srgbClr val="0000FF"/>
                </a:solidFill>
                <a:latin typeface="微软雅黑" pitchFamily="34" charset="-122"/>
                <a:ea typeface="微软雅黑" panose="020B0503020204020204" pitchFamily="34" charset="-122"/>
                <a:cs typeface="微软雅黑" panose="020B0503020204020204" pitchFamily="34" charset="-122"/>
              </a:rPr>
              <a:t>蓝</a:t>
            </a:r>
            <a:r>
              <a:rPr lang="zh-CN" altLang="en-US" sz="2800" b="1">
                <a:solidFill>
                  <a:srgbClr val="002060"/>
                </a:solidFill>
                <a:latin typeface="微软雅黑" pitchFamily="34" charset="-122"/>
                <a:ea typeface="微软雅黑" panose="020B0503020204020204" pitchFamily="34" charset="-122"/>
                <a:cs typeface="微软雅黑" panose="020B0503020204020204" pitchFamily="34" charset="-122"/>
              </a:rPr>
              <a:t>、靛、</a:t>
            </a:r>
            <a:r>
              <a:rPr lang="zh-CN" altLang="en-US" sz="2800" b="1">
                <a:solidFill>
                  <a:srgbClr val="9900CC"/>
                </a:solidFill>
                <a:latin typeface="微软雅黑" pitchFamily="34" charset="-122"/>
                <a:ea typeface="微软雅黑" panose="020B0503020204020204" pitchFamily="34" charset="-122"/>
                <a:cs typeface="微软雅黑" panose="020B0503020204020204" pitchFamily="34" charset="-122"/>
              </a:rPr>
              <a:t>紫</a:t>
            </a:r>
            <a:r>
              <a:rPr lang="zh-CN" altLang="en-US" sz="2800">
                <a:latin typeface="微软雅黑" pitchFamily="34" charset="-122"/>
                <a:ea typeface="微软雅黑" panose="020B0503020204020204" pitchFamily="34" charset="-122"/>
                <a:cs typeface="微软雅黑" panose="020B0503020204020204" pitchFamily="34" charset="-122"/>
              </a:rPr>
              <a:t>七种颜色的光。</a:t>
            </a:r>
          </a:p>
        </p:txBody>
      </p:sp>
      <p:sp>
        <p:nvSpPr>
          <p:cNvPr id="2" name="文本框 7"/>
          <p:cNvSpPr txBox="1"/>
          <p:nvPr>
            <p:custDataLst>
              <p:tags r:id="rId2"/>
            </p:custDataLst>
          </p:nvPr>
        </p:nvSpPr>
        <p:spPr>
          <a:xfrm>
            <a:off x="575479" y="764811"/>
            <a:ext cx="1165397" cy="51077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nchor="t">
            <a:spAutoFit/>
          </a:bodyPr>
          <a:lstStyle/>
          <a:p>
            <a:pPr lvl="0" indent="0" fontAlgn="base"/>
            <a:r>
              <a:rPr lang="zh-CN" altLang="zh-CN" sz="2400" b="1" strike="noStrike" noProof="1">
                <a:latin typeface="Times New Roman" panose="02020603050405020304" pitchFamily="18" charset="0"/>
                <a:ea typeface="微软雅黑" panose="020B0503020204020204" pitchFamily="34" charset="-122"/>
                <a:sym typeface="Times New Roman" panose="02020603050405020304" pitchFamily="18" charset="0"/>
              </a:rPr>
              <a:t>小结</a:t>
            </a:r>
          </a:p>
        </p:txBody>
      </p:sp>
      <p:sp>
        <p:nvSpPr>
          <p:cNvPr id="11267" name="文本框 4103"/>
          <p:cNvSpPr txBox="1"/>
          <p:nvPr>
            <p:custDataLst>
              <p:tags r:id="rId3"/>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
        <p:nvSpPr>
          <p:cNvPr id="3" name="Rectangle 3"/>
          <p:cNvSpPr/>
          <p:nvPr>
            <p:custDataLst>
              <p:tags r:id="rId4"/>
            </p:custDataLst>
          </p:nvPr>
        </p:nvSpPr>
        <p:spPr>
          <a:xfrm>
            <a:off x="742554" y="2850224"/>
            <a:ext cx="9442801" cy="1383309"/>
          </a:xfrm>
          <a:prstGeom prst="rect">
            <a:avLst/>
          </a:prstGeom>
          <a:noFill/>
          <a:ln w="9525">
            <a:noFill/>
          </a:ln>
        </p:spPr>
        <p:txBody>
          <a:bodyPr wrap="square" anchor="t">
            <a:spAutoFit/>
          </a:bodyPr>
          <a:lstStyle/>
          <a:p>
            <a:pPr>
              <a:lnSpc>
                <a:spcPct val="150000"/>
              </a:lnSpc>
              <a:spcBef>
                <a:spcPts val="25"/>
              </a:spcBef>
            </a:pPr>
            <a:r>
              <a:rPr lang="en-US" altLang="zh-CN" sz="2800">
                <a:latin typeface="微软雅黑" pitchFamily="34" charset="-122"/>
                <a:ea typeface="微软雅黑" panose="020B0503020204020204" pitchFamily="34" charset="-122"/>
                <a:cs typeface="微软雅黑" panose="020B0503020204020204" pitchFamily="34" charset="-122"/>
              </a:rPr>
              <a:t>   2.</a:t>
            </a:r>
            <a:r>
              <a:rPr lang="zh-CN" altLang="en-US" sz="2800">
                <a:latin typeface="微软雅黑" pitchFamily="34" charset="-122"/>
                <a:ea typeface="微软雅黑" panose="020B0503020204020204" pitchFamily="34" charset="-122"/>
                <a:cs typeface="微软雅黑" panose="020B0503020204020204" pitchFamily="34" charset="-122"/>
              </a:rPr>
              <a:t>太阳光（白光）是</a:t>
            </a:r>
            <a:r>
              <a:rPr lang="zh-CN" altLang="en-US" sz="2800" u="sng">
                <a:latin typeface="微软雅黑" pitchFamily="34" charset="-122"/>
                <a:ea typeface="微软雅黑" panose="020B0503020204020204" pitchFamily="34" charset="-122"/>
                <a:cs typeface="微软雅黑" panose="020B0503020204020204" pitchFamily="34" charset="-122"/>
              </a:rPr>
              <a:t>复合光</a:t>
            </a:r>
            <a:r>
              <a:rPr lang="zh-CN" altLang="en-US" sz="2800">
                <a:latin typeface="微软雅黑" pitchFamily="34" charset="-122"/>
                <a:ea typeface="微软雅黑" panose="020B0503020204020204" pitchFamily="34" charset="-122"/>
                <a:cs typeface="微软雅黑" panose="020B0503020204020204" pitchFamily="34" charset="-122"/>
              </a:rPr>
              <a:t>。</a:t>
            </a:r>
          </a:p>
          <a:p>
            <a:pPr>
              <a:lnSpc>
                <a:spcPct val="150000"/>
              </a:lnSpc>
              <a:spcBef>
                <a:spcPts val="25"/>
              </a:spcBef>
            </a:pPr>
            <a:r>
              <a:rPr lang="zh-CN" altLang="en-US" sz="2800">
                <a:latin typeface="微软雅黑" pitchFamily="34" charset="-122"/>
                <a:ea typeface="微软雅黑" panose="020B0503020204020204" pitchFamily="34" charset="-122"/>
                <a:cs typeface="微软雅黑" panose="020B0503020204020204" pitchFamily="34" charset="-122"/>
              </a:rPr>
              <a:t>   </a:t>
            </a:r>
            <a:r>
              <a:rPr lang="en-US" altLang="zh-CN" sz="2800">
                <a:latin typeface="微软雅黑" pitchFamily="34" charset="-122"/>
                <a:ea typeface="微软雅黑" panose="020B0503020204020204" pitchFamily="34" charset="-122"/>
                <a:cs typeface="微软雅黑" panose="020B0503020204020204" pitchFamily="34" charset="-122"/>
              </a:rPr>
              <a:t>3.</a:t>
            </a:r>
            <a:r>
              <a:rPr lang="zh-CN" altLang="en-US" sz="2800">
                <a:latin typeface="微软雅黑" pitchFamily="34" charset="-122"/>
                <a:ea typeface="微软雅黑" panose="020B0503020204020204" pitchFamily="34" charset="-122"/>
                <a:cs typeface="微软雅黑" panose="020B0503020204020204" pitchFamily="34" charset="-122"/>
              </a:rPr>
              <a:t>红光、绿光、蓝光等是</a:t>
            </a:r>
            <a:r>
              <a:rPr lang="zh-CN" altLang="en-US" sz="2800" u="sng">
                <a:latin typeface="微软雅黑" pitchFamily="34" charset="-122"/>
                <a:ea typeface="微软雅黑" panose="020B0503020204020204" pitchFamily="34" charset="-122"/>
                <a:cs typeface="微软雅黑" panose="020B0503020204020204" pitchFamily="34" charset="-122"/>
              </a:rPr>
              <a:t>单色光</a:t>
            </a:r>
            <a:r>
              <a:rPr lang="zh-CN" altLang="en-US" sz="2800">
                <a:latin typeface="微软雅黑" pitchFamily="34" charset="-122"/>
                <a:ea typeface="微软雅黑" panose="020B0503020204020204" pitchFamily="34" charset="-122"/>
                <a:cs typeface="微软雅黑" panose="020B0503020204020204" pitchFamily="34" charset="-122"/>
              </a:rPr>
              <a:t>。</a:t>
            </a:r>
          </a:p>
        </p:txBody>
      </p:sp>
    </p:spTree>
    <p:extLst>
      <p:ext uri="{BB962C8B-B14F-4D97-AF65-F5344CB8AC3E}">
        <p14:creationId xmlns:p14="http://schemas.microsoft.com/office/powerpoint/2010/main" val="2373136003"/>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ox(in)">
                                      <p:cBhvr>
                                        <p:cTn id="7" dur="500"/>
                                        <p:tgtEl>
                                          <p:spTgt spid="9625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p:nvPr>
            <p:custDataLst>
              <p:tags r:id="rId1"/>
            </p:custDataLst>
          </p:nvPr>
        </p:nvSpPr>
        <p:spPr>
          <a:xfrm>
            <a:off x="606418" y="1322188"/>
            <a:ext cx="5321631" cy="3600986"/>
          </a:xfrm>
          <a:prstGeom prst="rect">
            <a:avLst/>
          </a:prstGeom>
          <a:noFill/>
          <a:ln w="9525">
            <a:noFill/>
          </a:ln>
        </p:spPr>
        <p:txBody>
          <a:bodyPr wrap="square" anchor="t">
            <a:spAutoFit/>
          </a:bodyPr>
          <a:lstStyle/>
          <a:p>
            <a:pPr>
              <a:lnSpc>
                <a:spcPct val="150000"/>
              </a:lnSpc>
              <a:spcBef>
                <a:spcPts val="50"/>
              </a:spcBef>
            </a:pPr>
            <a:r>
              <a:rPr lang="zh-CN" altLang="en-US" sz="9600">
                <a:solidFill>
                  <a:srgbClr val="FF3300"/>
                </a:solidFill>
                <a:latin typeface="微软雅黑" pitchFamily="34" charset="-122"/>
                <a:ea typeface="微软雅黑" panose="020B0503020204020204" pitchFamily="34" charset="-122"/>
                <a:cs typeface="微软雅黑" panose="020B0503020204020204" pitchFamily="34" charset="-122"/>
              </a:rPr>
              <a:t>红</a:t>
            </a:r>
            <a:r>
              <a:rPr lang="zh-CN" altLang="en-US" sz="2400">
                <a:latin typeface="微软雅黑" pitchFamily="34" charset="-122"/>
                <a:ea typeface="微软雅黑" panose="020B0503020204020204" pitchFamily="34" charset="-122"/>
                <a:cs typeface="微软雅黑" panose="020B0503020204020204" pitchFamily="34" charset="-122"/>
              </a:rPr>
              <a:t>、</a:t>
            </a:r>
            <a:r>
              <a:rPr lang="zh-CN" altLang="en-US" sz="8000">
                <a:solidFill>
                  <a:srgbClr val="00B050"/>
                </a:solidFill>
                <a:latin typeface="微软雅黑" pitchFamily="34" charset="-122"/>
                <a:ea typeface="微软雅黑" panose="020B0503020204020204" pitchFamily="34" charset="-122"/>
                <a:cs typeface="微软雅黑" panose="020B0503020204020204" pitchFamily="34" charset="-122"/>
              </a:rPr>
              <a:t>绿</a:t>
            </a:r>
            <a:r>
              <a:rPr lang="zh-CN" altLang="en-US" sz="2400">
                <a:latin typeface="微软雅黑" pitchFamily="34" charset="-122"/>
                <a:ea typeface="微软雅黑" panose="020B0503020204020204" pitchFamily="34" charset="-122"/>
                <a:cs typeface="微软雅黑" panose="020B0503020204020204" pitchFamily="34" charset="-122"/>
              </a:rPr>
              <a:t>、</a:t>
            </a:r>
            <a:r>
              <a:rPr lang="zh-CN" altLang="en-US" sz="6000">
                <a:solidFill>
                  <a:srgbClr val="3333FF"/>
                </a:solidFill>
                <a:latin typeface="微软雅黑" pitchFamily="34" charset="-122"/>
                <a:ea typeface="微软雅黑" panose="020B0503020204020204" pitchFamily="34" charset="-122"/>
                <a:cs typeface="微软雅黑" panose="020B0503020204020204" pitchFamily="34" charset="-122"/>
              </a:rPr>
              <a:t>蓝</a:t>
            </a:r>
            <a:r>
              <a:rPr lang="zh-CN" altLang="en-US" sz="2800">
                <a:latin typeface="微软雅黑" pitchFamily="34" charset="-122"/>
                <a:ea typeface="微软雅黑" panose="020B0503020204020204" pitchFamily="34" charset="-122"/>
                <a:cs typeface="微软雅黑" panose="020B0503020204020204" pitchFamily="34" charset="-122"/>
              </a:rPr>
              <a:t>被称为光的“三原色”，利用这三种色光可以混合出不同的色彩来。</a:t>
            </a:r>
          </a:p>
        </p:txBody>
      </p:sp>
      <p:grpSp>
        <p:nvGrpSpPr>
          <p:cNvPr id="12290" name="组合 6147"/>
          <p:cNvGrpSpPr/>
          <p:nvPr>
            <p:custDataLst>
              <p:tags r:id="rId2"/>
            </p:custDataLst>
          </p:nvPr>
        </p:nvGrpSpPr>
        <p:grpSpPr>
          <a:xfrm>
            <a:off x="484724" y="378447"/>
            <a:ext cx="2898714" cy="808867"/>
            <a:chOff x="0" y="0"/>
            <a:chExt cx="3516" cy="1279"/>
          </a:xfrm>
        </p:grpSpPr>
        <p:sp>
          <p:nvSpPr>
            <p:cNvPr id="12291" name="矩形 7"/>
            <p:cNvSpPr/>
            <p:nvPr>
              <p:custDataLst>
                <p:tags r:id="rId5"/>
              </p:custDataLst>
            </p:nvPr>
          </p:nvSpPr>
          <p:spPr>
            <a:xfrm>
              <a:off x="882" y="0"/>
              <a:ext cx="2634" cy="1200"/>
            </a:xfrm>
            <a:custGeom>
              <a:avLst/>
              <a:gdLst/>
              <a:ahLst/>
              <a:cxnLst>
                <a:cxn ang="0">
                  <a:pos x="0" y="1200"/>
                </a:cxn>
                <a:cxn ang="0">
                  <a:pos x="2634" y="1200"/>
                </a:cxn>
                <a:cxn ang="0">
                  <a:pos x="0" y="1200"/>
                </a:cxn>
                <a:cxn ang="0">
                  <a:pos x="0" y="0"/>
                </a:cxn>
                <a:cxn ang="0">
                  <a:pos x="1"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12292" name="任意多边形 16"/>
            <p:cNvSpPr/>
            <p:nvPr>
              <p:custDataLst>
                <p:tags r:id="rId6"/>
              </p:custDataLst>
            </p:nvPr>
          </p:nvSpPr>
          <p:spPr>
            <a:xfrm>
              <a:off x="0" y="454"/>
              <a:ext cx="826" cy="760"/>
            </a:xfrm>
            <a:custGeom>
              <a:avLst/>
              <a:gdLst/>
              <a:ahLst/>
              <a:cxnLst>
                <a:cxn ang="0">
                  <a:pos x="0" y="0"/>
                </a:cxn>
                <a:cxn ang="0">
                  <a:pos x="545" y="0"/>
                </a:cxn>
                <a:cxn ang="0">
                  <a:pos x="545" y="258"/>
                </a:cxn>
                <a:cxn ang="0">
                  <a:pos x="826" y="258"/>
                </a:cxn>
                <a:cxn ang="0">
                  <a:pos x="826" y="760"/>
                </a:cxn>
                <a:cxn ang="0">
                  <a:pos x="0" y="76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12293" name="矩形 17"/>
            <p:cNvSpPr/>
            <p:nvPr>
              <p:custDataLst>
                <p:tags r:id="rId7"/>
              </p:custDataLst>
            </p:nvPr>
          </p:nvSpPr>
          <p:spPr>
            <a:xfrm>
              <a:off x="570" y="374"/>
              <a:ext cx="258" cy="265"/>
            </a:xfrm>
            <a:prstGeom prst="rect">
              <a:avLst/>
            </a:prstGeom>
            <a:solidFill>
              <a:srgbClr val="008080">
                <a:alpha val="50980"/>
              </a:srgbClr>
            </a:solidFill>
            <a:ln w="9525">
              <a:noFill/>
            </a:ln>
          </p:spPr>
          <p:txBody>
            <a:bodyPr lIns="0" tIns="215900" rIns="179705" bIns="0" anchor="ctr"/>
            <a:lstStyle/>
            <a:p>
              <a:pPr algn="ctr"/>
              <a:endParaRPr lang="zh-CN" altLang="en-US" sz="400">
                <a:solidFill>
                  <a:srgbClr val="FFFFFF"/>
                </a:solidFill>
                <a:latin typeface="Arial" pitchFamily="34" charset="0"/>
                <a:ea typeface="宋体" panose="02010600030101010101" pitchFamily="2" charset="-122"/>
              </a:endParaRPr>
            </a:p>
          </p:txBody>
        </p:sp>
        <p:sp>
          <p:nvSpPr>
            <p:cNvPr id="12294" name="文本框 6151"/>
            <p:cNvSpPr txBox="1"/>
            <p:nvPr>
              <p:custDataLst>
                <p:tags r:id="rId8"/>
              </p:custDataLst>
            </p:nvPr>
          </p:nvSpPr>
          <p:spPr>
            <a:xfrm>
              <a:off x="878" y="432"/>
              <a:ext cx="2402" cy="827"/>
            </a:xfrm>
            <a:prstGeom prst="rect">
              <a:avLst/>
            </a:prstGeom>
            <a:noFill/>
            <a:ln w="9525">
              <a:noFill/>
            </a:ln>
          </p:spPr>
          <p:txBody>
            <a:bodyPr wrap="none" anchor="t">
              <a:spAutoFit/>
            </a:bodyPr>
            <a:lstStyle/>
            <a:p>
              <a:r>
                <a:rPr lang="zh-CN" altLang="zh-CN" sz="2800" b="1">
                  <a:solidFill>
                    <a:srgbClr val="006666"/>
                  </a:solidFill>
                  <a:latin typeface="微软雅黑" pitchFamily="34" charset="-122"/>
                  <a:ea typeface="微软雅黑" panose="020B0503020204020204" pitchFamily="34" charset="-122"/>
                  <a:sym typeface="宋体" panose="02010600030101010101" pitchFamily="2" charset="-122"/>
                </a:rPr>
                <a:t>色光的混合</a:t>
              </a:r>
            </a:p>
          </p:txBody>
        </p:sp>
        <p:sp>
          <p:nvSpPr>
            <p:cNvPr id="12295" name="文本框 6152"/>
            <p:cNvSpPr txBox="1"/>
            <p:nvPr>
              <p:custDataLst>
                <p:tags r:id="rId9"/>
              </p:custDataLst>
            </p:nvPr>
          </p:nvSpPr>
          <p:spPr>
            <a:xfrm>
              <a:off x="0" y="452"/>
              <a:ext cx="873" cy="827"/>
            </a:xfrm>
            <a:prstGeom prst="rect">
              <a:avLst/>
            </a:prstGeom>
            <a:noFill/>
            <a:ln w="9525">
              <a:noFill/>
            </a:ln>
          </p:spPr>
          <p:txBody>
            <a:bodyPr anchor="t">
              <a:spAutoFit/>
            </a:bodyPr>
            <a:lstStyle/>
            <a:p>
              <a:r>
                <a:rPr lang="zh-CN" altLang="en-US" sz="2800">
                  <a:solidFill>
                    <a:schemeClr val="accent1"/>
                  </a:solidFill>
                  <a:latin typeface="微软雅黑" pitchFamily="34" charset="-122"/>
                  <a:ea typeface="微软雅黑" panose="020B0503020204020204" pitchFamily="34" charset="-122"/>
                </a:rPr>
                <a:t>二</a:t>
              </a:r>
            </a:p>
          </p:txBody>
        </p:sp>
      </p:grpSp>
      <p:pic>
        <p:nvPicPr>
          <p:cNvPr id="12296" name="Picture 6" descr="C:\Users\Administrator\Desktop\08604012.jpg08604012"/>
          <p:cNvPicPr>
            <a:picLocks noChangeAspect="1"/>
          </p:cNvPicPr>
          <p:nvPr>
            <p:custDataLst>
              <p:tags r:id="rId3"/>
            </p:custDataLst>
          </p:nvPr>
        </p:nvPicPr>
        <p:blipFill>
          <a:blip r:embed="rId11"/>
          <a:stretch>
            <a:fillRect/>
          </a:stretch>
        </p:blipFill>
        <p:spPr>
          <a:xfrm>
            <a:off x="6425149" y="1833645"/>
            <a:ext cx="4896725" cy="3589699"/>
          </a:xfrm>
          <a:prstGeom prst="rect">
            <a:avLst/>
          </a:prstGeom>
          <a:noFill/>
          <a:ln w="9525">
            <a:noFill/>
          </a:ln>
        </p:spPr>
      </p:pic>
      <p:sp>
        <p:nvSpPr>
          <p:cNvPr id="12297" name="文本框 4103"/>
          <p:cNvSpPr txBox="1"/>
          <p:nvPr>
            <p:custDataLst>
              <p:tags r:id="rId4"/>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128709511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dissolve">
                                      <p:cBhvr>
                                        <p:cTn id="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5" descr="QQ截图20170412140513"/>
          <p:cNvPicPr>
            <a:picLocks noChangeAspect="1"/>
          </p:cNvPicPr>
          <p:nvPr>
            <p:custDataLst>
              <p:tags r:id="rId1"/>
            </p:custDataLst>
          </p:nvPr>
        </p:nvPicPr>
        <p:blipFill>
          <a:blip r:embed="rId5"/>
          <a:stretch>
            <a:fillRect/>
          </a:stretch>
        </p:blipFill>
        <p:spPr>
          <a:xfrm>
            <a:off x="924066" y="805981"/>
            <a:ext cx="5890921" cy="3396517"/>
          </a:xfrm>
          <a:prstGeom prst="rect">
            <a:avLst/>
          </a:prstGeom>
          <a:noFill/>
          <a:ln w="9525">
            <a:noFill/>
          </a:ln>
        </p:spPr>
      </p:pic>
      <p:sp>
        <p:nvSpPr>
          <p:cNvPr id="100" name="文本框 99"/>
          <p:cNvSpPr txBox="1"/>
          <p:nvPr>
            <p:custDataLst>
              <p:tags r:id="rId2"/>
            </p:custDataLst>
          </p:nvPr>
        </p:nvSpPr>
        <p:spPr>
          <a:xfrm>
            <a:off x="453782" y="4348175"/>
            <a:ext cx="10775271" cy="1169551"/>
          </a:xfrm>
          <a:prstGeom prst="rect">
            <a:avLst/>
          </a:prstGeom>
          <a:noFill/>
          <a:ln w="9525">
            <a:noFill/>
          </a:ln>
        </p:spPr>
        <p:txBody>
          <a:bodyPr wrap="square" anchor="t">
            <a:spAutoFit/>
          </a:bodyPr>
          <a:lstStyle/>
          <a:p>
            <a:pPr>
              <a:lnSpc>
                <a:spcPct val="125000"/>
              </a:lnSpc>
            </a:pPr>
            <a:r>
              <a:rPr lang="en-US" altLang="zh-CN" sz="2800">
                <a:latin typeface="宋体" panose="02010600030101010101" pitchFamily="2" charset="-122"/>
                <a:ea typeface="宋体" panose="02010600030101010101" pitchFamily="2" charset="-122"/>
              </a:rPr>
              <a:t>   </a:t>
            </a:r>
            <a:r>
              <a:rPr lang="en-US" altLang="zh-CN" sz="2800">
                <a:latin typeface="微软雅黑" pitchFamily="34" charset="-122"/>
                <a:ea typeface="微软雅黑" panose="020B0503020204020204" pitchFamily="34" charset="-122"/>
                <a:cs typeface="微软雅黑" panose="020B0503020204020204" pitchFamily="34" charset="-122"/>
              </a:rPr>
              <a:t> </a:t>
            </a:r>
            <a:r>
              <a:rPr lang="zh-CN" altLang="en-US" sz="2800">
                <a:latin typeface="微软雅黑" pitchFamily="34" charset="-122"/>
                <a:ea typeface="微软雅黑" panose="020B0503020204020204" pitchFamily="34" charset="-122"/>
                <a:cs typeface="微软雅黑" panose="020B0503020204020204" pitchFamily="34" charset="-122"/>
              </a:rPr>
              <a:t>红光、绿光、蓝光按照</a:t>
            </a:r>
            <a:r>
              <a:rPr lang="en-US" altLang="zh-CN" sz="2800">
                <a:latin typeface="微软雅黑" pitchFamily="34" charset="-122"/>
                <a:ea typeface="微软雅黑" panose="020B0503020204020204" pitchFamily="34" charset="-122"/>
                <a:cs typeface="微软雅黑" panose="020B0503020204020204" pitchFamily="34" charset="-122"/>
              </a:rPr>
              <a:t>1:1:1</a:t>
            </a:r>
            <a:r>
              <a:rPr lang="zh-CN" altLang="en-US" sz="2800">
                <a:latin typeface="微软雅黑" pitchFamily="34" charset="-122"/>
                <a:ea typeface="微软雅黑" panose="020B0503020204020204" pitchFamily="34" charset="-122"/>
                <a:cs typeface="微软雅黑" panose="020B0503020204020204" pitchFamily="34" charset="-122"/>
              </a:rPr>
              <a:t>的比例得到的是白光，那么红光、绿光、蓝光按不同比例混合会得到其它色光。</a:t>
            </a:r>
          </a:p>
        </p:txBody>
      </p:sp>
      <p:sp>
        <p:nvSpPr>
          <p:cNvPr id="14339" name="文本框 4103"/>
          <p:cNvSpPr txBox="1"/>
          <p:nvPr>
            <p:custDataLst>
              <p:tags r:id="rId3"/>
            </p:custDataLst>
          </p:nvPr>
        </p:nvSpPr>
        <p:spPr>
          <a:xfrm>
            <a:off x="138198" y="44337"/>
            <a:ext cx="1683120" cy="399031"/>
          </a:xfrm>
          <a:prstGeom prst="rect">
            <a:avLst/>
          </a:prstGeom>
          <a:noFill/>
          <a:ln w="9525">
            <a:noFill/>
          </a:ln>
        </p:spPr>
        <p:txBody>
          <a:bodyPr lIns="90170" tIns="46990" rIns="90170" bIns="46990" anchor="t">
            <a:spAutoFit/>
          </a:bodyPr>
          <a:lstStyle/>
          <a:p>
            <a:r>
              <a:rPr lang="zh-CN" altLang="en-US" sz="2000" b="1">
                <a:solidFill>
                  <a:srgbClr val="006666"/>
                </a:solidFill>
                <a:latin typeface="Arial" pitchFamily="34" charset="0"/>
                <a:ea typeface="方正姚体" panose="02010601030101010101" pitchFamily="2" charset="-122"/>
              </a:rPr>
              <a:t>讲授新课</a:t>
            </a:r>
          </a:p>
        </p:txBody>
      </p:sp>
    </p:spTree>
    <p:extLst>
      <p:ext uri="{BB962C8B-B14F-4D97-AF65-F5344CB8AC3E}">
        <p14:creationId xmlns:p14="http://schemas.microsoft.com/office/powerpoint/2010/main" val="2974924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06"/>
</p:tagLst>
</file>

<file path=ppt/tags/tag10.xml><?xml version="1.0" encoding="utf-8"?>
<p:tagLst xmlns:a="http://schemas.openxmlformats.org/drawingml/2006/main" xmlns:r="http://schemas.openxmlformats.org/officeDocument/2006/relationships" xmlns:p="http://schemas.openxmlformats.org/presentationml/2006/main">
  <p:tag name="AS_UNIQUEID" val="316"/>
</p:tagLst>
</file>

<file path=ppt/tags/tag100.xml><?xml version="1.0" encoding="utf-8"?>
<p:tagLst xmlns:a="http://schemas.openxmlformats.org/drawingml/2006/main" xmlns:r="http://schemas.openxmlformats.org/officeDocument/2006/relationships" xmlns:p="http://schemas.openxmlformats.org/presentationml/2006/main">
  <p:tag name="AS_UNIQUEID" val="98"/>
</p:tagLst>
</file>

<file path=ppt/tags/tag101.xml><?xml version="1.0" encoding="utf-8"?>
<p:tagLst xmlns:a="http://schemas.openxmlformats.org/drawingml/2006/main" xmlns:r="http://schemas.openxmlformats.org/officeDocument/2006/relationships" xmlns:p="http://schemas.openxmlformats.org/presentationml/2006/main">
  <p:tag name="AS_UNIQUEID" val="99"/>
</p:tagLst>
</file>

<file path=ppt/tags/tag102.xml><?xml version="1.0" encoding="utf-8"?>
<p:tagLst xmlns:a="http://schemas.openxmlformats.org/drawingml/2006/main" xmlns:r="http://schemas.openxmlformats.org/officeDocument/2006/relationships" xmlns:p="http://schemas.openxmlformats.org/presentationml/2006/main">
  <p:tag name="AS_UNIQUEID" val="100"/>
</p:tagLst>
</file>

<file path=ppt/tags/tag103.xml><?xml version="1.0" encoding="utf-8"?>
<p:tagLst xmlns:a="http://schemas.openxmlformats.org/drawingml/2006/main" xmlns:r="http://schemas.openxmlformats.org/officeDocument/2006/relationships" xmlns:p="http://schemas.openxmlformats.org/presentationml/2006/main">
  <p:tag name="AS_UNIQUEID" val="101"/>
</p:tagLst>
</file>

<file path=ppt/tags/tag104.xml><?xml version="1.0" encoding="utf-8"?>
<p:tagLst xmlns:a="http://schemas.openxmlformats.org/drawingml/2006/main" xmlns:r="http://schemas.openxmlformats.org/officeDocument/2006/relationships" xmlns:p="http://schemas.openxmlformats.org/presentationml/2006/main">
  <p:tag name="AS_UNIQUEID" val="102"/>
</p:tagLst>
</file>

<file path=ppt/tags/tag105.xml><?xml version="1.0" encoding="utf-8"?>
<p:tagLst xmlns:a="http://schemas.openxmlformats.org/drawingml/2006/main" xmlns:r="http://schemas.openxmlformats.org/officeDocument/2006/relationships" xmlns:p="http://schemas.openxmlformats.org/presentationml/2006/main">
  <p:tag name="AS_UNIQUEID" val="104"/>
</p:tagLst>
</file>

<file path=ppt/tags/tag106.xml><?xml version="1.0" encoding="utf-8"?>
<p:tagLst xmlns:a="http://schemas.openxmlformats.org/drawingml/2006/main" xmlns:r="http://schemas.openxmlformats.org/officeDocument/2006/relationships" xmlns:p="http://schemas.openxmlformats.org/presentationml/2006/main">
  <p:tag name="AS_UNIQUEID" val="105"/>
</p:tagLst>
</file>

<file path=ppt/tags/tag107.xml><?xml version="1.0" encoding="utf-8"?>
<p:tagLst xmlns:a="http://schemas.openxmlformats.org/drawingml/2006/main" xmlns:r="http://schemas.openxmlformats.org/officeDocument/2006/relationships" xmlns:p="http://schemas.openxmlformats.org/presentationml/2006/main">
  <p:tag name="AS_UNIQUEID" val="106"/>
</p:tagLst>
</file>

<file path=ppt/tags/tag108.xml><?xml version="1.0" encoding="utf-8"?>
<p:tagLst xmlns:a="http://schemas.openxmlformats.org/drawingml/2006/main" xmlns:r="http://schemas.openxmlformats.org/officeDocument/2006/relationships" xmlns:p="http://schemas.openxmlformats.org/presentationml/2006/main">
  <p:tag name="AS_UNIQUEID" val="107"/>
</p:tagLst>
</file>

<file path=ppt/tags/tag109.xml><?xml version="1.0" encoding="utf-8"?>
<p:tagLst xmlns:a="http://schemas.openxmlformats.org/drawingml/2006/main" xmlns:r="http://schemas.openxmlformats.org/officeDocument/2006/relationships" xmlns:p="http://schemas.openxmlformats.org/presentationml/2006/main">
  <p:tag name="AS_UNIQUEID" val="108"/>
</p:tagLst>
</file>

<file path=ppt/tags/tag11.xml><?xml version="1.0" encoding="utf-8"?>
<p:tagLst xmlns:a="http://schemas.openxmlformats.org/drawingml/2006/main" xmlns:r="http://schemas.openxmlformats.org/officeDocument/2006/relationships" xmlns:p="http://schemas.openxmlformats.org/presentationml/2006/main">
  <p:tag name="AS_UNIQUEID" val="318"/>
</p:tagLst>
</file>

<file path=ppt/tags/tag110.xml><?xml version="1.0" encoding="utf-8"?>
<p:tagLst xmlns:a="http://schemas.openxmlformats.org/drawingml/2006/main" xmlns:r="http://schemas.openxmlformats.org/officeDocument/2006/relationships" xmlns:p="http://schemas.openxmlformats.org/presentationml/2006/main">
  <p:tag name="AS_UNIQUEID" val="109"/>
</p:tagLst>
</file>

<file path=ppt/tags/tag111.xml><?xml version="1.0" encoding="utf-8"?>
<p:tagLst xmlns:a="http://schemas.openxmlformats.org/drawingml/2006/main" xmlns:r="http://schemas.openxmlformats.org/officeDocument/2006/relationships" xmlns:p="http://schemas.openxmlformats.org/presentationml/2006/main">
  <p:tag name="AS_UNIQUEID" val="111"/>
</p:tagLst>
</file>

<file path=ppt/tags/tag112.xml><?xml version="1.0" encoding="utf-8"?>
<p:tagLst xmlns:a="http://schemas.openxmlformats.org/drawingml/2006/main" xmlns:r="http://schemas.openxmlformats.org/officeDocument/2006/relationships" xmlns:p="http://schemas.openxmlformats.org/presentationml/2006/main">
  <p:tag name="AS_UNIQUEID" val="112"/>
</p:tagLst>
</file>

<file path=ppt/tags/tag113.xml><?xml version="1.0" encoding="utf-8"?>
<p:tagLst xmlns:a="http://schemas.openxmlformats.org/drawingml/2006/main" xmlns:r="http://schemas.openxmlformats.org/officeDocument/2006/relationships" xmlns:p="http://schemas.openxmlformats.org/presentationml/2006/main">
  <p:tag name="AS_UNIQUEID" val="113"/>
</p:tagLst>
</file>

<file path=ppt/tags/tag114.xml><?xml version="1.0" encoding="utf-8"?>
<p:tagLst xmlns:a="http://schemas.openxmlformats.org/drawingml/2006/main" xmlns:r="http://schemas.openxmlformats.org/officeDocument/2006/relationships" xmlns:p="http://schemas.openxmlformats.org/presentationml/2006/main">
  <p:tag name="AS_UNIQUEID" val="114"/>
</p:tagLst>
</file>

<file path=ppt/tags/tag115.xml><?xml version="1.0" encoding="utf-8"?>
<p:tagLst xmlns:a="http://schemas.openxmlformats.org/drawingml/2006/main" xmlns:r="http://schemas.openxmlformats.org/officeDocument/2006/relationships" xmlns:p="http://schemas.openxmlformats.org/presentationml/2006/main">
  <p:tag name="AS_UNIQUEID" val="115"/>
</p:tagLst>
</file>

<file path=ppt/tags/tag116.xml><?xml version="1.0" encoding="utf-8"?>
<p:tagLst xmlns:a="http://schemas.openxmlformats.org/drawingml/2006/main" xmlns:r="http://schemas.openxmlformats.org/officeDocument/2006/relationships" xmlns:p="http://schemas.openxmlformats.org/presentationml/2006/main">
  <p:tag name="AS_UNIQUEID" val="116"/>
</p:tagLst>
</file>

<file path=ppt/tags/tag117.xml><?xml version="1.0" encoding="utf-8"?>
<p:tagLst xmlns:a="http://schemas.openxmlformats.org/drawingml/2006/main" xmlns:r="http://schemas.openxmlformats.org/officeDocument/2006/relationships" xmlns:p="http://schemas.openxmlformats.org/presentationml/2006/main">
  <p:tag name="AS_UNIQUEID" val="117"/>
</p:tagLst>
</file>

<file path=ppt/tags/tag118.xml><?xml version="1.0" encoding="utf-8"?>
<p:tagLst xmlns:a="http://schemas.openxmlformats.org/drawingml/2006/main" xmlns:r="http://schemas.openxmlformats.org/officeDocument/2006/relationships" xmlns:p="http://schemas.openxmlformats.org/presentationml/2006/main">
  <p:tag name="AS_UNIQUEID" val="118"/>
</p:tagLst>
</file>

<file path=ppt/tags/tag119.xml><?xml version="1.0" encoding="utf-8"?>
<p:tagLst xmlns:a="http://schemas.openxmlformats.org/drawingml/2006/main" xmlns:r="http://schemas.openxmlformats.org/officeDocument/2006/relationships" xmlns:p="http://schemas.openxmlformats.org/presentationml/2006/main">
  <p:tag name="AS_UNIQUEID" val="119"/>
</p:tagLst>
</file>

<file path=ppt/tags/tag12.xml><?xml version="1.0" encoding="utf-8"?>
<p:tagLst xmlns:a="http://schemas.openxmlformats.org/drawingml/2006/main" xmlns:r="http://schemas.openxmlformats.org/officeDocument/2006/relationships" xmlns:p="http://schemas.openxmlformats.org/presentationml/2006/main">
  <p:tag name="AS_UNIQUEID" val="319"/>
</p:tagLst>
</file>

<file path=ppt/tags/tag120.xml><?xml version="1.0" encoding="utf-8"?>
<p:tagLst xmlns:a="http://schemas.openxmlformats.org/drawingml/2006/main" xmlns:r="http://schemas.openxmlformats.org/officeDocument/2006/relationships" xmlns:p="http://schemas.openxmlformats.org/presentationml/2006/main">
  <p:tag name="AS_UNIQUEID" val="121"/>
</p:tagLst>
</file>

<file path=ppt/tags/tag121.xml><?xml version="1.0" encoding="utf-8"?>
<p:tagLst xmlns:a="http://schemas.openxmlformats.org/drawingml/2006/main" xmlns:r="http://schemas.openxmlformats.org/officeDocument/2006/relationships" xmlns:p="http://schemas.openxmlformats.org/presentationml/2006/main">
  <p:tag name="AS_UNIQUEID" val="122"/>
</p:tagLst>
</file>

<file path=ppt/tags/tag122.xml><?xml version="1.0" encoding="utf-8"?>
<p:tagLst xmlns:a="http://schemas.openxmlformats.org/drawingml/2006/main" xmlns:r="http://schemas.openxmlformats.org/officeDocument/2006/relationships" xmlns:p="http://schemas.openxmlformats.org/presentationml/2006/main">
  <p:tag name="AS_UNIQUEID" val="123"/>
</p:tagLst>
</file>

<file path=ppt/tags/tag123.xml><?xml version="1.0" encoding="utf-8"?>
<p:tagLst xmlns:a="http://schemas.openxmlformats.org/drawingml/2006/main" xmlns:r="http://schemas.openxmlformats.org/officeDocument/2006/relationships" xmlns:p="http://schemas.openxmlformats.org/presentationml/2006/main">
  <p:tag name="AS_UNIQUEID" val="124"/>
</p:tagLst>
</file>

<file path=ppt/tags/tag124.xml><?xml version="1.0" encoding="utf-8"?>
<p:tagLst xmlns:a="http://schemas.openxmlformats.org/drawingml/2006/main" xmlns:r="http://schemas.openxmlformats.org/officeDocument/2006/relationships" xmlns:p="http://schemas.openxmlformats.org/presentationml/2006/main">
  <p:tag name="AS_UNIQUEID" val="125"/>
</p:tagLst>
</file>

<file path=ppt/tags/tag125.xml><?xml version="1.0" encoding="utf-8"?>
<p:tagLst xmlns:a="http://schemas.openxmlformats.org/drawingml/2006/main" xmlns:r="http://schemas.openxmlformats.org/officeDocument/2006/relationships" xmlns:p="http://schemas.openxmlformats.org/presentationml/2006/main">
  <p:tag name="AS_UNIQUEID" val="126"/>
</p:tagLst>
</file>

<file path=ppt/tags/tag126.xml><?xml version="1.0" encoding="utf-8"?>
<p:tagLst xmlns:a="http://schemas.openxmlformats.org/drawingml/2006/main" xmlns:r="http://schemas.openxmlformats.org/officeDocument/2006/relationships" xmlns:p="http://schemas.openxmlformats.org/presentationml/2006/main">
  <p:tag name="AS_UNIQUEID" val="127"/>
</p:tagLst>
</file>

<file path=ppt/tags/tag127.xml><?xml version="1.0" encoding="utf-8"?>
<p:tagLst xmlns:a="http://schemas.openxmlformats.org/drawingml/2006/main" xmlns:r="http://schemas.openxmlformats.org/officeDocument/2006/relationships" xmlns:p="http://schemas.openxmlformats.org/presentationml/2006/main">
  <p:tag name="AS_UNIQUEID" val="128"/>
</p:tagLst>
</file>

<file path=ppt/tags/tag128.xml><?xml version="1.0" encoding="utf-8"?>
<p:tagLst xmlns:a="http://schemas.openxmlformats.org/drawingml/2006/main" xmlns:r="http://schemas.openxmlformats.org/officeDocument/2006/relationships" xmlns:p="http://schemas.openxmlformats.org/presentationml/2006/main">
  <p:tag name="AS_UNIQUEID" val="129"/>
</p:tagLst>
</file>

<file path=ppt/tags/tag129.xml><?xml version="1.0" encoding="utf-8"?>
<p:tagLst xmlns:a="http://schemas.openxmlformats.org/drawingml/2006/main" xmlns:r="http://schemas.openxmlformats.org/officeDocument/2006/relationships" xmlns:p="http://schemas.openxmlformats.org/presentationml/2006/main">
  <p:tag name="AS_UNIQUEID" val="130"/>
</p:tagLst>
</file>

<file path=ppt/tags/tag13.xml><?xml version="1.0" encoding="utf-8"?>
<p:tagLst xmlns:a="http://schemas.openxmlformats.org/drawingml/2006/main" xmlns:r="http://schemas.openxmlformats.org/officeDocument/2006/relationships" xmlns:p="http://schemas.openxmlformats.org/presentationml/2006/main">
  <p:tag name="AS_UNIQUEID" val="320"/>
</p:tagLst>
</file>

<file path=ppt/tags/tag130.xml><?xml version="1.0" encoding="utf-8"?>
<p:tagLst xmlns:a="http://schemas.openxmlformats.org/drawingml/2006/main" xmlns:r="http://schemas.openxmlformats.org/officeDocument/2006/relationships" xmlns:p="http://schemas.openxmlformats.org/presentationml/2006/main">
  <p:tag name="AS_UNIQUEID" val="131"/>
</p:tagLst>
</file>

<file path=ppt/tags/tag131.xml><?xml version="1.0" encoding="utf-8"?>
<p:tagLst xmlns:a="http://schemas.openxmlformats.org/drawingml/2006/main" xmlns:r="http://schemas.openxmlformats.org/officeDocument/2006/relationships" xmlns:p="http://schemas.openxmlformats.org/presentationml/2006/main">
  <p:tag name="AS_UNIQUEID" val="132"/>
</p:tagLst>
</file>

<file path=ppt/tags/tag132.xml><?xml version="1.0" encoding="utf-8"?>
<p:tagLst xmlns:a="http://schemas.openxmlformats.org/drawingml/2006/main" xmlns:r="http://schemas.openxmlformats.org/officeDocument/2006/relationships" xmlns:p="http://schemas.openxmlformats.org/presentationml/2006/main">
  <p:tag name="AS_UNIQUEID" val="133"/>
</p:tagLst>
</file>

<file path=ppt/tags/tag133.xml><?xml version="1.0" encoding="utf-8"?>
<p:tagLst xmlns:a="http://schemas.openxmlformats.org/drawingml/2006/main" xmlns:r="http://schemas.openxmlformats.org/officeDocument/2006/relationships" xmlns:p="http://schemas.openxmlformats.org/presentationml/2006/main">
  <p:tag name="AS_UNIQUEID" val="135"/>
</p:tagLst>
</file>

<file path=ppt/tags/tag134.xml><?xml version="1.0" encoding="utf-8"?>
<p:tagLst xmlns:a="http://schemas.openxmlformats.org/drawingml/2006/main" xmlns:r="http://schemas.openxmlformats.org/officeDocument/2006/relationships" xmlns:p="http://schemas.openxmlformats.org/presentationml/2006/main">
  <p:tag name="AS_UNIQUEID" val="136"/>
</p:tagLst>
</file>

<file path=ppt/tags/tag135.xml><?xml version="1.0" encoding="utf-8"?>
<p:tagLst xmlns:a="http://schemas.openxmlformats.org/drawingml/2006/main" xmlns:r="http://schemas.openxmlformats.org/officeDocument/2006/relationships" xmlns:p="http://schemas.openxmlformats.org/presentationml/2006/main">
  <p:tag name="AS_UNIQUEID" val="137"/>
</p:tagLst>
</file>

<file path=ppt/tags/tag136.xml><?xml version="1.0" encoding="utf-8"?>
<p:tagLst xmlns:a="http://schemas.openxmlformats.org/drawingml/2006/main" xmlns:r="http://schemas.openxmlformats.org/officeDocument/2006/relationships" xmlns:p="http://schemas.openxmlformats.org/presentationml/2006/main">
  <p:tag name="AS_UNIQUEID" val="138"/>
</p:tagLst>
</file>

<file path=ppt/tags/tag137.xml><?xml version="1.0" encoding="utf-8"?>
<p:tagLst xmlns:a="http://schemas.openxmlformats.org/drawingml/2006/main" xmlns:r="http://schemas.openxmlformats.org/officeDocument/2006/relationships" xmlns:p="http://schemas.openxmlformats.org/presentationml/2006/main">
  <p:tag name="AS_UNIQUEID" val="139"/>
</p:tagLst>
</file>

<file path=ppt/tags/tag138.xml><?xml version="1.0" encoding="utf-8"?>
<p:tagLst xmlns:a="http://schemas.openxmlformats.org/drawingml/2006/main" xmlns:r="http://schemas.openxmlformats.org/officeDocument/2006/relationships" xmlns:p="http://schemas.openxmlformats.org/presentationml/2006/main">
  <p:tag name="AS_UNIQUEID" val="141"/>
</p:tagLst>
</file>

<file path=ppt/tags/tag139.xml><?xml version="1.0" encoding="utf-8"?>
<p:tagLst xmlns:a="http://schemas.openxmlformats.org/drawingml/2006/main" xmlns:r="http://schemas.openxmlformats.org/officeDocument/2006/relationships" xmlns:p="http://schemas.openxmlformats.org/presentationml/2006/main">
  <p:tag name="AS_UNIQUEID" val="142"/>
</p:tagLst>
</file>

<file path=ppt/tags/tag14.xml><?xml version="1.0" encoding="utf-8"?>
<p:tagLst xmlns:a="http://schemas.openxmlformats.org/drawingml/2006/main" xmlns:r="http://schemas.openxmlformats.org/officeDocument/2006/relationships" xmlns:p="http://schemas.openxmlformats.org/presentationml/2006/main">
  <p:tag name="AS_UNIQUEID" val="322"/>
</p:tagLst>
</file>

<file path=ppt/tags/tag140.xml><?xml version="1.0" encoding="utf-8"?>
<p:tagLst xmlns:a="http://schemas.openxmlformats.org/drawingml/2006/main" xmlns:r="http://schemas.openxmlformats.org/officeDocument/2006/relationships" xmlns:p="http://schemas.openxmlformats.org/presentationml/2006/main">
  <p:tag name="AS_UNIQUEID" val="143"/>
</p:tagLst>
</file>

<file path=ppt/tags/tag141.xml><?xml version="1.0" encoding="utf-8"?>
<p:tagLst xmlns:a="http://schemas.openxmlformats.org/drawingml/2006/main" xmlns:r="http://schemas.openxmlformats.org/officeDocument/2006/relationships" xmlns:p="http://schemas.openxmlformats.org/presentationml/2006/main">
  <p:tag name="AS_UNIQUEID" val="145"/>
</p:tagLst>
</file>

<file path=ppt/tags/tag142.xml><?xml version="1.0" encoding="utf-8"?>
<p:tagLst xmlns:a="http://schemas.openxmlformats.org/drawingml/2006/main" xmlns:r="http://schemas.openxmlformats.org/officeDocument/2006/relationships" xmlns:p="http://schemas.openxmlformats.org/presentationml/2006/main">
  <p:tag name="AS_UNIQUEID" val="146"/>
</p:tagLst>
</file>

<file path=ppt/tags/tag143.xml><?xml version="1.0" encoding="utf-8"?>
<p:tagLst xmlns:a="http://schemas.openxmlformats.org/drawingml/2006/main" xmlns:r="http://schemas.openxmlformats.org/officeDocument/2006/relationships" xmlns:p="http://schemas.openxmlformats.org/presentationml/2006/main">
  <p:tag name="AS_UNIQUEID" val="147"/>
</p:tagLst>
</file>

<file path=ppt/tags/tag144.xml><?xml version="1.0" encoding="utf-8"?>
<p:tagLst xmlns:a="http://schemas.openxmlformats.org/drawingml/2006/main" xmlns:r="http://schemas.openxmlformats.org/officeDocument/2006/relationships" xmlns:p="http://schemas.openxmlformats.org/presentationml/2006/main">
  <p:tag name="AS_UNIQUEID" val="148"/>
</p:tagLst>
</file>

<file path=ppt/tags/tag145.xml><?xml version="1.0" encoding="utf-8"?>
<p:tagLst xmlns:a="http://schemas.openxmlformats.org/drawingml/2006/main" xmlns:r="http://schemas.openxmlformats.org/officeDocument/2006/relationships" xmlns:p="http://schemas.openxmlformats.org/presentationml/2006/main">
  <p:tag name="AS_UNIQUEID" val="149"/>
</p:tagLst>
</file>

<file path=ppt/tags/tag146.xml><?xml version="1.0" encoding="utf-8"?>
<p:tagLst xmlns:a="http://schemas.openxmlformats.org/drawingml/2006/main" xmlns:r="http://schemas.openxmlformats.org/officeDocument/2006/relationships" xmlns:p="http://schemas.openxmlformats.org/presentationml/2006/main">
  <p:tag name="AS_UNIQUEID" val="150"/>
</p:tagLst>
</file>

<file path=ppt/tags/tag147.xml><?xml version="1.0" encoding="utf-8"?>
<p:tagLst xmlns:a="http://schemas.openxmlformats.org/drawingml/2006/main" xmlns:r="http://schemas.openxmlformats.org/officeDocument/2006/relationships" xmlns:p="http://schemas.openxmlformats.org/presentationml/2006/main">
  <p:tag name="AS_UNIQUEID" val="152"/>
</p:tagLst>
</file>

<file path=ppt/tags/tag148.xml><?xml version="1.0" encoding="utf-8"?>
<p:tagLst xmlns:a="http://schemas.openxmlformats.org/drawingml/2006/main" xmlns:r="http://schemas.openxmlformats.org/officeDocument/2006/relationships" xmlns:p="http://schemas.openxmlformats.org/presentationml/2006/main">
  <p:tag name="AS_UNIQUEID" val="153"/>
</p:tagLst>
</file>

<file path=ppt/tags/tag149.xml><?xml version="1.0" encoding="utf-8"?>
<p:tagLst xmlns:a="http://schemas.openxmlformats.org/drawingml/2006/main" xmlns:r="http://schemas.openxmlformats.org/officeDocument/2006/relationships" xmlns:p="http://schemas.openxmlformats.org/presentationml/2006/main">
  <p:tag name="AS_UNIQUEID" val="154"/>
</p:tagLst>
</file>

<file path=ppt/tags/tag15.xml><?xml version="1.0" encoding="utf-8"?>
<p:tagLst xmlns:a="http://schemas.openxmlformats.org/drawingml/2006/main" xmlns:r="http://schemas.openxmlformats.org/officeDocument/2006/relationships" xmlns:p="http://schemas.openxmlformats.org/presentationml/2006/main">
  <p:tag name="AS_UNIQUEID" val="323"/>
</p:tagLst>
</file>

<file path=ppt/tags/tag150.xml><?xml version="1.0" encoding="utf-8"?>
<p:tagLst xmlns:a="http://schemas.openxmlformats.org/drawingml/2006/main" xmlns:r="http://schemas.openxmlformats.org/officeDocument/2006/relationships" xmlns:p="http://schemas.openxmlformats.org/presentationml/2006/main">
  <p:tag name="AS_UNIQUEID" val="156"/>
</p:tagLst>
</file>

<file path=ppt/tags/tag151.xml><?xml version="1.0" encoding="utf-8"?>
<p:tagLst xmlns:a="http://schemas.openxmlformats.org/drawingml/2006/main" xmlns:r="http://schemas.openxmlformats.org/officeDocument/2006/relationships" xmlns:p="http://schemas.openxmlformats.org/presentationml/2006/main">
  <p:tag name="AS_UNIQUEID" val="157"/>
</p:tagLst>
</file>

<file path=ppt/tags/tag152.xml><?xml version="1.0" encoding="utf-8"?>
<p:tagLst xmlns:a="http://schemas.openxmlformats.org/drawingml/2006/main" xmlns:r="http://schemas.openxmlformats.org/officeDocument/2006/relationships" xmlns:p="http://schemas.openxmlformats.org/presentationml/2006/main">
  <p:tag name="AS_UNIQUEID" val="158"/>
</p:tagLst>
</file>

<file path=ppt/tags/tag153.xml><?xml version="1.0" encoding="utf-8"?>
<p:tagLst xmlns:a="http://schemas.openxmlformats.org/drawingml/2006/main" xmlns:r="http://schemas.openxmlformats.org/officeDocument/2006/relationships" xmlns:p="http://schemas.openxmlformats.org/presentationml/2006/main">
  <p:tag name="AS_UNIQUEID" val="159"/>
</p:tagLst>
</file>

<file path=ppt/tags/tag154.xml><?xml version="1.0" encoding="utf-8"?>
<p:tagLst xmlns:a="http://schemas.openxmlformats.org/drawingml/2006/main" xmlns:r="http://schemas.openxmlformats.org/officeDocument/2006/relationships" xmlns:p="http://schemas.openxmlformats.org/presentationml/2006/main">
  <p:tag name="AS_UNIQUEID" val="161"/>
</p:tagLst>
</file>

<file path=ppt/tags/tag155.xml><?xml version="1.0" encoding="utf-8"?>
<p:tagLst xmlns:a="http://schemas.openxmlformats.org/drawingml/2006/main" xmlns:r="http://schemas.openxmlformats.org/officeDocument/2006/relationships" xmlns:p="http://schemas.openxmlformats.org/presentationml/2006/main">
  <p:tag name="AS_UNIQUEID" val="162"/>
</p:tagLst>
</file>

<file path=ppt/tags/tag156.xml><?xml version="1.0" encoding="utf-8"?>
<p:tagLst xmlns:a="http://schemas.openxmlformats.org/drawingml/2006/main" xmlns:r="http://schemas.openxmlformats.org/officeDocument/2006/relationships" xmlns:p="http://schemas.openxmlformats.org/presentationml/2006/main">
  <p:tag name="AS_UNIQUEID" val="163"/>
</p:tagLst>
</file>

<file path=ppt/tags/tag157.xml><?xml version="1.0" encoding="utf-8"?>
<p:tagLst xmlns:a="http://schemas.openxmlformats.org/drawingml/2006/main" xmlns:r="http://schemas.openxmlformats.org/officeDocument/2006/relationships" xmlns:p="http://schemas.openxmlformats.org/presentationml/2006/main">
  <p:tag name="AS_UNIQUEID" val="164"/>
</p:tagLst>
</file>

<file path=ppt/tags/tag158.xml><?xml version="1.0" encoding="utf-8"?>
<p:tagLst xmlns:a="http://schemas.openxmlformats.org/drawingml/2006/main" xmlns:r="http://schemas.openxmlformats.org/officeDocument/2006/relationships" xmlns:p="http://schemas.openxmlformats.org/presentationml/2006/main">
  <p:tag name="AS_UNIQUEID" val="165"/>
</p:tagLst>
</file>

<file path=ppt/tags/tag159.xml><?xml version="1.0" encoding="utf-8"?>
<p:tagLst xmlns:a="http://schemas.openxmlformats.org/drawingml/2006/main" xmlns:r="http://schemas.openxmlformats.org/officeDocument/2006/relationships" xmlns:p="http://schemas.openxmlformats.org/presentationml/2006/main">
  <p:tag name="AS_UNIQUEID" val="166"/>
</p:tagLst>
</file>

<file path=ppt/tags/tag16.xml><?xml version="1.0" encoding="utf-8"?>
<p:tagLst xmlns:a="http://schemas.openxmlformats.org/drawingml/2006/main" xmlns:r="http://schemas.openxmlformats.org/officeDocument/2006/relationships" xmlns:p="http://schemas.openxmlformats.org/presentationml/2006/main">
  <p:tag name="AS_UNIQUEID" val="2"/>
</p:tagLst>
</file>

<file path=ppt/tags/tag160.xml><?xml version="1.0" encoding="utf-8"?>
<p:tagLst xmlns:a="http://schemas.openxmlformats.org/drawingml/2006/main" xmlns:r="http://schemas.openxmlformats.org/officeDocument/2006/relationships" xmlns:p="http://schemas.openxmlformats.org/presentationml/2006/main">
  <p:tag name="AS_UNIQUEID" val="167"/>
</p:tagLst>
</file>

<file path=ppt/tags/tag161.xml><?xml version="1.0" encoding="utf-8"?>
<p:tagLst xmlns:a="http://schemas.openxmlformats.org/drawingml/2006/main" xmlns:r="http://schemas.openxmlformats.org/officeDocument/2006/relationships" xmlns:p="http://schemas.openxmlformats.org/presentationml/2006/main">
  <p:tag name="AS_UNIQUEID" val="169"/>
</p:tagLst>
</file>

<file path=ppt/tags/tag162.xml><?xml version="1.0" encoding="utf-8"?>
<p:tagLst xmlns:a="http://schemas.openxmlformats.org/drawingml/2006/main" xmlns:r="http://schemas.openxmlformats.org/officeDocument/2006/relationships" xmlns:p="http://schemas.openxmlformats.org/presentationml/2006/main">
  <p:tag name="AS_UNIQUEID" val="170"/>
</p:tagLst>
</file>

<file path=ppt/tags/tag163.xml><?xml version="1.0" encoding="utf-8"?>
<p:tagLst xmlns:a="http://schemas.openxmlformats.org/drawingml/2006/main" xmlns:r="http://schemas.openxmlformats.org/officeDocument/2006/relationships" xmlns:p="http://schemas.openxmlformats.org/presentationml/2006/main">
  <p:tag name="AS_UNIQUEID" val="171"/>
</p:tagLst>
</file>

<file path=ppt/tags/tag164.xml><?xml version="1.0" encoding="utf-8"?>
<p:tagLst xmlns:a="http://schemas.openxmlformats.org/drawingml/2006/main" xmlns:r="http://schemas.openxmlformats.org/officeDocument/2006/relationships" xmlns:p="http://schemas.openxmlformats.org/presentationml/2006/main">
  <p:tag name="AS_UNIQUEID" val="172"/>
</p:tagLst>
</file>

<file path=ppt/tags/tag165.xml><?xml version="1.0" encoding="utf-8"?>
<p:tagLst xmlns:a="http://schemas.openxmlformats.org/drawingml/2006/main" xmlns:r="http://schemas.openxmlformats.org/officeDocument/2006/relationships" xmlns:p="http://schemas.openxmlformats.org/presentationml/2006/main">
  <p:tag name="AS_UNIQUEID" val="173"/>
</p:tagLst>
</file>

<file path=ppt/tags/tag166.xml><?xml version="1.0" encoding="utf-8"?>
<p:tagLst xmlns:a="http://schemas.openxmlformats.org/drawingml/2006/main" xmlns:r="http://schemas.openxmlformats.org/officeDocument/2006/relationships" xmlns:p="http://schemas.openxmlformats.org/presentationml/2006/main">
  <p:tag name="AS_UNIQUEID" val="174"/>
</p:tagLst>
</file>

<file path=ppt/tags/tag167.xml><?xml version="1.0" encoding="utf-8"?>
<p:tagLst xmlns:a="http://schemas.openxmlformats.org/drawingml/2006/main" xmlns:r="http://schemas.openxmlformats.org/officeDocument/2006/relationships" xmlns:p="http://schemas.openxmlformats.org/presentationml/2006/main">
  <p:tag name="AS_UNIQUEID" val="175"/>
</p:tagLst>
</file>

<file path=ppt/tags/tag168.xml><?xml version="1.0" encoding="utf-8"?>
<p:tagLst xmlns:a="http://schemas.openxmlformats.org/drawingml/2006/main" xmlns:r="http://schemas.openxmlformats.org/officeDocument/2006/relationships" xmlns:p="http://schemas.openxmlformats.org/presentationml/2006/main">
  <p:tag name="AS_UNIQUEID" val="176"/>
</p:tagLst>
</file>

<file path=ppt/tags/tag169.xml><?xml version="1.0" encoding="utf-8"?>
<p:tagLst xmlns:a="http://schemas.openxmlformats.org/drawingml/2006/main" xmlns:r="http://schemas.openxmlformats.org/officeDocument/2006/relationships" xmlns:p="http://schemas.openxmlformats.org/presentationml/2006/main">
  <p:tag name="AS_UNIQUEID" val="177"/>
</p:tagLst>
</file>

<file path=ppt/tags/tag17.xml><?xml version="1.0" encoding="utf-8"?>
<p:tagLst xmlns:a="http://schemas.openxmlformats.org/drawingml/2006/main" xmlns:r="http://schemas.openxmlformats.org/officeDocument/2006/relationships" xmlns:p="http://schemas.openxmlformats.org/presentationml/2006/main">
  <p:tag name="AS_UNIQUEID" val="0"/>
</p:tagLst>
</file>

<file path=ppt/tags/tag170.xml><?xml version="1.0" encoding="utf-8"?>
<p:tagLst xmlns:a="http://schemas.openxmlformats.org/drawingml/2006/main" xmlns:r="http://schemas.openxmlformats.org/officeDocument/2006/relationships" xmlns:p="http://schemas.openxmlformats.org/presentationml/2006/main">
  <p:tag name="AS_UNIQUEID" val="178"/>
</p:tagLst>
</file>

<file path=ppt/tags/tag171.xml><?xml version="1.0" encoding="utf-8"?>
<p:tagLst xmlns:a="http://schemas.openxmlformats.org/drawingml/2006/main" xmlns:r="http://schemas.openxmlformats.org/officeDocument/2006/relationships" xmlns:p="http://schemas.openxmlformats.org/presentationml/2006/main">
  <p:tag name="AS_UNIQUEID" val="179"/>
</p:tagLst>
</file>

<file path=ppt/tags/tag172.xml><?xml version="1.0" encoding="utf-8"?>
<p:tagLst xmlns:a="http://schemas.openxmlformats.org/drawingml/2006/main" xmlns:r="http://schemas.openxmlformats.org/officeDocument/2006/relationships" xmlns:p="http://schemas.openxmlformats.org/presentationml/2006/main">
  <p:tag name="AS_UNIQUEID" val="180"/>
</p:tagLst>
</file>

<file path=ppt/tags/tag173.xml><?xml version="1.0" encoding="utf-8"?>
<p:tagLst xmlns:a="http://schemas.openxmlformats.org/drawingml/2006/main" xmlns:r="http://schemas.openxmlformats.org/officeDocument/2006/relationships" xmlns:p="http://schemas.openxmlformats.org/presentationml/2006/main">
  <p:tag name="AS_UNIQUEID" val="181"/>
</p:tagLst>
</file>

<file path=ppt/tags/tag174.xml><?xml version="1.0" encoding="utf-8"?>
<p:tagLst xmlns:a="http://schemas.openxmlformats.org/drawingml/2006/main" xmlns:r="http://schemas.openxmlformats.org/officeDocument/2006/relationships" xmlns:p="http://schemas.openxmlformats.org/presentationml/2006/main">
  <p:tag name="AS_UNIQUEID" val="182"/>
</p:tagLst>
</file>

<file path=ppt/tags/tag175.xml><?xml version="1.0" encoding="utf-8"?>
<p:tagLst xmlns:a="http://schemas.openxmlformats.org/drawingml/2006/main" xmlns:r="http://schemas.openxmlformats.org/officeDocument/2006/relationships" xmlns:p="http://schemas.openxmlformats.org/presentationml/2006/main">
  <p:tag name="AS_UNIQUEID" val="183"/>
</p:tagLst>
</file>

<file path=ppt/tags/tag176.xml><?xml version="1.0" encoding="utf-8"?>
<p:tagLst xmlns:a="http://schemas.openxmlformats.org/drawingml/2006/main" xmlns:r="http://schemas.openxmlformats.org/officeDocument/2006/relationships" xmlns:p="http://schemas.openxmlformats.org/presentationml/2006/main">
  <p:tag name="AS_UNIQUEID" val="184"/>
</p:tagLst>
</file>

<file path=ppt/tags/tag177.xml><?xml version="1.0" encoding="utf-8"?>
<p:tagLst xmlns:a="http://schemas.openxmlformats.org/drawingml/2006/main" xmlns:r="http://schemas.openxmlformats.org/officeDocument/2006/relationships" xmlns:p="http://schemas.openxmlformats.org/presentationml/2006/main">
  <p:tag name="AS_UNIQUEID" val="185"/>
</p:tagLst>
</file>

<file path=ppt/tags/tag178.xml><?xml version="1.0" encoding="utf-8"?>
<p:tagLst xmlns:a="http://schemas.openxmlformats.org/drawingml/2006/main" xmlns:r="http://schemas.openxmlformats.org/officeDocument/2006/relationships" xmlns:p="http://schemas.openxmlformats.org/presentationml/2006/main">
  <p:tag name="AS_UNIQUEID" val="187"/>
</p:tagLst>
</file>

<file path=ppt/tags/tag179.xml><?xml version="1.0" encoding="utf-8"?>
<p:tagLst xmlns:a="http://schemas.openxmlformats.org/drawingml/2006/main" xmlns:r="http://schemas.openxmlformats.org/officeDocument/2006/relationships" xmlns:p="http://schemas.openxmlformats.org/presentationml/2006/main">
  <p:tag name="AS_UNIQUEID" val="188"/>
</p:tagLst>
</file>

<file path=ppt/tags/tag18.xml><?xml version="1.0" encoding="utf-8"?>
<p:tagLst xmlns:a="http://schemas.openxmlformats.org/drawingml/2006/main" xmlns:r="http://schemas.openxmlformats.org/officeDocument/2006/relationships" xmlns:p="http://schemas.openxmlformats.org/presentationml/2006/main">
  <p:tag name="AS_UNIQUEID" val="3"/>
</p:tagLst>
</file>

<file path=ppt/tags/tag180.xml><?xml version="1.0" encoding="utf-8"?>
<p:tagLst xmlns:a="http://schemas.openxmlformats.org/drawingml/2006/main" xmlns:r="http://schemas.openxmlformats.org/officeDocument/2006/relationships" xmlns:p="http://schemas.openxmlformats.org/presentationml/2006/main">
  <p:tag name="AS_UNIQUEID" val="189"/>
</p:tagLst>
</file>

<file path=ppt/tags/tag181.xml><?xml version="1.0" encoding="utf-8"?>
<p:tagLst xmlns:a="http://schemas.openxmlformats.org/drawingml/2006/main" xmlns:r="http://schemas.openxmlformats.org/officeDocument/2006/relationships" xmlns:p="http://schemas.openxmlformats.org/presentationml/2006/main">
  <p:tag name="AS_UNIQUEID" val="190"/>
</p:tagLst>
</file>

<file path=ppt/tags/tag182.xml><?xml version="1.0" encoding="utf-8"?>
<p:tagLst xmlns:a="http://schemas.openxmlformats.org/drawingml/2006/main" xmlns:r="http://schemas.openxmlformats.org/officeDocument/2006/relationships" xmlns:p="http://schemas.openxmlformats.org/presentationml/2006/main">
  <p:tag name="AS_UNIQUEID" val="191"/>
</p:tagLst>
</file>

<file path=ppt/tags/tag183.xml><?xml version="1.0" encoding="utf-8"?>
<p:tagLst xmlns:a="http://schemas.openxmlformats.org/drawingml/2006/main" xmlns:r="http://schemas.openxmlformats.org/officeDocument/2006/relationships" xmlns:p="http://schemas.openxmlformats.org/presentationml/2006/main">
  <p:tag name="AS_UNIQUEID" val="192"/>
</p:tagLst>
</file>

<file path=ppt/tags/tag184.xml><?xml version="1.0" encoding="utf-8"?>
<p:tagLst xmlns:a="http://schemas.openxmlformats.org/drawingml/2006/main" xmlns:r="http://schemas.openxmlformats.org/officeDocument/2006/relationships" xmlns:p="http://schemas.openxmlformats.org/presentationml/2006/main">
  <p:tag name="AS_UNIQUEID" val="193"/>
</p:tagLst>
</file>

<file path=ppt/tags/tag185.xml><?xml version="1.0" encoding="utf-8"?>
<p:tagLst xmlns:a="http://schemas.openxmlformats.org/drawingml/2006/main" xmlns:r="http://schemas.openxmlformats.org/officeDocument/2006/relationships" xmlns:p="http://schemas.openxmlformats.org/presentationml/2006/main">
  <p:tag name="AS_UNIQUEID" val="194"/>
</p:tagLst>
</file>

<file path=ppt/tags/tag186.xml><?xml version="1.0" encoding="utf-8"?>
<p:tagLst xmlns:a="http://schemas.openxmlformats.org/drawingml/2006/main" xmlns:r="http://schemas.openxmlformats.org/officeDocument/2006/relationships" xmlns:p="http://schemas.openxmlformats.org/presentationml/2006/main">
  <p:tag name="AS_UNIQUEID" val="195"/>
</p:tagLst>
</file>

<file path=ppt/tags/tag187.xml><?xml version="1.0" encoding="utf-8"?>
<p:tagLst xmlns:a="http://schemas.openxmlformats.org/drawingml/2006/main" xmlns:r="http://schemas.openxmlformats.org/officeDocument/2006/relationships" xmlns:p="http://schemas.openxmlformats.org/presentationml/2006/main">
  <p:tag name="AS_UNIQUEID" val="197"/>
</p:tagLst>
</file>

<file path=ppt/tags/tag188.xml><?xml version="1.0" encoding="utf-8"?>
<p:tagLst xmlns:a="http://schemas.openxmlformats.org/drawingml/2006/main" xmlns:r="http://schemas.openxmlformats.org/officeDocument/2006/relationships" xmlns:p="http://schemas.openxmlformats.org/presentationml/2006/main">
  <p:tag name="AS_UNIQUEID" val="198"/>
</p:tagLst>
</file>

<file path=ppt/tags/tag189.xml><?xml version="1.0" encoding="utf-8"?>
<p:tagLst xmlns:a="http://schemas.openxmlformats.org/drawingml/2006/main" xmlns:r="http://schemas.openxmlformats.org/officeDocument/2006/relationships" xmlns:p="http://schemas.openxmlformats.org/presentationml/2006/main">
  <p:tag name="AS_UNIQUEID" val="199"/>
</p:tagLst>
</file>

<file path=ppt/tags/tag19.xml><?xml version="1.0" encoding="utf-8"?>
<p:tagLst xmlns:a="http://schemas.openxmlformats.org/drawingml/2006/main" xmlns:r="http://schemas.openxmlformats.org/officeDocument/2006/relationships" xmlns:p="http://schemas.openxmlformats.org/presentationml/2006/main">
  <p:tag name="AS_UNIQUEID" val="4"/>
</p:tagLst>
</file>

<file path=ppt/tags/tag190.xml><?xml version="1.0" encoding="utf-8"?>
<p:tagLst xmlns:a="http://schemas.openxmlformats.org/drawingml/2006/main" xmlns:r="http://schemas.openxmlformats.org/officeDocument/2006/relationships" xmlns:p="http://schemas.openxmlformats.org/presentationml/2006/main">
  <p:tag name="AS_UNIQUEID" val="200"/>
</p:tagLst>
</file>

<file path=ppt/tags/tag191.xml><?xml version="1.0" encoding="utf-8"?>
<p:tagLst xmlns:a="http://schemas.openxmlformats.org/drawingml/2006/main" xmlns:r="http://schemas.openxmlformats.org/officeDocument/2006/relationships" xmlns:p="http://schemas.openxmlformats.org/presentationml/2006/main">
  <p:tag name="AS_UNIQUEID" val="201"/>
</p:tagLst>
</file>

<file path=ppt/tags/tag192.xml><?xml version="1.0" encoding="utf-8"?>
<p:tagLst xmlns:a="http://schemas.openxmlformats.org/drawingml/2006/main" xmlns:r="http://schemas.openxmlformats.org/officeDocument/2006/relationships" xmlns:p="http://schemas.openxmlformats.org/presentationml/2006/main">
  <p:tag name="AS_UNIQUEID" val="202"/>
</p:tagLst>
</file>

<file path=ppt/tags/tag193.xml><?xml version="1.0" encoding="utf-8"?>
<p:tagLst xmlns:a="http://schemas.openxmlformats.org/drawingml/2006/main" xmlns:r="http://schemas.openxmlformats.org/officeDocument/2006/relationships" xmlns:p="http://schemas.openxmlformats.org/presentationml/2006/main">
  <p:tag name="AS_UNIQUEID" val="204"/>
</p:tagLst>
</file>

<file path=ppt/tags/tag194.xml><?xml version="1.0" encoding="utf-8"?>
<p:tagLst xmlns:a="http://schemas.openxmlformats.org/drawingml/2006/main" xmlns:r="http://schemas.openxmlformats.org/officeDocument/2006/relationships" xmlns:p="http://schemas.openxmlformats.org/presentationml/2006/main">
  <p:tag name="AS_UNIQUEID" val="205"/>
</p:tagLst>
</file>

<file path=ppt/tags/tag195.xml><?xml version="1.0" encoding="utf-8"?>
<p:tagLst xmlns:a="http://schemas.openxmlformats.org/drawingml/2006/main" xmlns:r="http://schemas.openxmlformats.org/officeDocument/2006/relationships" xmlns:p="http://schemas.openxmlformats.org/presentationml/2006/main">
  <p:tag name="AS_UNIQUEID" val="206"/>
</p:tagLst>
</file>

<file path=ppt/tags/tag196.xml><?xml version="1.0" encoding="utf-8"?>
<p:tagLst xmlns:a="http://schemas.openxmlformats.org/drawingml/2006/main" xmlns:r="http://schemas.openxmlformats.org/officeDocument/2006/relationships" xmlns:p="http://schemas.openxmlformats.org/presentationml/2006/main">
  <p:tag name="AS_UNIQUEID" val="207"/>
</p:tagLst>
</file>

<file path=ppt/tags/tag197.xml><?xml version="1.0" encoding="utf-8"?>
<p:tagLst xmlns:a="http://schemas.openxmlformats.org/drawingml/2006/main" xmlns:r="http://schemas.openxmlformats.org/officeDocument/2006/relationships" xmlns:p="http://schemas.openxmlformats.org/presentationml/2006/main">
  <p:tag name="AS_UNIQUEID" val="208"/>
</p:tagLst>
</file>

<file path=ppt/tags/tag198.xml><?xml version="1.0" encoding="utf-8"?>
<p:tagLst xmlns:a="http://schemas.openxmlformats.org/drawingml/2006/main" xmlns:r="http://schemas.openxmlformats.org/officeDocument/2006/relationships" xmlns:p="http://schemas.openxmlformats.org/presentationml/2006/main">
  <p:tag name="AS_UNIQUEID" val="209"/>
</p:tagLst>
</file>

<file path=ppt/tags/tag199.xml><?xml version="1.0" encoding="utf-8"?>
<p:tagLst xmlns:a="http://schemas.openxmlformats.org/drawingml/2006/main" xmlns:r="http://schemas.openxmlformats.org/officeDocument/2006/relationships" xmlns:p="http://schemas.openxmlformats.org/presentationml/2006/main">
  <p:tag name="AS_UNIQUEID" val="211"/>
</p:tagLst>
</file>

<file path=ppt/tags/tag2.xml><?xml version="1.0" encoding="utf-8"?>
<p:tagLst xmlns:a="http://schemas.openxmlformats.org/drawingml/2006/main" xmlns:r="http://schemas.openxmlformats.org/officeDocument/2006/relationships" xmlns:p="http://schemas.openxmlformats.org/presentationml/2006/main">
  <p:tag name="AS_UNIQUEID" val="308"/>
</p:tagLst>
</file>

<file path=ppt/tags/tag20.xml><?xml version="1.0" encoding="utf-8"?>
<p:tagLst xmlns:a="http://schemas.openxmlformats.org/drawingml/2006/main" xmlns:r="http://schemas.openxmlformats.org/officeDocument/2006/relationships" xmlns:p="http://schemas.openxmlformats.org/presentationml/2006/main">
  <p:tag name="AS_UNIQUEID" val="5"/>
</p:tagLst>
</file>

<file path=ppt/tags/tag200.xml><?xml version="1.0" encoding="utf-8"?>
<p:tagLst xmlns:a="http://schemas.openxmlformats.org/drawingml/2006/main" xmlns:r="http://schemas.openxmlformats.org/officeDocument/2006/relationships" xmlns:p="http://schemas.openxmlformats.org/presentationml/2006/main">
  <p:tag name="AS_UNIQUEID" val="212"/>
</p:tagLst>
</file>

<file path=ppt/tags/tag201.xml><?xml version="1.0" encoding="utf-8"?>
<p:tagLst xmlns:a="http://schemas.openxmlformats.org/drawingml/2006/main" xmlns:r="http://schemas.openxmlformats.org/officeDocument/2006/relationships" xmlns:p="http://schemas.openxmlformats.org/presentationml/2006/main">
  <p:tag name="AS_UNIQUEID" val="213"/>
</p:tagLst>
</file>

<file path=ppt/tags/tag202.xml><?xml version="1.0" encoding="utf-8"?>
<p:tagLst xmlns:a="http://schemas.openxmlformats.org/drawingml/2006/main" xmlns:r="http://schemas.openxmlformats.org/officeDocument/2006/relationships" xmlns:p="http://schemas.openxmlformats.org/presentationml/2006/main">
  <p:tag name="AS_UNIQUEID" val="214"/>
</p:tagLst>
</file>

<file path=ppt/tags/tag21.xml><?xml version="1.0" encoding="utf-8"?>
<p:tagLst xmlns:a="http://schemas.openxmlformats.org/drawingml/2006/main" xmlns:r="http://schemas.openxmlformats.org/officeDocument/2006/relationships" xmlns:p="http://schemas.openxmlformats.org/presentationml/2006/main">
  <p:tag name="AS_UNIQUEID" val="6"/>
</p:tagLst>
</file>

<file path=ppt/tags/tag22.xml><?xml version="1.0" encoding="utf-8"?>
<p:tagLst xmlns:a="http://schemas.openxmlformats.org/drawingml/2006/main" xmlns:r="http://schemas.openxmlformats.org/officeDocument/2006/relationships" xmlns:p="http://schemas.openxmlformats.org/presentationml/2006/main">
  <p:tag name="AS_UNIQUEID" val="7"/>
</p:tagLst>
</file>

<file path=ppt/tags/tag23.xml><?xml version="1.0" encoding="utf-8"?>
<p:tagLst xmlns:a="http://schemas.openxmlformats.org/drawingml/2006/main" xmlns:r="http://schemas.openxmlformats.org/officeDocument/2006/relationships" xmlns:p="http://schemas.openxmlformats.org/presentationml/2006/main">
  <p:tag name="AS_UNIQUEID" val="8"/>
</p:tagLst>
</file>

<file path=ppt/tags/tag24.xml><?xml version="1.0" encoding="utf-8"?>
<p:tagLst xmlns:a="http://schemas.openxmlformats.org/drawingml/2006/main" xmlns:r="http://schemas.openxmlformats.org/officeDocument/2006/relationships" xmlns:p="http://schemas.openxmlformats.org/presentationml/2006/main">
  <p:tag name="AS_UNIQUEID" val="9"/>
</p:tagLst>
</file>

<file path=ppt/tags/tag25.xml><?xml version="1.0" encoding="utf-8"?>
<p:tagLst xmlns:a="http://schemas.openxmlformats.org/drawingml/2006/main" xmlns:r="http://schemas.openxmlformats.org/officeDocument/2006/relationships" xmlns:p="http://schemas.openxmlformats.org/presentationml/2006/main">
  <p:tag name="AS_UNIQUEID" val="11"/>
</p:tagLst>
</file>

<file path=ppt/tags/tag26.xml><?xml version="1.0" encoding="utf-8"?>
<p:tagLst xmlns:a="http://schemas.openxmlformats.org/drawingml/2006/main" xmlns:r="http://schemas.openxmlformats.org/officeDocument/2006/relationships" xmlns:p="http://schemas.openxmlformats.org/presentationml/2006/main">
  <p:tag name="AS_UNIQUEID" val="12"/>
</p:tagLst>
</file>

<file path=ppt/tags/tag27.xml><?xml version="1.0" encoding="utf-8"?>
<p:tagLst xmlns:a="http://schemas.openxmlformats.org/drawingml/2006/main" xmlns:r="http://schemas.openxmlformats.org/officeDocument/2006/relationships" xmlns:p="http://schemas.openxmlformats.org/presentationml/2006/main">
  <p:tag name="AS_UNIQUEID" val="13"/>
</p:tagLst>
</file>

<file path=ppt/tags/tag28.xml><?xml version="1.0" encoding="utf-8"?>
<p:tagLst xmlns:a="http://schemas.openxmlformats.org/drawingml/2006/main" xmlns:r="http://schemas.openxmlformats.org/officeDocument/2006/relationships" xmlns:p="http://schemas.openxmlformats.org/presentationml/2006/main">
  <p:tag name="AS_UNIQUEID" val="14"/>
</p:tagLst>
</file>

<file path=ppt/tags/tag29.xml><?xml version="1.0" encoding="utf-8"?>
<p:tagLst xmlns:a="http://schemas.openxmlformats.org/drawingml/2006/main" xmlns:r="http://schemas.openxmlformats.org/officeDocument/2006/relationships" xmlns:p="http://schemas.openxmlformats.org/presentationml/2006/main">
  <p:tag name="AS_UNIQUEID" val="15"/>
</p:tagLst>
</file>

<file path=ppt/tags/tag3.xml><?xml version="1.0" encoding="utf-8"?>
<p:tagLst xmlns:a="http://schemas.openxmlformats.org/drawingml/2006/main" xmlns:r="http://schemas.openxmlformats.org/officeDocument/2006/relationships" xmlns:p="http://schemas.openxmlformats.org/presentationml/2006/main">
  <p:tag name="AS_UNIQUEID" val="309"/>
</p:tagLst>
</file>

<file path=ppt/tags/tag30.xml><?xml version="1.0" encoding="utf-8"?>
<p:tagLst xmlns:a="http://schemas.openxmlformats.org/drawingml/2006/main" xmlns:r="http://schemas.openxmlformats.org/officeDocument/2006/relationships" xmlns:p="http://schemas.openxmlformats.org/presentationml/2006/main">
  <p:tag name="AS_UNIQUEID" val="16"/>
</p:tagLst>
</file>

<file path=ppt/tags/tag31.xml><?xml version="1.0" encoding="utf-8"?>
<p:tagLst xmlns:a="http://schemas.openxmlformats.org/drawingml/2006/main" xmlns:r="http://schemas.openxmlformats.org/officeDocument/2006/relationships" xmlns:p="http://schemas.openxmlformats.org/presentationml/2006/main">
  <p:tag name="AS_UNIQUEID" val="17"/>
</p:tagLst>
</file>

<file path=ppt/tags/tag32.xml><?xml version="1.0" encoding="utf-8"?>
<p:tagLst xmlns:a="http://schemas.openxmlformats.org/drawingml/2006/main" xmlns:r="http://schemas.openxmlformats.org/officeDocument/2006/relationships" xmlns:p="http://schemas.openxmlformats.org/presentationml/2006/main">
  <p:tag name="AS_UNIQUEID" val="19"/>
</p:tagLst>
</file>

<file path=ppt/tags/tag33.xml><?xml version="1.0" encoding="utf-8"?>
<p:tagLst xmlns:a="http://schemas.openxmlformats.org/drawingml/2006/main" xmlns:r="http://schemas.openxmlformats.org/officeDocument/2006/relationships" xmlns:p="http://schemas.openxmlformats.org/presentationml/2006/main">
  <p:tag name="AS_UNIQUEID" val="20"/>
</p:tagLst>
</file>

<file path=ppt/tags/tag34.xml><?xml version="1.0" encoding="utf-8"?>
<p:tagLst xmlns:a="http://schemas.openxmlformats.org/drawingml/2006/main" xmlns:r="http://schemas.openxmlformats.org/officeDocument/2006/relationships" xmlns:p="http://schemas.openxmlformats.org/presentationml/2006/main">
  <p:tag name="AS_UNIQUEID" val="21"/>
</p:tagLst>
</file>

<file path=ppt/tags/tag35.xml><?xml version="1.0" encoding="utf-8"?>
<p:tagLst xmlns:a="http://schemas.openxmlformats.org/drawingml/2006/main" xmlns:r="http://schemas.openxmlformats.org/officeDocument/2006/relationships" xmlns:p="http://schemas.openxmlformats.org/presentationml/2006/main">
  <p:tag name="AS_UNIQUEID" val="23"/>
</p:tagLst>
</file>

<file path=ppt/tags/tag36.xml><?xml version="1.0" encoding="utf-8"?>
<p:tagLst xmlns:a="http://schemas.openxmlformats.org/drawingml/2006/main" xmlns:r="http://schemas.openxmlformats.org/officeDocument/2006/relationships" xmlns:p="http://schemas.openxmlformats.org/presentationml/2006/main">
  <p:tag name="AS_UNIQUEID" val="24"/>
</p:tagLst>
</file>

<file path=ppt/tags/tag37.xml><?xml version="1.0" encoding="utf-8"?>
<p:tagLst xmlns:a="http://schemas.openxmlformats.org/drawingml/2006/main" xmlns:r="http://schemas.openxmlformats.org/officeDocument/2006/relationships" xmlns:p="http://schemas.openxmlformats.org/presentationml/2006/main">
  <p:tag name="AS_UNIQUEID" val="25"/>
</p:tagLst>
</file>

<file path=ppt/tags/tag38.xml><?xml version="1.0" encoding="utf-8"?>
<p:tagLst xmlns:a="http://schemas.openxmlformats.org/drawingml/2006/main" xmlns:r="http://schemas.openxmlformats.org/officeDocument/2006/relationships" xmlns:p="http://schemas.openxmlformats.org/presentationml/2006/main">
  <p:tag name="AS_UNIQUEID" val="26"/>
</p:tagLst>
</file>

<file path=ppt/tags/tag39.xml><?xml version="1.0" encoding="utf-8"?>
<p:tagLst xmlns:a="http://schemas.openxmlformats.org/drawingml/2006/main" xmlns:r="http://schemas.openxmlformats.org/officeDocument/2006/relationships" xmlns:p="http://schemas.openxmlformats.org/presentationml/2006/main">
  <p:tag name="AS_UNIQUEID" val="28"/>
</p:tagLst>
</file>

<file path=ppt/tags/tag4.xml><?xml version="1.0" encoding="utf-8"?>
<p:tagLst xmlns:a="http://schemas.openxmlformats.org/drawingml/2006/main" xmlns:r="http://schemas.openxmlformats.org/officeDocument/2006/relationships" xmlns:p="http://schemas.openxmlformats.org/presentationml/2006/main">
  <p:tag name="AS_UNIQUEID" val="310"/>
</p:tagLst>
</file>

<file path=ppt/tags/tag40.xml><?xml version="1.0" encoding="utf-8"?>
<p:tagLst xmlns:a="http://schemas.openxmlformats.org/drawingml/2006/main" xmlns:r="http://schemas.openxmlformats.org/officeDocument/2006/relationships" xmlns:p="http://schemas.openxmlformats.org/presentationml/2006/main">
  <p:tag name="AS_UNIQUEID" val="29"/>
</p:tagLst>
</file>

<file path=ppt/tags/tag41.xml><?xml version="1.0" encoding="utf-8"?>
<p:tagLst xmlns:a="http://schemas.openxmlformats.org/drawingml/2006/main" xmlns:r="http://schemas.openxmlformats.org/officeDocument/2006/relationships" xmlns:p="http://schemas.openxmlformats.org/presentationml/2006/main">
  <p:tag name="AS_UNIQUEID" val="35"/>
</p:tagLst>
</file>

<file path=ppt/tags/tag42.xml><?xml version="1.0" encoding="utf-8"?>
<p:tagLst xmlns:a="http://schemas.openxmlformats.org/drawingml/2006/main" xmlns:r="http://schemas.openxmlformats.org/officeDocument/2006/relationships" xmlns:p="http://schemas.openxmlformats.org/presentationml/2006/main">
  <p:tag name="AS_UNIQUEID" val="36"/>
</p:tagLst>
</file>

<file path=ppt/tags/tag43.xml><?xml version="1.0" encoding="utf-8"?>
<p:tagLst xmlns:a="http://schemas.openxmlformats.org/drawingml/2006/main" xmlns:r="http://schemas.openxmlformats.org/officeDocument/2006/relationships" xmlns:p="http://schemas.openxmlformats.org/presentationml/2006/main">
  <p:tag name="AS_UNIQUEID" val="30"/>
</p:tagLst>
</file>

<file path=ppt/tags/tag44.xml><?xml version="1.0" encoding="utf-8"?>
<p:tagLst xmlns:a="http://schemas.openxmlformats.org/drawingml/2006/main" xmlns:r="http://schemas.openxmlformats.org/officeDocument/2006/relationships" xmlns:p="http://schemas.openxmlformats.org/presentationml/2006/main">
  <p:tag name="AS_UNIQUEID" val="31"/>
</p:tagLst>
</file>

<file path=ppt/tags/tag45.xml><?xml version="1.0" encoding="utf-8"?>
<p:tagLst xmlns:a="http://schemas.openxmlformats.org/drawingml/2006/main" xmlns:r="http://schemas.openxmlformats.org/officeDocument/2006/relationships" xmlns:p="http://schemas.openxmlformats.org/presentationml/2006/main">
  <p:tag name="AS_UNIQUEID" val="32"/>
</p:tagLst>
</file>

<file path=ppt/tags/tag46.xml><?xml version="1.0" encoding="utf-8"?>
<p:tagLst xmlns:a="http://schemas.openxmlformats.org/drawingml/2006/main" xmlns:r="http://schemas.openxmlformats.org/officeDocument/2006/relationships" xmlns:p="http://schemas.openxmlformats.org/presentationml/2006/main">
  <p:tag name="AS_UNIQUEID" val="33"/>
</p:tagLst>
</file>

<file path=ppt/tags/tag47.xml><?xml version="1.0" encoding="utf-8"?>
<p:tagLst xmlns:a="http://schemas.openxmlformats.org/drawingml/2006/main" xmlns:r="http://schemas.openxmlformats.org/officeDocument/2006/relationships" xmlns:p="http://schemas.openxmlformats.org/presentationml/2006/main">
  <p:tag name="AS_UNIQUEID" val="34"/>
</p:tagLst>
</file>

<file path=ppt/tags/tag48.xml><?xml version="1.0" encoding="utf-8"?>
<p:tagLst xmlns:a="http://schemas.openxmlformats.org/drawingml/2006/main" xmlns:r="http://schemas.openxmlformats.org/officeDocument/2006/relationships" xmlns:p="http://schemas.openxmlformats.org/presentationml/2006/main">
  <p:tag name="AS_UNIQUEID" val="38"/>
</p:tagLst>
</file>

<file path=ppt/tags/tag49.xml><?xml version="1.0" encoding="utf-8"?>
<p:tagLst xmlns:a="http://schemas.openxmlformats.org/drawingml/2006/main" xmlns:r="http://schemas.openxmlformats.org/officeDocument/2006/relationships" xmlns:p="http://schemas.openxmlformats.org/presentationml/2006/main">
  <p:tag name="AS_UNIQUEID" val="39"/>
</p:tagLst>
</file>

<file path=ppt/tags/tag5.xml><?xml version="1.0" encoding="utf-8"?>
<p:tagLst xmlns:a="http://schemas.openxmlformats.org/drawingml/2006/main" xmlns:r="http://schemas.openxmlformats.org/officeDocument/2006/relationships" xmlns:p="http://schemas.openxmlformats.org/presentationml/2006/main">
  <p:tag name="AS_UNIQUEID" val="311"/>
</p:tagLst>
</file>

<file path=ppt/tags/tag50.xml><?xml version="1.0" encoding="utf-8"?>
<p:tagLst xmlns:a="http://schemas.openxmlformats.org/drawingml/2006/main" xmlns:r="http://schemas.openxmlformats.org/officeDocument/2006/relationships" xmlns:p="http://schemas.openxmlformats.org/presentationml/2006/main">
  <p:tag name="AS_UNIQUEID" val="40"/>
</p:tagLst>
</file>

<file path=ppt/tags/tag51.xml><?xml version="1.0" encoding="utf-8"?>
<p:tagLst xmlns:a="http://schemas.openxmlformats.org/drawingml/2006/main" xmlns:r="http://schemas.openxmlformats.org/officeDocument/2006/relationships" xmlns:p="http://schemas.openxmlformats.org/presentationml/2006/main">
  <p:tag name="AS_UNIQUEID" val="42"/>
</p:tagLst>
</file>

<file path=ppt/tags/tag52.xml><?xml version="1.0" encoding="utf-8"?>
<p:tagLst xmlns:a="http://schemas.openxmlformats.org/drawingml/2006/main" xmlns:r="http://schemas.openxmlformats.org/officeDocument/2006/relationships" xmlns:p="http://schemas.openxmlformats.org/presentationml/2006/main">
  <p:tag name="AS_UNIQUEID" val="43"/>
</p:tagLst>
</file>

<file path=ppt/tags/tag53.xml><?xml version="1.0" encoding="utf-8"?>
<p:tagLst xmlns:a="http://schemas.openxmlformats.org/drawingml/2006/main" xmlns:r="http://schemas.openxmlformats.org/officeDocument/2006/relationships" xmlns:p="http://schemas.openxmlformats.org/presentationml/2006/main">
  <p:tag name="AS_UNIQUEID" val="46"/>
</p:tagLst>
</file>

<file path=ppt/tags/tag54.xml><?xml version="1.0" encoding="utf-8"?>
<p:tagLst xmlns:a="http://schemas.openxmlformats.org/drawingml/2006/main" xmlns:r="http://schemas.openxmlformats.org/officeDocument/2006/relationships" xmlns:p="http://schemas.openxmlformats.org/presentationml/2006/main">
  <p:tag name="AS_UNIQUEID" val="47"/>
</p:tagLst>
</file>

<file path=ppt/tags/tag55.xml><?xml version="1.0" encoding="utf-8"?>
<p:tagLst xmlns:a="http://schemas.openxmlformats.org/drawingml/2006/main" xmlns:r="http://schemas.openxmlformats.org/officeDocument/2006/relationships" xmlns:p="http://schemas.openxmlformats.org/presentationml/2006/main">
  <p:tag name="AS_UNIQUEID" val="50"/>
</p:tagLst>
</file>

<file path=ppt/tags/tag56.xml><?xml version="1.0" encoding="utf-8"?>
<p:tagLst xmlns:a="http://schemas.openxmlformats.org/drawingml/2006/main" xmlns:r="http://schemas.openxmlformats.org/officeDocument/2006/relationships" xmlns:p="http://schemas.openxmlformats.org/presentationml/2006/main">
  <p:tag name="AS_UNIQUEID" val="51"/>
</p:tagLst>
</file>

<file path=ppt/tags/tag57.xml><?xml version="1.0" encoding="utf-8"?>
<p:tagLst xmlns:a="http://schemas.openxmlformats.org/drawingml/2006/main" xmlns:r="http://schemas.openxmlformats.org/officeDocument/2006/relationships" xmlns:p="http://schemas.openxmlformats.org/presentationml/2006/main">
  <p:tag name="AS_UNIQUEID" val="48"/>
</p:tagLst>
</file>

<file path=ppt/tags/tag58.xml><?xml version="1.0" encoding="utf-8"?>
<p:tagLst xmlns:a="http://schemas.openxmlformats.org/drawingml/2006/main" xmlns:r="http://schemas.openxmlformats.org/officeDocument/2006/relationships" xmlns:p="http://schemas.openxmlformats.org/presentationml/2006/main">
  <p:tag name="AS_UNIQUEID" val="49"/>
</p:tagLst>
</file>

<file path=ppt/tags/tag59.xml><?xml version="1.0" encoding="utf-8"?>
<p:tagLst xmlns:a="http://schemas.openxmlformats.org/drawingml/2006/main" xmlns:r="http://schemas.openxmlformats.org/officeDocument/2006/relationships" xmlns:p="http://schemas.openxmlformats.org/presentationml/2006/main">
  <p:tag name="AS_UNIQUEID" val="44"/>
</p:tagLst>
</file>

<file path=ppt/tags/tag6.xml><?xml version="1.0" encoding="utf-8"?>
<p:tagLst xmlns:a="http://schemas.openxmlformats.org/drawingml/2006/main" xmlns:r="http://schemas.openxmlformats.org/officeDocument/2006/relationships" xmlns:p="http://schemas.openxmlformats.org/presentationml/2006/main">
  <p:tag name="AS_UNIQUEID" val="312"/>
</p:tagLst>
</file>

<file path=ppt/tags/tag60.xml><?xml version="1.0" encoding="utf-8"?>
<p:tagLst xmlns:a="http://schemas.openxmlformats.org/drawingml/2006/main" xmlns:r="http://schemas.openxmlformats.org/officeDocument/2006/relationships" xmlns:p="http://schemas.openxmlformats.org/presentationml/2006/main">
  <p:tag name="AS_UNIQUEID" val="45"/>
</p:tagLst>
</file>

<file path=ppt/tags/tag61.xml><?xml version="1.0" encoding="utf-8"?>
<p:tagLst xmlns:a="http://schemas.openxmlformats.org/drawingml/2006/main" xmlns:r="http://schemas.openxmlformats.org/officeDocument/2006/relationships" xmlns:p="http://schemas.openxmlformats.org/presentationml/2006/main">
  <p:tag name="AS_UNIQUEID" val="53"/>
</p:tagLst>
</file>

<file path=ppt/tags/tag62.xml><?xml version="1.0" encoding="utf-8"?>
<p:tagLst xmlns:a="http://schemas.openxmlformats.org/drawingml/2006/main" xmlns:r="http://schemas.openxmlformats.org/officeDocument/2006/relationships" xmlns:p="http://schemas.openxmlformats.org/presentationml/2006/main">
  <p:tag name="AS_UNIQUEID" val="54"/>
</p:tagLst>
</file>

<file path=ppt/tags/tag63.xml><?xml version="1.0" encoding="utf-8"?>
<p:tagLst xmlns:a="http://schemas.openxmlformats.org/drawingml/2006/main" xmlns:r="http://schemas.openxmlformats.org/officeDocument/2006/relationships" xmlns:p="http://schemas.openxmlformats.org/presentationml/2006/main">
  <p:tag name="AS_UNIQUEID" val="55"/>
</p:tagLst>
</file>

<file path=ppt/tags/tag64.xml><?xml version="1.0" encoding="utf-8"?>
<p:tagLst xmlns:a="http://schemas.openxmlformats.org/drawingml/2006/main" xmlns:r="http://schemas.openxmlformats.org/officeDocument/2006/relationships" xmlns:p="http://schemas.openxmlformats.org/presentationml/2006/main">
  <p:tag name="AS_UNIQUEID" val="57"/>
</p:tagLst>
</file>

<file path=ppt/tags/tag65.xml><?xml version="1.0" encoding="utf-8"?>
<p:tagLst xmlns:a="http://schemas.openxmlformats.org/drawingml/2006/main" xmlns:r="http://schemas.openxmlformats.org/officeDocument/2006/relationships" xmlns:p="http://schemas.openxmlformats.org/presentationml/2006/main">
  <p:tag name="AS_UNIQUEID" val="58"/>
</p:tagLst>
</file>

<file path=ppt/tags/tag66.xml><?xml version="1.0" encoding="utf-8"?>
<p:tagLst xmlns:a="http://schemas.openxmlformats.org/drawingml/2006/main" xmlns:r="http://schemas.openxmlformats.org/officeDocument/2006/relationships" xmlns:p="http://schemas.openxmlformats.org/presentationml/2006/main">
  <p:tag name="AS_UNIQUEID" val="59"/>
</p:tagLst>
</file>

<file path=ppt/tags/tag67.xml><?xml version="1.0" encoding="utf-8"?>
<p:tagLst xmlns:a="http://schemas.openxmlformats.org/drawingml/2006/main" xmlns:r="http://schemas.openxmlformats.org/officeDocument/2006/relationships" xmlns:p="http://schemas.openxmlformats.org/presentationml/2006/main">
  <p:tag name="AS_UNIQUEID" val="60"/>
</p:tagLst>
</file>

<file path=ppt/tags/tag68.xml><?xml version="1.0" encoding="utf-8"?>
<p:tagLst xmlns:a="http://schemas.openxmlformats.org/drawingml/2006/main" xmlns:r="http://schemas.openxmlformats.org/officeDocument/2006/relationships" xmlns:p="http://schemas.openxmlformats.org/presentationml/2006/main">
  <p:tag name="AS_UNIQUEID" val="61"/>
</p:tagLst>
</file>

<file path=ppt/tags/tag69.xml><?xml version="1.0" encoding="utf-8"?>
<p:tagLst xmlns:a="http://schemas.openxmlformats.org/drawingml/2006/main" xmlns:r="http://schemas.openxmlformats.org/officeDocument/2006/relationships" xmlns:p="http://schemas.openxmlformats.org/presentationml/2006/main">
  <p:tag name="AS_UNIQUEID" val="62"/>
</p:tagLst>
</file>

<file path=ppt/tags/tag7.xml><?xml version="1.0" encoding="utf-8"?>
<p:tagLst xmlns:a="http://schemas.openxmlformats.org/drawingml/2006/main" xmlns:r="http://schemas.openxmlformats.org/officeDocument/2006/relationships" xmlns:p="http://schemas.openxmlformats.org/presentationml/2006/main">
  <p:tag name="AS_UNIQUEID" val="313"/>
</p:tagLst>
</file>

<file path=ppt/tags/tag70.xml><?xml version="1.0" encoding="utf-8"?>
<p:tagLst xmlns:a="http://schemas.openxmlformats.org/drawingml/2006/main" xmlns:r="http://schemas.openxmlformats.org/officeDocument/2006/relationships" xmlns:p="http://schemas.openxmlformats.org/presentationml/2006/main">
  <p:tag name="AS_UNIQUEID" val="63"/>
</p:tagLst>
</file>

<file path=ppt/tags/tag71.xml><?xml version="1.0" encoding="utf-8"?>
<p:tagLst xmlns:a="http://schemas.openxmlformats.org/drawingml/2006/main" xmlns:r="http://schemas.openxmlformats.org/officeDocument/2006/relationships" xmlns:p="http://schemas.openxmlformats.org/presentationml/2006/main">
  <p:tag name="AS_UNIQUEID" val="64"/>
</p:tagLst>
</file>

<file path=ppt/tags/tag72.xml><?xml version="1.0" encoding="utf-8"?>
<p:tagLst xmlns:a="http://schemas.openxmlformats.org/drawingml/2006/main" xmlns:r="http://schemas.openxmlformats.org/officeDocument/2006/relationships" xmlns:p="http://schemas.openxmlformats.org/presentationml/2006/main">
  <p:tag name="AS_UNIQUEID" val="65"/>
</p:tagLst>
</file>

<file path=ppt/tags/tag73.xml><?xml version="1.0" encoding="utf-8"?>
<p:tagLst xmlns:a="http://schemas.openxmlformats.org/drawingml/2006/main" xmlns:r="http://schemas.openxmlformats.org/officeDocument/2006/relationships" xmlns:p="http://schemas.openxmlformats.org/presentationml/2006/main">
  <p:tag name="AS_UNIQUEID" val="66"/>
</p:tagLst>
</file>

<file path=ppt/tags/tag74.xml><?xml version="1.0" encoding="utf-8"?>
<p:tagLst xmlns:a="http://schemas.openxmlformats.org/drawingml/2006/main" xmlns:r="http://schemas.openxmlformats.org/officeDocument/2006/relationships" xmlns:p="http://schemas.openxmlformats.org/presentationml/2006/main">
  <p:tag name="AS_UNIQUEID" val="72"/>
</p:tagLst>
</file>

<file path=ppt/tags/tag75.xml><?xml version="1.0" encoding="utf-8"?>
<p:tagLst xmlns:a="http://schemas.openxmlformats.org/drawingml/2006/main" xmlns:r="http://schemas.openxmlformats.org/officeDocument/2006/relationships" xmlns:p="http://schemas.openxmlformats.org/presentationml/2006/main">
  <p:tag name="AS_UNIQUEID" val="73"/>
</p:tagLst>
</file>

<file path=ppt/tags/tag76.xml><?xml version="1.0" encoding="utf-8"?>
<p:tagLst xmlns:a="http://schemas.openxmlformats.org/drawingml/2006/main" xmlns:r="http://schemas.openxmlformats.org/officeDocument/2006/relationships" xmlns:p="http://schemas.openxmlformats.org/presentationml/2006/main">
  <p:tag name="AS_UNIQUEID" val="74"/>
</p:tagLst>
</file>

<file path=ppt/tags/tag77.xml><?xml version="1.0" encoding="utf-8"?>
<p:tagLst xmlns:a="http://schemas.openxmlformats.org/drawingml/2006/main" xmlns:r="http://schemas.openxmlformats.org/officeDocument/2006/relationships" xmlns:p="http://schemas.openxmlformats.org/presentationml/2006/main">
  <p:tag name="AS_UNIQUEID" val="75"/>
</p:tagLst>
</file>

<file path=ppt/tags/tag78.xml><?xml version="1.0" encoding="utf-8"?>
<p:tagLst xmlns:a="http://schemas.openxmlformats.org/drawingml/2006/main" xmlns:r="http://schemas.openxmlformats.org/officeDocument/2006/relationships" xmlns:p="http://schemas.openxmlformats.org/presentationml/2006/main">
  <p:tag name="AS_UNIQUEID" val="76"/>
</p:tagLst>
</file>

<file path=ppt/tags/tag79.xml><?xml version="1.0" encoding="utf-8"?>
<p:tagLst xmlns:a="http://schemas.openxmlformats.org/drawingml/2006/main" xmlns:r="http://schemas.openxmlformats.org/officeDocument/2006/relationships" xmlns:p="http://schemas.openxmlformats.org/presentationml/2006/main">
  <p:tag name="AS_UNIQUEID" val="77"/>
</p:tagLst>
</file>

<file path=ppt/tags/tag8.xml><?xml version="1.0" encoding="utf-8"?>
<p:tagLst xmlns:a="http://schemas.openxmlformats.org/drawingml/2006/main" xmlns:r="http://schemas.openxmlformats.org/officeDocument/2006/relationships" xmlns:p="http://schemas.openxmlformats.org/presentationml/2006/main">
  <p:tag name="AS_UNIQUEID" val="314"/>
</p:tagLst>
</file>

<file path=ppt/tags/tag80.xml><?xml version="1.0" encoding="utf-8"?>
<p:tagLst xmlns:a="http://schemas.openxmlformats.org/drawingml/2006/main" xmlns:r="http://schemas.openxmlformats.org/officeDocument/2006/relationships" xmlns:p="http://schemas.openxmlformats.org/presentationml/2006/main">
  <p:tag name="AS_UNIQUEID" val="78"/>
</p:tagLst>
</file>

<file path=ppt/tags/tag81.xml><?xml version="1.0" encoding="utf-8"?>
<p:tagLst xmlns:a="http://schemas.openxmlformats.org/drawingml/2006/main" xmlns:r="http://schemas.openxmlformats.org/officeDocument/2006/relationships" xmlns:p="http://schemas.openxmlformats.org/presentationml/2006/main">
  <p:tag name="AS_UNIQUEID" val="79"/>
</p:tagLst>
</file>

<file path=ppt/tags/tag82.xml><?xml version="1.0" encoding="utf-8"?>
<p:tagLst xmlns:a="http://schemas.openxmlformats.org/drawingml/2006/main" xmlns:r="http://schemas.openxmlformats.org/officeDocument/2006/relationships" xmlns:p="http://schemas.openxmlformats.org/presentationml/2006/main">
  <p:tag name="AS_UNIQUEID" val="80"/>
</p:tagLst>
</file>

<file path=ppt/tags/tag83.xml><?xml version="1.0" encoding="utf-8"?>
<p:tagLst xmlns:a="http://schemas.openxmlformats.org/drawingml/2006/main" xmlns:r="http://schemas.openxmlformats.org/officeDocument/2006/relationships" xmlns:p="http://schemas.openxmlformats.org/presentationml/2006/main">
  <p:tag name="AS_UNIQUEID" val="81"/>
</p:tagLst>
</file>

<file path=ppt/tags/tag84.xml><?xml version="1.0" encoding="utf-8"?>
<p:tagLst xmlns:a="http://schemas.openxmlformats.org/drawingml/2006/main" xmlns:r="http://schemas.openxmlformats.org/officeDocument/2006/relationships" xmlns:p="http://schemas.openxmlformats.org/presentationml/2006/main">
  <p:tag name="AS_UNIQUEID" val="82"/>
</p:tagLst>
</file>

<file path=ppt/tags/tag85.xml><?xml version="1.0" encoding="utf-8"?>
<p:tagLst xmlns:a="http://schemas.openxmlformats.org/drawingml/2006/main" xmlns:r="http://schemas.openxmlformats.org/officeDocument/2006/relationships" xmlns:p="http://schemas.openxmlformats.org/presentationml/2006/main">
  <p:tag name="AS_UNIQUEID" val="83"/>
</p:tagLst>
</file>

<file path=ppt/tags/tag86.xml><?xml version="1.0" encoding="utf-8"?>
<p:tagLst xmlns:a="http://schemas.openxmlformats.org/drawingml/2006/main" xmlns:r="http://schemas.openxmlformats.org/officeDocument/2006/relationships" xmlns:p="http://schemas.openxmlformats.org/presentationml/2006/main">
  <p:tag name="AS_UNIQUEID" val="84"/>
</p:tagLst>
</file>

<file path=ppt/tags/tag87.xml><?xml version="1.0" encoding="utf-8"?>
<p:tagLst xmlns:a="http://schemas.openxmlformats.org/drawingml/2006/main" xmlns:r="http://schemas.openxmlformats.org/officeDocument/2006/relationships" xmlns:p="http://schemas.openxmlformats.org/presentationml/2006/main">
  <p:tag name="AS_UNIQUEID" val="68"/>
</p:tagLst>
</file>

<file path=ppt/tags/tag88.xml><?xml version="1.0" encoding="utf-8"?>
<p:tagLst xmlns:a="http://schemas.openxmlformats.org/drawingml/2006/main" xmlns:r="http://schemas.openxmlformats.org/officeDocument/2006/relationships" xmlns:p="http://schemas.openxmlformats.org/presentationml/2006/main">
  <p:tag name="AS_UNIQUEID" val="69"/>
</p:tagLst>
</file>

<file path=ppt/tags/tag89.xml><?xml version="1.0" encoding="utf-8"?>
<p:tagLst xmlns:a="http://schemas.openxmlformats.org/drawingml/2006/main" xmlns:r="http://schemas.openxmlformats.org/officeDocument/2006/relationships" xmlns:p="http://schemas.openxmlformats.org/presentationml/2006/main">
  <p:tag name="AS_UNIQUEID" val="70"/>
</p:tagLst>
</file>

<file path=ppt/tags/tag9.xml><?xml version="1.0" encoding="utf-8"?>
<p:tagLst xmlns:a="http://schemas.openxmlformats.org/drawingml/2006/main" xmlns:r="http://schemas.openxmlformats.org/officeDocument/2006/relationships" xmlns:p="http://schemas.openxmlformats.org/presentationml/2006/main">
  <p:tag name="AS_UNIQUEID" val="315"/>
</p:tagLst>
</file>

<file path=ppt/tags/tag90.xml><?xml version="1.0" encoding="utf-8"?>
<p:tagLst xmlns:a="http://schemas.openxmlformats.org/drawingml/2006/main" xmlns:r="http://schemas.openxmlformats.org/officeDocument/2006/relationships" xmlns:p="http://schemas.openxmlformats.org/presentationml/2006/main">
  <p:tag name="AS_UNIQUEID" val="86"/>
</p:tagLst>
</file>

<file path=ppt/tags/tag91.xml><?xml version="1.0" encoding="utf-8"?>
<p:tagLst xmlns:a="http://schemas.openxmlformats.org/drawingml/2006/main" xmlns:r="http://schemas.openxmlformats.org/officeDocument/2006/relationships" xmlns:p="http://schemas.openxmlformats.org/presentationml/2006/main">
  <p:tag name="AS_UNIQUEID" val="87"/>
</p:tagLst>
</file>

<file path=ppt/tags/tag92.xml><?xml version="1.0" encoding="utf-8"?>
<p:tagLst xmlns:a="http://schemas.openxmlformats.org/drawingml/2006/main" xmlns:r="http://schemas.openxmlformats.org/officeDocument/2006/relationships" xmlns:p="http://schemas.openxmlformats.org/presentationml/2006/main">
  <p:tag name="AS_UNIQUEID" val="88"/>
</p:tagLst>
</file>

<file path=ppt/tags/tag93.xml><?xml version="1.0" encoding="utf-8"?>
<p:tagLst xmlns:a="http://schemas.openxmlformats.org/drawingml/2006/main" xmlns:r="http://schemas.openxmlformats.org/officeDocument/2006/relationships" xmlns:p="http://schemas.openxmlformats.org/presentationml/2006/main">
  <p:tag name="AS_UNIQUEID" val="89"/>
</p:tagLst>
</file>

<file path=ppt/tags/tag94.xml><?xml version="1.0" encoding="utf-8"?>
<p:tagLst xmlns:a="http://schemas.openxmlformats.org/drawingml/2006/main" xmlns:r="http://schemas.openxmlformats.org/officeDocument/2006/relationships" xmlns:p="http://schemas.openxmlformats.org/presentationml/2006/main">
  <p:tag name="AS_UNIQUEID" val="90"/>
</p:tagLst>
</file>

<file path=ppt/tags/tag95.xml><?xml version="1.0" encoding="utf-8"?>
<p:tagLst xmlns:a="http://schemas.openxmlformats.org/drawingml/2006/main" xmlns:r="http://schemas.openxmlformats.org/officeDocument/2006/relationships" xmlns:p="http://schemas.openxmlformats.org/presentationml/2006/main">
  <p:tag name="AS_UNIQUEID" val="92"/>
</p:tagLst>
</file>

<file path=ppt/tags/tag96.xml><?xml version="1.0" encoding="utf-8"?>
<p:tagLst xmlns:a="http://schemas.openxmlformats.org/drawingml/2006/main" xmlns:r="http://schemas.openxmlformats.org/officeDocument/2006/relationships" xmlns:p="http://schemas.openxmlformats.org/presentationml/2006/main">
  <p:tag name="AS_UNIQUEID" val="93"/>
</p:tagLst>
</file>

<file path=ppt/tags/tag97.xml><?xml version="1.0" encoding="utf-8"?>
<p:tagLst xmlns:a="http://schemas.openxmlformats.org/drawingml/2006/main" xmlns:r="http://schemas.openxmlformats.org/officeDocument/2006/relationships" xmlns:p="http://schemas.openxmlformats.org/presentationml/2006/main">
  <p:tag name="AS_UNIQUEID" val="94"/>
</p:tagLst>
</file>

<file path=ppt/tags/tag98.xml><?xml version="1.0" encoding="utf-8"?>
<p:tagLst xmlns:a="http://schemas.openxmlformats.org/drawingml/2006/main" xmlns:r="http://schemas.openxmlformats.org/officeDocument/2006/relationships" xmlns:p="http://schemas.openxmlformats.org/presentationml/2006/main">
  <p:tag name="AS_UNIQUEID" val="95"/>
</p:tagLst>
</file>

<file path=ppt/tags/tag99.xml><?xml version="1.0" encoding="utf-8"?>
<p:tagLst xmlns:a="http://schemas.openxmlformats.org/drawingml/2006/main" xmlns:r="http://schemas.openxmlformats.org/officeDocument/2006/relationships" xmlns:p="http://schemas.openxmlformats.org/presentationml/2006/main">
  <p:tag name="AS_UNIQUEID" val="9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1616</Words>
  <Application>Microsoft Office PowerPoint</Application>
  <PresentationFormat>自定义</PresentationFormat>
  <Paragraphs>145</Paragraphs>
  <Slides>30</Slides>
  <Notes>1</Notes>
  <HiddenSlides>0</HiddenSlides>
  <MMClips>1</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19</cp:revision>
  <dcterms:created xsi:type="dcterms:W3CDTF">2021-01-05T11:00:49Z</dcterms:created>
  <dcterms:modified xsi:type="dcterms:W3CDTF">2021-01-05T11:30:33Z</dcterms:modified>
</cp:coreProperties>
</file>