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062B1-906A-4165-B8A4-DDD02BB29FA2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C70EF-9996-4260-B65F-27D106FC5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32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261.xml"/><Relationship Id="rId18" Type="http://schemas.openxmlformats.org/officeDocument/2006/relationships/tags" Target="../tags/tag266.xml"/><Relationship Id="rId26" Type="http://schemas.openxmlformats.org/officeDocument/2006/relationships/tags" Target="../tags/tag274.xml"/><Relationship Id="rId39" Type="http://schemas.openxmlformats.org/officeDocument/2006/relationships/tags" Target="../tags/tag287.xml"/><Relationship Id="rId21" Type="http://schemas.openxmlformats.org/officeDocument/2006/relationships/tags" Target="../tags/tag269.xml"/><Relationship Id="rId34" Type="http://schemas.openxmlformats.org/officeDocument/2006/relationships/tags" Target="../tags/tag282.xml"/><Relationship Id="rId42" Type="http://schemas.openxmlformats.org/officeDocument/2006/relationships/tags" Target="../tags/tag290.xml"/><Relationship Id="rId47" Type="http://schemas.openxmlformats.org/officeDocument/2006/relationships/tags" Target="../tags/tag295.xml"/><Relationship Id="rId50" Type="http://schemas.openxmlformats.org/officeDocument/2006/relationships/tags" Target="../tags/tag298.xml"/><Relationship Id="rId55" Type="http://schemas.openxmlformats.org/officeDocument/2006/relationships/tags" Target="../tags/tag303.xml"/><Relationship Id="rId7" Type="http://schemas.openxmlformats.org/officeDocument/2006/relationships/tags" Target="../tags/tag255.xml"/><Relationship Id="rId12" Type="http://schemas.openxmlformats.org/officeDocument/2006/relationships/tags" Target="../tags/tag260.xml"/><Relationship Id="rId17" Type="http://schemas.openxmlformats.org/officeDocument/2006/relationships/tags" Target="../tags/tag265.xml"/><Relationship Id="rId25" Type="http://schemas.openxmlformats.org/officeDocument/2006/relationships/tags" Target="../tags/tag273.xml"/><Relationship Id="rId33" Type="http://schemas.openxmlformats.org/officeDocument/2006/relationships/tags" Target="../tags/tag281.xml"/><Relationship Id="rId38" Type="http://schemas.openxmlformats.org/officeDocument/2006/relationships/tags" Target="../tags/tag286.xml"/><Relationship Id="rId46" Type="http://schemas.openxmlformats.org/officeDocument/2006/relationships/tags" Target="../tags/tag294.xml"/><Relationship Id="rId2" Type="http://schemas.openxmlformats.org/officeDocument/2006/relationships/tags" Target="../tags/tag250.xml"/><Relationship Id="rId16" Type="http://schemas.openxmlformats.org/officeDocument/2006/relationships/tags" Target="../tags/tag264.xml"/><Relationship Id="rId20" Type="http://schemas.openxmlformats.org/officeDocument/2006/relationships/tags" Target="../tags/tag268.xml"/><Relationship Id="rId29" Type="http://schemas.openxmlformats.org/officeDocument/2006/relationships/tags" Target="../tags/tag277.xml"/><Relationship Id="rId41" Type="http://schemas.openxmlformats.org/officeDocument/2006/relationships/tags" Target="../tags/tag289.xml"/><Relationship Id="rId54" Type="http://schemas.openxmlformats.org/officeDocument/2006/relationships/tags" Target="../tags/tag302.xml"/><Relationship Id="rId1" Type="http://schemas.openxmlformats.org/officeDocument/2006/relationships/tags" Target="../tags/tag249.xml"/><Relationship Id="rId6" Type="http://schemas.openxmlformats.org/officeDocument/2006/relationships/tags" Target="../tags/tag254.xml"/><Relationship Id="rId11" Type="http://schemas.openxmlformats.org/officeDocument/2006/relationships/tags" Target="../tags/tag259.xml"/><Relationship Id="rId24" Type="http://schemas.openxmlformats.org/officeDocument/2006/relationships/tags" Target="../tags/tag272.xml"/><Relationship Id="rId32" Type="http://schemas.openxmlformats.org/officeDocument/2006/relationships/tags" Target="../tags/tag280.xml"/><Relationship Id="rId37" Type="http://schemas.openxmlformats.org/officeDocument/2006/relationships/tags" Target="../tags/tag285.xml"/><Relationship Id="rId40" Type="http://schemas.openxmlformats.org/officeDocument/2006/relationships/tags" Target="../tags/tag288.xml"/><Relationship Id="rId45" Type="http://schemas.openxmlformats.org/officeDocument/2006/relationships/tags" Target="../tags/tag293.xml"/><Relationship Id="rId53" Type="http://schemas.openxmlformats.org/officeDocument/2006/relationships/tags" Target="../tags/tag301.xml"/><Relationship Id="rId58" Type="http://schemas.openxmlformats.org/officeDocument/2006/relationships/image" Target="../media/image3.png"/><Relationship Id="rId5" Type="http://schemas.openxmlformats.org/officeDocument/2006/relationships/tags" Target="../tags/tag253.xml"/><Relationship Id="rId15" Type="http://schemas.openxmlformats.org/officeDocument/2006/relationships/tags" Target="../tags/tag263.xml"/><Relationship Id="rId23" Type="http://schemas.openxmlformats.org/officeDocument/2006/relationships/tags" Target="../tags/tag271.xml"/><Relationship Id="rId28" Type="http://schemas.openxmlformats.org/officeDocument/2006/relationships/tags" Target="../tags/tag276.xml"/><Relationship Id="rId36" Type="http://schemas.openxmlformats.org/officeDocument/2006/relationships/tags" Target="../tags/tag284.xml"/><Relationship Id="rId49" Type="http://schemas.openxmlformats.org/officeDocument/2006/relationships/tags" Target="../tags/tag297.xml"/><Relationship Id="rId57" Type="http://schemas.openxmlformats.org/officeDocument/2006/relationships/slideLayout" Target="../slideLayouts/slideLayout2.xml"/><Relationship Id="rId10" Type="http://schemas.openxmlformats.org/officeDocument/2006/relationships/tags" Target="../tags/tag258.xml"/><Relationship Id="rId19" Type="http://schemas.openxmlformats.org/officeDocument/2006/relationships/tags" Target="../tags/tag267.xml"/><Relationship Id="rId31" Type="http://schemas.openxmlformats.org/officeDocument/2006/relationships/tags" Target="../tags/tag279.xml"/><Relationship Id="rId44" Type="http://schemas.openxmlformats.org/officeDocument/2006/relationships/tags" Target="../tags/tag292.xml"/><Relationship Id="rId52" Type="http://schemas.openxmlformats.org/officeDocument/2006/relationships/tags" Target="../tags/tag300.xml"/><Relationship Id="rId4" Type="http://schemas.openxmlformats.org/officeDocument/2006/relationships/tags" Target="../tags/tag252.xml"/><Relationship Id="rId9" Type="http://schemas.openxmlformats.org/officeDocument/2006/relationships/tags" Target="../tags/tag257.xml"/><Relationship Id="rId14" Type="http://schemas.openxmlformats.org/officeDocument/2006/relationships/tags" Target="../tags/tag262.xml"/><Relationship Id="rId22" Type="http://schemas.openxmlformats.org/officeDocument/2006/relationships/tags" Target="../tags/tag270.xml"/><Relationship Id="rId27" Type="http://schemas.openxmlformats.org/officeDocument/2006/relationships/tags" Target="../tags/tag275.xml"/><Relationship Id="rId30" Type="http://schemas.openxmlformats.org/officeDocument/2006/relationships/tags" Target="../tags/tag278.xml"/><Relationship Id="rId35" Type="http://schemas.openxmlformats.org/officeDocument/2006/relationships/tags" Target="../tags/tag283.xml"/><Relationship Id="rId43" Type="http://schemas.openxmlformats.org/officeDocument/2006/relationships/tags" Target="../tags/tag291.xml"/><Relationship Id="rId48" Type="http://schemas.openxmlformats.org/officeDocument/2006/relationships/tags" Target="../tags/tag296.xml"/><Relationship Id="rId56" Type="http://schemas.openxmlformats.org/officeDocument/2006/relationships/tags" Target="../tags/tag304.xml"/><Relationship Id="rId8" Type="http://schemas.openxmlformats.org/officeDocument/2006/relationships/tags" Target="../tags/tag256.xml"/><Relationship Id="rId51" Type="http://schemas.openxmlformats.org/officeDocument/2006/relationships/tags" Target="../tags/tag299.xml"/><Relationship Id="rId3" Type="http://schemas.openxmlformats.org/officeDocument/2006/relationships/tags" Target="../tags/tag251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317.xml"/><Relationship Id="rId18" Type="http://schemas.openxmlformats.org/officeDocument/2006/relationships/tags" Target="../tags/tag322.xml"/><Relationship Id="rId26" Type="http://schemas.openxmlformats.org/officeDocument/2006/relationships/tags" Target="../tags/tag330.xml"/><Relationship Id="rId39" Type="http://schemas.openxmlformats.org/officeDocument/2006/relationships/tags" Target="../tags/tag343.xml"/><Relationship Id="rId3" Type="http://schemas.openxmlformats.org/officeDocument/2006/relationships/tags" Target="../tags/tag307.xml"/><Relationship Id="rId21" Type="http://schemas.openxmlformats.org/officeDocument/2006/relationships/tags" Target="../tags/tag325.xml"/><Relationship Id="rId34" Type="http://schemas.openxmlformats.org/officeDocument/2006/relationships/tags" Target="../tags/tag338.xml"/><Relationship Id="rId42" Type="http://schemas.openxmlformats.org/officeDocument/2006/relationships/tags" Target="../tags/tag346.xml"/><Relationship Id="rId47" Type="http://schemas.openxmlformats.org/officeDocument/2006/relationships/image" Target="../media/image17.jpeg"/><Relationship Id="rId50" Type="http://schemas.openxmlformats.org/officeDocument/2006/relationships/image" Target="../media/image20.jpeg"/><Relationship Id="rId7" Type="http://schemas.openxmlformats.org/officeDocument/2006/relationships/tags" Target="../tags/tag311.xml"/><Relationship Id="rId12" Type="http://schemas.openxmlformats.org/officeDocument/2006/relationships/tags" Target="../tags/tag316.xml"/><Relationship Id="rId17" Type="http://schemas.openxmlformats.org/officeDocument/2006/relationships/tags" Target="../tags/tag321.xml"/><Relationship Id="rId25" Type="http://schemas.openxmlformats.org/officeDocument/2006/relationships/tags" Target="../tags/tag329.xml"/><Relationship Id="rId33" Type="http://schemas.openxmlformats.org/officeDocument/2006/relationships/tags" Target="../tags/tag337.xml"/><Relationship Id="rId38" Type="http://schemas.openxmlformats.org/officeDocument/2006/relationships/tags" Target="../tags/tag342.xml"/><Relationship Id="rId46" Type="http://schemas.openxmlformats.org/officeDocument/2006/relationships/slideLayout" Target="../slideLayouts/slideLayout2.xml"/><Relationship Id="rId2" Type="http://schemas.openxmlformats.org/officeDocument/2006/relationships/tags" Target="../tags/tag306.xml"/><Relationship Id="rId16" Type="http://schemas.openxmlformats.org/officeDocument/2006/relationships/tags" Target="../tags/tag320.xml"/><Relationship Id="rId20" Type="http://schemas.openxmlformats.org/officeDocument/2006/relationships/tags" Target="../tags/tag324.xml"/><Relationship Id="rId29" Type="http://schemas.openxmlformats.org/officeDocument/2006/relationships/tags" Target="../tags/tag333.xml"/><Relationship Id="rId41" Type="http://schemas.openxmlformats.org/officeDocument/2006/relationships/tags" Target="../tags/tag345.xml"/><Relationship Id="rId1" Type="http://schemas.openxmlformats.org/officeDocument/2006/relationships/tags" Target="../tags/tag305.xml"/><Relationship Id="rId6" Type="http://schemas.openxmlformats.org/officeDocument/2006/relationships/tags" Target="../tags/tag310.xml"/><Relationship Id="rId11" Type="http://schemas.openxmlformats.org/officeDocument/2006/relationships/tags" Target="../tags/tag315.xml"/><Relationship Id="rId24" Type="http://schemas.openxmlformats.org/officeDocument/2006/relationships/tags" Target="../tags/tag328.xml"/><Relationship Id="rId32" Type="http://schemas.openxmlformats.org/officeDocument/2006/relationships/tags" Target="../tags/tag336.xml"/><Relationship Id="rId37" Type="http://schemas.openxmlformats.org/officeDocument/2006/relationships/tags" Target="../tags/tag341.xml"/><Relationship Id="rId40" Type="http://schemas.openxmlformats.org/officeDocument/2006/relationships/tags" Target="../tags/tag344.xml"/><Relationship Id="rId45" Type="http://schemas.openxmlformats.org/officeDocument/2006/relationships/tags" Target="../tags/tag349.xml"/><Relationship Id="rId53" Type="http://schemas.openxmlformats.org/officeDocument/2006/relationships/image" Target="../media/image3.png"/><Relationship Id="rId5" Type="http://schemas.openxmlformats.org/officeDocument/2006/relationships/tags" Target="../tags/tag309.xml"/><Relationship Id="rId15" Type="http://schemas.openxmlformats.org/officeDocument/2006/relationships/tags" Target="../tags/tag319.xml"/><Relationship Id="rId23" Type="http://schemas.openxmlformats.org/officeDocument/2006/relationships/tags" Target="../tags/tag327.xml"/><Relationship Id="rId28" Type="http://schemas.openxmlformats.org/officeDocument/2006/relationships/tags" Target="../tags/tag332.xml"/><Relationship Id="rId36" Type="http://schemas.openxmlformats.org/officeDocument/2006/relationships/tags" Target="../tags/tag340.xml"/><Relationship Id="rId49" Type="http://schemas.openxmlformats.org/officeDocument/2006/relationships/image" Target="../media/image19.jpeg"/><Relationship Id="rId10" Type="http://schemas.openxmlformats.org/officeDocument/2006/relationships/tags" Target="../tags/tag314.xml"/><Relationship Id="rId19" Type="http://schemas.openxmlformats.org/officeDocument/2006/relationships/tags" Target="../tags/tag323.xml"/><Relationship Id="rId31" Type="http://schemas.openxmlformats.org/officeDocument/2006/relationships/tags" Target="../tags/tag335.xml"/><Relationship Id="rId44" Type="http://schemas.openxmlformats.org/officeDocument/2006/relationships/tags" Target="../tags/tag348.xml"/><Relationship Id="rId52" Type="http://schemas.openxmlformats.org/officeDocument/2006/relationships/image" Target="../media/image22.jpeg"/><Relationship Id="rId4" Type="http://schemas.openxmlformats.org/officeDocument/2006/relationships/tags" Target="../tags/tag308.xml"/><Relationship Id="rId9" Type="http://schemas.openxmlformats.org/officeDocument/2006/relationships/tags" Target="../tags/tag313.xml"/><Relationship Id="rId14" Type="http://schemas.openxmlformats.org/officeDocument/2006/relationships/tags" Target="../tags/tag318.xml"/><Relationship Id="rId22" Type="http://schemas.openxmlformats.org/officeDocument/2006/relationships/tags" Target="../tags/tag326.xml"/><Relationship Id="rId27" Type="http://schemas.openxmlformats.org/officeDocument/2006/relationships/tags" Target="../tags/tag331.xml"/><Relationship Id="rId30" Type="http://schemas.openxmlformats.org/officeDocument/2006/relationships/tags" Target="../tags/tag334.xml"/><Relationship Id="rId35" Type="http://schemas.openxmlformats.org/officeDocument/2006/relationships/tags" Target="../tags/tag339.xml"/><Relationship Id="rId43" Type="http://schemas.openxmlformats.org/officeDocument/2006/relationships/tags" Target="../tags/tag347.xml"/><Relationship Id="rId48" Type="http://schemas.openxmlformats.org/officeDocument/2006/relationships/image" Target="../media/image18.png"/><Relationship Id="rId8" Type="http://schemas.openxmlformats.org/officeDocument/2006/relationships/tags" Target="../tags/tag312.xml"/><Relationship Id="rId5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57.xml"/><Relationship Id="rId13" Type="http://schemas.openxmlformats.org/officeDocument/2006/relationships/tags" Target="../tags/tag362.xml"/><Relationship Id="rId18" Type="http://schemas.openxmlformats.org/officeDocument/2006/relationships/slideLayout" Target="../slideLayouts/slideLayout7.xml"/><Relationship Id="rId26" Type="http://schemas.openxmlformats.org/officeDocument/2006/relationships/image" Target="../media/image3.png"/><Relationship Id="rId3" Type="http://schemas.openxmlformats.org/officeDocument/2006/relationships/tags" Target="../tags/tag352.xml"/><Relationship Id="rId21" Type="http://schemas.openxmlformats.org/officeDocument/2006/relationships/image" Target="../media/image25.jpeg"/><Relationship Id="rId7" Type="http://schemas.openxmlformats.org/officeDocument/2006/relationships/tags" Target="../tags/tag356.xml"/><Relationship Id="rId12" Type="http://schemas.openxmlformats.org/officeDocument/2006/relationships/tags" Target="../tags/tag361.xml"/><Relationship Id="rId17" Type="http://schemas.openxmlformats.org/officeDocument/2006/relationships/tags" Target="../tags/tag366.xml"/><Relationship Id="rId25" Type="http://schemas.openxmlformats.org/officeDocument/2006/relationships/image" Target="../media/image29.png"/><Relationship Id="rId2" Type="http://schemas.openxmlformats.org/officeDocument/2006/relationships/tags" Target="../tags/tag351.xml"/><Relationship Id="rId16" Type="http://schemas.openxmlformats.org/officeDocument/2006/relationships/tags" Target="../tags/tag365.xml"/><Relationship Id="rId20" Type="http://schemas.openxmlformats.org/officeDocument/2006/relationships/image" Target="../media/image24.png"/><Relationship Id="rId1" Type="http://schemas.openxmlformats.org/officeDocument/2006/relationships/tags" Target="../tags/tag350.xml"/><Relationship Id="rId6" Type="http://schemas.openxmlformats.org/officeDocument/2006/relationships/tags" Target="../tags/tag355.xml"/><Relationship Id="rId11" Type="http://schemas.openxmlformats.org/officeDocument/2006/relationships/tags" Target="../tags/tag360.xml"/><Relationship Id="rId24" Type="http://schemas.openxmlformats.org/officeDocument/2006/relationships/image" Target="../media/image28.png"/><Relationship Id="rId5" Type="http://schemas.openxmlformats.org/officeDocument/2006/relationships/tags" Target="../tags/tag354.xml"/><Relationship Id="rId15" Type="http://schemas.openxmlformats.org/officeDocument/2006/relationships/tags" Target="../tags/tag364.xml"/><Relationship Id="rId23" Type="http://schemas.openxmlformats.org/officeDocument/2006/relationships/image" Target="../media/image27.jpeg"/><Relationship Id="rId10" Type="http://schemas.openxmlformats.org/officeDocument/2006/relationships/tags" Target="../tags/tag359.xml"/><Relationship Id="rId19" Type="http://schemas.openxmlformats.org/officeDocument/2006/relationships/image" Target="../media/image23.png"/><Relationship Id="rId4" Type="http://schemas.openxmlformats.org/officeDocument/2006/relationships/tags" Target="../tags/tag353.xml"/><Relationship Id="rId9" Type="http://schemas.openxmlformats.org/officeDocument/2006/relationships/tags" Target="../tags/tag358.xml"/><Relationship Id="rId14" Type="http://schemas.openxmlformats.org/officeDocument/2006/relationships/tags" Target="../tags/tag363.xml"/><Relationship Id="rId22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" Type="http://schemas.openxmlformats.org/officeDocument/2006/relationships/tags" Target="../tags/tag367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7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78.xml"/><Relationship Id="rId13" Type="http://schemas.openxmlformats.org/officeDocument/2006/relationships/tags" Target="../tags/tag383.xml"/><Relationship Id="rId18" Type="http://schemas.openxmlformats.org/officeDocument/2006/relationships/tags" Target="../tags/tag388.xml"/><Relationship Id="rId26" Type="http://schemas.openxmlformats.org/officeDocument/2006/relationships/tags" Target="../tags/tag396.xml"/><Relationship Id="rId39" Type="http://schemas.openxmlformats.org/officeDocument/2006/relationships/tags" Target="../tags/tag409.xml"/><Relationship Id="rId3" Type="http://schemas.openxmlformats.org/officeDocument/2006/relationships/tags" Target="../tags/tag373.xml"/><Relationship Id="rId21" Type="http://schemas.openxmlformats.org/officeDocument/2006/relationships/tags" Target="../tags/tag391.xml"/><Relationship Id="rId34" Type="http://schemas.openxmlformats.org/officeDocument/2006/relationships/tags" Target="../tags/tag404.xml"/><Relationship Id="rId42" Type="http://schemas.openxmlformats.org/officeDocument/2006/relationships/tags" Target="../tags/tag412.xml"/><Relationship Id="rId7" Type="http://schemas.openxmlformats.org/officeDocument/2006/relationships/tags" Target="../tags/tag377.xml"/><Relationship Id="rId12" Type="http://schemas.openxmlformats.org/officeDocument/2006/relationships/tags" Target="../tags/tag382.xml"/><Relationship Id="rId17" Type="http://schemas.openxmlformats.org/officeDocument/2006/relationships/tags" Target="../tags/tag387.xml"/><Relationship Id="rId25" Type="http://schemas.openxmlformats.org/officeDocument/2006/relationships/tags" Target="../tags/tag395.xml"/><Relationship Id="rId33" Type="http://schemas.openxmlformats.org/officeDocument/2006/relationships/tags" Target="../tags/tag403.xml"/><Relationship Id="rId38" Type="http://schemas.openxmlformats.org/officeDocument/2006/relationships/tags" Target="../tags/tag408.xml"/><Relationship Id="rId2" Type="http://schemas.openxmlformats.org/officeDocument/2006/relationships/tags" Target="../tags/tag372.xml"/><Relationship Id="rId16" Type="http://schemas.openxmlformats.org/officeDocument/2006/relationships/tags" Target="../tags/tag386.xml"/><Relationship Id="rId20" Type="http://schemas.openxmlformats.org/officeDocument/2006/relationships/tags" Target="../tags/tag390.xml"/><Relationship Id="rId29" Type="http://schemas.openxmlformats.org/officeDocument/2006/relationships/tags" Target="../tags/tag399.xml"/><Relationship Id="rId41" Type="http://schemas.openxmlformats.org/officeDocument/2006/relationships/tags" Target="../tags/tag411.xml"/><Relationship Id="rId1" Type="http://schemas.openxmlformats.org/officeDocument/2006/relationships/tags" Target="../tags/tag371.xml"/><Relationship Id="rId6" Type="http://schemas.openxmlformats.org/officeDocument/2006/relationships/tags" Target="../tags/tag376.xml"/><Relationship Id="rId11" Type="http://schemas.openxmlformats.org/officeDocument/2006/relationships/tags" Target="../tags/tag381.xml"/><Relationship Id="rId24" Type="http://schemas.openxmlformats.org/officeDocument/2006/relationships/tags" Target="../tags/tag394.xml"/><Relationship Id="rId32" Type="http://schemas.openxmlformats.org/officeDocument/2006/relationships/tags" Target="../tags/tag402.xml"/><Relationship Id="rId37" Type="http://schemas.openxmlformats.org/officeDocument/2006/relationships/tags" Target="../tags/tag407.xml"/><Relationship Id="rId40" Type="http://schemas.openxmlformats.org/officeDocument/2006/relationships/tags" Target="../tags/tag410.xml"/><Relationship Id="rId5" Type="http://schemas.openxmlformats.org/officeDocument/2006/relationships/tags" Target="../tags/tag375.xml"/><Relationship Id="rId15" Type="http://schemas.openxmlformats.org/officeDocument/2006/relationships/tags" Target="../tags/tag385.xml"/><Relationship Id="rId23" Type="http://schemas.openxmlformats.org/officeDocument/2006/relationships/tags" Target="../tags/tag393.xml"/><Relationship Id="rId28" Type="http://schemas.openxmlformats.org/officeDocument/2006/relationships/tags" Target="../tags/tag398.xml"/><Relationship Id="rId36" Type="http://schemas.openxmlformats.org/officeDocument/2006/relationships/tags" Target="../tags/tag406.xml"/><Relationship Id="rId10" Type="http://schemas.openxmlformats.org/officeDocument/2006/relationships/tags" Target="../tags/tag380.xml"/><Relationship Id="rId19" Type="http://schemas.openxmlformats.org/officeDocument/2006/relationships/tags" Target="../tags/tag389.xml"/><Relationship Id="rId31" Type="http://schemas.openxmlformats.org/officeDocument/2006/relationships/tags" Target="../tags/tag401.xml"/><Relationship Id="rId44" Type="http://schemas.openxmlformats.org/officeDocument/2006/relationships/image" Target="../media/image3.png"/><Relationship Id="rId4" Type="http://schemas.openxmlformats.org/officeDocument/2006/relationships/tags" Target="../tags/tag374.xml"/><Relationship Id="rId9" Type="http://schemas.openxmlformats.org/officeDocument/2006/relationships/tags" Target="../tags/tag379.xml"/><Relationship Id="rId14" Type="http://schemas.openxmlformats.org/officeDocument/2006/relationships/tags" Target="../tags/tag384.xml"/><Relationship Id="rId22" Type="http://schemas.openxmlformats.org/officeDocument/2006/relationships/tags" Target="../tags/tag392.xml"/><Relationship Id="rId27" Type="http://schemas.openxmlformats.org/officeDocument/2006/relationships/tags" Target="../tags/tag397.xml"/><Relationship Id="rId30" Type="http://schemas.openxmlformats.org/officeDocument/2006/relationships/tags" Target="../tags/tag400.xml"/><Relationship Id="rId35" Type="http://schemas.openxmlformats.org/officeDocument/2006/relationships/tags" Target="../tags/tag405.xml"/><Relationship Id="rId43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15.xml"/><Relationship Id="rId2" Type="http://schemas.openxmlformats.org/officeDocument/2006/relationships/tags" Target="../tags/tag414.xml"/><Relationship Id="rId1" Type="http://schemas.openxmlformats.org/officeDocument/2006/relationships/tags" Target="../tags/tag413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24.xml"/><Relationship Id="rId13" Type="http://schemas.openxmlformats.org/officeDocument/2006/relationships/tags" Target="../tags/tag429.xml"/><Relationship Id="rId18" Type="http://schemas.openxmlformats.org/officeDocument/2006/relationships/tags" Target="../tags/tag434.xml"/><Relationship Id="rId26" Type="http://schemas.openxmlformats.org/officeDocument/2006/relationships/tags" Target="../tags/tag442.xml"/><Relationship Id="rId3" Type="http://schemas.openxmlformats.org/officeDocument/2006/relationships/tags" Target="../tags/tag419.xml"/><Relationship Id="rId21" Type="http://schemas.openxmlformats.org/officeDocument/2006/relationships/tags" Target="../tags/tag437.xml"/><Relationship Id="rId34" Type="http://schemas.openxmlformats.org/officeDocument/2006/relationships/image" Target="../media/image3.png"/><Relationship Id="rId7" Type="http://schemas.openxmlformats.org/officeDocument/2006/relationships/tags" Target="../tags/tag423.xml"/><Relationship Id="rId12" Type="http://schemas.openxmlformats.org/officeDocument/2006/relationships/tags" Target="../tags/tag428.xml"/><Relationship Id="rId17" Type="http://schemas.openxmlformats.org/officeDocument/2006/relationships/tags" Target="../tags/tag433.xml"/><Relationship Id="rId25" Type="http://schemas.openxmlformats.org/officeDocument/2006/relationships/tags" Target="../tags/tag441.xml"/><Relationship Id="rId33" Type="http://schemas.openxmlformats.org/officeDocument/2006/relationships/slideLayout" Target="../slideLayouts/slideLayout7.xml"/><Relationship Id="rId2" Type="http://schemas.openxmlformats.org/officeDocument/2006/relationships/tags" Target="../tags/tag418.xml"/><Relationship Id="rId16" Type="http://schemas.openxmlformats.org/officeDocument/2006/relationships/tags" Target="../tags/tag432.xml"/><Relationship Id="rId20" Type="http://schemas.openxmlformats.org/officeDocument/2006/relationships/tags" Target="../tags/tag436.xml"/><Relationship Id="rId29" Type="http://schemas.openxmlformats.org/officeDocument/2006/relationships/tags" Target="../tags/tag445.xml"/><Relationship Id="rId1" Type="http://schemas.openxmlformats.org/officeDocument/2006/relationships/tags" Target="../tags/tag417.xml"/><Relationship Id="rId6" Type="http://schemas.openxmlformats.org/officeDocument/2006/relationships/tags" Target="../tags/tag422.xml"/><Relationship Id="rId11" Type="http://schemas.openxmlformats.org/officeDocument/2006/relationships/tags" Target="../tags/tag427.xml"/><Relationship Id="rId24" Type="http://schemas.openxmlformats.org/officeDocument/2006/relationships/tags" Target="../tags/tag440.xml"/><Relationship Id="rId32" Type="http://schemas.openxmlformats.org/officeDocument/2006/relationships/tags" Target="../tags/tag448.xml"/><Relationship Id="rId5" Type="http://schemas.openxmlformats.org/officeDocument/2006/relationships/tags" Target="../tags/tag421.xml"/><Relationship Id="rId15" Type="http://schemas.openxmlformats.org/officeDocument/2006/relationships/tags" Target="../tags/tag431.xml"/><Relationship Id="rId23" Type="http://schemas.openxmlformats.org/officeDocument/2006/relationships/tags" Target="../tags/tag439.xml"/><Relationship Id="rId28" Type="http://schemas.openxmlformats.org/officeDocument/2006/relationships/tags" Target="../tags/tag444.xml"/><Relationship Id="rId10" Type="http://schemas.openxmlformats.org/officeDocument/2006/relationships/tags" Target="../tags/tag426.xml"/><Relationship Id="rId19" Type="http://schemas.openxmlformats.org/officeDocument/2006/relationships/tags" Target="../tags/tag435.xml"/><Relationship Id="rId31" Type="http://schemas.openxmlformats.org/officeDocument/2006/relationships/tags" Target="../tags/tag447.xml"/><Relationship Id="rId4" Type="http://schemas.openxmlformats.org/officeDocument/2006/relationships/tags" Target="../tags/tag420.xml"/><Relationship Id="rId9" Type="http://schemas.openxmlformats.org/officeDocument/2006/relationships/tags" Target="../tags/tag425.xml"/><Relationship Id="rId14" Type="http://schemas.openxmlformats.org/officeDocument/2006/relationships/tags" Target="../tags/tag430.xml"/><Relationship Id="rId22" Type="http://schemas.openxmlformats.org/officeDocument/2006/relationships/tags" Target="../tags/tag438.xml"/><Relationship Id="rId27" Type="http://schemas.openxmlformats.org/officeDocument/2006/relationships/tags" Target="../tags/tag443.xml"/><Relationship Id="rId30" Type="http://schemas.openxmlformats.org/officeDocument/2006/relationships/tags" Target="../tags/tag44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56.xml"/><Relationship Id="rId13" Type="http://schemas.openxmlformats.org/officeDocument/2006/relationships/image" Target="../media/image3.png"/><Relationship Id="rId3" Type="http://schemas.openxmlformats.org/officeDocument/2006/relationships/tags" Target="../tags/tag451.xml"/><Relationship Id="rId7" Type="http://schemas.openxmlformats.org/officeDocument/2006/relationships/tags" Target="../tags/tag455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450.xml"/><Relationship Id="rId1" Type="http://schemas.openxmlformats.org/officeDocument/2006/relationships/tags" Target="../tags/tag449.xml"/><Relationship Id="rId6" Type="http://schemas.openxmlformats.org/officeDocument/2006/relationships/tags" Target="../tags/tag454.xml"/><Relationship Id="rId11" Type="http://schemas.openxmlformats.org/officeDocument/2006/relationships/tags" Target="../tags/tag459.xml"/><Relationship Id="rId5" Type="http://schemas.openxmlformats.org/officeDocument/2006/relationships/tags" Target="../tags/tag453.xml"/><Relationship Id="rId10" Type="http://schemas.openxmlformats.org/officeDocument/2006/relationships/tags" Target="../tags/tag458.xml"/><Relationship Id="rId4" Type="http://schemas.openxmlformats.org/officeDocument/2006/relationships/tags" Target="../tags/tag452.xml"/><Relationship Id="rId9" Type="http://schemas.openxmlformats.org/officeDocument/2006/relationships/tags" Target="../tags/tag457.xml"/><Relationship Id="rId1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466.xml"/><Relationship Id="rId13" Type="http://schemas.openxmlformats.org/officeDocument/2006/relationships/oleObject" Target="../embeddings/oleObject3.bin"/><Relationship Id="rId18" Type="http://schemas.openxmlformats.org/officeDocument/2006/relationships/image" Target="../media/image3.png"/><Relationship Id="rId3" Type="http://schemas.openxmlformats.org/officeDocument/2006/relationships/tags" Target="../tags/tag461.xml"/><Relationship Id="rId7" Type="http://schemas.openxmlformats.org/officeDocument/2006/relationships/tags" Target="../tags/tag465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33.png"/><Relationship Id="rId2" Type="http://schemas.openxmlformats.org/officeDocument/2006/relationships/tags" Target="../tags/tag460.xml"/><Relationship Id="rId16" Type="http://schemas.openxmlformats.org/officeDocument/2006/relationships/image" Target="../media/image32.png"/><Relationship Id="rId1" Type="http://schemas.openxmlformats.org/officeDocument/2006/relationships/vmlDrawing" Target="../drawings/vmlDrawing2.vml"/><Relationship Id="rId6" Type="http://schemas.openxmlformats.org/officeDocument/2006/relationships/tags" Target="../tags/tag464.xml"/><Relationship Id="rId11" Type="http://schemas.openxmlformats.org/officeDocument/2006/relationships/tags" Target="../tags/tag469.xml"/><Relationship Id="rId5" Type="http://schemas.openxmlformats.org/officeDocument/2006/relationships/tags" Target="../tags/tag463.xml"/><Relationship Id="rId15" Type="http://schemas.openxmlformats.org/officeDocument/2006/relationships/oleObject" Target="../embeddings/oleObject4.bin"/><Relationship Id="rId10" Type="http://schemas.openxmlformats.org/officeDocument/2006/relationships/tags" Target="../tags/tag468.xml"/><Relationship Id="rId4" Type="http://schemas.openxmlformats.org/officeDocument/2006/relationships/tags" Target="../tags/tag462.xml"/><Relationship Id="rId9" Type="http://schemas.openxmlformats.org/officeDocument/2006/relationships/tags" Target="../tags/tag467.xml"/><Relationship Id="rId14" Type="http://schemas.openxmlformats.org/officeDocument/2006/relationships/image" Target="../media/image31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72.xml"/><Relationship Id="rId7" Type="http://schemas.openxmlformats.org/officeDocument/2006/relationships/image" Target="../media/image34.png"/><Relationship Id="rId2" Type="http://schemas.openxmlformats.org/officeDocument/2006/relationships/tags" Target="../tags/tag471.xml"/><Relationship Id="rId1" Type="http://schemas.openxmlformats.org/officeDocument/2006/relationships/tags" Target="../tags/tag47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74.xml"/><Relationship Id="rId4" Type="http://schemas.openxmlformats.org/officeDocument/2006/relationships/tags" Target="../tags/tag47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4.jpe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3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1.xml"/><Relationship Id="rId15" Type="http://schemas.openxmlformats.org/officeDocument/2006/relationships/image" Target="../media/image6.png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77.xml"/><Relationship Id="rId7" Type="http://schemas.openxmlformats.org/officeDocument/2006/relationships/tags" Target="../tags/tag481.xml"/><Relationship Id="rId2" Type="http://schemas.openxmlformats.org/officeDocument/2006/relationships/tags" Target="../tags/tag476.xml"/><Relationship Id="rId1" Type="http://schemas.openxmlformats.org/officeDocument/2006/relationships/tags" Target="../tags/tag475.xml"/><Relationship Id="rId6" Type="http://schemas.openxmlformats.org/officeDocument/2006/relationships/tags" Target="../tags/tag480.xml"/><Relationship Id="rId5" Type="http://schemas.openxmlformats.org/officeDocument/2006/relationships/tags" Target="../tags/tag479.xml"/><Relationship Id="rId10" Type="http://schemas.openxmlformats.org/officeDocument/2006/relationships/image" Target="../media/image3.png"/><Relationship Id="rId4" Type="http://schemas.openxmlformats.org/officeDocument/2006/relationships/tags" Target="../tags/tag478.xml"/><Relationship Id="rId9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84.xml"/><Relationship Id="rId7" Type="http://schemas.openxmlformats.org/officeDocument/2006/relationships/tags" Target="../tags/tag488.xml"/><Relationship Id="rId2" Type="http://schemas.openxmlformats.org/officeDocument/2006/relationships/tags" Target="../tags/tag483.xml"/><Relationship Id="rId1" Type="http://schemas.openxmlformats.org/officeDocument/2006/relationships/tags" Target="../tags/tag482.xml"/><Relationship Id="rId6" Type="http://schemas.openxmlformats.org/officeDocument/2006/relationships/tags" Target="../tags/tag487.xml"/><Relationship Id="rId5" Type="http://schemas.openxmlformats.org/officeDocument/2006/relationships/tags" Target="../tags/tag486.xml"/><Relationship Id="rId10" Type="http://schemas.openxmlformats.org/officeDocument/2006/relationships/image" Target="../media/image3.png"/><Relationship Id="rId4" Type="http://schemas.openxmlformats.org/officeDocument/2006/relationships/tags" Target="../tags/tag485.xml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96.xml"/><Relationship Id="rId13" Type="http://schemas.openxmlformats.org/officeDocument/2006/relationships/image" Target="../media/image37.png"/><Relationship Id="rId3" Type="http://schemas.openxmlformats.org/officeDocument/2006/relationships/tags" Target="../tags/tag491.xml"/><Relationship Id="rId7" Type="http://schemas.openxmlformats.org/officeDocument/2006/relationships/tags" Target="../tags/tag495.xml"/><Relationship Id="rId12" Type="http://schemas.openxmlformats.org/officeDocument/2006/relationships/image" Target="../media/image3.png"/><Relationship Id="rId2" Type="http://schemas.openxmlformats.org/officeDocument/2006/relationships/tags" Target="../tags/tag490.xml"/><Relationship Id="rId1" Type="http://schemas.openxmlformats.org/officeDocument/2006/relationships/tags" Target="../tags/tag489.xml"/><Relationship Id="rId6" Type="http://schemas.openxmlformats.org/officeDocument/2006/relationships/tags" Target="../tags/tag494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93.xml"/><Relationship Id="rId10" Type="http://schemas.openxmlformats.org/officeDocument/2006/relationships/tags" Target="../tags/tag498.xml"/><Relationship Id="rId4" Type="http://schemas.openxmlformats.org/officeDocument/2006/relationships/tags" Target="../tags/tag492.xml"/><Relationship Id="rId9" Type="http://schemas.openxmlformats.org/officeDocument/2006/relationships/tags" Target="../tags/tag49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501.xml"/><Relationship Id="rId7" Type="http://schemas.openxmlformats.org/officeDocument/2006/relationships/tags" Target="../tags/tag505.xml"/><Relationship Id="rId2" Type="http://schemas.openxmlformats.org/officeDocument/2006/relationships/tags" Target="../tags/tag500.xml"/><Relationship Id="rId1" Type="http://schemas.openxmlformats.org/officeDocument/2006/relationships/tags" Target="../tags/tag499.xml"/><Relationship Id="rId6" Type="http://schemas.openxmlformats.org/officeDocument/2006/relationships/tags" Target="../tags/tag504.xml"/><Relationship Id="rId5" Type="http://schemas.openxmlformats.org/officeDocument/2006/relationships/tags" Target="../tags/tag503.xml"/><Relationship Id="rId10" Type="http://schemas.openxmlformats.org/officeDocument/2006/relationships/image" Target="../media/image38.png"/><Relationship Id="rId4" Type="http://schemas.openxmlformats.org/officeDocument/2006/relationships/tags" Target="../tags/tag502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18" Type="http://schemas.openxmlformats.org/officeDocument/2006/relationships/oleObject" Target="../embeddings/oleObject2.bin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image" Target="../media/image7.wmf"/><Relationship Id="rId2" Type="http://schemas.openxmlformats.org/officeDocument/2006/relationships/tags" Target="../tags/tag17.xml"/><Relationship Id="rId16" Type="http://schemas.openxmlformats.org/officeDocument/2006/relationships/oleObject" Target="../embeddings/oleObject1.bin"/><Relationship Id="rId20" Type="http://schemas.openxmlformats.org/officeDocument/2006/relationships/image" Target="../media/image3.png"/><Relationship Id="rId1" Type="http://schemas.openxmlformats.org/officeDocument/2006/relationships/vmlDrawing" Target="../drawings/vmlDrawing1.v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25.xml"/><Relationship Id="rId19" Type="http://schemas.openxmlformats.org/officeDocument/2006/relationships/image" Target="../media/image8.wmf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tags" Target="../tags/tag47.xml"/><Relationship Id="rId3" Type="http://schemas.openxmlformats.org/officeDocument/2006/relationships/tags" Target="../tags/tag32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tags" Target="../tags/tag46.xml"/><Relationship Id="rId2" Type="http://schemas.openxmlformats.org/officeDocument/2006/relationships/tags" Target="../tags/tag31.xml"/><Relationship Id="rId16" Type="http://schemas.openxmlformats.org/officeDocument/2006/relationships/tags" Target="../tags/tag45.xml"/><Relationship Id="rId20" Type="http://schemas.openxmlformats.org/officeDocument/2006/relationships/tags" Target="../tags/tag49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tags" Target="../tags/tag44.xml"/><Relationship Id="rId10" Type="http://schemas.openxmlformats.org/officeDocument/2006/relationships/tags" Target="../tags/tag39.xml"/><Relationship Id="rId19" Type="http://schemas.openxmlformats.org/officeDocument/2006/relationships/tags" Target="../tags/tag48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Relationship Id="rId2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62.xml"/><Relationship Id="rId18" Type="http://schemas.openxmlformats.org/officeDocument/2006/relationships/tags" Target="../tags/tag67.xml"/><Relationship Id="rId26" Type="http://schemas.openxmlformats.org/officeDocument/2006/relationships/tags" Target="../tags/tag75.xml"/><Relationship Id="rId39" Type="http://schemas.openxmlformats.org/officeDocument/2006/relationships/tags" Target="../tags/tag88.xml"/><Relationship Id="rId21" Type="http://schemas.openxmlformats.org/officeDocument/2006/relationships/tags" Target="../tags/tag70.xml"/><Relationship Id="rId34" Type="http://schemas.openxmlformats.org/officeDocument/2006/relationships/tags" Target="../tags/tag83.xml"/><Relationship Id="rId42" Type="http://schemas.openxmlformats.org/officeDocument/2006/relationships/tags" Target="../tags/tag91.xml"/><Relationship Id="rId47" Type="http://schemas.openxmlformats.org/officeDocument/2006/relationships/tags" Target="../tags/tag96.xml"/><Relationship Id="rId50" Type="http://schemas.openxmlformats.org/officeDocument/2006/relationships/tags" Target="../tags/tag99.xml"/><Relationship Id="rId55" Type="http://schemas.openxmlformats.org/officeDocument/2006/relationships/tags" Target="../tags/tag104.xml"/><Relationship Id="rId63" Type="http://schemas.openxmlformats.org/officeDocument/2006/relationships/tags" Target="../tags/tag112.xml"/><Relationship Id="rId68" Type="http://schemas.openxmlformats.org/officeDocument/2006/relationships/image" Target="../media/image11.jpeg"/><Relationship Id="rId7" Type="http://schemas.openxmlformats.org/officeDocument/2006/relationships/tags" Target="../tags/tag56.xml"/><Relationship Id="rId71" Type="http://schemas.openxmlformats.org/officeDocument/2006/relationships/image" Target="../media/image14.png"/><Relationship Id="rId2" Type="http://schemas.openxmlformats.org/officeDocument/2006/relationships/tags" Target="../tags/tag51.xml"/><Relationship Id="rId16" Type="http://schemas.openxmlformats.org/officeDocument/2006/relationships/tags" Target="../tags/tag65.xml"/><Relationship Id="rId29" Type="http://schemas.openxmlformats.org/officeDocument/2006/relationships/tags" Target="../tags/tag78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24" Type="http://schemas.openxmlformats.org/officeDocument/2006/relationships/tags" Target="../tags/tag73.xml"/><Relationship Id="rId32" Type="http://schemas.openxmlformats.org/officeDocument/2006/relationships/tags" Target="../tags/tag81.xml"/><Relationship Id="rId37" Type="http://schemas.openxmlformats.org/officeDocument/2006/relationships/tags" Target="../tags/tag86.xml"/><Relationship Id="rId40" Type="http://schemas.openxmlformats.org/officeDocument/2006/relationships/tags" Target="../tags/tag89.xml"/><Relationship Id="rId45" Type="http://schemas.openxmlformats.org/officeDocument/2006/relationships/tags" Target="../tags/tag94.xml"/><Relationship Id="rId53" Type="http://schemas.openxmlformats.org/officeDocument/2006/relationships/tags" Target="../tags/tag102.xml"/><Relationship Id="rId58" Type="http://schemas.openxmlformats.org/officeDocument/2006/relationships/tags" Target="../tags/tag107.xml"/><Relationship Id="rId66" Type="http://schemas.openxmlformats.org/officeDocument/2006/relationships/image" Target="../media/image9.jpeg"/><Relationship Id="rId5" Type="http://schemas.openxmlformats.org/officeDocument/2006/relationships/tags" Target="../tags/tag54.xml"/><Relationship Id="rId15" Type="http://schemas.openxmlformats.org/officeDocument/2006/relationships/tags" Target="../tags/tag64.xml"/><Relationship Id="rId23" Type="http://schemas.openxmlformats.org/officeDocument/2006/relationships/tags" Target="../tags/tag72.xml"/><Relationship Id="rId28" Type="http://schemas.openxmlformats.org/officeDocument/2006/relationships/tags" Target="../tags/tag77.xml"/><Relationship Id="rId36" Type="http://schemas.openxmlformats.org/officeDocument/2006/relationships/tags" Target="../tags/tag85.xml"/><Relationship Id="rId49" Type="http://schemas.openxmlformats.org/officeDocument/2006/relationships/tags" Target="../tags/tag98.xml"/><Relationship Id="rId57" Type="http://schemas.openxmlformats.org/officeDocument/2006/relationships/tags" Target="../tags/tag106.xml"/><Relationship Id="rId61" Type="http://schemas.openxmlformats.org/officeDocument/2006/relationships/tags" Target="../tags/tag110.xml"/><Relationship Id="rId10" Type="http://schemas.openxmlformats.org/officeDocument/2006/relationships/tags" Target="../tags/tag59.xml"/><Relationship Id="rId19" Type="http://schemas.openxmlformats.org/officeDocument/2006/relationships/tags" Target="../tags/tag68.xml"/><Relationship Id="rId31" Type="http://schemas.openxmlformats.org/officeDocument/2006/relationships/tags" Target="../tags/tag80.xml"/><Relationship Id="rId44" Type="http://schemas.openxmlformats.org/officeDocument/2006/relationships/tags" Target="../tags/tag93.xml"/><Relationship Id="rId52" Type="http://schemas.openxmlformats.org/officeDocument/2006/relationships/tags" Target="../tags/tag101.xml"/><Relationship Id="rId60" Type="http://schemas.openxmlformats.org/officeDocument/2006/relationships/tags" Target="../tags/tag109.xml"/><Relationship Id="rId65" Type="http://schemas.openxmlformats.org/officeDocument/2006/relationships/slideLayout" Target="../slideLayouts/slideLayout2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tags" Target="../tags/tag63.xml"/><Relationship Id="rId22" Type="http://schemas.openxmlformats.org/officeDocument/2006/relationships/tags" Target="../tags/tag71.xml"/><Relationship Id="rId27" Type="http://schemas.openxmlformats.org/officeDocument/2006/relationships/tags" Target="../tags/tag76.xml"/><Relationship Id="rId30" Type="http://schemas.openxmlformats.org/officeDocument/2006/relationships/tags" Target="../tags/tag79.xml"/><Relationship Id="rId35" Type="http://schemas.openxmlformats.org/officeDocument/2006/relationships/tags" Target="../tags/tag84.xml"/><Relationship Id="rId43" Type="http://schemas.openxmlformats.org/officeDocument/2006/relationships/tags" Target="../tags/tag92.xml"/><Relationship Id="rId48" Type="http://schemas.openxmlformats.org/officeDocument/2006/relationships/tags" Target="../tags/tag97.xml"/><Relationship Id="rId56" Type="http://schemas.openxmlformats.org/officeDocument/2006/relationships/tags" Target="../tags/tag105.xml"/><Relationship Id="rId64" Type="http://schemas.openxmlformats.org/officeDocument/2006/relationships/tags" Target="../tags/tag113.xml"/><Relationship Id="rId69" Type="http://schemas.openxmlformats.org/officeDocument/2006/relationships/image" Target="../media/image12.jpeg"/><Relationship Id="rId8" Type="http://schemas.openxmlformats.org/officeDocument/2006/relationships/tags" Target="../tags/tag57.xml"/><Relationship Id="rId51" Type="http://schemas.openxmlformats.org/officeDocument/2006/relationships/tags" Target="../tags/tag100.xml"/><Relationship Id="rId72" Type="http://schemas.openxmlformats.org/officeDocument/2006/relationships/image" Target="../media/image3.png"/><Relationship Id="rId3" Type="http://schemas.openxmlformats.org/officeDocument/2006/relationships/tags" Target="../tags/tag52.xml"/><Relationship Id="rId12" Type="http://schemas.openxmlformats.org/officeDocument/2006/relationships/tags" Target="../tags/tag61.xml"/><Relationship Id="rId17" Type="http://schemas.openxmlformats.org/officeDocument/2006/relationships/tags" Target="../tags/tag66.xml"/><Relationship Id="rId25" Type="http://schemas.openxmlformats.org/officeDocument/2006/relationships/tags" Target="../tags/tag74.xml"/><Relationship Id="rId33" Type="http://schemas.openxmlformats.org/officeDocument/2006/relationships/tags" Target="../tags/tag82.xml"/><Relationship Id="rId38" Type="http://schemas.openxmlformats.org/officeDocument/2006/relationships/tags" Target="../tags/tag87.xml"/><Relationship Id="rId46" Type="http://schemas.openxmlformats.org/officeDocument/2006/relationships/tags" Target="../tags/tag95.xml"/><Relationship Id="rId59" Type="http://schemas.openxmlformats.org/officeDocument/2006/relationships/tags" Target="../tags/tag108.xml"/><Relationship Id="rId67" Type="http://schemas.openxmlformats.org/officeDocument/2006/relationships/image" Target="../media/image10.jpeg"/><Relationship Id="rId20" Type="http://schemas.openxmlformats.org/officeDocument/2006/relationships/tags" Target="../tags/tag69.xml"/><Relationship Id="rId41" Type="http://schemas.openxmlformats.org/officeDocument/2006/relationships/tags" Target="../tags/tag90.xml"/><Relationship Id="rId54" Type="http://schemas.openxmlformats.org/officeDocument/2006/relationships/tags" Target="../tags/tag103.xml"/><Relationship Id="rId62" Type="http://schemas.openxmlformats.org/officeDocument/2006/relationships/tags" Target="../tags/tag111.xml"/><Relationship Id="rId70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tags" Target="../tags/tag126.xml"/><Relationship Id="rId18" Type="http://schemas.openxmlformats.org/officeDocument/2006/relationships/tags" Target="../tags/tag131.xml"/><Relationship Id="rId26" Type="http://schemas.openxmlformats.org/officeDocument/2006/relationships/tags" Target="../tags/tag139.xml"/><Relationship Id="rId39" Type="http://schemas.openxmlformats.org/officeDocument/2006/relationships/image" Target="../media/image3.png"/><Relationship Id="rId3" Type="http://schemas.openxmlformats.org/officeDocument/2006/relationships/tags" Target="../tags/tag116.xml"/><Relationship Id="rId21" Type="http://schemas.openxmlformats.org/officeDocument/2006/relationships/tags" Target="../tags/tag134.xml"/><Relationship Id="rId34" Type="http://schemas.openxmlformats.org/officeDocument/2006/relationships/image" Target="../media/image12.jpeg"/><Relationship Id="rId7" Type="http://schemas.openxmlformats.org/officeDocument/2006/relationships/tags" Target="../tags/tag120.xml"/><Relationship Id="rId12" Type="http://schemas.openxmlformats.org/officeDocument/2006/relationships/tags" Target="../tags/tag125.xml"/><Relationship Id="rId17" Type="http://schemas.openxmlformats.org/officeDocument/2006/relationships/tags" Target="../tags/tag130.xml"/><Relationship Id="rId25" Type="http://schemas.openxmlformats.org/officeDocument/2006/relationships/tags" Target="../tags/tag138.xml"/><Relationship Id="rId33" Type="http://schemas.openxmlformats.org/officeDocument/2006/relationships/image" Target="../media/image10.jpeg"/><Relationship Id="rId38" Type="http://schemas.openxmlformats.org/officeDocument/2006/relationships/image" Target="../media/image15.png"/><Relationship Id="rId2" Type="http://schemas.openxmlformats.org/officeDocument/2006/relationships/tags" Target="../tags/tag115.xml"/><Relationship Id="rId16" Type="http://schemas.openxmlformats.org/officeDocument/2006/relationships/tags" Target="../tags/tag129.xml"/><Relationship Id="rId20" Type="http://schemas.openxmlformats.org/officeDocument/2006/relationships/tags" Target="../tags/tag133.xml"/><Relationship Id="rId29" Type="http://schemas.openxmlformats.org/officeDocument/2006/relationships/tags" Target="../tags/tag142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24" Type="http://schemas.openxmlformats.org/officeDocument/2006/relationships/tags" Target="../tags/tag137.xml"/><Relationship Id="rId32" Type="http://schemas.openxmlformats.org/officeDocument/2006/relationships/slideLayout" Target="../slideLayouts/slideLayout7.xml"/><Relationship Id="rId37" Type="http://schemas.openxmlformats.org/officeDocument/2006/relationships/image" Target="../media/image14.png"/><Relationship Id="rId5" Type="http://schemas.openxmlformats.org/officeDocument/2006/relationships/tags" Target="../tags/tag118.xml"/><Relationship Id="rId15" Type="http://schemas.openxmlformats.org/officeDocument/2006/relationships/tags" Target="../tags/tag128.xml"/><Relationship Id="rId23" Type="http://schemas.openxmlformats.org/officeDocument/2006/relationships/tags" Target="../tags/tag136.xml"/><Relationship Id="rId28" Type="http://schemas.openxmlformats.org/officeDocument/2006/relationships/tags" Target="../tags/tag141.xml"/><Relationship Id="rId36" Type="http://schemas.openxmlformats.org/officeDocument/2006/relationships/image" Target="../media/image11.jpeg"/><Relationship Id="rId10" Type="http://schemas.openxmlformats.org/officeDocument/2006/relationships/tags" Target="../tags/tag123.xml"/><Relationship Id="rId19" Type="http://schemas.openxmlformats.org/officeDocument/2006/relationships/tags" Target="../tags/tag132.xml"/><Relationship Id="rId31" Type="http://schemas.openxmlformats.org/officeDocument/2006/relationships/tags" Target="../tags/tag144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tags" Target="../tags/tag127.xml"/><Relationship Id="rId22" Type="http://schemas.openxmlformats.org/officeDocument/2006/relationships/tags" Target="../tags/tag135.xml"/><Relationship Id="rId27" Type="http://schemas.openxmlformats.org/officeDocument/2006/relationships/tags" Target="../tags/tag140.xml"/><Relationship Id="rId30" Type="http://schemas.openxmlformats.org/officeDocument/2006/relationships/tags" Target="../tags/tag143.xml"/><Relationship Id="rId35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3" Type="http://schemas.openxmlformats.org/officeDocument/2006/relationships/tags" Target="../tags/tag147.xml"/><Relationship Id="rId7" Type="http://schemas.openxmlformats.org/officeDocument/2006/relationships/tags" Target="../tags/tag151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10" Type="http://schemas.openxmlformats.org/officeDocument/2006/relationships/image" Target="../media/image3.png"/><Relationship Id="rId4" Type="http://schemas.openxmlformats.org/officeDocument/2006/relationships/tags" Target="../tags/tag148.xml"/><Relationship Id="rId9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tags" Target="../tags/tag165.xml"/><Relationship Id="rId18" Type="http://schemas.openxmlformats.org/officeDocument/2006/relationships/image" Target="../media/image3.png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tags" Target="../tags/tag164.xml"/><Relationship Id="rId17" Type="http://schemas.openxmlformats.org/officeDocument/2006/relationships/slide" Target="slide15.xml"/><Relationship Id="rId2" Type="http://schemas.openxmlformats.org/officeDocument/2006/relationships/tags" Target="../tags/tag154.xml"/><Relationship Id="rId16" Type="http://schemas.openxmlformats.org/officeDocument/2006/relationships/image" Target="../media/image16.jpeg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5" Type="http://schemas.openxmlformats.org/officeDocument/2006/relationships/tags" Target="../tags/tag157.xml"/><Relationship Id="rId15" Type="http://schemas.openxmlformats.org/officeDocument/2006/relationships/slide" Target="slide8.xml"/><Relationship Id="rId10" Type="http://schemas.openxmlformats.org/officeDocument/2006/relationships/tags" Target="../tags/tag162.xml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178.xml"/><Relationship Id="rId18" Type="http://schemas.openxmlformats.org/officeDocument/2006/relationships/tags" Target="../tags/tag183.xml"/><Relationship Id="rId26" Type="http://schemas.openxmlformats.org/officeDocument/2006/relationships/tags" Target="../tags/tag191.xml"/><Relationship Id="rId39" Type="http://schemas.openxmlformats.org/officeDocument/2006/relationships/tags" Target="../tags/tag204.xml"/><Relationship Id="rId21" Type="http://schemas.openxmlformats.org/officeDocument/2006/relationships/tags" Target="../tags/tag186.xml"/><Relationship Id="rId34" Type="http://schemas.openxmlformats.org/officeDocument/2006/relationships/tags" Target="../tags/tag199.xml"/><Relationship Id="rId42" Type="http://schemas.openxmlformats.org/officeDocument/2006/relationships/tags" Target="../tags/tag207.xml"/><Relationship Id="rId47" Type="http://schemas.openxmlformats.org/officeDocument/2006/relationships/tags" Target="../tags/tag212.xml"/><Relationship Id="rId50" Type="http://schemas.openxmlformats.org/officeDocument/2006/relationships/tags" Target="../tags/tag215.xml"/><Relationship Id="rId55" Type="http://schemas.openxmlformats.org/officeDocument/2006/relationships/tags" Target="../tags/tag220.xml"/><Relationship Id="rId63" Type="http://schemas.openxmlformats.org/officeDocument/2006/relationships/tags" Target="../tags/tag228.xml"/><Relationship Id="rId68" Type="http://schemas.openxmlformats.org/officeDocument/2006/relationships/tags" Target="../tags/tag233.xml"/><Relationship Id="rId76" Type="http://schemas.openxmlformats.org/officeDocument/2006/relationships/tags" Target="../tags/tag241.xml"/><Relationship Id="rId84" Type="http://schemas.openxmlformats.org/officeDocument/2006/relationships/slideLayout" Target="../slideLayouts/slideLayout7.xml"/><Relationship Id="rId7" Type="http://schemas.openxmlformats.org/officeDocument/2006/relationships/tags" Target="../tags/tag172.xml"/><Relationship Id="rId71" Type="http://schemas.openxmlformats.org/officeDocument/2006/relationships/tags" Target="../tags/tag236.xml"/><Relationship Id="rId2" Type="http://schemas.openxmlformats.org/officeDocument/2006/relationships/tags" Target="../tags/tag167.xml"/><Relationship Id="rId16" Type="http://schemas.openxmlformats.org/officeDocument/2006/relationships/tags" Target="../tags/tag181.xml"/><Relationship Id="rId29" Type="http://schemas.openxmlformats.org/officeDocument/2006/relationships/tags" Target="../tags/tag194.xml"/><Relationship Id="rId11" Type="http://schemas.openxmlformats.org/officeDocument/2006/relationships/tags" Target="../tags/tag176.xml"/><Relationship Id="rId24" Type="http://schemas.openxmlformats.org/officeDocument/2006/relationships/tags" Target="../tags/tag189.xml"/><Relationship Id="rId32" Type="http://schemas.openxmlformats.org/officeDocument/2006/relationships/tags" Target="../tags/tag197.xml"/><Relationship Id="rId37" Type="http://schemas.openxmlformats.org/officeDocument/2006/relationships/tags" Target="../tags/tag202.xml"/><Relationship Id="rId40" Type="http://schemas.openxmlformats.org/officeDocument/2006/relationships/tags" Target="../tags/tag205.xml"/><Relationship Id="rId45" Type="http://schemas.openxmlformats.org/officeDocument/2006/relationships/tags" Target="../tags/tag210.xml"/><Relationship Id="rId53" Type="http://schemas.openxmlformats.org/officeDocument/2006/relationships/tags" Target="../tags/tag218.xml"/><Relationship Id="rId58" Type="http://schemas.openxmlformats.org/officeDocument/2006/relationships/tags" Target="../tags/tag223.xml"/><Relationship Id="rId66" Type="http://schemas.openxmlformats.org/officeDocument/2006/relationships/tags" Target="../tags/tag231.xml"/><Relationship Id="rId74" Type="http://schemas.openxmlformats.org/officeDocument/2006/relationships/tags" Target="../tags/tag239.xml"/><Relationship Id="rId79" Type="http://schemas.openxmlformats.org/officeDocument/2006/relationships/tags" Target="../tags/tag244.xml"/><Relationship Id="rId5" Type="http://schemas.openxmlformats.org/officeDocument/2006/relationships/tags" Target="../tags/tag170.xml"/><Relationship Id="rId61" Type="http://schemas.openxmlformats.org/officeDocument/2006/relationships/tags" Target="../tags/tag226.xml"/><Relationship Id="rId82" Type="http://schemas.openxmlformats.org/officeDocument/2006/relationships/tags" Target="../tags/tag247.xml"/><Relationship Id="rId19" Type="http://schemas.openxmlformats.org/officeDocument/2006/relationships/tags" Target="../tags/tag184.xml"/><Relationship Id="rId4" Type="http://schemas.openxmlformats.org/officeDocument/2006/relationships/tags" Target="../tags/tag169.xml"/><Relationship Id="rId9" Type="http://schemas.openxmlformats.org/officeDocument/2006/relationships/tags" Target="../tags/tag174.xml"/><Relationship Id="rId14" Type="http://schemas.openxmlformats.org/officeDocument/2006/relationships/tags" Target="../tags/tag179.xml"/><Relationship Id="rId22" Type="http://schemas.openxmlformats.org/officeDocument/2006/relationships/tags" Target="../tags/tag187.xml"/><Relationship Id="rId27" Type="http://schemas.openxmlformats.org/officeDocument/2006/relationships/tags" Target="../tags/tag192.xml"/><Relationship Id="rId30" Type="http://schemas.openxmlformats.org/officeDocument/2006/relationships/tags" Target="../tags/tag195.xml"/><Relationship Id="rId35" Type="http://schemas.openxmlformats.org/officeDocument/2006/relationships/tags" Target="../tags/tag200.xml"/><Relationship Id="rId43" Type="http://schemas.openxmlformats.org/officeDocument/2006/relationships/tags" Target="../tags/tag208.xml"/><Relationship Id="rId48" Type="http://schemas.openxmlformats.org/officeDocument/2006/relationships/tags" Target="../tags/tag213.xml"/><Relationship Id="rId56" Type="http://schemas.openxmlformats.org/officeDocument/2006/relationships/tags" Target="../tags/tag221.xml"/><Relationship Id="rId64" Type="http://schemas.openxmlformats.org/officeDocument/2006/relationships/tags" Target="../tags/tag229.xml"/><Relationship Id="rId69" Type="http://schemas.openxmlformats.org/officeDocument/2006/relationships/tags" Target="../tags/tag234.xml"/><Relationship Id="rId77" Type="http://schemas.openxmlformats.org/officeDocument/2006/relationships/tags" Target="../tags/tag242.xml"/><Relationship Id="rId8" Type="http://schemas.openxmlformats.org/officeDocument/2006/relationships/tags" Target="../tags/tag173.xml"/><Relationship Id="rId51" Type="http://schemas.openxmlformats.org/officeDocument/2006/relationships/tags" Target="../tags/tag216.xml"/><Relationship Id="rId72" Type="http://schemas.openxmlformats.org/officeDocument/2006/relationships/tags" Target="../tags/tag237.xml"/><Relationship Id="rId80" Type="http://schemas.openxmlformats.org/officeDocument/2006/relationships/tags" Target="../tags/tag245.xml"/><Relationship Id="rId85" Type="http://schemas.openxmlformats.org/officeDocument/2006/relationships/image" Target="../media/image3.png"/><Relationship Id="rId3" Type="http://schemas.openxmlformats.org/officeDocument/2006/relationships/tags" Target="../tags/tag168.xml"/><Relationship Id="rId12" Type="http://schemas.openxmlformats.org/officeDocument/2006/relationships/tags" Target="../tags/tag177.xml"/><Relationship Id="rId17" Type="http://schemas.openxmlformats.org/officeDocument/2006/relationships/tags" Target="../tags/tag182.xml"/><Relationship Id="rId25" Type="http://schemas.openxmlformats.org/officeDocument/2006/relationships/tags" Target="../tags/tag190.xml"/><Relationship Id="rId33" Type="http://schemas.openxmlformats.org/officeDocument/2006/relationships/tags" Target="../tags/tag198.xml"/><Relationship Id="rId38" Type="http://schemas.openxmlformats.org/officeDocument/2006/relationships/tags" Target="../tags/tag203.xml"/><Relationship Id="rId46" Type="http://schemas.openxmlformats.org/officeDocument/2006/relationships/tags" Target="../tags/tag211.xml"/><Relationship Id="rId59" Type="http://schemas.openxmlformats.org/officeDocument/2006/relationships/tags" Target="../tags/tag224.xml"/><Relationship Id="rId67" Type="http://schemas.openxmlformats.org/officeDocument/2006/relationships/tags" Target="../tags/tag232.xml"/><Relationship Id="rId20" Type="http://schemas.openxmlformats.org/officeDocument/2006/relationships/tags" Target="../tags/tag185.xml"/><Relationship Id="rId41" Type="http://schemas.openxmlformats.org/officeDocument/2006/relationships/tags" Target="../tags/tag206.xml"/><Relationship Id="rId54" Type="http://schemas.openxmlformats.org/officeDocument/2006/relationships/tags" Target="../tags/tag219.xml"/><Relationship Id="rId62" Type="http://schemas.openxmlformats.org/officeDocument/2006/relationships/tags" Target="../tags/tag227.xml"/><Relationship Id="rId70" Type="http://schemas.openxmlformats.org/officeDocument/2006/relationships/tags" Target="../tags/tag235.xml"/><Relationship Id="rId75" Type="http://schemas.openxmlformats.org/officeDocument/2006/relationships/tags" Target="../tags/tag240.xml"/><Relationship Id="rId83" Type="http://schemas.openxmlformats.org/officeDocument/2006/relationships/tags" Target="../tags/tag248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15" Type="http://schemas.openxmlformats.org/officeDocument/2006/relationships/tags" Target="../tags/tag180.xml"/><Relationship Id="rId23" Type="http://schemas.openxmlformats.org/officeDocument/2006/relationships/tags" Target="../tags/tag188.xml"/><Relationship Id="rId28" Type="http://schemas.openxmlformats.org/officeDocument/2006/relationships/tags" Target="../tags/tag193.xml"/><Relationship Id="rId36" Type="http://schemas.openxmlformats.org/officeDocument/2006/relationships/tags" Target="../tags/tag201.xml"/><Relationship Id="rId49" Type="http://schemas.openxmlformats.org/officeDocument/2006/relationships/tags" Target="../tags/tag214.xml"/><Relationship Id="rId57" Type="http://schemas.openxmlformats.org/officeDocument/2006/relationships/tags" Target="../tags/tag222.xml"/><Relationship Id="rId10" Type="http://schemas.openxmlformats.org/officeDocument/2006/relationships/tags" Target="../tags/tag175.xml"/><Relationship Id="rId31" Type="http://schemas.openxmlformats.org/officeDocument/2006/relationships/tags" Target="../tags/tag196.xml"/><Relationship Id="rId44" Type="http://schemas.openxmlformats.org/officeDocument/2006/relationships/tags" Target="../tags/tag209.xml"/><Relationship Id="rId52" Type="http://schemas.openxmlformats.org/officeDocument/2006/relationships/tags" Target="../tags/tag217.xml"/><Relationship Id="rId60" Type="http://schemas.openxmlformats.org/officeDocument/2006/relationships/tags" Target="../tags/tag225.xml"/><Relationship Id="rId65" Type="http://schemas.openxmlformats.org/officeDocument/2006/relationships/tags" Target="../tags/tag230.xml"/><Relationship Id="rId73" Type="http://schemas.openxmlformats.org/officeDocument/2006/relationships/tags" Target="../tags/tag238.xml"/><Relationship Id="rId78" Type="http://schemas.openxmlformats.org/officeDocument/2006/relationships/tags" Target="../tags/tag243.xml"/><Relationship Id="rId81" Type="http://schemas.openxmlformats.org/officeDocument/2006/relationships/tags" Target="../tags/tag2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/>
          <p:nvPr>
            <p:custDataLst>
              <p:tags r:id="rId1"/>
            </p:custDataLst>
          </p:nvPr>
        </p:nvSpPr>
        <p:spPr>
          <a:xfrm>
            <a:off x="1333500" y="1939953"/>
            <a:ext cx="1828800" cy="461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中物理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Shape 4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03846" y="1839301"/>
            <a:ext cx="2957512" cy="50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</a:t>
            </a:r>
            <a:r>
              <a:rPr lang="zh-CN" altLang="en-US" sz="40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五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章  第二节</a:t>
            </a:r>
            <a:endParaRPr lang="zh-CN" altLang="en-US" sz="4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2" name="Shape 4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16400" y="800978"/>
            <a:ext cx="4848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教科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版九年级物理</a:t>
            </a:r>
            <a:endParaRPr lang="zh-CN" altLang="en-US" sz="1600" b="1" baseline="-25000" dirty="0">
              <a:solidFill>
                <a:srgbClr val="0070C0"/>
              </a:solidFill>
              <a:latin typeface="方正姚体" pitchFamily="2" charset="-122"/>
              <a:ea typeface="方正姚体" pitchFamily="2" charset="-122"/>
              <a:sym typeface="微软雅黑" pitchFamily="34" charset="-122"/>
            </a:endParaRPr>
          </a:p>
        </p:txBody>
      </p:sp>
      <p:sp>
        <p:nvSpPr>
          <p:cNvPr id="2053" name="Shape 4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39952" y="2591203"/>
            <a:ext cx="511256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lang="zh-CN" altLang="en-US" sz="6000" b="1" baseline="-25000" dirty="0">
                <a:solidFill>
                  <a:srgbClr val="FF0000"/>
                </a:solidFill>
                <a:latin typeface="微软雅黑" pitchFamily="2" charset="-122"/>
                <a:ea typeface="微软雅黑" pitchFamily="2" charset="-122"/>
                <a:sym typeface="微软雅黑" pitchFamily="2" charset="-122"/>
              </a:rPr>
              <a:t>测量电阻</a:t>
            </a:r>
          </a:p>
          <a:p>
            <a:pPr lvl="0"/>
            <a:r>
              <a:rPr lang="en-US" altLang="zh-CN" sz="6000" b="1" baseline="-25000" dirty="0" smtClean="0">
                <a:solidFill>
                  <a:srgbClr val="FF0000"/>
                </a:solidFill>
                <a:latin typeface="微软雅黑" pitchFamily="2" charset="-122"/>
                <a:ea typeface="微软雅黑" pitchFamily="2" charset="-122"/>
                <a:sym typeface="微软雅黑" pitchFamily="2" charset="-122"/>
              </a:rPr>
              <a:t>---</a:t>
            </a:r>
            <a:r>
              <a:rPr lang="zh-CN" altLang="en-US" sz="6000" b="1" baseline="-25000" dirty="0" smtClean="0">
                <a:solidFill>
                  <a:srgbClr val="FF0000"/>
                </a:solidFill>
                <a:latin typeface="微软雅黑" pitchFamily="2" charset="-122"/>
                <a:ea typeface="微软雅黑" pitchFamily="2" charset="-122"/>
                <a:sym typeface="微软雅黑" pitchFamily="2" charset="-122"/>
              </a:rPr>
              <a:t>欧</a:t>
            </a:r>
            <a:r>
              <a:rPr lang="zh-CN" altLang="en-US" sz="6000" b="1" baseline="-25000" dirty="0">
                <a:solidFill>
                  <a:srgbClr val="FF0000"/>
                </a:solidFill>
                <a:latin typeface="微软雅黑" pitchFamily="2" charset="-122"/>
                <a:ea typeface="微软雅黑" pitchFamily="2" charset="-122"/>
                <a:sym typeface="微软雅黑" pitchFamily="2" charset="-122"/>
              </a:rPr>
              <a:t>姆定律应用之一</a:t>
            </a:r>
            <a:endParaRPr lang="zh-CN" altLang="en-US" sz="6000" b="1" baseline="-25000" dirty="0">
              <a:solidFill>
                <a:srgbClr val="FF0000"/>
              </a:solidFill>
              <a:latin typeface="微软雅黑" pitchFamily="2" charset="-122"/>
              <a:ea typeface="微软雅黑" pitchFamily="2" charset="-122"/>
              <a:sym typeface="微软雅黑" pitchFamily="2" charset="-122"/>
            </a:endParaRPr>
          </a:p>
        </p:txBody>
      </p:sp>
      <p:grpSp>
        <p:nvGrpSpPr>
          <p:cNvPr id="2054" name="矩形 3"/>
          <p:cNvGrpSpPr>
            <a:grpSpLocks/>
          </p:cNvGrpSpPr>
          <p:nvPr/>
        </p:nvGrpSpPr>
        <p:grpSpPr bwMode="auto">
          <a:xfrm>
            <a:off x="139701" y="208478"/>
            <a:ext cx="1592263" cy="383534"/>
            <a:chOff x="88" y="131"/>
            <a:chExt cx="1003" cy="241"/>
          </a:xfrm>
        </p:grpSpPr>
        <p:pic>
          <p:nvPicPr>
            <p:cNvPr id="2055" name="矩形 3"/>
            <p:cNvPicPr>
              <a:picLocks noChangeArrowheads="1"/>
            </p:cNvPicPr>
            <p:nvPr>
              <p:custDataLst>
                <p:tags r:id="rId5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" y="131"/>
              <a:ext cx="1003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6" name="Rectangle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7" y="129"/>
              <a:ext cx="834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9" tIns="45719" rIns="45719" bIns="45719" anchor="ctr">
              <a:spAutoFit/>
            </a:bodyPr>
            <a:lstStyle/>
            <a:p>
              <a:pPr algn="dist" latinLnBrk="1" hangingPunct="0"/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精</a:t>
              </a:r>
              <a:r>
                <a:rPr lang="zh-CN" altLang="en-US" sz="1400" b="1" dirty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品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课件</a:t>
              </a:r>
              <a:endParaRPr lang="zh-CN" altLang="en-US" sz="1400" b="1" dirty="0">
                <a:solidFill>
                  <a:schemeClr val="bg1"/>
                </a:solidFill>
                <a:latin typeface="腾祥范笑歌楷书简繁合集"/>
                <a:ea typeface="腾祥范笑歌楷书简繁合集"/>
                <a:cs typeface="腾祥范笑歌楷书简繁合集"/>
                <a:sym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7" y="699542"/>
            <a:ext cx="3783323" cy="378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44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1265"/>
          <p:cNvSpPr/>
          <p:nvPr>
            <p:custDataLst>
              <p:tags r:id="rId1"/>
            </p:custDataLst>
          </p:nvPr>
        </p:nvSpPr>
        <p:spPr>
          <a:xfrm>
            <a:off x="688976" y="240306"/>
            <a:ext cx="3541713" cy="45833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  <a:buFont typeface="Arial"/>
            </a:pPr>
            <a:r>
              <a:rPr lang="zh-CN" altLang="en-US" sz="24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导体的伏安特性曲线</a:t>
            </a:r>
          </a:p>
        </p:txBody>
      </p:sp>
      <p:sp>
        <p:nvSpPr>
          <p:cNvPr id="11267" name="矩形 11266"/>
          <p:cNvSpPr/>
          <p:nvPr>
            <p:custDataLst>
              <p:tags r:id="rId2"/>
            </p:custDataLst>
          </p:nvPr>
        </p:nvSpPr>
        <p:spPr>
          <a:xfrm>
            <a:off x="738189" y="792533"/>
            <a:ext cx="4395787" cy="1410006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  <a:spcBef>
                <a:spcPct val="50000"/>
              </a:spcBef>
              <a:buFont typeface="Arial"/>
            </a:pPr>
            <a:r>
              <a:rPr lang="en-US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定义：用纵轴表示电压U，用横轴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表示</a:t>
            </a:r>
            <a:r>
              <a:rPr lang="en-US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电流I，画出的图线叫导体的伏安特性曲线。</a:t>
            </a:r>
          </a:p>
        </p:txBody>
      </p:sp>
      <p:sp>
        <p:nvSpPr>
          <p:cNvPr id="11268" name="矩形 11267"/>
          <p:cNvSpPr/>
          <p:nvPr>
            <p:custDataLst>
              <p:tags r:id="rId3"/>
            </p:custDataLst>
          </p:nvPr>
        </p:nvSpPr>
        <p:spPr>
          <a:xfrm>
            <a:off x="720726" y="2245508"/>
            <a:ext cx="4562475" cy="1190389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  <a:buFont typeface="Arial"/>
            </a:pPr>
            <a:r>
              <a:rPr lang="en-US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、伏安特性曲线为直线的表示电阻是定值电阻，为曲线的为曲线的表示电阻是可变电阻。</a:t>
            </a:r>
            <a:endParaRPr lang="en-US" altLang="zh-CN" sz="24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269" name="矩形 11268"/>
          <p:cNvSpPr/>
          <p:nvPr>
            <p:custDataLst>
              <p:tags r:id="rId4"/>
            </p:custDataLst>
          </p:nvPr>
        </p:nvSpPr>
        <p:spPr>
          <a:xfrm>
            <a:off x="608013" y="4280945"/>
            <a:ext cx="79676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  <a:ea typeface="宋体" pitchFamily="2" charset="-122"/>
              </a:rPr>
              <a:t>小灯泡的电阻是否会变化呢？伏安特性曲线是什么样的？</a:t>
            </a:r>
          </a:p>
        </p:txBody>
      </p:sp>
      <p:sp>
        <p:nvSpPr>
          <p:cNvPr id="11270" name="矩形 11269"/>
          <p:cNvSpPr/>
          <p:nvPr>
            <p:custDataLst>
              <p:tags r:id="rId5"/>
            </p:custDataLst>
          </p:nvPr>
        </p:nvSpPr>
        <p:spPr>
          <a:xfrm>
            <a:off x="762001" y="3819431"/>
            <a:ext cx="5241925" cy="45833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buFont typeface="Arial"/>
            </a:pPr>
            <a:r>
              <a:rPr lang="en-US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欧姆定律的适用范围：线性电阻。</a:t>
            </a:r>
          </a:p>
        </p:txBody>
      </p:sp>
      <p:sp>
        <p:nvSpPr>
          <p:cNvPr id="11271" name="Text Box 5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71868" y="1289049"/>
            <a:ext cx="7318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hangingPunct="0">
              <a:spcBef>
                <a:spcPct val="50000"/>
              </a:spcBef>
              <a:buFont typeface="Arial"/>
            </a:pPr>
            <a:r>
              <a:rPr lang="en-US" altLang="en-US" sz="2400" i="1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en-US" sz="2400" baseline="-2500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itchFamily="2" charset="-122"/>
                <a:ea typeface="宋体" pitchFamily="2" charset="-122"/>
              </a:rPr>
              <a:t>1</a:t>
            </a:r>
          </a:p>
        </p:txBody>
      </p:sp>
      <p:cxnSp>
        <p:nvCxnSpPr>
          <p:cNvPr id="11272" name="Line 4"/>
          <p:cNvCxnSpPr/>
          <p:nvPr>
            <p:custDataLst>
              <p:tags r:id="rId7"/>
            </p:custDataLst>
          </p:nvPr>
        </p:nvCxnSpPr>
        <p:spPr>
          <a:xfrm>
            <a:off x="5262562" y="3494779"/>
            <a:ext cx="3532188" cy="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tailEnd type="stealth" w="lg" len="lg"/>
          </a:ln>
        </p:spPr>
      </p:cxnSp>
      <p:cxnSp>
        <p:nvCxnSpPr>
          <p:cNvPr id="11273" name="Line 5"/>
          <p:cNvCxnSpPr/>
          <p:nvPr>
            <p:custDataLst>
              <p:tags r:id="rId8"/>
            </p:custDataLst>
          </p:nvPr>
        </p:nvCxnSpPr>
        <p:spPr>
          <a:xfrm flipH="1" flipV="1">
            <a:off x="5284788" y="612701"/>
            <a:ext cx="0" cy="2882078"/>
          </a:xfrm>
          <a:prstGeom prst="line">
            <a:avLst/>
          </a:prstGeom>
          <a:noFill/>
          <a:ln w="41275">
            <a:solidFill>
              <a:schemeClr val="tx1"/>
            </a:solidFill>
            <a:miter lim="800000"/>
            <a:tailEnd type="stealth" w="lg" len="lg"/>
          </a:ln>
        </p:spPr>
      </p:cxnSp>
      <p:cxnSp>
        <p:nvCxnSpPr>
          <p:cNvPr id="11274" name="Line 6"/>
          <p:cNvCxnSpPr/>
          <p:nvPr>
            <p:custDataLst>
              <p:tags r:id="rId9"/>
            </p:custDataLst>
          </p:nvPr>
        </p:nvCxnSpPr>
        <p:spPr>
          <a:xfrm>
            <a:off x="5284788" y="3243333"/>
            <a:ext cx="2982912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275" name="Line 7"/>
          <p:cNvCxnSpPr/>
          <p:nvPr>
            <p:custDataLst>
              <p:tags r:id="rId10"/>
            </p:custDataLst>
          </p:nvPr>
        </p:nvCxnSpPr>
        <p:spPr>
          <a:xfrm>
            <a:off x="5284788" y="2990295"/>
            <a:ext cx="2982912" cy="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76" name="Line 8"/>
          <p:cNvCxnSpPr/>
          <p:nvPr>
            <p:custDataLst>
              <p:tags r:id="rId11"/>
            </p:custDataLst>
          </p:nvPr>
        </p:nvCxnSpPr>
        <p:spPr>
          <a:xfrm>
            <a:off x="5284788" y="2737259"/>
            <a:ext cx="2982912" cy="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77" name="Line 9"/>
          <p:cNvCxnSpPr/>
          <p:nvPr>
            <p:custDataLst>
              <p:tags r:id="rId12"/>
            </p:custDataLst>
          </p:nvPr>
        </p:nvCxnSpPr>
        <p:spPr>
          <a:xfrm>
            <a:off x="5284788" y="2458759"/>
            <a:ext cx="2976562" cy="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78" name="Line 10"/>
          <p:cNvCxnSpPr/>
          <p:nvPr>
            <p:custDataLst>
              <p:tags r:id="rId13"/>
            </p:custDataLst>
          </p:nvPr>
        </p:nvCxnSpPr>
        <p:spPr>
          <a:xfrm>
            <a:off x="5284788" y="2205721"/>
            <a:ext cx="2976562" cy="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79" name="Line 11"/>
          <p:cNvCxnSpPr/>
          <p:nvPr>
            <p:custDataLst>
              <p:tags r:id="rId14"/>
            </p:custDataLst>
          </p:nvPr>
        </p:nvCxnSpPr>
        <p:spPr>
          <a:xfrm>
            <a:off x="5284788" y="1927221"/>
            <a:ext cx="2982912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280" name="Line 12"/>
          <p:cNvCxnSpPr/>
          <p:nvPr>
            <p:custDataLst>
              <p:tags r:id="rId15"/>
            </p:custDataLst>
          </p:nvPr>
        </p:nvCxnSpPr>
        <p:spPr>
          <a:xfrm>
            <a:off x="5284788" y="1624850"/>
            <a:ext cx="2976562" cy="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81" name="Line 13"/>
          <p:cNvCxnSpPr/>
          <p:nvPr>
            <p:custDataLst>
              <p:tags r:id="rId16"/>
            </p:custDataLst>
          </p:nvPr>
        </p:nvCxnSpPr>
        <p:spPr>
          <a:xfrm>
            <a:off x="5284788" y="1346349"/>
            <a:ext cx="2982912" cy="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82" name="Line 14"/>
          <p:cNvCxnSpPr/>
          <p:nvPr>
            <p:custDataLst>
              <p:tags r:id="rId17"/>
            </p:custDataLst>
          </p:nvPr>
        </p:nvCxnSpPr>
        <p:spPr>
          <a:xfrm>
            <a:off x="5284788" y="1067849"/>
            <a:ext cx="2982912" cy="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83" name="Line 15"/>
          <p:cNvCxnSpPr/>
          <p:nvPr>
            <p:custDataLst>
              <p:tags r:id="rId18"/>
            </p:custDataLst>
          </p:nvPr>
        </p:nvCxnSpPr>
        <p:spPr>
          <a:xfrm flipH="1" flipV="1">
            <a:off x="5553075" y="1067849"/>
            <a:ext cx="0" cy="242693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84" name="Line 16"/>
          <p:cNvCxnSpPr/>
          <p:nvPr>
            <p:custDataLst>
              <p:tags r:id="rId19"/>
            </p:custDataLst>
          </p:nvPr>
        </p:nvCxnSpPr>
        <p:spPr>
          <a:xfrm flipH="1" flipV="1">
            <a:off x="5845175" y="1067849"/>
            <a:ext cx="0" cy="242693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85" name="Line 17"/>
          <p:cNvCxnSpPr/>
          <p:nvPr>
            <p:custDataLst>
              <p:tags r:id="rId20"/>
            </p:custDataLst>
          </p:nvPr>
        </p:nvCxnSpPr>
        <p:spPr>
          <a:xfrm flipH="1" flipV="1">
            <a:off x="6113462" y="1067848"/>
            <a:ext cx="0" cy="2401468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86" name="Line 18"/>
          <p:cNvCxnSpPr/>
          <p:nvPr>
            <p:custDataLst>
              <p:tags r:id="rId21"/>
            </p:custDataLst>
          </p:nvPr>
        </p:nvCxnSpPr>
        <p:spPr>
          <a:xfrm flipH="1" flipV="1">
            <a:off x="6383338" y="1067849"/>
            <a:ext cx="0" cy="242693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87" name="Line 19"/>
          <p:cNvCxnSpPr/>
          <p:nvPr>
            <p:custDataLst>
              <p:tags r:id="rId22"/>
            </p:custDataLst>
          </p:nvPr>
        </p:nvCxnSpPr>
        <p:spPr>
          <a:xfrm flipH="1" flipV="1">
            <a:off x="6651625" y="1067849"/>
            <a:ext cx="0" cy="242693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88" name="Line 20"/>
          <p:cNvCxnSpPr/>
          <p:nvPr>
            <p:custDataLst>
              <p:tags r:id="rId23"/>
            </p:custDataLst>
          </p:nvPr>
        </p:nvCxnSpPr>
        <p:spPr>
          <a:xfrm flipH="1" flipV="1">
            <a:off x="6921500" y="1067849"/>
            <a:ext cx="0" cy="2426930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89" name="Line 21"/>
          <p:cNvCxnSpPr/>
          <p:nvPr>
            <p:custDataLst>
              <p:tags r:id="rId24"/>
            </p:custDataLst>
          </p:nvPr>
        </p:nvCxnSpPr>
        <p:spPr>
          <a:xfrm flipH="1" flipV="1">
            <a:off x="7191375" y="1067848"/>
            <a:ext cx="0" cy="2401468"/>
          </a:xfrm>
          <a:prstGeom prst="line">
            <a:avLst/>
          </a:prstGeom>
          <a:noFill/>
          <a:ln w="19050">
            <a:solidFill>
              <a:schemeClr val="accent2"/>
            </a:solidFill>
            <a:miter lim="800000"/>
          </a:ln>
        </p:spPr>
      </p:cxnSp>
      <p:cxnSp>
        <p:nvCxnSpPr>
          <p:cNvPr id="11290" name="Line 22"/>
          <p:cNvCxnSpPr/>
          <p:nvPr>
            <p:custDataLst>
              <p:tags r:id="rId25"/>
            </p:custDataLst>
          </p:nvPr>
        </p:nvCxnSpPr>
        <p:spPr>
          <a:xfrm flipH="1" flipV="1">
            <a:off x="7464425" y="1078989"/>
            <a:ext cx="0" cy="240146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291" name="Line 23"/>
          <p:cNvCxnSpPr/>
          <p:nvPr>
            <p:custDataLst>
              <p:tags r:id="rId26"/>
            </p:custDataLst>
          </p:nvPr>
        </p:nvCxnSpPr>
        <p:spPr>
          <a:xfrm flipH="1" flipV="1">
            <a:off x="7751762" y="1067848"/>
            <a:ext cx="0" cy="240146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292" name="Line 24"/>
          <p:cNvCxnSpPr/>
          <p:nvPr>
            <p:custDataLst>
              <p:tags r:id="rId27"/>
            </p:custDataLst>
          </p:nvPr>
        </p:nvCxnSpPr>
        <p:spPr>
          <a:xfrm flipH="1" flipV="1">
            <a:off x="8020050" y="1067849"/>
            <a:ext cx="0" cy="242693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293" name="Line 25"/>
          <p:cNvCxnSpPr/>
          <p:nvPr>
            <p:custDataLst>
              <p:tags r:id="rId28"/>
            </p:custDataLst>
          </p:nvPr>
        </p:nvCxnSpPr>
        <p:spPr>
          <a:xfrm flipH="1" flipV="1">
            <a:off x="8267700" y="1067849"/>
            <a:ext cx="0" cy="242693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sp>
        <p:nvSpPr>
          <p:cNvPr id="11294" name="Text Box 26"/>
          <p:cNvSpPr/>
          <p:nvPr>
            <p:custDataLst>
              <p:tags r:id="rId29"/>
            </p:custDataLst>
          </p:nvPr>
        </p:nvSpPr>
        <p:spPr>
          <a:xfrm>
            <a:off x="7851775" y="3523425"/>
            <a:ext cx="8064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24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I/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A</a:t>
            </a:r>
          </a:p>
        </p:txBody>
      </p:sp>
      <p:sp>
        <p:nvSpPr>
          <p:cNvPr id="11295" name="Text Box 27"/>
          <p:cNvSpPr/>
          <p:nvPr>
            <p:custDataLst>
              <p:tags r:id="rId30"/>
            </p:custDataLst>
          </p:nvPr>
        </p:nvSpPr>
        <p:spPr>
          <a:xfrm>
            <a:off x="5381625" y="584054"/>
            <a:ext cx="8763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24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U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/V</a:t>
            </a:r>
          </a:p>
        </p:txBody>
      </p:sp>
      <p:sp>
        <p:nvSpPr>
          <p:cNvPr id="11296" name="Text Box 28"/>
          <p:cNvSpPr/>
          <p:nvPr>
            <p:custDataLst>
              <p:tags r:id="rId31"/>
            </p:custDataLst>
          </p:nvPr>
        </p:nvSpPr>
        <p:spPr>
          <a:xfrm>
            <a:off x="5019675" y="3388154"/>
            <a:ext cx="2476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0</a:t>
            </a:r>
          </a:p>
        </p:txBody>
      </p:sp>
      <p:cxnSp>
        <p:nvCxnSpPr>
          <p:cNvPr id="11297" name="Line 46"/>
          <p:cNvCxnSpPr/>
          <p:nvPr>
            <p:custDataLst>
              <p:tags r:id="rId32"/>
            </p:custDataLst>
          </p:nvPr>
        </p:nvCxnSpPr>
        <p:spPr>
          <a:xfrm flipV="1">
            <a:off x="6448426" y="1635990"/>
            <a:ext cx="1628775" cy="1098086"/>
          </a:xfrm>
          <a:prstGeom prst="line">
            <a:avLst/>
          </a:prstGeom>
          <a:noFill/>
          <a:ln w="38100">
            <a:solidFill>
              <a:srgbClr val="0000FF"/>
            </a:solidFill>
            <a:miter lim="800000"/>
          </a:ln>
        </p:spPr>
      </p:cxnSp>
      <p:cxnSp>
        <p:nvCxnSpPr>
          <p:cNvPr id="11298" name="Line 46"/>
          <p:cNvCxnSpPr/>
          <p:nvPr>
            <p:custDataLst>
              <p:tags r:id="rId33"/>
            </p:custDataLst>
          </p:nvPr>
        </p:nvCxnSpPr>
        <p:spPr>
          <a:xfrm flipV="1">
            <a:off x="6423025" y="2231185"/>
            <a:ext cx="1570038" cy="760703"/>
          </a:xfrm>
          <a:prstGeom prst="line">
            <a:avLst/>
          </a:prstGeom>
          <a:noFill/>
          <a:ln w="38100">
            <a:solidFill>
              <a:srgbClr val="00FF00"/>
            </a:solidFill>
            <a:miter lim="800000"/>
          </a:ln>
        </p:spPr>
      </p:cxnSp>
      <p:cxnSp>
        <p:nvCxnSpPr>
          <p:cNvPr id="11299" name="Line 46"/>
          <p:cNvCxnSpPr/>
          <p:nvPr>
            <p:custDataLst>
              <p:tags r:id="rId34"/>
            </p:custDataLst>
          </p:nvPr>
        </p:nvCxnSpPr>
        <p:spPr>
          <a:xfrm flipV="1">
            <a:off x="6276975" y="1199938"/>
            <a:ext cx="1200150" cy="1217444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</p:spPr>
      </p:cxnSp>
      <p:cxnSp>
        <p:nvCxnSpPr>
          <p:cNvPr id="11300" name="Line 46"/>
          <p:cNvCxnSpPr/>
          <p:nvPr>
            <p:custDataLst>
              <p:tags r:id="rId35"/>
            </p:custDataLst>
          </p:nvPr>
        </p:nvCxnSpPr>
        <p:spPr>
          <a:xfrm flipV="1">
            <a:off x="5305425" y="2420565"/>
            <a:ext cx="985838" cy="1016923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</p:spPr>
      </p:cxnSp>
      <p:cxnSp>
        <p:nvCxnSpPr>
          <p:cNvPr id="11301" name="Line 46"/>
          <p:cNvCxnSpPr/>
          <p:nvPr>
            <p:custDataLst>
              <p:tags r:id="rId36"/>
            </p:custDataLst>
          </p:nvPr>
        </p:nvCxnSpPr>
        <p:spPr>
          <a:xfrm flipV="1">
            <a:off x="5292725" y="2707023"/>
            <a:ext cx="1214438" cy="786166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miter lim="800000"/>
          </a:ln>
        </p:spPr>
      </p:cxnSp>
      <p:cxnSp>
        <p:nvCxnSpPr>
          <p:cNvPr id="11302" name="Line 46"/>
          <p:cNvCxnSpPr/>
          <p:nvPr>
            <p:custDataLst>
              <p:tags r:id="rId37"/>
            </p:custDataLst>
          </p:nvPr>
        </p:nvCxnSpPr>
        <p:spPr>
          <a:xfrm flipV="1">
            <a:off x="5321300" y="3036447"/>
            <a:ext cx="1071562" cy="428095"/>
          </a:xfrm>
          <a:prstGeom prst="line">
            <a:avLst/>
          </a:prstGeom>
          <a:noFill/>
          <a:ln w="38100">
            <a:solidFill>
              <a:srgbClr val="00FF00"/>
            </a:solidFill>
            <a:prstDash val="dash"/>
            <a:miter lim="800000"/>
          </a:ln>
        </p:spPr>
      </p:cxnSp>
      <p:sp>
        <p:nvSpPr>
          <p:cNvPr id="11303" name="Text Box 56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4714876" y="1647123"/>
            <a:ext cx="7318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hangingPunct="0">
              <a:spcBef>
                <a:spcPct val="50000"/>
              </a:spcBef>
              <a:buFont typeface="Arial"/>
            </a:pPr>
            <a:r>
              <a:rPr lang="en-US" altLang="en-US" sz="2400" i="1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en-US" sz="2400" baseline="-2500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itchFamily="2" charset="-122"/>
                <a:ea typeface="宋体" pitchFamily="2" charset="-122"/>
              </a:rPr>
              <a:t>2</a:t>
            </a:r>
          </a:p>
        </p:txBody>
      </p:sp>
      <p:sp>
        <p:nvSpPr>
          <p:cNvPr id="11304" name="Text Box 56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4929190" y="2578116"/>
            <a:ext cx="7318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hangingPunct="0">
              <a:spcBef>
                <a:spcPct val="50000"/>
              </a:spcBef>
              <a:buFont typeface="Arial"/>
            </a:pPr>
            <a:r>
              <a:rPr lang="en-US" altLang="en-US" sz="2400" i="1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en-US" sz="2400" baseline="-2500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itchFamily="2" charset="-122"/>
                <a:ea typeface="宋体" pitchFamily="2" charset="-122"/>
              </a:rPr>
              <a:t>3</a:t>
            </a:r>
          </a:p>
        </p:txBody>
      </p:sp>
      <p:cxnSp>
        <p:nvCxnSpPr>
          <p:cNvPr id="11305" name="Line 7"/>
          <p:cNvCxnSpPr/>
          <p:nvPr>
            <p:custDataLst>
              <p:tags r:id="rId40"/>
            </p:custDataLst>
          </p:nvPr>
        </p:nvCxnSpPr>
        <p:spPr>
          <a:xfrm>
            <a:off x="5284788" y="2990295"/>
            <a:ext cx="2982912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06" name="Line 8"/>
          <p:cNvCxnSpPr/>
          <p:nvPr>
            <p:custDataLst>
              <p:tags r:id="rId41"/>
            </p:custDataLst>
          </p:nvPr>
        </p:nvCxnSpPr>
        <p:spPr>
          <a:xfrm>
            <a:off x="5284788" y="2737259"/>
            <a:ext cx="2982912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07" name="Line 9"/>
          <p:cNvCxnSpPr/>
          <p:nvPr>
            <p:custDataLst>
              <p:tags r:id="rId42"/>
            </p:custDataLst>
          </p:nvPr>
        </p:nvCxnSpPr>
        <p:spPr>
          <a:xfrm>
            <a:off x="5284788" y="2458759"/>
            <a:ext cx="2976562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08" name="Line 10"/>
          <p:cNvCxnSpPr/>
          <p:nvPr>
            <p:custDataLst>
              <p:tags r:id="rId43"/>
            </p:custDataLst>
          </p:nvPr>
        </p:nvCxnSpPr>
        <p:spPr>
          <a:xfrm>
            <a:off x="5284788" y="2205721"/>
            <a:ext cx="2976562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09" name="Line 12"/>
          <p:cNvCxnSpPr/>
          <p:nvPr>
            <p:custDataLst>
              <p:tags r:id="rId44"/>
            </p:custDataLst>
          </p:nvPr>
        </p:nvCxnSpPr>
        <p:spPr>
          <a:xfrm>
            <a:off x="5284788" y="1624850"/>
            <a:ext cx="2976562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10" name="Line 13"/>
          <p:cNvCxnSpPr/>
          <p:nvPr>
            <p:custDataLst>
              <p:tags r:id="rId45"/>
            </p:custDataLst>
          </p:nvPr>
        </p:nvCxnSpPr>
        <p:spPr>
          <a:xfrm>
            <a:off x="5284788" y="1346349"/>
            <a:ext cx="2982912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11" name="Line 14"/>
          <p:cNvCxnSpPr/>
          <p:nvPr>
            <p:custDataLst>
              <p:tags r:id="rId46"/>
            </p:custDataLst>
          </p:nvPr>
        </p:nvCxnSpPr>
        <p:spPr>
          <a:xfrm>
            <a:off x="5284788" y="1067849"/>
            <a:ext cx="2982912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12" name="Line 15"/>
          <p:cNvCxnSpPr/>
          <p:nvPr>
            <p:custDataLst>
              <p:tags r:id="rId47"/>
            </p:custDataLst>
          </p:nvPr>
        </p:nvCxnSpPr>
        <p:spPr>
          <a:xfrm flipH="1" flipV="1">
            <a:off x="5553075" y="1067849"/>
            <a:ext cx="0" cy="242693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13" name="Line 16"/>
          <p:cNvCxnSpPr/>
          <p:nvPr>
            <p:custDataLst>
              <p:tags r:id="rId48"/>
            </p:custDataLst>
          </p:nvPr>
        </p:nvCxnSpPr>
        <p:spPr>
          <a:xfrm flipH="1" flipV="1">
            <a:off x="5845175" y="1067849"/>
            <a:ext cx="0" cy="242693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14" name="Line 17"/>
          <p:cNvCxnSpPr/>
          <p:nvPr>
            <p:custDataLst>
              <p:tags r:id="rId49"/>
            </p:custDataLst>
          </p:nvPr>
        </p:nvCxnSpPr>
        <p:spPr>
          <a:xfrm flipH="1" flipV="1">
            <a:off x="6113462" y="1067848"/>
            <a:ext cx="0" cy="240146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15" name="Line 18"/>
          <p:cNvCxnSpPr/>
          <p:nvPr>
            <p:custDataLst>
              <p:tags r:id="rId50"/>
            </p:custDataLst>
          </p:nvPr>
        </p:nvCxnSpPr>
        <p:spPr>
          <a:xfrm flipH="1" flipV="1">
            <a:off x="6383338" y="1067849"/>
            <a:ext cx="0" cy="242693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16" name="Line 19"/>
          <p:cNvCxnSpPr/>
          <p:nvPr>
            <p:custDataLst>
              <p:tags r:id="rId51"/>
            </p:custDataLst>
          </p:nvPr>
        </p:nvCxnSpPr>
        <p:spPr>
          <a:xfrm flipH="1" flipV="1">
            <a:off x="6651625" y="1067849"/>
            <a:ext cx="0" cy="242693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17" name="Line 20"/>
          <p:cNvCxnSpPr/>
          <p:nvPr>
            <p:custDataLst>
              <p:tags r:id="rId52"/>
            </p:custDataLst>
          </p:nvPr>
        </p:nvCxnSpPr>
        <p:spPr>
          <a:xfrm flipH="1" flipV="1">
            <a:off x="6921500" y="1067849"/>
            <a:ext cx="0" cy="242693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cxnSp>
        <p:nvCxnSpPr>
          <p:cNvPr id="11318" name="Line 21"/>
          <p:cNvCxnSpPr/>
          <p:nvPr>
            <p:custDataLst>
              <p:tags r:id="rId53"/>
            </p:custDataLst>
          </p:nvPr>
        </p:nvCxnSpPr>
        <p:spPr>
          <a:xfrm flipH="1" flipV="1">
            <a:off x="7191375" y="1067848"/>
            <a:ext cx="0" cy="240146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sp>
        <p:nvSpPr>
          <p:cNvPr id="11319" name="Text Box 27"/>
          <p:cNvSpPr/>
          <p:nvPr>
            <p:custDataLst>
              <p:tags r:id="rId54"/>
            </p:custDataLst>
          </p:nvPr>
        </p:nvSpPr>
        <p:spPr>
          <a:xfrm>
            <a:off x="5381625" y="584054"/>
            <a:ext cx="8763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24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U</a:t>
            </a: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/V</a:t>
            </a:r>
          </a:p>
        </p:txBody>
      </p:sp>
      <p:pic>
        <p:nvPicPr>
          <p:cNvPr id="11320" name="图片 2097154"/>
          <p:cNvPicPr/>
          <p:nvPr>
            <p:custDataLst>
              <p:tags r:id="rId55"/>
            </p:custDataLst>
          </p:nvPr>
        </p:nvPicPr>
        <p:blipFill>
          <a:blip r:embed="rId58"/>
          <a:stretch>
            <a:fillRect/>
          </a:stretch>
        </p:blipFill>
        <p:spPr>
          <a:xfrm>
            <a:off x="8407400" y="4794978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321" name="矩形 11320"/>
          <p:cNvSpPr/>
          <p:nvPr>
            <p:custDataLst>
              <p:tags r:id="rId56"/>
            </p:custDataLst>
          </p:nvPr>
        </p:nvSpPr>
        <p:spPr>
          <a:xfrm>
            <a:off x="796926" y="3384971"/>
            <a:ext cx="43275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定值电阻的大小关系：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&gt;R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&gt;R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endParaRPr lang="zh-CN" altLang="en-US" sz="2400" b="1" baseline="-2500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6129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19" dur="500" fill="hold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24" dur="500" fill="hold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29" dur="500" fill="hold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34" dur="500" fill="hold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39" dur="500" fill="hold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44" dur="500" fill="hold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49" dur="500" fill="hold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54" dur="500" fill="hold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59" dur="500" fill="hold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0" dur="500" fill="hold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0" grpId="0"/>
      <p:bldP spid="11271" grpId="0"/>
      <p:bldP spid="11297" grpId="0" animBg="1"/>
      <p:bldP spid="11298" grpId="0" animBg="1"/>
      <p:bldP spid="11299" grpId="0" animBg="1"/>
      <p:bldP spid="11300" grpId="0" animBg="1"/>
      <p:bldP spid="11301" grpId="0" animBg="1"/>
      <p:bldP spid="11302" grpId="0" animBg="1"/>
      <p:bldP spid="11303" grpId="0"/>
      <p:bldP spid="11304" grpId="0"/>
      <p:bldP spid="113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2289"/>
          <p:cNvSpPr/>
          <p:nvPr>
            <p:custDataLst>
              <p:tags r:id="rId1"/>
            </p:custDataLst>
          </p:nvPr>
        </p:nvSpPr>
        <p:spPr>
          <a:xfrm>
            <a:off x="976312" y="318286"/>
            <a:ext cx="23288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 b="1">
                <a:ea typeface="宋体" pitchFamily="2" charset="-122"/>
              </a:rPr>
              <a:t>测小灯泡的电阻</a:t>
            </a:r>
          </a:p>
        </p:txBody>
      </p:sp>
      <p:pic>
        <p:nvPicPr>
          <p:cNvPr id="12291" name="Picture 5" descr="H:\2\人教教参资源\九\图\小灯泡.JPG"/>
          <p:cNvPicPr/>
          <p:nvPr>
            <p:custDataLst>
              <p:tags r:id="rId2"/>
            </p:custDataLst>
          </p:nvPr>
        </p:nvPicPr>
        <p:blipFill>
          <a:blip r:embed="rId4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1851" y="2383961"/>
            <a:ext cx="1152525" cy="806854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  <p:pic>
        <p:nvPicPr>
          <p:cNvPr id="12292" name="Picture 5" descr="无标题"/>
          <p:cNvPicPr/>
          <p:nvPr>
            <p:custDataLst>
              <p:tags r:id="rId3"/>
            </p:custDataLst>
          </p:nvPr>
        </p:nvPicPr>
        <p:blipFill>
          <a:blip r:embed="rId4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0750" y="2496954"/>
            <a:ext cx="1550988" cy="747972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  <p:pic>
        <p:nvPicPr>
          <p:cNvPr id="12293" name="Picture 3" descr="H:\2\人教教参资源\九\图\铡刀开关.JPG"/>
          <p:cNvPicPr/>
          <p:nvPr>
            <p:custDataLst>
              <p:tags r:id="rId4"/>
            </p:custDataLst>
          </p:nvPr>
        </p:nvPicPr>
        <p:blipFill>
          <a:blip r:embed="rId4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3451" y="1129915"/>
            <a:ext cx="962025" cy="615883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  <p:pic>
        <p:nvPicPr>
          <p:cNvPr id="12294" name="Picture 6" descr="H:\2\人教教参资源\九\图\电流表.JPG"/>
          <p:cNvPicPr/>
          <p:nvPr>
            <p:custDataLst>
              <p:tags r:id="rId5"/>
            </p:custDataLst>
          </p:nvPr>
        </p:nvPicPr>
        <p:blipFill>
          <a:blip r:embed="rId5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1038" y="2229594"/>
            <a:ext cx="895350" cy="1059892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  <p:pic>
        <p:nvPicPr>
          <p:cNvPr id="12295" name="Picture 7" descr="H:\2\人教教参资源\九\图\电压表.JPG"/>
          <p:cNvPicPr/>
          <p:nvPr>
            <p:custDataLst>
              <p:tags r:id="rId6"/>
            </p:custDataLst>
          </p:nvPr>
        </p:nvPicPr>
        <p:blipFill>
          <a:blip r:embed="rId5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2325" y="3501145"/>
            <a:ext cx="1077912" cy="1098086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  <p:pic>
        <p:nvPicPr>
          <p:cNvPr id="12296" name="Picture 14" descr="H:\2\人教教参资源\九\图\蓄电池.jpg"/>
          <p:cNvPicPr/>
          <p:nvPr>
            <p:custDataLst>
              <p:tags r:id="rId7"/>
            </p:custDataLst>
          </p:nvPr>
        </p:nvPicPr>
        <p:blipFill>
          <a:blip r:embed="rId5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5625" y="884835"/>
            <a:ext cx="1427162" cy="1231766"/>
          </a:xfrm>
          <a:prstGeom prst="rect">
            <a:avLst/>
          </a:prstGeom>
          <a:noFill/>
          <a:ln>
            <a:noFill/>
            <a:miter lim="800000"/>
          </a:ln>
          <a:effectLst/>
        </p:spPr>
      </p:pic>
      <p:grpSp>
        <p:nvGrpSpPr>
          <p:cNvPr id="12297" name="Group 21"/>
          <p:cNvGrpSpPr/>
          <p:nvPr>
            <p:custDataLst>
              <p:tags r:id="rId8"/>
            </p:custDataLst>
          </p:nvPr>
        </p:nvGrpSpPr>
        <p:grpSpPr>
          <a:xfrm>
            <a:off x="985838" y="1421147"/>
            <a:ext cx="2970212" cy="2535148"/>
            <a:chOff x="0" y="0"/>
            <a:chExt cx="1871" cy="1593"/>
          </a:xfrm>
        </p:grpSpPr>
        <p:sp>
          <p:nvSpPr>
            <p:cNvPr id="12298" name="Rectangle 22"/>
            <p:cNvSpPr/>
            <p:nvPr>
              <p:custDataLst>
                <p:tags r:id="rId18"/>
              </p:custDataLst>
            </p:nvPr>
          </p:nvSpPr>
          <p:spPr>
            <a:xfrm>
              <a:off x="151" y="153"/>
              <a:ext cx="1585" cy="81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 anchorCtr="0"/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1pPr>
              <a:lvl2pPr marL="782638" indent="-325438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2pPr>
              <a:lvl3pPr marL="1219200" indent="-304800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3pPr>
              <a:lvl4pPr marL="1736725" indent="-365125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4pPr>
              <a:lvl5pPr marL="2193925" indent="-365125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grpSp>
          <p:nvGrpSpPr>
            <p:cNvPr id="12299" name="Group 23"/>
            <p:cNvGrpSpPr/>
            <p:nvPr>
              <p:custDataLst>
                <p:tags r:id="rId19"/>
              </p:custDataLst>
            </p:nvPr>
          </p:nvGrpSpPr>
          <p:grpSpPr>
            <a:xfrm>
              <a:off x="679" y="0"/>
              <a:ext cx="75" cy="305"/>
              <a:chOff x="0" y="0"/>
              <a:chExt cx="85" cy="340"/>
            </a:xfrm>
          </p:grpSpPr>
          <p:sp>
            <p:nvSpPr>
              <p:cNvPr id="12300" name="Rectangle 19"/>
              <p:cNvSpPr/>
              <p:nvPr>
                <p:custDataLst>
                  <p:tags r:id="rId43"/>
                </p:custDataLst>
              </p:nvPr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miter lim="800000"/>
              </a:ln>
              <a:effectLst/>
            </p:spPr>
            <p:txBody>
              <a:bodyPr wrap="none" anchor="ctr" anchorCtr="0"/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1pPr>
                <a:lvl2pPr marL="782638" indent="-325438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2pPr>
                <a:lvl3pPr marL="1219200" indent="-3048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3pPr>
                <a:lvl4pPr marL="17367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4pPr>
                <a:lvl5pPr marL="21939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cxnSp>
            <p:nvCxnSpPr>
              <p:cNvPr id="12301" name="Line 20"/>
              <p:cNvCxnSpPr/>
              <p:nvPr>
                <p:custDataLst>
                  <p:tags r:id="rId44"/>
                </p:custDataLst>
              </p:nvPr>
            </p:nvCxnSpPr>
            <p:spPr>
              <a:xfrm flipH="1"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ffectLst/>
            </p:spPr>
          </p:cxnSp>
          <p:cxnSp>
            <p:nvCxnSpPr>
              <p:cNvPr id="12302" name="Line 21"/>
              <p:cNvCxnSpPr/>
              <p:nvPr>
                <p:custDataLst>
                  <p:tags r:id="rId45"/>
                </p:custDataLst>
              </p:nvPr>
            </p:nvCxnSpPr>
            <p:spPr>
              <a:xfrm flipH="1"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  <a:effectLst/>
            </p:spPr>
          </p:cxnSp>
        </p:grpSp>
        <p:grpSp>
          <p:nvGrpSpPr>
            <p:cNvPr id="12303" name="Group 27"/>
            <p:cNvGrpSpPr/>
            <p:nvPr>
              <p:custDataLst>
                <p:tags r:id="rId20"/>
              </p:custDataLst>
            </p:nvPr>
          </p:nvGrpSpPr>
          <p:grpSpPr>
            <a:xfrm>
              <a:off x="1258" y="76"/>
              <a:ext cx="252" cy="153"/>
              <a:chOff x="0" y="0"/>
              <a:chExt cx="256" cy="142"/>
            </a:xfrm>
          </p:grpSpPr>
          <p:sp>
            <p:nvSpPr>
              <p:cNvPr id="12304" name="Rectangle 15"/>
              <p:cNvSpPr/>
              <p:nvPr>
                <p:custDataLst>
                  <p:tags r:id="rId40"/>
                </p:custDataLst>
              </p:nvPr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miter lim="800000"/>
              </a:ln>
              <a:effectLst/>
            </p:spPr>
            <p:txBody>
              <a:bodyPr wrap="none" anchor="ctr" anchorCtr="0"/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1pPr>
                <a:lvl2pPr marL="782638" indent="-325438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2pPr>
                <a:lvl3pPr marL="1219200" indent="-3048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3pPr>
                <a:lvl4pPr marL="17367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4pPr>
                <a:lvl5pPr marL="21939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cxnSp>
            <p:nvCxnSpPr>
              <p:cNvPr id="12305" name="Line 16"/>
              <p:cNvCxnSpPr/>
              <p:nvPr>
                <p:custDataLst>
                  <p:tags r:id="rId41"/>
                </p:custDataLst>
              </p:nvPr>
            </p:nvCxnSpPr>
            <p:spPr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ffectLst/>
            </p:spPr>
          </p:cxnSp>
          <p:sp>
            <p:nvSpPr>
              <p:cNvPr id="12306" name="Oval 17"/>
              <p:cNvSpPr/>
              <p:nvPr>
                <p:custDataLst>
                  <p:tags r:id="rId42"/>
                </p:custDataLst>
              </p:nvPr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 anchorCtr="0"/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1pPr>
                <a:lvl2pPr marL="782638" indent="-325438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2pPr>
                <a:lvl3pPr marL="1219200" indent="-3048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3pPr>
                <a:lvl4pPr marL="17367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4pPr>
                <a:lvl5pPr marL="21939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grpSp>
          <p:nvGrpSpPr>
            <p:cNvPr id="12307" name="Group 31"/>
            <p:cNvGrpSpPr/>
            <p:nvPr>
              <p:custDataLst>
                <p:tags r:id="rId21"/>
              </p:custDataLst>
            </p:nvPr>
          </p:nvGrpSpPr>
          <p:grpSpPr>
            <a:xfrm>
              <a:off x="1301" y="728"/>
              <a:ext cx="570" cy="296"/>
              <a:chOff x="0" y="0"/>
              <a:chExt cx="726" cy="363"/>
            </a:xfrm>
          </p:grpSpPr>
          <p:sp>
            <p:nvSpPr>
              <p:cNvPr id="12308" name="Rectangle 181"/>
              <p:cNvSpPr/>
              <p:nvPr>
                <p:custDataLst>
                  <p:tags r:id="rId36"/>
                </p:custDataLst>
              </p:nvPr>
            </p:nvSpPr>
            <p:spPr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  <a:miter lim="800000"/>
              </a:ln>
              <a:effectLst/>
            </p:spPr>
            <p:txBody>
              <a:bodyPr wrap="none" anchor="ctr" anchorCtr="0"/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1pPr>
                <a:lvl2pPr marL="782638" indent="-325438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2pPr>
                <a:lvl3pPr marL="1219200" indent="-3048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3pPr>
                <a:lvl4pPr marL="17367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4pPr>
                <a:lvl5pPr marL="21939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cxnSp>
            <p:nvCxnSpPr>
              <p:cNvPr id="12309" name="Line 182"/>
              <p:cNvCxnSpPr/>
              <p:nvPr>
                <p:custDataLst>
                  <p:tags r:id="rId37"/>
                </p:custDataLst>
              </p:nvPr>
            </p:nvCxnSpPr>
            <p:spPr>
              <a:xfrm>
                <a:off x="227" y="0"/>
                <a:ext cx="31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ffectLst/>
            </p:spPr>
          </p:cxnSp>
          <p:cxnSp>
            <p:nvCxnSpPr>
              <p:cNvPr id="12310" name="Line 183"/>
              <p:cNvCxnSpPr/>
              <p:nvPr>
                <p:custDataLst>
                  <p:tags r:id="rId38"/>
                </p:custDataLst>
              </p:nvPr>
            </p:nvCxnSpPr>
            <p:spPr>
              <a:xfrm flipH="1">
                <a:off x="227" y="0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tailEnd type="triangle" len="lg"/>
              </a:ln>
              <a:effectLst/>
            </p:spPr>
          </p:cxnSp>
          <p:sp>
            <p:nvSpPr>
              <p:cNvPr id="12311" name="Rectangle 184"/>
              <p:cNvSpPr/>
              <p:nvPr>
                <p:custDataLst>
                  <p:tags r:id="rId39"/>
                </p:custDataLst>
              </p:nvPr>
            </p:nvSpPr>
            <p:spPr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 anchorCtr="0"/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1pPr>
                <a:lvl2pPr marL="782638" indent="-325438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2pPr>
                <a:lvl3pPr marL="1219200" indent="-3048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3pPr>
                <a:lvl4pPr marL="17367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4pPr>
                <a:lvl5pPr marL="21939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grpSp>
          <p:nvGrpSpPr>
            <p:cNvPr id="12312" name="Group 36"/>
            <p:cNvGrpSpPr/>
            <p:nvPr>
              <p:custDataLst>
                <p:tags r:id="rId22"/>
              </p:custDataLst>
            </p:nvPr>
          </p:nvGrpSpPr>
          <p:grpSpPr>
            <a:xfrm>
              <a:off x="0" y="296"/>
              <a:ext cx="272" cy="323"/>
              <a:chOff x="0" y="0"/>
              <a:chExt cx="284" cy="340"/>
            </a:xfrm>
          </p:grpSpPr>
          <p:sp>
            <p:nvSpPr>
              <p:cNvPr id="12313" name="Oval 197"/>
              <p:cNvSpPr/>
              <p:nvPr>
                <p:custDataLst>
                  <p:tags r:id="rId34"/>
                </p:custDataLst>
              </p:nvPr>
            </p:nvSpPr>
            <p:spPr>
              <a:xfrm>
                <a:off x="0" y="57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 anchorCtr="0"/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1pPr>
                <a:lvl2pPr marL="782638" indent="-325438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2pPr>
                <a:lvl3pPr marL="1219200" indent="-3048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3pPr>
                <a:lvl4pPr marL="17367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4pPr>
                <a:lvl5pPr marL="21939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2314" name="Text Box 198"/>
              <p:cNvSpPr/>
              <p:nvPr>
                <p:custDataLst>
                  <p:tags r:id="rId35"/>
                </p:custDataLst>
              </p:nvPr>
            </p:nvSpPr>
            <p:spPr>
              <a:xfrm>
                <a:off x="0" y="0"/>
                <a:ext cx="260" cy="303"/>
              </a:xfrm>
              <a:prstGeom prst="rect">
                <a:avLst/>
              </a:prstGeom>
              <a:noFill/>
              <a:ln>
                <a:noFill/>
                <a:miter lim="800000"/>
              </a:ln>
              <a:effectLst/>
            </p:spPr>
            <p:txBody>
              <a:bodyPr>
                <a:sp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1pPr>
                <a:lvl2pPr marL="782638" indent="-325438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2pPr>
                <a:lvl3pPr marL="1219200" indent="-3048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3pPr>
                <a:lvl4pPr marL="17367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4pPr>
                <a:lvl5pPr marL="21939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en-US" altLang="en-US" sz="2400" b="1">
                    <a:solidFill>
                      <a:srgbClr val="000000"/>
                    </a:solidFill>
                    <a:latin typeface="宋体" pitchFamily="2" charset="-122"/>
                    <a:ea typeface="宋体" pitchFamily="2" charset="-122"/>
                  </a:rPr>
                  <a:t>A</a:t>
                </a:r>
              </a:p>
            </p:txBody>
          </p:sp>
        </p:grpSp>
        <p:grpSp>
          <p:nvGrpSpPr>
            <p:cNvPr id="12315" name="Group 39"/>
            <p:cNvGrpSpPr/>
            <p:nvPr>
              <p:custDataLst>
                <p:tags r:id="rId23"/>
              </p:custDataLst>
            </p:nvPr>
          </p:nvGrpSpPr>
          <p:grpSpPr>
            <a:xfrm flipV="1">
              <a:off x="151" y="967"/>
              <a:ext cx="931" cy="483"/>
              <a:chOff x="0" y="0"/>
              <a:chExt cx="1049" cy="538"/>
            </a:xfrm>
          </p:grpSpPr>
          <p:cxnSp>
            <p:nvCxnSpPr>
              <p:cNvPr id="12316" name="Line 7"/>
              <p:cNvCxnSpPr/>
              <p:nvPr>
                <p:custDataLst>
                  <p:tags r:id="rId31"/>
                </p:custDataLst>
              </p:nvPr>
            </p:nvCxnSpPr>
            <p:spPr>
              <a:xfrm>
                <a:off x="0" y="0"/>
                <a:ext cx="104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ffectLst/>
            </p:spPr>
          </p:cxnSp>
          <p:cxnSp>
            <p:nvCxnSpPr>
              <p:cNvPr id="12317" name="Line 8"/>
              <p:cNvCxnSpPr/>
              <p:nvPr>
                <p:custDataLst>
                  <p:tags r:id="rId32"/>
                </p:custDataLst>
              </p:nvPr>
            </p:nvCxnSpPr>
            <p:spPr>
              <a:xfrm flipH="1">
                <a:off x="0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tailEnd type="oval"/>
              </a:ln>
              <a:effectLst/>
            </p:spPr>
          </p:cxnSp>
          <p:cxnSp>
            <p:nvCxnSpPr>
              <p:cNvPr id="12318" name="Line 9"/>
              <p:cNvCxnSpPr/>
              <p:nvPr>
                <p:custDataLst>
                  <p:tags r:id="rId33"/>
                </p:custDataLst>
              </p:nvPr>
            </p:nvCxnSpPr>
            <p:spPr>
              <a:xfrm flipH="1">
                <a:off x="1049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tailEnd type="oval"/>
              </a:ln>
              <a:effectLst/>
            </p:spPr>
          </p:cxnSp>
        </p:grpSp>
        <p:grpSp>
          <p:nvGrpSpPr>
            <p:cNvPr id="12319" name="Group 43"/>
            <p:cNvGrpSpPr/>
            <p:nvPr>
              <p:custDataLst>
                <p:tags r:id="rId24"/>
              </p:custDataLst>
            </p:nvPr>
          </p:nvGrpSpPr>
          <p:grpSpPr>
            <a:xfrm>
              <a:off x="488" y="1305"/>
              <a:ext cx="271" cy="288"/>
              <a:chOff x="0" y="0"/>
              <a:chExt cx="284" cy="303"/>
            </a:xfrm>
          </p:grpSpPr>
          <p:sp>
            <p:nvSpPr>
              <p:cNvPr id="12320" name="Oval 190"/>
              <p:cNvSpPr/>
              <p:nvPr>
                <p:custDataLst>
                  <p:tags r:id="rId29"/>
                </p:custDataLst>
              </p:nvPr>
            </p:nvSpPr>
            <p:spPr>
              <a:xfrm>
                <a:off x="0" y="16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  <a:effectLst/>
            </p:spPr>
            <p:txBody>
              <a:bodyPr wrap="none" anchor="ctr" anchorCtr="0"/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1pPr>
                <a:lvl2pPr marL="782638" indent="-325438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2pPr>
                <a:lvl3pPr marL="1219200" indent="-3048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3pPr>
                <a:lvl4pPr marL="17367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4pPr>
                <a:lvl5pPr marL="21939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2321" name="Text Box 191"/>
              <p:cNvSpPr/>
              <p:nvPr>
                <p:custDataLst>
                  <p:tags r:id="rId30"/>
                </p:custDataLst>
              </p:nvPr>
            </p:nvSpPr>
            <p:spPr>
              <a:xfrm>
                <a:off x="0" y="0"/>
                <a:ext cx="260" cy="303"/>
              </a:xfrm>
              <a:prstGeom prst="rect">
                <a:avLst/>
              </a:prstGeom>
              <a:noFill/>
              <a:ln>
                <a:noFill/>
                <a:miter lim="800000"/>
              </a:ln>
              <a:effectLst/>
            </p:spPr>
            <p:txBody>
              <a:bodyPr>
                <a:spAutoFit/>
              </a:bodyPr>
              <a:lstStyle>
                <a:lvl1pPr marL="342900" indent="-3429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1pPr>
                <a:lvl2pPr marL="782638" indent="-325438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2pPr>
                <a:lvl3pPr marL="1219200" indent="-304800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3pPr>
                <a:lvl4pPr marL="17367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4pPr>
                <a:lvl5pPr marL="2193925" indent="-365125" algn="l" defTabSz="914400" rtl="0" eaLnBrk="0" fontAlgn="base" hangingPunct="0">
                  <a:lnSpc>
                    <a:spcPct val="100000"/>
                  </a:lnSpc>
                  <a:spcBef>
                    <a:spcPts val="7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en-US" altLang="zh-CN" sz="3200" b="0" i="0" u="none" baseline="0">
                    <a:solidFill>
                      <a:schemeClr val="tx1"/>
                    </a:solidFill>
                    <a:latin typeface="Arial" pitchFamily="34" charset="0"/>
                    <a:ea typeface="Arial" pitchFamily="34" charset="0"/>
                    <a:sym typeface="Arial" pitchFamily="34" charset="0"/>
                  </a:defRPr>
                </a:lvl5pPr>
              </a:lstStyle>
              <a:p>
                <a:pPr marL="0" lvl="0" indent="0" eaLnBrk="1" hangingPunct="1">
                  <a:spcBef>
                    <a:spcPct val="50000"/>
                  </a:spcBef>
                  <a:buNone/>
                </a:pPr>
                <a:r>
                  <a:rPr lang="en-US" altLang="en-US" sz="2400" b="1">
                    <a:solidFill>
                      <a:srgbClr val="000000"/>
                    </a:solidFill>
                    <a:latin typeface="宋体" pitchFamily="2" charset="-122"/>
                    <a:ea typeface="宋体" pitchFamily="2" charset="-122"/>
                  </a:rPr>
                  <a:t>V</a:t>
                </a:r>
              </a:p>
            </p:txBody>
          </p:sp>
        </p:grpSp>
        <p:sp>
          <p:nvSpPr>
            <p:cNvPr id="12322" name="Text Box 4"/>
            <p:cNvSpPr/>
            <p:nvPr>
              <p:custDataLst>
                <p:tags r:id="rId25"/>
              </p:custDataLst>
            </p:nvPr>
          </p:nvSpPr>
          <p:spPr>
            <a:xfrm>
              <a:off x="500" y="536"/>
              <a:ext cx="327" cy="288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1pPr>
              <a:lvl2pPr marL="782638" indent="-325438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2pPr>
              <a:lvl3pPr marL="1219200" indent="-304800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3pPr>
              <a:lvl4pPr marL="1736725" indent="-365125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4pPr>
              <a:lvl5pPr marL="2193925" indent="-365125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en-US" sz="2400" b="1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L</a:t>
              </a:r>
            </a:p>
          </p:txBody>
        </p:sp>
        <p:sp>
          <p:nvSpPr>
            <p:cNvPr id="12323" name="Text Box 4"/>
            <p:cNvSpPr/>
            <p:nvPr>
              <p:custDataLst>
                <p:tags r:id="rId26"/>
              </p:custDataLst>
            </p:nvPr>
          </p:nvSpPr>
          <p:spPr>
            <a:xfrm>
              <a:off x="1361" y="1067"/>
              <a:ext cx="231" cy="230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1pPr>
              <a:lvl2pPr marL="782638" indent="-325438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2pPr>
              <a:lvl3pPr marL="1219200" indent="-304800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3pPr>
              <a:lvl4pPr marL="1736725" indent="-365125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4pPr>
              <a:lvl5pPr marL="2193925" indent="-365125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en-US" sz="2400" b="1" i="1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R</a:t>
              </a:r>
            </a:p>
          </p:txBody>
        </p:sp>
        <p:sp>
          <p:nvSpPr>
            <p:cNvPr id="12324" name="Text Box 116"/>
            <p:cNvSpPr/>
            <p:nvPr>
              <p:custDataLst>
                <p:tags r:id="rId27"/>
              </p:custDataLst>
            </p:nvPr>
          </p:nvSpPr>
          <p:spPr>
            <a:xfrm>
              <a:off x="1301" y="189"/>
              <a:ext cx="216" cy="230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1pPr>
              <a:lvl2pPr marL="782638" indent="-325438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2pPr>
              <a:lvl3pPr marL="1219200" indent="-304800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3pPr>
              <a:lvl4pPr marL="1736725" indent="-365125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4pPr>
              <a:lvl5pPr marL="2193925" indent="-365125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en-US" sz="2400" b="1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S</a:t>
              </a:r>
              <a:endParaRPr lang="en-US" altLang="en-US" sz="2400" b="1" baseline="-2500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2325" name="AutoShape 49"/>
            <p:cNvSpPr/>
            <p:nvPr>
              <p:custDataLst>
                <p:tags r:id="rId28"/>
              </p:custDataLst>
            </p:nvPr>
          </p:nvSpPr>
          <p:spPr>
            <a:xfrm>
              <a:off x="477" y="817"/>
              <a:ext cx="295" cy="295"/>
            </a:xfrm>
            <a:prstGeom prst="flowChartSummingJunction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  <a:effectLst/>
          </p:spPr>
          <p:txBody>
            <a:bodyPr wrap="none" anchor="ctr" anchorCtr="0"/>
            <a:lstStyle>
              <a:lvl1pPr marL="342900" indent="-342900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1pPr>
              <a:lvl2pPr marL="782638" indent="-325438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2pPr>
              <a:lvl3pPr marL="1219200" indent="-304800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3pPr>
              <a:lvl4pPr marL="1736725" indent="-365125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4pPr>
              <a:lvl5pPr marL="2193925" indent="-365125" algn="l" defTabSz="914400" rtl="0" eaLnBrk="0" fontAlgn="base" hangingPunct="0">
                <a:lnSpc>
                  <a:spcPct val="100000"/>
                </a:lnSpc>
                <a:spcBef>
                  <a:spcPts val="7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en-US" altLang="zh-CN" sz="3200" b="0" i="0" u="none" baseline="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sym typeface="Arial" pitchFamily="34" charset="0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12326" name="Group 10"/>
          <p:cNvGrpSpPr/>
          <p:nvPr>
            <p:custDataLst>
              <p:tags r:id="rId9"/>
            </p:custDataLst>
          </p:nvPr>
        </p:nvGrpSpPr>
        <p:grpSpPr>
          <a:xfrm>
            <a:off x="4575175" y="1012149"/>
            <a:ext cx="4184650" cy="3361099"/>
            <a:chOff x="0" y="0"/>
            <a:chExt cx="3070" cy="2332"/>
          </a:xfrm>
        </p:grpSpPr>
        <p:sp>
          <p:nvSpPr>
            <p:cNvPr id="12327" name="未知"/>
            <p:cNvSpPr/>
            <p:nvPr>
              <p:custDataLst>
                <p:tags r:id="rId11"/>
              </p:custDataLst>
            </p:nvPr>
          </p:nvSpPr>
          <p:spPr>
            <a:xfrm>
              <a:off x="1446" y="0"/>
              <a:ext cx="684" cy="460"/>
            </a:xfrm>
            <a:custGeom>
              <a:avLst/>
              <a:gdLst/>
              <a:ahLst/>
              <a:cxnLst/>
              <a:rect l="0" t="0" r="0" b="0"/>
              <a:pathLst>
                <a:path w="684" h="460">
                  <a:moveTo>
                    <a:pt x="0" y="52"/>
                  </a:moveTo>
                  <a:cubicBezTo>
                    <a:pt x="39" y="49"/>
                    <a:pt x="173" y="0"/>
                    <a:pt x="240" y="34"/>
                  </a:cubicBezTo>
                  <a:cubicBezTo>
                    <a:pt x="308" y="68"/>
                    <a:pt x="345" y="184"/>
                    <a:pt x="404" y="253"/>
                  </a:cubicBezTo>
                  <a:cubicBezTo>
                    <a:pt x="463" y="321"/>
                    <a:pt x="548" y="430"/>
                    <a:pt x="595" y="445"/>
                  </a:cubicBezTo>
                  <a:cubicBezTo>
                    <a:pt x="642" y="460"/>
                    <a:pt x="666" y="366"/>
                    <a:pt x="684" y="345"/>
                  </a:cubicBezTo>
                </a:path>
              </a:pathLst>
            </a:custGeom>
            <a:noFill/>
            <a:ln w="28575" cap="flat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2328" name="未知"/>
            <p:cNvSpPr/>
            <p:nvPr>
              <p:custDataLst>
                <p:tags r:id="rId12"/>
              </p:custDataLst>
            </p:nvPr>
          </p:nvSpPr>
          <p:spPr>
            <a:xfrm>
              <a:off x="2541" y="339"/>
              <a:ext cx="529" cy="860"/>
            </a:xfrm>
            <a:custGeom>
              <a:avLst/>
              <a:gdLst/>
              <a:ahLst/>
              <a:cxnLst/>
              <a:rect l="0" t="0" r="0" b="0"/>
              <a:pathLst>
                <a:path w="529" h="860">
                  <a:moveTo>
                    <a:pt x="0" y="26"/>
                  </a:moveTo>
                  <a:cubicBezTo>
                    <a:pt x="42" y="33"/>
                    <a:pt x="162" y="0"/>
                    <a:pt x="243" y="71"/>
                  </a:cubicBezTo>
                  <a:cubicBezTo>
                    <a:pt x="324" y="142"/>
                    <a:pt x="445" y="323"/>
                    <a:pt x="487" y="454"/>
                  </a:cubicBezTo>
                  <a:cubicBezTo>
                    <a:pt x="529" y="585"/>
                    <a:pt x="494" y="776"/>
                    <a:pt x="496" y="860"/>
                  </a:cubicBezTo>
                </a:path>
              </a:pathLst>
            </a:custGeom>
            <a:noFill/>
            <a:ln w="28575" cap="flat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2329" name="未知"/>
            <p:cNvSpPr/>
            <p:nvPr>
              <p:custDataLst>
                <p:tags r:id="rId13"/>
              </p:custDataLst>
            </p:nvPr>
          </p:nvSpPr>
          <p:spPr>
            <a:xfrm>
              <a:off x="1660" y="1299"/>
              <a:ext cx="593" cy="403"/>
            </a:xfrm>
            <a:custGeom>
              <a:avLst/>
              <a:gdLst/>
              <a:ahLst/>
              <a:cxnLst/>
              <a:rect l="0" t="0" r="0" b="0"/>
              <a:pathLst>
                <a:path w="593" h="402">
                  <a:moveTo>
                    <a:pt x="0" y="0"/>
                  </a:moveTo>
                  <a:cubicBezTo>
                    <a:pt x="33" y="45"/>
                    <a:pt x="144" y="205"/>
                    <a:pt x="200" y="264"/>
                  </a:cubicBezTo>
                  <a:cubicBezTo>
                    <a:pt x="256" y="323"/>
                    <a:pt x="275" y="339"/>
                    <a:pt x="334" y="354"/>
                  </a:cubicBezTo>
                  <a:cubicBezTo>
                    <a:pt x="394" y="368"/>
                    <a:pt x="524" y="403"/>
                    <a:pt x="558" y="354"/>
                  </a:cubicBezTo>
                  <a:cubicBezTo>
                    <a:pt x="593" y="305"/>
                    <a:pt x="548" y="120"/>
                    <a:pt x="545" y="58"/>
                  </a:cubicBezTo>
                </a:path>
              </a:pathLst>
            </a:custGeom>
            <a:noFill/>
            <a:ln w="28575" cap="flat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2330" name="未知"/>
            <p:cNvSpPr/>
            <p:nvPr>
              <p:custDataLst>
                <p:tags r:id="rId14"/>
              </p:custDataLst>
            </p:nvPr>
          </p:nvSpPr>
          <p:spPr>
            <a:xfrm>
              <a:off x="1534" y="1275"/>
              <a:ext cx="355" cy="1010"/>
            </a:xfrm>
            <a:custGeom>
              <a:avLst/>
              <a:gdLst/>
              <a:ahLst/>
              <a:cxnLst/>
              <a:rect l="0" t="0" r="0" b="0"/>
              <a:pathLst>
                <a:path w="355" h="1010">
                  <a:moveTo>
                    <a:pt x="0" y="1010"/>
                  </a:moveTo>
                  <a:cubicBezTo>
                    <a:pt x="35" y="1004"/>
                    <a:pt x="160" y="1006"/>
                    <a:pt x="213" y="967"/>
                  </a:cubicBezTo>
                  <a:cubicBezTo>
                    <a:pt x="266" y="928"/>
                    <a:pt x="297" y="869"/>
                    <a:pt x="315" y="777"/>
                  </a:cubicBezTo>
                  <a:cubicBezTo>
                    <a:pt x="334" y="684"/>
                    <a:pt x="355" y="542"/>
                    <a:pt x="322" y="412"/>
                  </a:cubicBezTo>
                  <a:cubicBezTo>
                    <a:pt x="289" y="283"/>
                    <a:pt x="160" y="86"/>
                    <a:pt x="118" y="0"/>
                  </a:cubicBezTo>
                </a:path>
              </a:pathLst>
            </a:custGeom>
            <a:noFill/>
            <a:ln w="28575" cap="flat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2331" name="未知"/>
            <p:cNvSpPr/>
            <p:nvPr>
              <p:custDataLst>
                <p:tags r:id="rId15"/>
              </p:custDataLst>
            </p:nvPr>
          </p:nvSpPr>
          <p:spPr>
            <a:xfrm>
              <a:off x="936" y="1304"/>
              <a:ext cx="274" cy="1028"/>
            </a:xfrm>
            <a:custGeom>
              <a:avLst/>
              <a:gdLst/>
              <a:ahLst/>
              <a:cxnLst/>
              <a:rect l="0" t="0" r="0" b="0"/>
              <a:pathLst>
                <a:path w="274" h="1028">
                  <a:moveTo>
                    <a:pt x="198" y="0"/>
                  </a:moveTo>
                  <a:cubicBezTo>
                    <a:pt x="175" y="84"/>
                    <a:pt x="90" y="376"/>
                    <a:pt x="58" y="504"/>
                  </a:cubicBezTo>
                  <a:cubicBezTo>
                    <a:pt x="26" y="632"/>
                    <a:pt x="0" y="688"/>
                    <a:pt x="4" y="770"/>
                  </a:cubicBezTo>
                  <a:cubicBezTo>
                    <a:pt x="8" y="852"/>
                    <a:pt x="35" y="960"/>
                    <a:pt x="80" y="994"/>
                  </a:cubicBezTo>
                  <a:cubicBezTo>
                    <a:pt x="125" y="1028"/>
                    <a:pt x="234" y="978"/>
                    <a:pt x="274" y="974"/>
                  </a:cubicBezTo>
                </a:path>
              </a:pathLst>
            </a:custGeom>
            <a:noFill/>
            <a:ln w="28575" cap="flat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2332" name="未知"/>
            <p:cNvSpPr/>
            <p:nvPr>
              <p:custDataLst>
                <p:tags r:id="rId16"/>
              </p:custDataLst>
            </p:nvPr>
          </p:nvSpPr>
          <p:spPr>
            <a:xfrm>
              <a:off x="426" y="1292"/>
              <a:ext cx="718" cy="259"/>
            </a:xfrm>
            <a:custGeom>
              <a:avLst/>
              <a:gdLst/>
              <a:ahLst/>
              <a:cxnLst/>
              <a:rect l="0" t="0" r="0" b="0"/>
              <a:pathLst>
                <a:path w="718" h="259">
                  <a:moveTo>
                    <a:pt x="0" y="76"/>
                  </a:moveTo>
                  <a:cubicBezTo>
                    <a:pt x="19" y="102"/>
                    <a:pt x="58" y="201"/>
                    <a:pt x="109" y="229"/>
                  </a:cubicBezTo>
                  <a:cubicBezTo>
                    <a:pt x="160" y="257"/>
                    <a:pt x="247" y="259"/>
                    <a:pt x="307" y="245"/>
                  </a:cubicBezTo>
                  <a:cubicBezTo>
                    <a:pt x="367" y="232"/>
                    <a:pt x="399" y="187"/>
                    <a:pt x="467" y="146"/>
                  </a:cubicBezTo>
                  <a:cubicBezTo>
                    <a:pt x="535" y="105"/>
                    <a:pt x="666" y="30"/>
                    <a:pt x="718" y="0"/>
                  </a:cubicBezTo>
                </a:path>
              </a:pathLst>
            </a:custGeom>
            <a:noFill/>
            <a:ln w="28575" cap="flat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2333" name="未知"/>
            <p:cNvSpPr/>
            <p:nvPr>
              <p:custDataLst>
                <p:tags r:id="rId17"/>
              </p:custDataLst>
            </p:nvPr>
          </p:nvSpPr>
          <p:spPr>
            <a:xfrm>
              <a:off x="0" y="56"/>
              <a:ext cx="994" cy="1343"/>
            </a:xfrm>
            <a:custGeom>
              <a:avLst/>
              <a:gdLst/>
              <a:ahLst/>
              <a:cxnLst/>
              <a:rect l="0" t="0" r="0" b="0"/>
              <a:pathLst>
                <a:path w="1030" h="1394">
                  <a:moveTo>
                    <a:pt x="1030" y="33"/>
                  </a:moveTo>
                  <a:cubicBezTo>
                    <a:pt x="1007" y="34"/>
                    <a:pt x="991" y="0"/>
                    <a:pt x="891" y="39"/>
                  </a:cubicBezTo>
                  <a:cubicBezTo>
                    <a:pt x="791" y="78"/>
                    <a:pt x="567" y="156"/>
                    <a:pt x="428" y="265"/>
                  </a:cubicBezTo>
                  <a:cubicBezTo>
                    <a:pt x="289" y="374"/>
                    <a:pt x="114" y="525"/>
                    <a:pt x="57" y="695"/>
                  </a:cubicBezTo>
                  <a:cubicBezTo>
                    <a:pt x="0" y="865"/>
                    <a:pt x="46" y="1170"/>
                    <a:pt x="85" y="1282"/>
                  </a:cubicBezTo>
                  <a:cubicBezTo>
                    <a:pt x="124" y="1394"/>
                    <a:pt x="247" y="1347"/>
                    <a:pt x="289" y="1364"/>
                  </a:cubicBezTo>
                </a:path>
              </a:pathLst>
            </a:custGeom>
            <a:noFill/>
            <a:ln w="28575" cap="flat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endParaRPr/>
            </a:p>
          </p:txBody>
        </p:sp>
      </p:grpSp>
      <p:pic>
        <p:nvPicPr>
          <p:cNvPr id="12334" name="图片 2097154"/>
          <p:cNvPicPr/>
          <p:nvPr>
            <p:custDataLst>
              <p:tags r:id="rId10"/>
            </p:custDataLst>
          </p:nvPr>
        </p:nvPicPr>
        <p:blipFill>
          <a:blip r:embed="rId5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811188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7"/>
          <p:cNvSpPr/>
          <p:nvPr>
            <p:custDataLst>
              <p:tags r:id="rId1"/>
            </p:custDataLst>
          </p:nvPr>
        </p:nvSpPr>
        <p:spPr>
          <a:xfrm>
            <a:off x="555625" y="389901"/>
            <a:ext cx="8280400" cy="89756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hangingPunct="0">
              <a:spcBef>
                <a:spcPct val="20000"/>
              </a:spcBef>
              <a:buClr>
                <a:srgbClr val="990099"/>
              </a:buClr>
              <a:buSzPct val="70000"/>
              <a:buFont typeface="Wingdings" pitchFamily="2" charset="2"/>
            </a:pPr>
            <a:r>
              <a:rPr lang="zh-CN" altLang="en-US" sz="2400" b="1">
                <a:solidFill>
                  <a:schemeClr val="tx1"/>
                </a:solidFill>
                <a:latin typeface="微软雅黑" pitchFamily="2" charset="-122"/>
                <a:ea typeface="宋体" pitchFamily="2" charset="-122"/>
              </a:rPr>
              <a:t>按电路图顺序将器材摆放好，</a:t>
            </a: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按图连接电路，</a:t>
            </a:r>
            <a:r>
              <a:rPr lang="zh-CN" altLang="en-US" sz="2400" b="1">
                <a:solidFill>
                  <a:srgbClr val="FF0000"/>
                </a:solidFill>
                <a:latin typeface="微软雅黑" pitchFamily="2" charset="-122"/>
                <a:ea typeface="宋体" pitchFamily="2" charset="-122"/>
              </a:rPr>
              <a:t>先</a:t>
            </a:r>
          </a:p>
          <a:p>
            <a:pPr marL="0" marR="0" lvl="0" indent="0" eaLnBrk="0" hangingPunct="0">
              <a:spcBef>
                <a:spcPct val="20000"/>
              </a:spcBef>
              <a:buClr>
                <a:srgbClr val="990099"/>
              </a:buClr>
              <a:buSzPct val="70000"/>
              <a:buFont typeface="Wingdings" pitchFamily="2" charset="2"/>
            </a:pPr>
            <a:r>
              <a:rPr lang="zh-CN" altLang="en-US" sz="2400" b="1">
                <a:solidFill>
                  <a:srgbClr val="FF0000"/>
                </a:solidFill>
                <a:latin typeface="微软雅黑" pitchFamily="2" charset="-122"/>
                <a:ea typeface="宋体" pitchFamily="2" charset="-122"/>
              </a:rPr>
              <a:t>串</a:t>
            </a:r>
            <a:r>
              <a:rPr lang="zh-CN" altLang="en-US" sz="2400" b="1">
                <a:solidFill>
                  <a:srgbClr val="0000FF"/>
                </a:solidFill>
                <a:latin typeface="微软雅黑" pitchFamily="2" charset="-122"/>
                <a:ea typeface="宋体" pitchFamily="2" charset="-122"/>
              </a:rPr>
              <a:t>联后</a:t>
            </a:r>
            <a:r>
              <a:rPr lang="zh-CN" altLang="en-US" sz="2400" b="1">
                <a:solidFill>
                  <a:srgbClr val="FF0000"/>
                </a:solidFill>
                <a:latin typeface="微软雅黑" pitchFamily="2" charset="-122"/>
                <a:ea typeface="宋体" pitchFamily="2" charset="-122"/>
              </a:rPr>
              <a:t>并联电压表</a:t>
            </a:r>
            <a:r>
              <a:rPr lang="zh-CN" altLang="en-US" sz="2400" b="1">
                <a:solidFill>
                  <a:srgbClr val="0000FF"/>
                </a:solidFill>
                <a:latin typeface="微软雅黑" pitchFamily="2" charset="-122"/>
                <a:ea typeface="宋体" pitchFamily="2" charset="-122"/>
              </a:rPr>
              <a:t>。</a:t>
            </a:r>
          </a:p>
        </p:txBody>
      </p:sp>
      <p:pic>
        <p:nvPicPr>
          <p:cNvPr id="13315" name="Picture 2"/>
          <p:cNvPicPr/>
          <p:nvPr>
            <p:custDataLst>
              <p:tags r:id="rId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776289" y="1320887"/>
            <a:ext cx="2428875" cy="2177075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13316" name="组合 68"/>
          <p:cNvGrpSpPr/>
          <p:nvPr>
            <p:custDataLst>
              <p:tags r:id="rId3"/>
            </p:custDataLst>
          </p:nvPr>
        </p:nvGrpSpPr>
        <p:grpSpPr>
          <a:xfrm>
            <a:off x="4038600" y="908706"/>
            <a:ext cx="4857750" cy="3007802"/>
            <a:chOff x="4286248" y="1357304"/>
            <a:chExt cx="4857752" cy="3000396"/>
          </a:xfrm>
        </p:grpSpPr>
        <p:pic>
          <p:nvPicPr>
            <p:cNvPr id="13317" name="Picture 2"/>
            <p:cNvPicPr/>
            <p:nvPr>
              <p:custDataLst>
                <p:tags r:id="rId12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4857751" y="2857502"/>
              <a:ext cx="1510335" cy="64294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3318" name="Picture 3" descr="H:\2\人教教参资源\九\图\铡刀开关.JPG"/>
            <p:cNvPicPr/>
            <p:nvPr>
              <p:custDataLst>
                <p:tags r:id="rId13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7772400" y="2786064"/>
              <a:ext cx="1371600" cy="857256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3319" name="Picture 6" descr="H:\2\人教教参资源\九\图\电流表.JPG"/>
            <p:cNvPicPr/>
            <p:nvPr>
              <p:custDataLst>
                <p:tags r:id="rId14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>
              <a:off x="6786578" y="1500180"/>
              <a:ext cx="1357322" cy="135732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3320" name="Picture 7" descr="H:\2\人教教参资源\九\图\电压表.JPG"/>
            <p:cNvPicPr/>
            <p:nvPr>
              <p:custDataLst>
                <p:tags r:id="rId15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4643439" y="1357304"/>
              <a:ext cx="1785950" cy="142876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3321" name="Picture 2"/>
            <p:cNvPicPr/>
            <p:nvPr>
              <p:custDataLst>
                <p:tags r:id="rId16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4286248" y="3714758"/>
              <a:ext cx="1698625" cy="428628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3322" name="Picture 2"/>
            <p:cNvPicPr/>
            <p:nvPr>
              <p:custDataLst>
                <p:tags r:id="rId17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6357950" y="3643320"/>
              <a:ext cx="1584325" cy="71438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13323" name="任意多边形 66"/>
          <p:cNvSpPr/>
          <p:nvPr>
            <p:custDataLst>
              <p:tags r:id="rId4"/>
            </p:custDataLst>
          </p:nvPr>
        </p:nvSpPr>
        <p:spPr>
          <a:xfrm>
            <a:off x="5932488" y="3895820"/>
            <a:ext cx="957262" cy="665218"/>
          </a:xfrm>
          <a:custGeom>
            <a:avLst/>
            <a:gdLst>
              <a:gd name="connsiteX0" fmla="*/ 0 w 957943"/>
              <a:gd name="connsiteY0" fmla="*/ 0 h 663518"/>
              <a:gd name="connsiteX1" fmla="*/ 10886 w 957943"/>
              <a:gd name="connsiteY1" fmla="*/ 130629 h 663518"/>
              <a:gd name="connsiteX2" fmla="*/ 21772 w 957943"/>
              <a:gd name="connsiteY2" fmla="*/ 163286 h 663518"/>
              <a:gd name="connsiteX3" fmla="*/ 32657 w 957943"/>
              <a:gd name="connsiteY3" fmla="*/ 250371 h 663518"/>
              <a:gd name="connsiteX4" fmla="*/ 54429 w 957943"/>
              <a:gd name="connsiteY4" fmla="*/ 326571 h 663518"/>
              <a:gd name="connsiteX5" fmla="*/ 76200 w 957943"/>
              <a:gd name="connsiteY5" fmla="*/ 370114 h 663518"/>
              <a:gd name="connsiteX6" fmla="*/ 87086 w 957943"/>
              <a:gd name="connsiteY6" fmla="*/ 402771 h 663518"/>
              <a:gd name="connsiteX7" fmla="*/ 130629 w 957943"/>
              <a:gd name="connsiteY7" fmla="*/ 446314 h 663518"/>
              <a:gd name="connsiteX8" fmla="*/ 174172 w 957943"/>
              <a:gd name="connsiteY8" fmla="*/ 500743 h 663518"/>
              <a:gd name="connsiteX9" fmla="*/ 206829 w 957943"/>
              <a:gd name="connsiteY9" fmla="*/ 522514 h 663518"/>
              <a:gd name="connsiteX10" fmla="*/ 261257 w 957943"/>
              <a:gd name="connsiteY10" fmla="*/ 555171 h 663518"/>
              <a:gd name="connsiteX11" fmla="*/ 315686 w 957943"/>
              <a:gd name="connsiteY11" fmla="*/ 598714 h 663518"/>
              <a:gd name="connsiteX12" fmla="*/ 381000 w 957943"/>
              <a:gd name="connsiteY12" fmla="*/ 620486 h 663518"/>
              <a:gd name="connsiteX13" fmla="*/ 718457 w 957943"/>
              <a:gd name="connsiteY13" fmla="*/ 642257 h 663518"/>
              <a:gd name="connsiteX14" fmla="*/ 914400 w 957943"/>
              <a:gd name="connsiteY14" fmla="*/ 631371 h 663518"/>
              <a:gd name="connsiteX15" fmla="*/ 936172 w 957943"/>
              <a:gd name="connsiteY15" fmla="*/ 609600 h 663518"/>
              <a:gd name="connsiteX16" fmla="*/ 957943 w 957943"/>
              <a:gd name="connsiteY16" fmla="*/ 544286 h 663518"/>
              <a:gd name="connsiteX17" fmla="*/ 947057 w 957943"/>
              <a:gd name="connsiteY17" fmla="*/ 359229 h 663518"/>
              <a:gd name="connsiteX18" fmla="*/ 914400 w 957943"/>
              <a:gd name="connsiteY18" fmla="*/ 304800 h 663518"/>
              <a:gd name="connsiteX19" fmla="*/ 870857 w 957943"/>
              <a:gd name="connsiteY19" fmla="*/ 250371 h 663518"/>
              <a:gd name="connsiteX20" fmla="*/ 859972 w 957943"/>
              <a:gd name="connsiteY20" fmla="*/ 195943 h 66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57943" h="663518">
                <a:moveTo>
                  <a:pt x="0" y="0"/>
                </a:moveTo>
                <a:cubicBezTo>
                  <a:pt x="3629" y="43543"/>
                  <a:pt x="5111" y="87318"/>
                  <a:pt x="10886" y="130629"/>
                </a:cubicBezTo>
                <a:cubicBezTo>
                  <a:pt x="12403" y="142003"/>
                  <a:pt x="19719" y="151997"/>
                  <a:pt x="21772" y="163286"/>
                </a:cubicBezTo>
                <a:cubicBezTo>
                  <a:pt x="27005" y="192068"/>
                  <a:pt x="27848" y="221515"/>
                  <a:pt x="32657" y="250371"/>
                </a:cubicBezTo>
                <a:cubicBezTo>
                  <a:pt x="35168" y="265438"/>
                  <a:pt x="47370" y="310099"/>
                  <a:pt x="54429" y="326571"/>
                </a:cubicBezTo>
                <a:cubicBezTo>
                  <a:pt x="60821" y="341486"/>
                  <a:pt x="69808" y="355199"/>
                  <a:pt x="76200" y="370114"/>
                </a:cubicBezTo>
                <a:cubicBezTo>
                  <a:pt x="80720" y="380661"/>
                  <a:pt x="80417" y="393434"/>
                  <a:pt x="87086" y="402771"/>
                </a:cubicBezTo>
                <a:cubicBezTo>
                  <a:pt x="99017" y="419474"/>
                  <a:pt x="119243" y="429235"/>
                  <a:pt x="130629" y="446314"/>
                </a:cubicBezTo>
                <a:cubicBezTo>
                  <a:pt x="146795" y="470563"/>
                  <a:pt x="152013" y="483016"/>
                  <a:pt x="174172" y="500743"/>
                </a:cubicBezTo>
                <a:cubicBezTo>
                  <a:pt x="184388" y="508916"/>
                  <a:pt x="196613" y="514341"/>
                  <a:pt x="206829" y="522514"/>
                </a:cubicBezTo>
                <a:cubicBezTo>
                  <a:pt x="249522" y="556669"/>
                  <a:pt x="204543" y="536267"/>
                  <a:pt x="261257" y="555171"/>
                </a:cubicBezTo>
                <a:cubicBezTo>
                  <a:pt x="279353" y="573267"/>
                  <a:pt x="290967" y="587728"/>
                  <a:pt x="315686" y="598714"/>
                </a:cubicBezTo>
                <a:cubicBezTo>
                  <a:pt x="336657" y="608035"/>
                  <a:pt x="359229" y="613229"/>
                  <a:pt x="381000" y="620486"/>
                </a:cubicBezTo>
                <a:cubicBezTo>
                  <a:pt x="510096" y="663518"/>
                  <a:pt x="402268" y="630964"/>
                  <a:pt x="718457" y="642257"/>
                </a:cubicBezTo>
                <a:cubicBezTo>
                  <a:pt x="783771" y="638628"/>
                  <a:pt x="849709" y="641075"/>
                  <a:pt x="914400" y="631371"/>
                </a:cubicBezTo>
                <a:cubicBezTo>
                  <a:pt x="924550" y="629849"/>
                  <a:pt x="931582" y="618780"/>
                  <a:pt x="936172" y="609600"/>
                </a:cubicBezTo>
                <a:cubicBezTo>
                  <a:pt x="946435" y="589074"/>
                  <a:pt x="957943" y="544286"/>
                  <a:pt x="957943" y="544286"/>
                </a:cubicBezTo>
                <a:cubicBezTo>
                  <a:pt x="954314" y="482600"/>
                  <a:pt x="953205" y="420715"/>
                  <a:pt x="947057" y="359229"/>
                </a:cubicBezTo>
                <a:cubicBezTo>
                  <a:pt x="943276" y="321416"/>
                  <a:pt x="935030" y="330587"/>
                  <a:pt x="914400" y="304800"/>
                </a:cubicBezTo>
                <a:cubicBezTo>
                  <a:pt x="859466" y="236133"/>
                  <a:pt x="923430" y="302944"/>
                  <a:pt x="870857" y="250371"/>
                </a:cubicBezTo>
                <a:cubicBezTo>
                  <a:pt x="857677" y="210829"/>
                  <a:pt x="859972" y="229188"/>
                  <a:pt x="859972" y="195943"/>
                </a:cubicBezTo>
              </a:path>
            </a:pathLst>
          </a:custGeom>
          <a:noFill/>
          <a:ln w="31750" cap="flat" cmpd="sng" algn="ctr">
            <a:solidFill>
              <a:srgbClr val="00009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 fontAlgn="base"/>
            <a:endParaRPr lang="zh-CN" altLang="en-US"/>
          </a:p>
        </p:txBody>
      </p:sp>
      <p:sp>
        <p:nvSpPr>
          <p:cNvPr id="13324" name="任意多边形 67"/>
          <p:cNvSpPr/>
          <p:nvPr>
            <p:custDataLst>
              <p:tags r:id="rId5"/>
            </p:custDataLst>
          </p:nvPr>
        </p:nvSpPr>
        <p:spPr>
          <a:xfrm>
            <a:off x="7858125" y="3294259"/>
            <a:ext cx="1212850" cy="666808"/>
          </a:xfrm>
          <a:custGeom>
            <a:avLst/>
            <a:gdLst>
              <a:gd name="connsiteX0" fmla="*/ 0 w 1168070"/>
              <a:gd name="connsiteY0" fmla="*/ 402771 h 598714"/>
              <a:gd name="connsiteX1" fmla="*/ 97971 w 1168070"/>
              <a:gd name="connsiteY1" fmla="*/ 500743 h 598714"/>
              <a:gd name="connsiteX2" fmla="*/ 163285 w 1168070"/>
              <a:gd name="connsiteY2" fmla="*/ 544286 h 598714"/>
              <a:gd name="connsiteX3" fmla="*/ 206828 w 1168070"/>
              <a:gd name="connsiteY3" fmla="*/ 555171 h 598714"/>
              <a:gd name="connsiteX4" fmla="*/ 272142 w 1168070"/>
              <a:gd name="connsiteY4" fmla="*/ 576943 h 598714"/>
              <a:gd name="connsiteX5" fmla="*/ 304800 w 1168070"/>
              <a:gd name="connsiteY5" fmla="*/ 587829 h 598714"/>
              <a:gd name="connsiteX6" fmla="*/ 402771 w 1168070"/>
              <a:gd name="connsiteY6" fmla="*/ 598714 h 598714"/>
              <a:gd name="connsiteX7" fmla="*/ 762000 w 1168070"/>
              <a:gd name="connsiteY7" fmla="*/ 587829 h 598714"/>
              <a:gd name="connsiteX8" fmla="*/ 1001485 w 1168070"/>
              <a:gd name="connsiteY8" fmla="*/ 566057 h 598714"/>
              <a:gd name="connsiteX9" fmla="*/ 1045028 w 1168070"/>
              <a:gd name="connsiteY9" fmla="*/ 522514 h 598714"/>
              <a:gd name="connsiteX10" fmla="*/ 1099457 w 1168070"/>
              <a:gd name="connsiteY10" fmla="*/ 457200 h 598714"/>
              <a:gd name="connsiteX11" fmla="*/ 1132114 w 1168070"/>
              <a:gd name="connsiteY11" fmla="*/ 435429 h 598714"/>
              <a:gd name="connsiteX12" fmla="*/ 1143000 w 1168070"/>
              <a:gd name="connsiteY12" fmla="*/ 391886 h 598714"/>
              <a:gd name="connsiteX13" fmla="*/ 1164771 w 1168070"/>
              <a:gd name="connsiteY13" fmla="*/ 370114 h 598714"/>
              <a:gd name="connsiteX14" fmla="*/ 1153885 w 1168070"/>
              <a:gd name="connsiteY14" fmla="*/ 152400 h 598714"/>
              <a:gd name="connsiteX15" fmla="*/ 1143000 w 1168070"/>
              <a:gd name="connsiteY15" fmla="*/ 119743 h 598714"/>
              <a:gd name="connsiteX16" fmla="*/ 1088571 w 1168070"/>
              <a:gd name="connsiteY16" fmla="*/ 76200 h 598714"/>
              <a:gd name="connsiteX17" fmla="*/ 1034142 w 1168070"/>
              <a:gd name="connsiteY17" fmla="*/ 10886 h 598714"/>
              <a:gd name="connsiteX18" fmla="*/ 1001485 w 1168070"/>
              <a:gd name="connsiteY18" fmla="*/ 0 h 59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68070" h="598714">
                <a:moveTo>
                  <a:pt x="0" y="402771"/>
                </a:moveTo>
                <a:cubicBezTo>
                  <a:pt x="36275" y="457187"/>
                  <a:pt x="22198" y="442456"/>
                  <a:pt x="97971" y="500743"/>
                </a:cubicBezTo>
                <a:cubicBezTo>
                  <a:pt x="118711" y="516697"/>
                  <a:pt x="137900" y="537940"/>
                  <a:pt x="163285" y="544286"/>
                </a:cubicBezTo>
                <a:cubicBezTo>
                  <a:pt x="177799" y="547914"/>
                  <a:pt x="192498" y="550872"/>
                  <a:pt x="206828" y="555171"/>
                </a:cubicBezTo>
                <a:cubicBezTo>
                  <a:pt x="228809" y="561765"/>
                  <a:pt x="250371" y="569686"/>
                  <a:pt x="272142" y="576943"/>
                </a:cubicBezTo>
                <a:cubicBezTo>
                  <a:pt x="283028" y="580572"/>
                  <a:pt x="293395" y="586562"/>
                  <a:pt x="304800" y="587829"/>
                </a:cubicBezTo>
                <a:lnTo>
                  <a:pt x="402771" y="598714"/>
                </a:lnTo>
                <a:lnTo>
                  <a:pt x="762000" y="587829"/>
                </a:lnTo>
                <a:cubicBezTo>
                  <a:pt x="969796" y="579837"/>
                  <a:pt x="905077" y="598194"/>
                  <a:pt x="1001485" y="566057"/>
                </a:cubicBezTo>
                <a:cubicBezTo>
                  <a:pt x="1015999" y="551543"/>
                  <a:pt x="1033642" y="539593"/>
                  <a:pt x="1045028" y="522514"/>
                </a:cubicBezTo>
                <a:cubicBezTo>
                  <a:pt x="1066435" y="490405"/>
                  <a:pt x="1068027" y="483392"/>
                  <a:pt x="1099457" y="457200"/>
                </a:cubicBezTo>
                <a:cubicBezTo>
                  <a:pt x="1109508" y="448825"/>
                  <a:pt x="1121228" y="442686"/>
                  <a:pt x="1132114" y="435429"/>
                </a:cubicBezTo>
                <a:cubicBezTo>
                  <a:pt x="1135743" y="420915"/>
                  <a:pt x="1136309" y="405268"/>
                  <a:pt x="1143000" y="391886"/>
                </a:cubicBezTo>
                <a:cubicBezTo>
                  <a:pt x="1147590" y="382706"/>
                  <a:pt x="1164305" y="380367"/>
                  <a:pt x="1164771" y="370114"/>
                </a:cubicBezTo>
                <a:cubicBezTo>
                  <a:pt x="1168070" y="297527"/>
                  <a:pt x="1160180" y="224789"/>
                  <a:pt x="1153885" y="152400"/>
                </a:cubicBezTo>
                <a:cubicBezTo>
                  <a:pt x="1152891" y="140969"/>
                  <a:pt x="1148903" y="129582"/>
                  <a:pt x="1143000" y="119743"/>
                </a:cubicBezTo>
                <a:cubicBezTo>
                  <a:pt x="1132659" y="102508"/>
                  <a:pt x="1103404" y="86089"/>
                  <a:pt x="1088571" y="76200"/>
                </a:cubicBezTo>
                <a:cubicBezTo>
                  <a:pt x="1083116" y="68926"/>
                  <a:pt x="1049872" y="20324"/>
                  <a:pt x="1034142" y="10886"/>
                </a:cubicBezTo>
                <a:cubicBezTo>
                  <a:pt x="1024303" y="4982"/>
                  <a:pt x="1001485" y="0"/>
                  <a:pt x="1001485" y="0"/>
                </a:cubicBezTo>
              </a:path>
            </a:pathLst>
          </a:custGeom>
          <a:noFill/>
          <a:ln w="31750" cap="flat" cmpd="sng" algn="ctr">
            <a:solidFill>
              <a:srgbClr val="00009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 fontAlgn="base"/>
            <a:endParaRPr lang="zh-CN" altLang="en-US"/>
          </a:p>
        </p:txBody>
      </p:sp>
      <p:sp>
        <p:nvSpPr>
          <p:cNvPr id="13325" name="任意多边形 71"/>
          <p:cNvSpPr/>
          <p:nvPr>
            <p:custDataLst>
              <p:tags r:id="rId6"/>
            </p:custDataLst>
          </p:nvPr>
        </p:nvSpPr>
        <p:spPr>
          <a:xfrm>
            <a:off x="7456488" y="2520824"/>
            <a:ext cx="652462" cy="833909"/>
          </a:xfrm>
          <a:custGeom>
            <a:avLst/>
            <a:gdLst>
              <a:gd name="connsiteX0" fmla="*/ 0 w 653143"/>
              <a:gd name="connsiteY0" fmla="*/ 0 h 832298"/>
              <a:gd name="connsiteX1" fmla="*/ 10886 w 653143"/>
              <a:gd name="connsiteY1" fmla="*/ 87086 h 832298"/>
              <a:gd name="connsiteX2" fmla="*/ 21772 w 653143"/>
              <a:gd name="connsiteY2" fmla="*/ 130629 h 832298"/>
              <a:gd name="connsiteX3" fmla="*/ 43543 w 653143"/>
              <a:gd name="connsiteY3" fmla="*/ 370114 h 832298"/>
              <a:gd name="connsiteX4" fmla="*/ 65315 w 653143"/>
              <a:gd name="connsiteY4" fmla="*/ 435429 h 832298"/>
              <a:gd name="connsiteX5" fmla="*/ 87086 w 653143"/>
              <a:gd name="connsiteY5" fmla="*/ 468086 h 832298"/>
              <a:gd name="connsiteX6" fmla="*/ 108857 w 653143"/>
              <a:gd name="connsiteY6" fmla="*/ 555171 h 832298"/>
              <a:gd name="connsiteX7" fmla="*/ 152400 w 653143"/>
              <a:gd name="connsiteY7" fmla="*/ 620486 h 832298"/>
              <a:gd name="connsiteX8" fmla="*/ 174172 w 653143"/>
              <a:gd name="connsiteY8" fmla="*/ 653143 h 832298"/>
              <a:gd name="connsiteX9" fmla="*/ 217715 w 653143"/>
              <a:gd name="connsiteY9" fmla="*/ 674914 h 832298"/>
              <a:gd name="connsiteX10" fmla="*/ 250372 w 653143"/>
              <a:gd name="connsiteY10" fmla="*/ 696686 h 832298"/>
              <a:gd name="connsiteX11" fmla="*/ 315686 w 653143"/>
              <a:gd name="connsiteY11" fmla="*/ 718457 h 832298"/>
              <a:gd name="connsiteX12" fmla="*/ 544286 w 653143"/>
              <a:gd name="connsiteY12" fmla="*/ 740229 h 832298"/>
              <a:gd name="connsiteX13" fmla="*/ 566057 w 653143"/>
              <a:gd name="connsiteY13" fmla="*/ 772886 h 832298"/>
              <a:gd name="connsiteX14" fmla="*/ 598715 w 653143"/>
              <a:gd name="connsiteY14" fmla="*/ 827314 h 832298"/>
              <a:gd name="connsiteX15" fmla="*/ 653143 w 653143"/>
              <a:gd name="connsiteY15" fmla="*/ 827314 h 83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53143" h="832298">
                <a:moveTo>
                  <a:pt x="0" y="0"/>
                </a:moveTo>
                <a:cubicBezTo>
                  <a:pt x="3629" y="29029"/>
                  <a:pt x="6076" y="58229"/>
                  <a:pt x="10886" y="87086"/>
                </a:cubicBezTo>
                <a:cubicBezTo>
                  <a:pt x="13346" y="101843"/>
                  <a:pt x="20057" y="115767"/>
                  <a:pt x="21772" y="130629"/>
                </a:cubicBezTo>
                <a:cubicBezTo>
                  <a:pt x="30960" y="210258"/>
                  <a:pt x="32207" y="290762"/>
                  <a:pt x="43543" y="370114"/>
                </a:cubicBezTo>
                <a:cubicBezTo>
                  <a:pt x="46789" y="392833"/>
                  <a:pt x="52585" y="416334"/>
                  <a:pt x="65315" y="435429"/>
                </a:cubicBezTo>
                <a:lnTo>
                  <a:pt x="87086" y="468086"/>
                </a:lnTo>
                <a:cubicBezTo>
                  <a:pt x="90101" y="483160"/>
                  <a:pt x="98399" y="536345"/>
                  <a:pt x="108857" y="555171"/>
                </a:cubicBezTo>
                <a:cubicBezTo>
                  <a:pt x="121564" y="578044"/>
                  <a:pt x="137886" y="598714"/>
                  <a:pt x="152400" y="620486"/>
                </a:cubicBezTo>
                <a:cubicBezTo>
                  <a:pt x="159657" y="631372"/>
                  <a:pt x="162470" y="647292"/>
                  <a:pt x="174172" y="653143"/>
                </a:cubicBezTo>
                <a:cubicBezTo>
                  <a:pt x="188686" y="660400"/>
                  <a:pt x="203626" y="666863"/>
                  <a:pt x="217715" y="674914"/>
                </a:cubicBezTo>
                <a:cubicBezTo>
                  <a:pt x="229074" y="681405"/>
                  <a:pt x="238417" y="691372"/>
                  <a:pt x="250372" y="696686"/>
                </a:cubicBezTo>
                <a:cubicBezTo>
                  <a:pt x="271343" y="706007"/>
                  <a:pt x="293915" y="711200"/>
                  <a:pt x="315686" y="718457"/>
                </a:cubicBezTo>
                <a:cubicBezTo>
                  <a:pt x="410404" y="750030"/>
                  <a:pt x="336866" y="728705"/>
                  <a:pt x="544286" y="740229"/>
                </a:cubicBezTo>
                <a:cubicBezTo>
                  <a:pt x="551543" y="751115"/>
                  <a:pt x="560206" y="761184"/>
                  <a:pt x="566057" y="772886"/>
                </a:cubicBezTo>
                <a:cubicBezTo>
                  <a:pt x="574510" y="789792"/>
                  <a:pt x="573908" y="820227"/>
                  <a:pt x="598715" y="827314"/>
                </a:cubicBezTo>
                <a:cubicBezTo>
                  <a:pt x="616160" y="832298"/>
                  <a:pt x="635000" y="827314"/>
                  <a:pt x="653143" y="827314"/>
                </a:cubicBezTo>
              </a:path>
            </a:pathLst>
          </a:custGeom>
          <a:noFill/>
          <a:ln w="31750" cap="flat" cmpd="sng" algn="ctr">
            <a:solidFill>
              <a:srgbClr val="00009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 fontAlgn="base"/>
            <a:endParaRPr lang="zh-CN" altLang="en-US"/>
          </a:p>
        </p:txBody>
      </p:sp>
      <p:sp>
        <p:nvSpPr>
          <p:cNvPr id="13326" name="任意多边形 72"/>
          <p:cNvSpPr/>
          <p:nvPr>
            <p:custDataLst>
              <p:tags r:id="rId7"/>
            </p:custDataLst>
          </p:nvPr>
        </p:nvSpPr>
        <p:spPr>
          <a:xfrm>
            <a:off x="5997576" y="2520825"/>
            <a:ext cx="1241425" cy="741606"/>
          </a:xfrm>
          <a:custGeom>
            <a:avLst/>
            <a:gdLst>
              <a:gd name="connsiteX0" fmla="*/ 1132114 w 1240971"/>
              <a:gd name="connsiteY0" fmla="*/ 0 h 740229"/>
              <a:gd name="connsiteX1" fmla="*/ 1208314 w 1240971"/>
              <a:gd name="connsiteY1" fmla="*/ 217714 h 740229"/>
              <a:gd name="connsiteX2" fmla="*/ 1219200 w 1240971"/>
              <a:gd name="connsiteY2" fmla="*/ 283029 h 740229"/>
              <a:gd name="connsiteX3" fmla="*/ 1240971 w 1240971"/>
              <a:gd name="connsiteY3" fmla="*/ 348343 h 740229"/>
              <a:gd name="connsiteX4" fmla="*/ 1219200 w 1240971"/>
              <a:gd name="connsiteY4" fmla="*/ 457200 h 740229"/>
              <a:gd name="connsiteX5" fmla="*/ 1175657 w 1240971"/>
              <a:gd name="connsiteY5" fmla="*/ 500743 h 740229"/>
              <a:gd name="connsiteX6" fmla="*/ 1121228 w 1240971"/>
              <a:gd name="connsiteY6" fmla="*/ 555171 h 740229"/>
              <a:gd name="connsiteX7" fmla="*/ 1045028 w 1240971"/>
              <a:gd name="connsiteY7" fmla="*/ 576943 h 740229"/>
              <a:gd name="connsiteX8" fmla="*/ 979714 w 1240971"/>
              <a:gd name="connsiteY8" fmla="*/ 598714 h 740229"/>
              <a:gd name="connsiteX9" fmla="*/ 947057 w 1240971"/>
              <a:gd name="connsiteY9" fmla="*/ 620486 h 740229"/>
              <a:gd name="connsiteX10" fmla="*/ 849085 w 1240971"/>
              <a:gd name="connsiteY10" fmla="*/ 642257 h 740229"/>
              <a:gd name="connsiteX11" fmla="*/ 696685 w 1240971"/>
              <a:gd name="connsiteY11" fmla="*/ 685800 h 740229"/>
              <a:gd name="connsiteX12" fmla="*/ 272142 w 1240971"/>
              <a:gd name="connsiteY12" fmla="*/ 707571 h 740229"/>
              <a:gd name="connsiteX13" fmla="*/ 174171 w 1240971"/>
              <a:gd name="connsiteY13" fmla="*/ 718457 h 740229"/>
              <a:gd name="connsiteX14" fmla="*/ 0 w 1240971"/>
              <a:gd name="connsiteY14" fmla="*/ 740229 h 74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40971" h="740229">
                <a:moveTo>
                  <a:pt x="1132114" y="0"/>
                </a:moveTo>
                <a:cubicBezTo>
                  <a:pt x="1157514" y="72571"/>
                  <a:pt x="1195674" y="141872"/>
                  <a:pt x="1208314" y="217714"/>
                </a:cubicBezTo>
                <a:cubicBezTo>
                  <a:pt x="1211943" y="239486"/>
                  <a:pt x="1213847" y="261616"/>
                  <a:pt x="1219200" y="283029"/>
                </a:cubicBezTo>
                <a:cubicBezTo>
                  <a:pt x="1224766" y="305293"/>
                  <a:pt x="1240971" y="348343"/>
                  <a:pt x="1240971" y="348343"/>
                </a:cubicBezTo>
                <a:cubicBezTo>
                  <a:pt x="1240602" y="350928"/>
                  <a:pt x="1232769" y="438203"/>
                  <a:pt x="1219200" y="457200"/>
                </a:cubicBezTo>
                <a:cubicBezTo>
                  <a:pt x="1207269" y="473903"/>
                  <a:pt x="1187043" y="483664"/>
                  <a:pt x="1175657" y="500743"/>
                </a:cubicBezTo>
                <a:cubicBezTo>
                  <a:pt x="1153885" y="533400"/>
                  <a:pt x="1157514" y="537028"/>
                  <a:pt x="1121228" y="555171"/>
                </a:cubicBezTo>
                <a:cubicBezTo>
                  <a:pt x="1102935" y="564317"/>
                  <a:pt x="1062468" y="571711"/>
                  <a:pt x="1045028" y="576943"/>
                </a:cubicBezTo>
                <a:cubicBezTo>
                  <a:pt x="1023047" y="583537"/>
                  <a:pt x="979714" y="598714"/>
                  <a:pt x="979714" y="598714"/>
                </a:cubicBezTo>
                <a:cubicBezTo>
                  <a:pt x="968828" y="605971"/>
                  <a:pt x="958759" y="614635"/>
                  <a:pt x="947057" y="620486"/>
                </a:cubicBezTo>
                <a:cubicBezTo>
                  <a:pt x="920262" y="633883"/>
                  <a:pt x="874163" y="638077"/>
                  <a:pt x="849085" y="642257"/>
                </a:cubicBezTo>
                <a:cubicBezTo>
                  <a:pt x="814469" y="653796"/>
                  <a:pt x="728998" y="684143"/>
                  <a:pt x="696685" y="685800"/>
                </a:cubicBezTo>
                <a:lnTo>
                  <a:pt x="272142" y="707571"/>
                </a:lnTo>
                <a:cubicBezTo>
                  <a:pt x="239485" y="711200"/>
                  <a:pt x="206905" y="715610"/>
                  <a:pt x="174171" y="718457"/>
                </a:cubicBezTo>
                <a:cubicBezTo>
                  <a:pt x="7644" y="732938"/>
                  <a:pt x="68284" y="706085"/>
                  <a:pt x="0" y="740229"/>
                </a:cubicBezTo>
              </a:path>
            </a:pathLst>
          </a:custGeom>
          <a:noFill/>
          <a:ln w="31750" cap="flat" cmpd="sng" algn="ctr">
            <a:solidFill>
              <a:srgbClr val="00009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 fontAlgn="base"/>
            <a:endParaRPr lang="zh-CN" altLang="en-US"/>
          </a:p>
        </p:txBody>
      </p:sp>
      <p:sp>
        <p:nvSpPr>
          <p:cNvPr id="13327" name="任意多边形 73"/>
          <p:cNvSpPr/>
          <p:nvPr>
            <p:custDataLst>
              <p:tags r:id="rId8"/>
            </p:custDataLst>
          </p:nvPr>
        </p:nvSpPr>
        <p:spPr>
          <a:xfrm>
            <a:off x="4143375" y="3187633"/>
            <a:ext cx="1147762" cy="743197"/>
          </a:xfrm>
          <a:custGeom>
            <a:avLst/>
            <a:gdLst>
              <a:gd name="connsiteX0" fmla="*/ 1147616 w 1147616"/>
              <a:gd name="connsiteY0" fmla="*/ 75816 h 741625"/>
              <a:gd name="connsiteX1" fmla="*/ 494473 w 1147616"/>
              <a:gd name="connsiteY1" fmla="*/ 75816 h 741625"/>
              <a:gd name="connsiteX2" fmla="*/ 385616 w 1147616"/>
              <a:gd name="connsiteY2" fmla="*/ 108473 h 741625"/>
              <a:gd name="connsiteX3" fmla="*/ 331188 w 1147616"/>
              <a:gd name="connsiteY3" fmla="*/ 119358 h 741625"/>
              <a:gd name="connsiteX4" fmla="*/ 309416 w 1147616"/>
              <a:gd name="connsiteY4" fmla="*/ 141130 h 741625"/>
              <a:gd name="connsiteX5" fmla="*/ 244102 w 1147616"/>
              <a:gd name="connsiteY5" fmla="*/ 184673 h 741625"/>
              <a:gd name="connsiteX6" fmla="*/ 211445 w 1147616"/>
              <a:gd name="connsiteY6" fmla="*/ 217330 h 741625"/>
              <a:gd name="connsiteX7" fmla="*/ 189673 w 1147616"/>
              <a:gd name="connsiteY7" fmla="*/ 249987 h 741625"/>
              <a:gd name="connsiteX8" fmla="*/ 157016 w 1147616"/>
              <a:gd name="connsiteY8" fmla="*/ 260873 h 741625"/>
              <a:gd name="connsiteX9" fmla="*/ 124359 w 1147616"/>
              <a:gd name="connsiteY9" fmla="*/ 282644 h 741625"/>
              <a:gd name="connsiteX10" fmla="*/ 48159 w 1147616"/>
              <a:gd name="connsiteY10" fmla="*/ 337073 h 741625"/>
              <a:gd name="connsiteX11" fmla="*/ 26388 w 1147616"/>
              <a:gd name="connsiteY11" fmla="*/ 369730 h 741625"/>
              <a:gd name="connsiteX12" fmla="*/ 26388 w 1147616"/>
              <a:gd name="connsiteY12" fmla="*/ 543901 h 741625"/>
              <a:gd name="connsiteX13" fmla="*/ 48159 w 1147616"/>
              <a:gd name="connsiteY13" fmla="*/ 576558 h 741625"/>
              <a:gd name="connsiteX14" fmla="*/ 91702 w 1147616"/>
              <a:gd name="connsiteY14" fmla="*/ 630987 h 741625"/>
              <a:gd name="connsiteX15" fmla="*/ 113473 w 1147616"/>
              <a:gd name="connsiteY15" fmla="*/ 663644 h 741625"/>
              <a:gd name="connsiteX16" fmla="*/ 189673 w 1147616"/>
              <a:gd name="connsiteY16" fmla="*/ 696301 h 74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47616" h="741625">
                <a:moveTo>
                  <a:pt x="1147616" y="75816"/>
                </a:moveTo>
                <a:cubicBezTo>
                  <a:pt x="920174" y="0"/>
                  <a:pt x="1100123" y="55959"/>
                  <a:pt x="494473" y="75816"/>
                </a:cubicBezTo>
                <a:cubicBezTo>
                  <a:pt x="472810" y="76526"/>
                  <a:pt x="397410" y="106114"/>
                  <a:pt x="385616" y="108473"/>
                </a:cubicBezTo>
                <a:lnTo>
                  <a:pt x="331188" y="119358"/>
                </a:lnTo>
                <a:cubicBezTo>
                  <a:pt x="323931" y="126615"/>
                  <a:pt x="317627" y="134972"/>
                  <a:pt x="309416" y="141130"/>
                </a:cubicBezTo>
                <a:cubicBezTo>
                  <a:pt x="288483" y="156830"/>
                  <a:pt x="262604" y="166171"/>
                  <a:pt x="244102" y="184673"/>
                </a:cubicBezTo>
                <a:cubicBezTo>
                  <a:pt x="233216" y="195559"/>
                  <a:pt x="221300" y="205504"/>
                  <a:pt x="211445" y="217330"/>
                </a:cubicBezTo>
                <a:cubicBezTo>
                  <a:pt x="203069" y="227381"/>
                  <a:pt x="199889" y="241814"/>
                  <a:pt x="189673" y="249987"/>
                </a:cubicBezTo>
                <a:cubicBezTo>
                  <a:pt x="180713" y="257155"/>
                  <a:pt x="167279" y="255741"/>
                  <a:pt x="157016" y="260873"/>
                </a:cubicBezTo>
                <a:cubicBezTo>
                  <a:pt x="145314" y="266724"/>
                  <a:pt x="134292" y="274130"/>
                  <a:pt x="124359" y="282644"/>
                </a:cubicBezTo>
                <a:cubicBezTo>
                  <a:pt x="58613" y="338997"/>
                  <a:pt x="108165" y="317070"/>
                  <a:pt x="48159" y="337073"/>
                </a:cubicBezTo>
                <a:cubicBezTo>
                  <a:pt x="40902" y="347959"/>
                  <a:pt x="32239" y="358028"/>
                  <a:pt x="26388" y="369730"/>
                </a:cubicBezTo>
                <a:cubicBezTo>
                  <a:pt x="0" y="422507"/>
                  <a:pt x="16853" y="493046"/>
                  <a:pt x="26388" y="543901"/>
                </a:cubicBezTo>
                <a:cubicBezTo>
                  <a:pt x="28799" y="556760"/>
                  <a:pt x="42308" y="564856"/>
                  <a:pt x="48159" y="576558"/>
                </a:cubicBezTo>
                <a:cubicBezTo>
                  <a:pt x="74449" y="629139"/>
                  <a:pt x="36652" y="594287"/>
                  <a:pt x="91702" y="630987"/>
                </a:cubicBezTo>
                <a:cubicBezTo>
                  <a:pt x="98959" y="641873"/>
                  <a:pt x="102379" y="656710"/>
                  <a:pt x="113473" y="663644"/>
                </a:cubicBezTo>
                <a:cubicBezTo>
                  <a:pt x="238243" y="741625"/>
                  <a:pt x="150355" y="656983"/>
                  <a:pt x="189673" y="696301"/>
                </a:cubicBezTo>
              </a:path>
            </a:pathLst>
          </a:custGeom>
          <a:noFill/>
          <a:ln w="31750" cap="flat" cmpd="sng" algn="ctr">
            <a:solidFill>
              <a:srgbClr val="00009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 fontAlgn="base"/>
            <a:endParaRPr lang="zh-CN" altLang="en-US"/>
          </a:p>
        </p:txBody>
      </p:sp>
      <p:sp>
        <p:nvSpPr>
          <p:cNvPr id="13328" name="任意多边形 75"/>
          <p:cNvSpPr/>
          <p:nvPr>
            <p:custDataLst>
              <p:tags r:id="rId9"/>
            </p:custDataLst>
          </p:nvPr>
        </p:nvSpPr>
        <p:spPr>
          <a:xfrm>
            <a:off x="5070475" y="2422156"/>
            <a:ext cx="233362" cy="851414"/>
          </a:xfrm>
          <a:custGeom>
            <a:avLst/>
            <a:gdLst>
              <a:gd name="connsiteX0" fmla="*/ 34844 w 232577"/>
              <a:gd name="connsiteY0" fmla="*/ 0 h 849085"/>
              <a:gd name="connsiteX1" fmla="*/ 45730 w 232577"/>
              <a:gd name="connsiteY1" fmla="*/ 283028 h 849085"/>
              <a:gd name="connsiteX2" fmla="*/ 67501 w 232577"/>
              <a:gd name="connsiteY2" fmla="*/ 391885 h 849085"/>
              <a:gd name="connsiteX3" fmla="*/ 78387 w 232577"/>
              <a:gd name="connsiteY3" fmla="*/ 424542 h 849085"/>
              <a:gd name="connsiteX4" fmla="*/ 100158 w 232577"/>
              <a:gd name="connsiteY4" fmla="*/ 511628 h 849085"/>
              <a:gd name="connsiteX5" fmla="*/ 121930 w 232577"/>
              <a:gd name="connsiteY5" fmla="*/ 587828 h 849085"/>
              <a:gd name="connsiteX6" fmla="*/ 143701 w 232577"/>
              <a:gd name="connsiteY6" fmla="*/ 620485 h 849085"/>
              <a:gd name="connsiteX7" fmla="*/ 154587 w 232577"/>
              <a:gd name="connsiteY7" fmla="*/ 653142 h 849085"/>
              <a:gd name="connsiteX8" fmla="*/ 176358 w 232577"/>
              <a:gd name="connsiteY8" fmla="*/ 685800 h 849085"/>
              <a:gd name="connsiteX9" fmla="*/ 198130 w 232577"/>
              <a:gd name="connsiteY9" fmla="*/ 751114 h 849085"/>
              <a:gd name="connsiteX10" fmla="*/ 230787 w 232577"/>
              <a:gd name="connsiteY10" fmla="*/ 816428 h 849085"/>
              <a:gd name="connsiteX11" fmla="*/ 230787 w 232577"/>
              <a:gd name="connsiteY11" fmla="*/ 849085 h 849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2577" h="849085">
                <a:moveTo>
                  <a:pt x="34844" y="0"/>
                </a:moveTo>
                <a:cubicBezTo>
                  <a:pt x="0" y="104530"/>
                  <a:pt x="4468" y="76713"/>
                  <a:pt x="45730" y="283028"/>
                </a:cubicBezTo>
                <a:cubicBezTo>
                  <a:pt x="52987" y="319314"/>
                  <a:pt x="55799" y="356780"/>
                  <a:pt x="67501" y="391885"/>
                </a:cubicBezTo>
                <a:cubicBezTo>
                  <a:pt x="71130" y="402771"/>
                  <a:pt x="75368" y="413472"/>
                  <a:pt x="78387" y="424542"/>
                </a:cubicBezTo>
                <a:cubicBezTo>
                  <a:pt x="86260" y="453410"/>
                  <a:pt x="92901" y="482599"/>
                  <a:pt x="100158" y="511628"/>
                </a:cubicBezTo>
                <a:cubicBezTo>
                  <a:pt x="103646" y="525580"/>
                  <a:pt x="114121" y="572210"/>
                  <a:pt x="121930" y="587828"/>
                </a:cubicBezTo>
                <a:cubicBezTo>
                  <a:pt x="127781" y="599530"/>
                  <a:pt x="137850" y="608783"/>
                  <a:pt x="143701" y="620485"/>
                </a:cubicBezTo>
                <a:cubicBezTo>
                  <a:pt x="148833" y="630748"/>
                  <a:pt x="149455" y="642879"/>
                  <a:pt x="154587" y="653142"/>
                </a:cubicBezTo>
                <a:cubicBezTo>
                  <a:pt x="160438" y="664844"/>
                  <a:pt x="171044" y="673844"/>
                  <a:pt x="176358" y="685800"/>
                </a:cubicBezTo>
                <a:cubicBezTo>
                  <a:pt x="185678" y="706771"/>
                  <a:pt x="185400" y="732019"/>
                  <a:pt x="198130" y="751114"/>
                </a:cubicBezTo>
                <a:cubicBezTo>
                  <a:pt x="214846" y="776189"/>
                  <a:pt x="225779" y="786383"/>
                  <a:pt x="230787" y="816428"/>
                </a:cubicBezTo>
                <a:cubicBezTo>
                  <a:pt x="232577" y="827166"/>
                  <a:pt x="230787" y="838199"/>
                  <a:pt x="230787" y="849085"/>
                </a:cubicBezTo>
              </a:path>
            </a:pathLst>
          </a:custGeom>
          <a:noFill/>
          <a:ln w="317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 fontAlgn="base"/>
            <a:endParaRPr lang="zh-CN" altLang="en-US"/>
          </a:p>
        </p:txBody>
      </p:sp>
      <p:sp>
        <p:nvSpPr>
          <p:cNvPr id="13329" name="任意多边形 76"/>
          <p:cNvSpPr/>
          <p:nvPr>
            <p:custDataLst>
              <p:tags r:id="rId10"/>
            </p:custDataLst>
          </p:nvPr>
        </p:nvSpPr>
        <p:spPr>
          <a:xfrm>
            <a:off x="5529262" y="2401468"/>
            <a:ext cx="457200" cy="817995"/>
          </a:xfrm>
          <a:custGeom>
            <a:avLst/>
            <a:gdLst>
              <a:gd name="connsiteX0" fmla="*/ 0 w 457200"/>
              <a:gd name="connsiteY0" fmla="*/ 0 h 816429"/>
              <a:gd name="connsiteX1" fmla="*/ 32657 w 457200"/>
              <a:gd name="connsiteY1" fmla="*/ 21772 h 816429"/>
              <a:gd name="connsiteX2" fmla="*/ 76200 w 457200"/>
              <a:gd name="connsiteY2" fmla="*/ 32657 h 816429"/>
              <a:gd name="connsiteX3" fmla="*/ 293914 w 457200"/>
              <a:gd name="connsiteY3" fmla="*/ 283029 h 816429"/>
              <a:gd name="connsiteX4" fmla="*/ 326571 w 457200"/>
              <a:gd name="connsiteY4" fmla="*/ 381000 h 816429"/>
              <a:gd name="connsiteX5" fmla="*/ 337457 w 457200"/>
              <a:gd name="connsiteY5" fmla="*/ 413657 h 816429"/>
              <a:gd name="connsiteX6" fmla="*/ 348343 w 457200"/>
              <a:gd name="connsiteY6" fmla="*/ 446314 h 816429"/>
              <a:gd name="connsiteX7" fmla="*/ 370114 w 457200"/>
              <a:gd name="connsiteY7" fmla="*/ 696686 h 816429"/>
              <a:gd name="connsiteX8" fmla="*/ 391886 w 457200"/>
              <a:gd name="connsiteY8" fmla="*/ 762000 h 816429"/>
              <a:gd name="connsiteX9" fmla="*/ 402771 w 457200"/>
              <a:gd name="connsiteY9" fmla="*/ 794657 h 816429"/>
              <a:gd name="connsiteX10" fmla="*/ 457200 w 457200"/>
              <a:gd name="connsiteY10" fmla="*/ 816429 h 816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7200" h="816429">
                <a:moveTo>
                  <a:pt x="0" y="0"/>
                </a:moveTo>
                <a:cubicBezTo>
                  <a:pt x="10886" y="7257"/>
                  <a:pt x="20632" y="16618"/>
                  <a:pt x="32657" y="21772"/>
                </a:cubicBezTo>
                <a:cubicBezTo>
                  <a:pt x="46408" y="27665"/>
                  <a:pt x="65621" y="22078"/>
                  <a:pt x="76200" y="32657"/>
                </a:cubicBezTo>
                <a:cubicBezTo>
                  <a:pt x="154404" y="110861"/>
                  <a:pt x="221343" y="199572"/>
                  <a:pt x="293914" y="283029"/>
                </a:cubicBezTo>
                <a:lnTo>
                  <a:pt x="326571" y="381000"/>
                </a:lnTo>
                <a:lnTo>
                  <a:pt x="337457" y="413657"/>
                </a:lnTo>
                <a:lnTo>
                  <a:pt x="348343" y="446314"/>
                </a:lnTo>
                <a:cubicBezTo>
                  <a:pt x="350557" y="479533"/>
                  <a:pt x="358155" y="640880"/>
                  <a:pt x="370114" y="696686"/>
                </a:cubicBezTo>
                <a:cubicBezTo>
                  <a:pt x="374923" y="719126"/>
                  <a:pt x="384629" y="740229"/>
                  <a:pt x="391886" y="762000"/>
                </a:cubicBezTo>
                <a:cubicBezTo>
                  <a:pt x="395515" y="772886"/>
                  <a:pt x="391885" y="791028"/>
                  <a:pt x="402771" y="794657"/>
                </a:cubicBezTo>
                <a:cubicBezTo>
                  <a:pt x="443126" y="808109"/>
                  <a:pt x="425165" y="800411"/>
                  <a:pt x="457200" y="816429"/>
                </a:cubicBezTo>
              </a:path>
            </a:pathLst>
          </a:custGeom>
          <a:noFill/>
          <a:ln w="3175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 fontAlgn="base"/>
            <a:endParaRPr lang="zh-CN" altLang="en-US"/>
          </a:p>
        </p:txBody>
      </p:sp>
      <p:pic>
        <p:nvPicPr>
          <p:cNvPr id="13330" name="图片 2097154"/>
          <p:cNvPicPr/>
          <p:nvPr>
            <p:custDataLst>
              <p:tags r:id="rId11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33327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1" dur="5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16" dur="500" fill="hold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21" dur="500" fill="hold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26" dur="500" fill="hold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31" dur="500" fill="hold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36" dur="500" fill="hold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 additive="base">
                                        <p:cTn id="41" dur="500" fill="hold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46" dur="500" fill="hold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23" grpId="0" animBg="1"/>
      <p:bldP spid="13324" grpId="0" animBg="1"/>
      <p:bldP spid="13325" grpId="0" animBg="1"/>
      <p:bldP spid="13326" grpId="0" animBg="1"/>
      <p:bldP spid="13327" grpId="0" animBg="1"/>
      <p:bldP spid="13328" grpId="0" animBg="1"/>
      <p:bldP spid="133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表格 1433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69938" y="1355898"/>
          <a:ext cx="8077200" cy="2385552"/>
        </p:xfrm>
        <a:graphic>
          <a:graphicData uri="http://schemas.openxmlformats.org/drawingml/2006/table">
            <a:tbl>
              <a:tblPr/>
              <a:tblGrid>
                <a:gridCol w="1016000"/>
                <a:gridCol w="1778000"/>
                <a:gridCol w="1762125"/>
                <a:gridCol w="1762125"/>
                <a:gridCol w="1758950"/>
              </a:tblGrid>
              <a:tr h="564957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次数</a:t>
                      </a:r>
                    </a:p>
                  </a:txBody>
                  <a:tcPr marT="45836" marB="45836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电压</a:t>
                      </a:r>
                      <a:r>
                        <a:rPr lang="en-US" altLang="en-US" sz="2400" b="1" i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U</a:t>
                      </a:r>
                      <a:r>
                        <a:rPr lang="en-US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/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V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电流</a:t>
                      </a:r>
                      <a:r>
                        <a:rPr lang="en-US" altLang="en-US" sz="2400" b="1" i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I</a:t>
                      </a:r>
                      <a:r>
                        <a:rPr lang="en-US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/A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电阻</a:t>
                      </a:r>
                      <a:r>
                        <a:rPr lang="en-US" altLang="en-US" sz="2400" b="1" i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R</a:t>
                      </a:r>
                      <a:r>
                        <a:rPr lang="en-US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/Ω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灯泡亮度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  <a:tr h="66999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</a:p>
                  </a:txBody>
                  <a:tcPr marT="45836" marB="45836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Font typeface="Arial" pitchFamily="34" charset="0"/>
                        <a:buNone/>
                      </a:pPr>
                      <a:r>
                        <a:rPr lang="en-US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0.22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4.55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暗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  <a:tr h="596786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</a:p>
                  </a:txBody>
                  <a:tcPr marT="45836" marB="45836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en-US" sz="2400" b="1"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endParaRPr lang="zh-CN" altLang="en-US" sz="2400" b="1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0.30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en-US" sz="2400" b="1">
                          <a:latin typeface="宋体" pitchFamily="2" charset="-122"/>
                          <a:ea typeface="宋体" pitchFamily="2" charset="-122"/>
                        </a:rPr>
                        <a:t>6.67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较亮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  <a:tr h="553817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</a:p>
                  </a:txBody>
                  <a:tcPr marT="45836" marB="45836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en-US" sz="2400" b="1"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  <a:endParaRPr lang="zh-CN" altLang="en-US" sz="2400" b="1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0.34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ct val="0"/>
                        </a:spcBef>
                        <a:buFont typeface="Arial" pitchFamily="34" charset="0"/>
                        <a:buNone/>
                      </a:pPr>
                      <a:r>
                        <a:rPr lang="en-US" altLang="en-US" sz="2400" b="1">
                          <a:latin typeface="宋体" pitchFamily="2" charset="-122"/>
                          <a:ea typeface="宋体" pitchFamily="2" charset="-122"/>
                        </a:rPr>
                        <a:t>8.82</a:t>
                      </a:r>
                      <a:endParaRPr lang="en-US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很亮</a:t>
                      </a:r>
                    </a:p>
                  </a:txBody>
                  <a:tcPr marT="45836" marB="45836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370" name="TextBox 9"/>
          <p:cNvSpPr/>
          <p:nvPr>
            <p:custDataLst>
              <p:tags r:id="rId2"/>
            </p:custDataLst>
          </p:nvPr>
        </p:nvSpPr>
        <p:spPr>
          <a:xfrm>
            <a:off x="652463" y="450376"/>
            <a:ext cx="7631112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hangingPunc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逐渐增大电压，让灯丝由暗变亮，记录若干组电压、电流值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填入下表：</a:t>
            </a:r>
          </a:p>
        </p:txBody>
      </p:sp>
      <p:sp>
        <p:nvSpPr>
          <p:cNvPr id="14371" name="矩形 14370"/>
          <p:cNvSpPr/>
          <p:nvPr>
            <p:custDataLst>
              <p:tags r:id="rId3"/>
            </p:custDataLst>
          </p:nvPr>
        </p:nvSpPr>
        <p:spPr>
          <a:xfrm>
            <a:off x="747714" y="3992897"/>
            <a:ext cx="77501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多次测量的目的是什么？灯的电阻还用求平均值吗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?</a:t>
            </a:r>
          </a:p>
        </p:txBody>
      </p:sp>
      <p:pic>
        <p:nvPicPr>
          <p:cNvPr id="14372" name="图片 2097154"/>
          <p:cNvPicPr/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407400" y="4794978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515006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base">
                                        <p:cTn id="7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0" grpId="0"/>
      <p:bldP spid="143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5361"/>
          <p:cNvSpPr/>
          <p:nvPr>
            <p:custDataLst>
              <p:tags r:id="rId1"/>
            </p:custDataLst>
          </p:nvPr>
        </p:nvSpPr>
        <p:spPr>
          <a:xfrm>
            <a:off x="571500" y="313513"/>
            <a:ext cx="8243888" cy="14100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在测量灯泡电阻的实验中，多次测量的目的是找到小</a:t>
            </a:r>
          </a:p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灯泡电阻随电压变化的规律，因此不能求平均值，因为灯的电阻阻值随温度的升高而增大，这样，求平均值就没意义。</a:t>
            </a:r>
          </a:p>
        </p:txBody>
      </p:sp>
      <p:sp>
        <p:nvSpPr>
          <p:cNvPr id="15363" name="Text Box 54"/>
          <p:cNvSpPr/>
          <p:nvPr>
            <p:custDataLst>
              <p:tags r:id="rId2"/>
            </p:custDataLst>
          </p:nvPr>
        </p:nvSpPr>
        <p:spPr>
          <a:xfrm>
            <a:off x="6172200" y="3806700"/>
            <a:ext cx="450850" cy="5203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ea typeface="宋体" pitchFamily="2" charset="-122"/>
              </a:rPr>
              <a:t>•</a:t>
            </a:r>
          </a:p>
        </p:txBody>
      </p:sp>
      <p:sp>
        <p:nvSpPr>
          <p:cNvPr id="15364" name="Text Box 54"/>
          <p:cNvSpPr/>
          <p:nvPr>
            <p:custDataLst>
              <p:tags r:id="rId3"/>
            </p:custDataLst>
          </p:nvPr>
        </p:nvSpPr>
        <p:spPr>
          <a:xfrm>
            <a:off x="6910388" y="2897994"/>
            <a:ext cx="450850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ea typeface="宋体" pitchFamily="2" charset="-122"/>
              </a:rPr>
              <a:t>•</a:t>
            </a:r>
          </a:p>
        </p:txBody>
      </p:sp>
      <p:sp>
        <p:nvSpPr>
          <p:cNvPr id="15365" name="Text Box 54"/>
          <p:cNvSpPr/>
          <p:nvPr>
            <p:custDataLst>
              <p:tags r:id="rId4"/>
            </p:custDataLst>
          </p:nvPr>
        </p:nvSpPr>
        <p:spPr>
          <a:xfrm>
            <a:off x="6686550" y="3348368"/>
            <a:ext cx="450850" cy="5203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ea typeface="宋体" pitchFamily="2" charset="-122"/>
              </a:rPr>
              <a:t>•</a:t>
            </a:r>
          </a:p>
        </p:txBody>
      </p:sp>
      <p:sp>
        <p:nvSpPr>
          <p:cNvPr id="15366" name="矩形 15365"/>
          <p:cNvSpPr/>
          <p:nvPr>
            <p:custDataLst>
              <p:tags r:id="rId5"/>
            </p:custDataLst>
          </p:nvPr>
        </p:nvSpPr>
        <p:spPr>
          <a:xfrm>
            <a:off x="636589" y="3491597"/>
            <a:ext cx="3565525" cy="9707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灯泡的电阻</a:t>
            </a:r>
            <a:r>
              <a:rPr lang="zh-CN" altLang="en-US" sz="2400" b="1">
                <a:solidFill>
                  <a:srgbClr val="0000FF"/>
                </a:solidFill>
                <a:ea typeface="宋体" pitchFamily="2" charset="-122"/>
              </a:rPr>
              <a:t>与</a:t>
            </a: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温度有关，</a:t>
            </a:r>
            <a:r>
              <a:rPr lang="zh-CN" altLang="en-US" sz="2400" b="1">
                <a:solidFill>
                  <a:srgbClr val="0000FF"/>
                </a:solidFill>
                <a:ea typeface="宋体" pitchFamily="2" charset="-122"/>
              </a:rPr>
              <a:t>图像不是直线。</a:t>
            </a:r>
          </a:p>
        </p:txBody>
      </p:sp>
      <p:sp>
        <p:nvSpPr>
          <p:cNvPr id="15367" name="矩形 15366"/>
          <p:cNvSpPr/>
          <p:nvPr>
            <p:custDataLst>
              <p:tags r:id="rId6"/>
            </p:custDataLst>
          </p:nvPr>
        </p:nvSpPr>
        <p:spPr>
          <a:xfrm>
            <a:off x="641351" y="1911308"/>
            <a:ext cx="3713163" cy="14100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eaLnBrk="0" hangingPunct="0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将上表数据用描点法画出电流随电压变化的曲线你发现了什么？</a:t>
            </a:r>
          </a:p>
        </p:txBody>
      </p:sp>
      <p:sp>
        <p:nvSpPr>
          <p:cNvPr id="15368" name="任意多边形 15367"/>
          <p:cNvSpPr/>
          <p:nvPr>
            <p:custDataLst>
              <p:tags r:id="rId7"/>
            </p:custDataLst>
          </p:nvPr>
        </p:nvSpPr>
        <p:spPr>
          <a:xfrm>
            <a:off x="5046663" y="2625859"/>
            <a:ext cx="2178050" cy="1799907"/>
          </a:xfrm>
          <a:custGeom>
            <a:avLst/>
            <a:gdLst/>
            <a:ahLst/>
            <a:cxnLst/>
            <a:rect l="0" t="0" r="0" b="0"/>
            <a:pathLst>
              <a:path w="1372" h="1131">
                <a:moveTo>
                  <a:pt x="0" y="1131"/>
                </a:moveTo>
                <a:cubicBezTo>
                  <a:pt x="125" y="1115"/>
                  <a:pt x="251" y="1099"/>
                  <a:pt x="391" y="1059"/>
                </a:cubicBezTo>
                <a:cubicBezTo>
                  <a:pt x="531" y="1019"/>
                  <a:pt x="709" y="972"/>
                  <a:pt x="839" y="889"/>
                </a:cubicBezTo>
                <a:cubicBezTo>
                  <a:pt x="969" y="806"/>
                  <a:pt x="1084" y="710"/>
                  <a:pt x="1173" y="562"/>
                </a:cubicBezTo>
                <a:cubicBezTo>
                  <a:pt x="1262" y="414"/>
                  <a:pt x="1339" y="94"/>
                  <a:pt x="1372" y="0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</a:ln>
        </p:spPr>
        <p:txBody>
          <a:bodyPr/>
          <a:lstStyle/>
          <a:p>
            <a:endParaRPr/>
          </a:p>
        </p:txBody>
      </p:sp>
      <p:pic>
        <p:nvPicPr>
          <p:cNvPr id="15369" name="图片 2097154"/>
          <p:cNvPicPr/>
          <p:nvPr>
            <p:custDataLst>
              <p:tags r:id="rId8"/>
            </p:custDataLst>
          </p:nvPr>
        </p:nvPicPr>
        <p:blipFill>
          <a:blip r:embed="rId44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15370" name="组合 15369"/>
          <p:cNvGrpSpPr/>
          <p:nvPr>
            <p:custDataLst>
              <p:tags r:id="rId9"/>
            </p:custDataLst>
          </p:nvPr>
        </p:nvGrpSpPr>
        <p:grpSpPr>
          <a:xfrm>
            <a:off x="4483100" y="1949502"/>
            <a:ext cx="4090988" cy="2996661"/>
            <a:chOff x="2824" y="1225"/>
            <a:chExt cx="2577" cy="1883"/>
          </a:xfrm>
        </p:grpSpPr>
        <p:grpSp>
          <p:nvGrpSpPr>
            <p:cNvPr id="15371" name="Group 3"/>
            <p:cNvGrpSpPr/>
            <p:nvPr>
              <p:custDataLst>
                <p:tags r:id="rId10"/>
              </p:custDataLst>
            </p:nvPr>
          </p:nvGrpSpPr>
          <p:grpSpPr>
            <a:xfrm>
              <a:off x="3166" y="1360"/>
              <a:ext cx="1870" cy="1458"/>
              <a:chOff x="0" y="0"/>
              <a:chExt cx="4316" cy="2890"/>
            </a:xfrm>
          </p:grpSpPr>
          <p:cxnSp>
            <p:nvCxnSpPr>
              <p:cNvPr id="15372" name="Line 4"/>
              <p:cNvCxnSpPr/>
              <p:nvPr>
                <p:custDataLst>
                  <p:tags r:id="rId23"/>
                </p:custDataLst>
              </p:nvPr>
            </p:nvCxnSpPr>
            <p:spPr>
              <a:xfrm>
                <a:off x="0" y="2867"/>
                <a:ext cx="4316" cy="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tailEnd type="triangle"/>
              </a:ln>
            </p:spPr>
          </p:cxnSp>
          <p:cxnSp>
            <p:nvCxnSpPr>
              <p:cNvPr id="15373" name="Line 5"/>
              <p:cNvCxnSpPr/>
              <p:nvPr>
                <p:custDataLst>
                  <p:tags r:id="rId24"/>
                </p:custDataLst>
              </p:nvPr>
            </p:nvCxnSpPr>
            <p:spPr>
              <a:xfrm flipH="1" flipV="1">
                <a:off x="35" y="0"/>
                <a:ext cx="0" cy="28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tailEnd type="triangle"/>
              </a:ln>
            </p:spPr>
          </p:cxnSp>
          <p:cxnSp>
            <p:nvCxnSpPr>
              <p:cNvPr id="15374" name="Line 6"/>
              <p:cNvCxnSpPr/>
              <p:nvPr>
                <p:custDataLst>
                  <p:tags r:id="rId25"/>
                </p:custDataLst>
              </p:nvPr>
            </p:nvCxnSpPr>
            <p:spPr>
              <a:xfrm>
                <a:off x="35" y="2607"/>
                <a:ext cx="3884" cy="1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75" name="Line 7"/>
              <p:cNvCxnSpPr/>
              <p:nvPr>
                <p:custDataLst>
                  <p:tags r:id="rId26"/>
                </p:custDataLst>
              </p:nvPr>
            </p:nvCxnSpPr>
            <p:spPr>
              <a:xfrm flipV="1">
                <a:off x="35" y="2346"/>
                <a:ext cx="388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76" name="Line 8"/>
              <p:cNvCxnSpPr/>
              <p:nvPr>
                <p:custDataLst>
                  <p:tags r:id="rId27"/>
                </p:custDataLst>
              </p:nvPr>
            </p:nvCxnSpPr>
            <p:spPr>
              <a:xfrm flipV="1">
                <a:off x="35" y="2074"/>
                <a:ext cx="3884" cy="1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77" name="Line 9"/>
              <p:cNvCxnSpPr/>
              <p:nvPr>
                <p:custDataLst>
                  <p:tags r:id="rId28"/>
                </p:custDataLst>
              </p:nvPr>
            </p:nvCxnSpPr>
            <p:spPr>
              <a:xfrm>
                <a:off x="35" y="1799"/>
                <a:ext cx="3884" cy="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78" name="Line 10"/>
              <p:cNvCxnSpPr/>
              <p:nvPr>
                <p:custDataLst>
                  <p:tags r:id="rId29"/>
                </p:custDataLst>
              </p:nvPr>
            </p:nvCxnSpPr>
            <p:spPr>
              <a:xfrm flipV="1">
                <a:off x="35" y="1529"/>
                <a:ext cx="3884" cy="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79" name="Line 11"/>
              <p:cNvCxnSpPr/>
              <p:nvPr>
                <p:custDataLst>
                  <p:tags r:id="rId30"/>
                </p:custDataLst>
              </p:nvPr>
            </p:nvCxnSpPr>
            <p:spPr>
              <a:xfrm>
                <a:off x="35" y="1251"/>
                <a:ext cx="3884" cy="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80" name="Line 12"/>
              <p:cNvCxnSpPr/>
              <p:nvPr>
                <p:custDataLst>
                  <p:tags r:id="rId31"/>
                </p:custDataLst>
              </p:nvPr>
            </p:nvCxnSpPr>
            <p:spPr>
              <a:xfrm>
                <a:off x="35" y="939"/>
                <a:ext cx="3884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81" name="Line 13"/>
              <p:cNvCxnSpPr/>
              <p:nvPr>
                <p:custDataLst>
                  <p:tags r:id="rId32"/>
                </p:custDataLst>
              </p:nvPr>
            </p:nvCxnSpPr>
            <p:spPr>
              <a:xfrm>
                <a:off x="35" y="652"/>
                <a:ext cx="3884" cy="1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82" name="Line 14"/>
              <p:cNvCxnSpPr/>
              <p:nvPr>
                <p:custDataLst>
                  <p:tags r:id="rId33"/>
                </p:custDataLst>
              </p:nvPr>
            </p:nvCxnSpPr>
            <p:spPr>
              <a:xfrm>
                <a:off x="35" y="365"/>
                <a:ext cx="3884" cy="3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83" name="Line 15"/>
              <p:cNvCxnSpPr/>
              <p:nvPr>
                <p:custDataLst>
                  <p:tags r:id="rId34"/>
                </p:custDataLst>
              </p:nvPr>
            </p:nvCxnSpPr>
            <p:spPr>
              <a:xfrm flipH="1" flipV="1">
                <a:off x="460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84" name="Line 16"/>
              <p:cNvCxnSpPr/>
              <p:nvPr>
                <p:custDataLst>
                  <p:tags r:id="rId35"/>
                </p:custDataLst>
              </p:nvPr>
            </p:nvCxnSpPr>
            <p:spPr>
              <a:xfrm flipH="1" flipV="1">
                <a:off x="920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85" name="Line 17"/>
              <p:cNvCxnSpPr/>
              <p:nvPr>
                <p:custDataLst>
                  <p:tags r:id="rId36"/>
                </p:custDataLst>
              </p:nvPr>
            </p:nvCxnSpPr>
            <p:spPr>
              <a:xfrm flipH="1" flipV="1">
                <a:off x="1345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86" name="Line 18"/>
              <p:cNvCxnSpPr/>
              <p:nvPr>
                <p:custDataLst>
                  <p:tags r:id="rId37"/>
                </p:custDataLst>
              </p:nvPr>
            </p:nvCxnSpPr>
            <p:spPr>
              <a:xfrm flipH="1" flipV="1">
                <a:off x="1769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87" name="Line 19"/>
              <p:cNvCxnSpPr/>
              <p:nvPr>
                <p:custDataLst>
                  <p:tags r:id="rId38"/>
                </p:custDataLst>
              </p:nvPr>
            </p:nvCxnSpPr>
            <p:spPr>
              <a:xfrm flipH="1" flipV="1">
                <a:off x="2194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88" name="Line 20"/>
              <p:cNvCxnSpPr/>
              <p:nvPr>
                <p:custDataLst>
                  <p:tags r:id="rId39"/>
                </p:custDataLst>
              </p:nvPr>
            </p:nvCxnSpPr>
            <p:spPr>
              <a:xfrm flipH="1" flipV="1">
                <a:off x="2620" y="365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89" name="Line 21"/>
              <p:cNvCxnSpPr/>
              <p:nvPr>
                <p:custDataLst>
                  <p:tags r:id="rId40"/>
                </p:custDataLst>
              </p:nvPr>
            </p:nvCxnSpPr>
            <p:spPr>
              <a:xfrm flipH="1" flipV="1">
                <a:off x="3044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90" name="Line 22"/>
              <p:cNvCxnSpPr/>
              <p:nvPr>
                <p:custDataLst>
                  <p:tags r:id="rId41"/>
                </p:custDataLst>
              </p:nvPr>
            </p:nvCxnSpPr>
            <p:spPr>
              <a:xfrm flipH="1" flipV="1">
                <a:off x="3469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15391" name="Line 23"/>
              <p:cNvCxnSpPr/>
              <p:nvPr>
                <p:custDataLst>
                  <p:tags r:id="rId42"/>
                </p:custDataLst>
              </p:nvPr>
            </p:nvCxnSpPr>
            <p:spPr>
              <a:xfrm flipH="1" flipV="1">
                <a:off x="3930" y="365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miter lim="800000"/>
              </a:ln>
            </p:spPr>
          </p:cxnSp>
        </p:grpSp>
        <p:sp>
          <p:nvSpPr>
            <p:cNvPr id="15392" name="Text Box 26"/>
            <p:cNvSpPr/>
            <p:nvPr>
              <p:custDataLst>
                <p:tags r:id="rId11"/>
              </p:custDataLst>
            </p:nvPr>
          </p:nvSpPr>
          <p:spPr>
            <a:xfrm>
              <a:off x="4922" y="2488"/>
              <a:ext cx="479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eaLnBrk="0" hangingPunct="0">
                <a:spcBef>
                  <a:spcPct val="50000"/>
                </a:spcBef>
              </a:pPr>
              <a:r>
                <a:rPr lang="en-US" altLang="zh-CN" sz="2400" b="1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I/</a:t>
              </a:r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A</a:t>
              </a:r>
            </a:p>
          </p:txBody>
        </p:sp>
        <p:sp>
          <p:nvSpPr>
            <p:cNvPr id="15393" name="Text Box 28"/>
            <p:cNvSpPr/>
            <p:nvPr>
              <p:custDataLst>
                <p:tags r:id="rId12"/>
              </p:custDataLst>
            </p:nvPr>
          </p:nvSpPr>
          <p:spPr>
            <a:xfrm>
              <a:off x="3070" y="2820"/>
              <a:ext cx="211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eaLnBrk="0" hangingPunct="0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0</a:t>
              </a:r>
            </a:p>
          </p:txBody>
        </p:sp>
        <p:sp>
          <p:nvSpPr>
            <p:cNvPr id="15394" name="Text Box 56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443" y="1252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defPPr>
                <a:defRPr lang="en-US" alt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marR="0" lvl="0" indent="0" eaLnBrk="0" hangingPunct="0">
                <a:spcBef>
                  <a:spcPct val="50000"/>
                </a:spcBef>
              </a:pPr>
              <a:r>
                <a:rPr lang="en-US" altLang="en-US" sz="2400" b="1" i="1">
                  <a:solidFill>
                    <a:schemeClr val="tx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宋体" pitchFamily="2" charset="-122"/>
                  <a:ea typeface="宋体" pitchFamily="2" charset="-122"/>
                </a:rPr>
                <a:t>R</a:t>
              </a:r>
              <a:r>
                <a:rPr lang="zh-CN" altLang="en-US" sz="2400" b="1" baseline="-25000">
                  <a:solidFill>
                    <a:schemeClr val="tx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宋体" pitchFamily="2" charset="-122"/>
                  <a:ea typeface="宋体" pitchFamily="2" charset="-122"/>
                </a:rPr>
                <a:t>灯</a:t>
              </a:r>
              <a:endParaRPr lang="en-US" altLang="en-US" sz="2400" b="1" baseline="-2500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95" name="Text Box 56"/>
            <p:cNvSpPr/>
            <p:nvPr>
              <p:custDataLst>
                <p:tags r:id="rId14"/>
              </p:custDataLst>
            </p:nvPr>
          </p:nvSpPr>
          <p:spPr bwMode="auto">
            <a:xfrm>
              <a:off x="3383" y="2831"/>
              <a:ext cx="361" cy="250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eaLnBrk="0" hangingPunct="0">
                <a:spcBef>
                  <a:spcPct val="50000"/>
                </a:spcBef>
              </a:pPr>
              <a:r>
                <a:rPr lang="en-US" altLang="en-US" sz="2000" b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0.1</a:t>
              </a:r>
              <a:endParaRPr lang="en-US" altLang="en-US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96" name="Text Box 56"/>
            <p:cNvSpPr/>
            <p:nvPr>
              <p:custDataLst>
                <p:tags r:id="rId15"/>
              </p:custDataLst>
            </p:nvPr>
          </p:nvSpPr>
          <p:spPr bwMode="auto">
            <a:xfrm>
              <a:off x="3751" y="2833"/>
              <a:ext cx="461" cy="250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eaLnBrk="0" hangingPunct="0">
                <a:spcBef>
                  <a:spcPct val="50000"/>
                </a:spcBef>
              </a:pPr>
              <a:r>
                <a:rPr lang="en-US" altLang="en-US" sz="2000" b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0.2</a:t>
              </a:r>
              <a:endParaRPr lang="en-US" altLang="en-US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97" name="Text Box 56"/>
            <p:cNvSpPr/>
            <p:nvPr>
              <p:custDataLst>
                <p:tags r:id="rId16"/>
              </p:custDataLst>
            </p:nvPr>
          </p:nvSpPr>
          <p:spPr bwMode="auto">
            <a:xfrm>
              <a:off x="4108" y="2848"/>
              <a:ext cx="461" cy="250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eaLnBrk="0" hangingPunct="0">
                <a:spcBef>
                  <a:spcPct val="50000"/>
                </a:spcBef>
              </a:pPr>
              <a:r>
                <a:rPr lang="en-US" altLang="en-US" sz="2000" b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0.3</a:t>
              </a:r>
              <a:endParaRPr lang="en-US" altLang="en-US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98" name="Text Box 56"/>
            <p:cNvSpPr/>
            <p:nvPr>
              <p:custDataLst>
                <p:tags r:id="rId17"/>
              </p:custDataLst>
            </p:nvPr>
          </p:nvSpPr>
          <p:spPr bwMode="auto">
            <a:xfrm>
              <a:off x="4466" y="2854"/>
              <a:ext cx="461" cy="250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eaLnBrk="0" hangingPunct="0">
                <a:spcBef>
                  <a:spcPct val="50000"/>
                </a:spcBef>
              </a:pPr>
              <a:r>
                <a:rPr lang="en-US" altLang="en-US" sz="2000" b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0.4</a:t>
              </a:r>
              <a:endParaRPr lang="en-US" altLang="en-US" sz="20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399" name="Text Box 56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842" y="2396"/>
              <a:ext cx="434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defPPr>
                <a:defRPr lang="en-US" alt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marR="0" lvl="0" indent="0" eaLnBrk="0" hangingPunct="0">
                <a:spcBef>
                  <a:spcPct val="50000"/>
                </a:spcBef>
              </a:pPr>
              <a:r>
                <a:rPr lang="en-US" altLang="en-US" sz="2000" b="1">
                  <a:solidFill>
                    <a:schemeClr val="tx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宋体" pitchFamily="2" charset="-122"/>
                  <a:ea typeface="宋体" pitchFamily="2" charset="-122"/>
                </a:rPr>
                <a:t>1.0</a:t>
              </a:r>
              <a:endParaRPr lang="en-US" altLang="en-US" sz="2000" b="1" baseline="-2500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0" name="Text Box 56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2843" y="2099"/>
              <a:ext cx="434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defPPr>
                <a:defRPr lang="en-US" alt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marR="0" lvl="0" indent="0" eaLnBrk="0" hangingPunct="0">
                <a:spcBef>
                  <a:spcPct val="50000"/>
                </a:spcBef>
              </a:pPr>
              <a:r>
                <a:rPr lang="en-US" altLang="en-US" sz="2000" b="1">
                  <a:solidFill>
                    <a:schemeClr val="tx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宋体" pitchFamily="2" charset="-122"/>
                  <a:ea typeface="宋体" pitchFamily="2" charset="-122"/>
                </a:rPr>
                <a:t>2.0</a:t>
              </a:r>
              <a:endParaRPr lang="en-US" altLang="en-US" sz="2000" b="1" baseline="-2500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1" name="Text Box 56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824" y="1831"/>
              <a:ext cx="434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defPPr>
                <a:defRPr lang="en-US" alt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marR="0" lvl="0" indent="0" eaLnBrk="0" hangingPunct="0">
                <a:spcBef>
                  <a:spcPct val="50000"/>
                </a:spcBef>
              </a:pPr>
              <a:r>
                <a:rPr lang="en-US" altLang="en-US" sz="2000" b="1">
                  <a:solidFill>
                    <a:schemeClr val="tx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宋体" pitchFamily="2" charset="-122"/>
                  <a:ea typeface="宋体" pitchFamily="2" charset="-122"/>
                </a:rPr>
                <a:t>3.0</a:t>
              </a:r>
              <a:endParaRPr lang="en-US" altLang="en-US" sz="2000" b="1" baseline="-2500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2" name="Text Box 56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824" y="1539"/>
              <a:ext cx="434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defPPr>
                <a:defRPr lang="en-US" alt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marL="0" marR="0" lvl="0" indent="0" eaLnBrk="0" hangingPunct="0">
                <a:spcBef>
                  <a:spcPct val="50000"/>
                </a:spcBef>
              </a:pPr>
              <a:r>
                <a:rPr lang="en-US" altLang="en-US" sz="2000" b="1">
                  <a:solidFill>
                    <a:schemeClr val="tx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宋体" pitchFamily="2" charset="-122"/>
                  <a:ea typeface="宋体" pitchFamily="2" charset="-122"/>
                </a:rPr>
                <a:t>4.0</a:t>
              </a:r>
              <a:endParaRPr lang="en-US" altLang="en-US" sz="2000" b="1" baseline="-2500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403" name="Text Box 26"/>
            <p:cNvSpPr/>
            <p:nvPr>
              <p:custDataLst>
                <p:tags r:id="rId22"/>
              </p:custDataLst>
            </p:nvPr>
          </p:nvSpPr>
          <p:spPr>
            <a:xfrm>
              <a:off x="3275" y="1225"/>
              <a:ext cx="479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eaLnBrk="0" hangingPunct="0">
                <a:spcBef>
                  <a:spcPct val="50000"/>
                </a:spcBef>
              </a:pPr>
              <a:r>
                <a:rPr lang="en-US" altLang="zh-CN" sz="2400" b="1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U/</a:t>
              </a:r>
              <a:r>
                <a:rPr lang="en-US" altLang="zh-CN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6527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  <p:bldP spid="15366" grpId="0"/>
      <p:bldP spid="153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6385"/>
          <p:cNvSpPr/>
          <p:nvPr>
            <p:custDataLst>
              <p:tags r:id="rId1"/>
            </p:custDataLst>
          </p:nvPr>
        </p:nvSpPr>
        <p:spPr>
          <a:xfrm>
            <a:off x="676275" y="361254"/>
            <a:ext cx="76342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测定值电阻和小灯泡电阻的实验中，有何不同点？</a:t>
            </a:r>
          </a:p>
        </p:txBody>
      </p:sp>
      <p:sp>
        <p:nvSpPr>
          <p:cNvPr id="16387" name="矩形 16386"/>
          <p:cNvSpPr/>
          <p:nvPr>
            <p:custDataLst>
              <p:tags r:id="rId2"/>
            </p:custDataLst>
          </p:nvPr>
        </p:nvSpPr>
        <p:spPr>
          <a:xfrm>
            <a:off x="773114" y="851416"/>
            <a:ext cx="7926387" cy="228847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、测定值电阻的实验中，多次测量，取平均值作为待测电阻的阻值，这样是为了减小误差；而测</a:t>
            </a: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小灯泡电阻的实验中，多次测量，是为了寻找灯丝电阻随温度变化的普遍规律。</a:t>
            </a:r>
          </a:p>
        </p:txBody>
      </p:sp>
      <p:sp>
        <p:nvSpPr>
          <p:cNvPr id="16388" name="矩形 16387"/>
          <p:cNvSpPr/>
          <p:nvPr>
            <p:custDataLst>
              <p:tags r:id="rId3"/>
            </p:custDataLst>
          </p:nvPr>
        </p:nvSpPr>
        <p:spPr>
          <a:xfrm>
            <a:off x="855663" y="3143074"/>
            <a:ext cx="7739062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、定值电阻的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U—I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图像是一条直线，而小灯泡的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U—I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图像是一条曲线。</a:t>
            </a:r>
          </a:p>
        </p:txBody>
      </p:sp>
      <p:pic>
        <p:nvPicPr>
          <p:cNvPr id="16389" name="图片 2097154"/>
          <p:cNvPicPr/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300541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048829"/>
          <p:cNvSpPr/>
          <p:nvPr>
            <p:custDataLst>
              <p:tags r:id="rId1"/>
            </p:custDataLst>
          </p:nvPr>
        </p:nvSpPr>
        <p:spPr>
          <a:xfrm>
            <a:off x="174625" y="170282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vert="horz" lIns="0" tIns="0" rIns="0" bIns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>
              <a:latin typeface="微软雅黑" pitchFamily="2" charset="-122"/>
              <a:ea typeface="微软雅黑" pitchFamily="2" charset="-122"/>
              <a:sym typeface="微软雅黑" pitchFamily="2" charset="-122"/>
            </a:endParaRPr>
          </a:p>
        </p:txBody>
      </p:sp>
      <p:sp>
        <p:nvSpPr>
          <p:cNvPr id="17411" name="矩形 1048830"/>
          <p:cNvSpPr/>
          <p:nvPr>
            <p:custDataLst>
              <p:tags r:id="rId2"/>
            </p:custDataLst>
          </p:nvPr>
        </p:nvSpPr>
        <p:spPr>
          <a:xfrm>
            <a:off x="131763" y="211661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2" charset="-122"/>
              </a:rPr>
              <a:t>3</a:t>
            </a:r>
          </a:p>
        </p:txBody>
      </p:sp>
      <p:sp>
        <p:nvSpPr>
          <p:cNvPr id="17412" name="文本框 1048831"/>
          <p:cNvSpPr/>
          <p:nvPr>
            <p:custDataLst>
              <p:tags r:id="rId3"/>
            </p:custDataLst>
          </p:nvPr>
        </p:nvSpPr>
        <p:spPr>
          <a:xfrm>
            <a:off x="1050925" y="211661"/>
            <a:ext cx="151447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>
                <a:latin typeface="微软雅黑" pitchFamily="2" charset="-122"/>
                <a:ea typeface="微软雅黑" pitchFamily="2" charset="-122"/>
              </a:rPr>
              <a:t>课堂小结</a:t>
            </a:r>
          </a:p>
        </p:txBody>
      </p:sp>
      <p:pic>
        <p:nvPicPr>
          <p:cNvPr id="17413" name="图片 2097172"/>
          <p:cNvPicPr/>
          <p:nvPr>
            <p:custDataLst>
              <p:tags r:id="rId4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7414" name="文本框 1048832"/>
          <p:cNvSpPr/>
          <p:nvPr>
            <p:custDataLst>
              <p:tags r:id="rId5"/>
            </p:custDataLst>
          </p:nvPr>
        </p:nvSpPr>
        <p:spPr>
          <a:xfrm>
            <a:off x="1052513" y="1860382"/>
            <a:ext cx="485775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测量电阻</a:t>
            </a:r>
          </a:p>
        </p:txBody>
      </p:sp>
      <p:sp>
        <p:nvSpPr>
          <p:cNvPr id="17415" name="左大括号 1048833"/>
          <p:cNvSpPr/>
          <p:nvPr>
            <p:custDataLst>
              <p:tags r:id="rId6"/>
            </p:custDataLst>
          </p:nvPr>
        </p:nvSpPr>
        <p:spPr>
          <a:xfrm>
            <a:off x="1477962" y="1685323"/>
            <a:ext cx="109538" cy="1962233"/>
          </a:xfrm>
          <a:prstGeom prst="leftBrace">
            <a:avLst>
              <a:gd name="adj1" fmla="val 9679"/>
              <a:gd name="adj2" fmla="val 50000"/>
            </a:avLst>
          </a:prstGeom>
          <a:noFill/>
          <a:ln w="19050">
            <a:solidFill>
              <a:srgbClr val="000000"/>
            </a:solidFill>
            <a:round/>
          </a:ln>
        </p:spPr>
        <p:txBody>
          <a:bodyPr lIns="91439" tIns="45719" rIns="91439" bIns="45719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latin typeface="Helvetica" pitchFamily="34" charset="0"/>
              <a:ea typeface="宋体" pitchFamily="2" charset="-122"/>
            </a:endParaRPr>
          </a:p>
        </p:txBody>
      </p:sp>
      <p:sp>
        <p:nvSpPr>
          <p:cNvPr id="17416" name="文本框 1048834"/>
          <p:cNvSpPr/>
          <p:nvPr>
            <p:custDataLst>
              <p:tags r:id="rId7"/>
            </p:custDataLst>
          </p:nvPr>
        </p:nvSpPr>
        <p:spPr>
          <a:xfrm>
            <a:off x="1562100" y="1199938"/>
            <a:ext cx="1639888" cy="703412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000" b="1">
                <a:latin typeface="宋体" pitchFamily="2" charset="-122"/>
                <a:ea typeface="宋体" pitchFamily="2" charset="-122"/>
              </a:rPr>
              <a:t>用电压表和电流表测量电阻</a:t>
            </a:r>
          </a:p>
        </p:txBody>
      </p:sp>
      <p:sp>
        <p:nvSpPr>
          <p:cNvPr id="17417" name="文本框 1048838"/>
          <p:cNvSpPr/>
          <p:nvPr>
            <p:custDataLst>
              <p:tags r:id="rId8"/>
            </p:custDataLst>
          </p:nvPr>
        </p:nvSpPr>
        <p:spPr>
          <a:xfrm>
            <a:off x="3913188" y="1518224"/>
            <a:ext cx="1325562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过程</a:t>
            </a:r>
          </a:p>
        </p:txBody>
      </p:sp>
      <p:sp>
        <p:nvSpPr>
          <p:cNvPr id="17418" name="文本框 1048843"/>
          <p:cNvSpPr/>
          <p:nvPr>
            <p:custDataLst>
              <p:tags r:id="rId9"/>
            </p:custDataLst>
          </p:nvPr>
        </p:nvSpPr>
        <p:spPr>
          <a:xfrm>
            <a:off x="3902075" y="2002018"/>
            <a:ext cx="2235200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三次测量取平均值</a:t>
            </a:r>
          </a:p>
        </p:txBody>
      </p:sp>
      <p:cxnSp>
        <p:nvCxnSpPr>
          <p:cNvPr id="17419" name="直接连接符 47"/>
          <p:cNvCxnSpPr/>
          <p:nvPr>
            <p:custDataLst>
              <p:tags r:id="rId10"/>
            </p:custDataLst>
          </p:nvPr>
        </p:nvCxnSpPr>
        <p:spPr>
          <a:xfrm flipH="1">
            <a:off x="3313112" y="3074642"/>
            <a:ext cx="0" cy="1441835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sp>
        <p:nvSpPr>
          <p:cNvPr id="17420" name="文本框 52"/>
          <p:cNvSpPr/>
          <p:nvPr>
            <p:custDataLst>
              <p:tags r:id="rId11"/>
            </p:custDataLst>
          </p:nvPr>
        </p:nvSpPr>
        <p:spPr>
          <a:xfrm>
            <a:off x="3927475" y="1056709"/>
            <a:ext cx="1316038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原理</a:t>
            </a:r>
          </a:p>
        </p:txBody>
      </p:sp>
      <p:cxnSp>
        <p:nvCxnSpPr>
          <p:cNvPr id="17421" name="直接连接符 3145729"/>
          <p:cNvCxnSpPr/>
          <p:nvPr>
            <p:custDataLst>
              <p:tags r:id="rId12"/>
            </p:custDataLst>
          </p:nvPr>
        </p:nvCxnSpPr>
        <p:spPr>
          <a:xfrm>
            <a:off x="908050" y="749563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miter lim="800000"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cxnSp>
        <p:nvCxnSpPr>
          <p:cNvPr id="17422" name="直接连接符 3145743"/>
          <p:cNvCxnSpPr/>
          <p:nvPr>
            <p:custDataLst>
              <p:tags r:id="rId13"/>
            </p:custDataLst>
          </p:nvPr>
        </p:nvCxnSpPr>
        <p:spPr>
          <a:xfrm>
            <a:off x="3478212" y="1266778"/>
            <a:ext cx="411162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7423" name="直接连接符 22"/>
          <p:cNvCxnSpPr/>
          <p:nvPr>
            <p:custDataLst>
              <p:tags r:id="rId14"/>
            </p:custDataLst>
          </p:nvPr>
        </p:nvCxnSpPr>
        <p:spPr>
          <a:xfrm flipV="1">
            <a:off x="3454401" y="1696464"/>
            <a:ext cx="428625" cy="1592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7424" name="直接连接符 24"/>
          <p:cNvCxnSpPr/>
          <p:nvPr>
            <p:custDataLst>
              <p:tags r:id="rId15"/>
            </p:custDataLst>
          </p:nvPr>
        </p:nvCxnSpPr>
        <p:spPr>
          <a:xfrm flipV="1">
            <a:off x="3179762" y="1694873"/>
            <a:ext cx="284162" cy="6366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7425" name="直接连接符 26"/>
          <p:cNvCxnSpPr/>
          <p:nvPr>
            <p:custDataLst>
              <p:tags r:id="rId16"/>
            </p:custDataLst>
          </p:nvPr>
        </p:nvCxnSpPr>
        <p:spPr>
          <a:xfrm>
            <a:off x="3471863" y="1258820"/>
            <a:ext cx="9525" cy="980321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7426" name="直接连接符 53"/>
          <p:cNvCxnSpPr/>
          <p:nvPr>
            <p:custDataLst>
              <p:tags r:id="rId17"/>
            </p:custDataLst>
          </p:nvPr>
        </p:nvCxnSpPr>
        <p:spPr>
          <a:xfrm>
            <a:off x="3467100" y="2224818"/>
            <a:ext cx="433388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7427" name="直接连接符 54"/>
          <p:cNvCxnSpPr/>
          <p:nvPr>
            <p:custDataLst>
              <p:tags r:id="rId18"/>
            </p:custDataLst>
          </p:nvPr>
        </p:nvCxnSpPr>
        <p:spPr>
          <a:xfrm>
            <a:off x="3302000" y="3071459"/>
            <a:ext cx="488950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7428" name="直接连接符 67"/>
          <p:cNvCxnSpPr/>
          <p:nvPr>
            <p:custDataLst>
              <p:tags r:id="rId19"/>
            </p:custDataLst>
          </p:nvPr>
        </p:nvCxnSpPr>
        <p:spPr>
          <a:xfrm>
            <a:off x="3328988" y="4061328"/>
            <a:ext cx="490538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sp>
        <p:nvSpPr>
          <p:cNvPr id="17429" name="文本框 65"/>
          <p:cNvSpPr/>
          <p:nvPr>
            <p:custDataLst>
              <p:tags r:id="rId20"/>
            </p:custDataLst>
          </p:nvPr>
        </p:nvSpPr>
        <p:spPr>
          <a:xfrm>
            <a:off x="3641725" y="2899584"/>
            <a:ext cx="1131888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定值电阻</a:t>
            </a:r>
          </a:p>
        </p:txBody>
      </p:sp>
      <p:sp>
        <p:nvSpPr>
          <p:cNvPr id="17430" name="文本框 76"/>
          <p:cNvSpPr/>
          <p:nvPr>
            <p:custDataLst>
              <p:tags r:id="rId21"/>
            </p:custDataLst>
          </p:nvPr>
        </p:nvSpPr>
        <p:spPr>
          <a:xfrm>
            <a:off x="3652839" y="3879905"/>
            <a:ext cx="2657475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三次测量不能取平均值</a:t>
            </a:r>
          </a:p>
        </p:txBody>
      </p:sp>
      <p:cxnSp>
        <p:nvCxnSpPr>
          <p:cNvPr id="17431" name="直接连接符 80"/>
          <p:cNvCxnSpPr/>
          <p:nvPr>
            <p:custDataLst>
              <p:tags r:id="rId22"/>
            </p:custDataLst>
          </p:nvPr>
        </p:nvCxnSpPr>
        <p:spPr>
          <a:xfrm>
            <a:off x="3295650" y="3674611"/>
            <a:ext cx="330200" cy="1114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sp>
        <p:nvSpPr>
          <p:cNvPr id="17432" name="文本框 83"/>
          <p:cNvSpPr/>
          <p:nvPr>
            <p:custDataLst>
              <p:tags r:id="rId23"/>
            </p:custDataLst>
          </p:nvPr>
        </p:nvSpPr>
        <p:spPr>
          <a:xfrm>
            <a:off x="5246688" y="2862981"/>
            <a:ext cx="1976438" cy="367620"/>
          </a:xfrm>
          <a:prstGeom prst="rect">
            <a:avLst/>
          </a:prstGeom>
          <a:solidFill>
            <a:srgbClr val="2AB5D6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是一条直线</a:t>
            </a:r>
          </a:p>
        </p:txBody>
      </p:sp>
      <p:sp>
        <p:nvSpPr>
          <p:cNvPr id="17433" name="文本框 84"/>
          <p:cNvSpPr/>
          <p:nvPr>
            <p:custDataLst>
              <p:tags r:id="rId24"/>
            </p:custDataLst>
          </p:nvPr>
        </p:nvSpPr>
        <p:spPr>
          <a:xfrm>
            <a:off x="3649662" y="3400885"/>
            <a:ext cx="1360488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小灯泡电阻</a:t>
            </a:r>
          </a:p>
        </p:txBody>
      </p:sp>
      <p:sp>
        <p:nvSpPr>
          <p:cNvPr id="17434" name="文本框 1048836"/>
          <p:cNvSpPr/>
          <p:nvPr>
            <p:custDataLst>
              <p:tags r:id="rId25"/>
            </p:custDataLst>
          </p:nvPr>
        </p:nvSpPr>
        <p:spPr>
          <a:xfrm>
            <a:off x="1590675" y="3310174"/>
            <a:ext cx="1422400" cy="824360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电压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—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电流图像</a:t>
            </a:r>
          </a:p>
        </p:txBody>
      </p:sp>
      <p:cxnSp>
        <p:nvCxnSpPr>
          <p:cNvPr id="17435" name="直接连接符 58"/>
          <p:cNvCxnSpPr/>
          <p:nvPr>
            <p:custDataLst>
              <p:tags r:id="rId26"/>
            </p:custDataLst>
          </p:nvPr>
        </p:nvCxnSpPr>
        <p:spPr>
          <a:xfrm>
            <a:off x="3327400" y="4500563"/>
            <a:ext cx="317500" cy="0"/>
          </a:xfrm>
          <a:prstGeom prst="line">
            <a:avLst/>
          </a:prstGeom>
          <a:noFill/>
          <a:ln w="22225">
            <a:solidFill>
              <a:srgbClr val="000000"/>
            </a:solidFill>
            <a:miter lim="800000"/>
          </a:ln>
        </p:spPr>
      </p:cxnSp>
      <p:cxnSp>
        <p:nvCxnSpPr>
          <p:cNvPr id="17436" name="直接连接符 17435"/>
          <p:cNvCxnSpPr/>
          <p:nvPr>
            <p:custDataLst>
              <p:tags r:id="rId27"/>
            </p:custDataLst>
          </p:nvPr>
        </p:nvCxnSpPr>
        <p:spPr>
          <a:xfrm flipH="1">
            <a:off x="2957512" y="3688933"/>
            <a:ext cx="350838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</p:spPr>
      </p:cxnSp>
      <p:sp>
        <p:nvSpPr>
          <p:cNvPr id="17437" name="文本框 76"/>
          <p:cNvSpPr/>
          <p:nvPr>
            <p:custDataLst>
              <p:tags r:id="rId28"/>
            </p:custDataLst>
          </p:nvPr>
        </p:nvSpPr>
        <p:spPr>
          <a:xfrm>
            <a:off x="3654426" y="4344602"/>
            <a:ext cx="3673475" cy="367620"/>
          </a:xfrm>
          <a:prstGeom prst="rect">
            <a:avLst/>
          </a:prstGeom>
          <a:solidFill>
            <a:srgbClr val="FFC000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灯丝电阻随温度的变化而变化</a:t>
            </a:r>
          </a:p>
        </p:txBody>
      </p:sp>
      <p:cxnSp>
        <p:nvCxnSpPr>
          <p:cNvPr id="17438" name="直接连接符 17437"/>
          <p:cNvCxnSpPr/>
          <p:nvPr>
            <p:custDataLst>
              <p:tags r:id="rId29"/>
            </p:custDataLst>
          </p:nvPr>
        </p:nvCxnSpPr>
        <p:spPr>
          <a:xfrm>
            <a:off x="5011739" y="3610954"/>
            <a:ext cx="269875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cxnSp>
        <p:nvCxnSpPr>
          <p:cNvPr id="17439" name="直接连接符 17438"/>
          <p:cNvCxnSpPr/>
          <p:nvPr>
            <p:custDataLst>
              <p:tags r:id="rId30"/>
            </p:custDataLst>
          </p:nvPr>
        </p:nvCxnSpPr>
        <p:spPr>
          <a:xfrm>
            <a:off x="4787900" y="3068276"/>
            <a:ext cx="484188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cxnSp>
        <p:nvCxnSpPr>
          <p:cNvPr id="17440" name="直接连接符 17439"/>
          <p:cNvCxnSpPr/>
          <p:nvPr>
            <p:custDataLst>
              <p:tags r:id="rId31"/>
            </p:custDataLst>
          </p:nvPr>
        </p:nvCxnSpPr>
        <p:spPr>
          <a:xfrm>
            <a:off x="4799013" y="4064511"/>
            <a:ext cx="269875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sp>
        <p:nvSpPr>
          <p:cNvPr id="17441" name="文本框 83"/>
          <p:cNvSpPr/>
          <p:nvPr>
            <p:custDataLst>
              <p:tags r:id="rId32"/>
            </p:custDataLst>
          </p:nvPr>
        </p:nvSpPr>
        <p:spPr>
          <a:xfrm>
            <a:off x="5270500" y="3408842"/>
            <a:ext cx="1976438" cy="367620"/>
          </a:xfrm>
          <a:prstGeom prst="rect">
            <a:avLst/>
          </a:prstGeom>
          <a:solidFill>
            <a:srgbClr val="2AB5D6"/>
          </a:solidFill>
          <a:ln>
            <a:noFill/>
            <a:miter lim="800000"/>
          </a:ln>
        </p:spPr>
        <p:txBody>
          <a:bodyPr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zh-CN" altLang="en-US" b="1">
                <a:latin typeface="宋体" pitchFamily="2" charset="-122"/>
                <a:ea typeface="宋体" pitchFamily="2" charset="-122"/>
              </a:rPr>
              <a:t>是一条曲线</a:t>
            </a:r>
          </a:p>
        </p:txBody>
      </p:sp>
    </p:spTree>
    <p:extLst>
      <p:ext uri="{BB962C8B-B14F-4D97-AF65-F5344CB8AC3E}">
        <p14:creationId xmlns:p14="http://schemas.microsoft.com/office/powerpoint/2010/main" val="119144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048846"/>
          <p:cNvSpPr/>
          <p:nvPr>
            <p:custDataLst>
              <p:tags r:id="rId1"/>
            </p:custDataLst>
          </p:nvPr>
        </p:nvSpPr>
        <p:spPr>
          <a:xfrm>
            <a:off x="174625" y="170282"/>
            <a:ext cx="723900" cy="698637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vert="horz" lIns="0" tIns="0" rIns="0" bIns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>
              <a:latin typeface="微软雅黑" pitchFamily="2" charset="-122"/>
              <a:ea typeface="微软雅黑" pitchFamily="2" charset="-122"/>
              <a:sym typeface="微软雅黑" pitchFamily="2" charset="-122"/>
            </a:endParaRPr>
          </a:p>
        </p:txBody>
      </p:sp>
      <p:sp>
        <p:nvSpPr>
          <p:cNvPr id="18435" name="矩形 1048847"/>
          <p:cNvSpPr/>
          <p:nvPr>
            <p:custDataLst>
              <p:tags r:id="rId2"/>
            </p:custDataLst>
          </p:nvPr>
        </p:nvSpPr>
        <p:spPr>
          <a:xfrm>
            <a:off x="131763" y="211661"/>
            <a:ext cx="809625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2" charset="-122"/>
              </a:rPr>
              <a:t>4</a:t>
            </a:r>
          </a:p>
        </p:txBody>
      </p:sp>
      <p:cxnSp>
        <p:nvCxnSpPr>
          <p:cNvPr id="18436" name="直接连接符 3145745"/>
          <p:cNvCxnSpPr/>
          <p:nvPr>
            <p:custDataLst>
              <p:tags r:id="rId3"/>
            </p:custDataLst>
          </p:nvPr>
        </p:nvCxnSpPr>
        <p:spPr>
          <a:xfrm>
            <a:off x="908050" y="703412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miter lim="800000"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18437" name="图片 2097173"/>
          <p:cNvPicPr/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8438" name="矩形 1048849"/>
          <p:cNvSpPr/>
          <p:nvPr>
            <p:custDataLst>
              <p:tags r:id="rId5"/>
            </p:custDataLst>
          </p:nvPr>
        </p:nvSpPr>
        <p:spPr>
          <a:xfrm>
            <a:off x="849313" y="717734"/>
            <a:ext cx="68040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测量电阻</a:t>
            </a:r>
            <a:endParaRPr lang="en-US" altLang="zh-CN" sz="28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439" name="矩形 1048850"/>
          <p:cNvSpPr/>
          <p:nvPr>
            <p:custDataLst>
              <p:tags r:id="rId6"/>
            </p:custDataLst>
          </p:nvPr>
        </p:nvSpPr>
        <p:spPr>
          <a:xfrm>
            <a:off x="131762" y="1226991"/>
            <a:ext cx="2214068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4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  </a:t>
            </a:r>
            <a:r>
              <a:rPr lang="zh-CN" altLang="zh-CN" sz="24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【典型例题】</a:t>
            </a:r>
          </a:p>
        </p:txBody>
      </p:sp>
      <p:sp>
        <p:nvSpPr>
          <p:cNvPr id="18440" name="矩形 18439"/>
          <p:cNvSpPr/>
          <p:nvPr>
            <p:custDataLst>
              <p:tags r:id="rId7"/>
            </p:custDataLst>
          </p:nvPr>
        </p:nvSpPr>
        <p:spPr>
          <a:xfrm>
            <a:off x="0" y="3297442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endParaRPr lang="zh-CN" altLang="en-US">
              <a:ea typeface="宋体" pitchFamily="2" charset="-122"/>
            </a:endParaRPr>
          </a:p>
        </p:txBody>
      </p:sp>
      <p:sp>
        <p:nvSpPr>
          <p:cNvPr id="18441" name="矩形 18440"/>
          <p:cNvSpPr/>
          <p:nvPr>
            <p:custDataLst>
              <p:tags r:id="rId8"/>
            </p:custDataLst>
          </p:nvPr>
        </p:nvSpPr>
        <p:spPr>
          <a:xfrm>
            <a:off x="588964" y="1225401"/>
            <a:ext cx="8383587" cy="19224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fontAlgn="ctr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          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无锡）小明和小华在进行“测量定值电阻的阻值”实验，器材有：干电池两节，开关、电压表、电流表、滑动变阻器（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20Ω 1.5A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），电阻箱（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～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9999Ω 5A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）各一个，待测电阻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，导线若干。</a:t>
            </a:r>
            <a:endParaRPr lang="zh-CN" altLang="en-US" sz="24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 fontAlgn="ctr"/>
            <a:endParaRPr lang="zh-CN" altLang="en-US" sz="24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442" name="矩形 18441"/>
          <p:cNvSpPr/>
          <p:nvPr>
            <p:custDataLst>
              <p:tags r:id="rId9"/>
            </p:custDataLst>
          </p:nvPr>
        </p:nvSpPr>
        <p:spPr>
          <a:xfrm>
            <a:off x="650875" y="3122385"/>
            <a:ext cx="5448300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fontAlgn="ctr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连接电路前，小明发现电流表指针如图甲所示，于是他将电流表指针调至</a:t>
            </a:r>
            <a:r>
              <a:rPr lang="en-US" altLang="zh-CN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  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pic>
        <p:nvPicPr>
          <p:cNvPr id="18443" name="图片 18442"/>
          <p:cNvPicPr/>
          <p:nvPr>
            <p:custDataLst>
              <p:tags r:id="rId10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229350" y="2721345"/>
            <a:ext cx="2151062" cy="172192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8444" name="矩形 18443"/>
          <p:cNvSpPr/>
          <p:nvPr>
            <p:custDataLst>
              <p:tags r:id="rId11"/>
            </p:custDataLst>
          </p:nvPr>
        </p:nvSpPr>
        <p:spPr>
          <a:xfrm>
            <a:off x="1120776" y="3849668"/>
            <a:ext cx="18700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零刻度线处 </a:t>
            </a:r>
          </a:p>
        </p:txBody>
      </p:sp>
    </p:spTree>
    <p:extLst>
      <p:ext uri="{BB962C8B-B14F-4D97-AF65-F5344CB8AC3E}">
        <p14:creationId xmlns:p14="http://schemas.microsoft.com/office/powerpoint/2010/main" val="3692339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对象 19457" descr="学科网(www.zxxk.com)--教育资源门户，提供试卷、教案、课件、论文、素材以及各类教学资源下载，还有大量而丰富的教学相关资讯！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-155575" y="2067266"/>
          <a:ext cx="161925" cy="229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13" imgW="0" imgH="0" progId="Equation.DSMT4">
                  <p:embed/>
                </p:oleObj>
              </mc:Choice>
              <mc:Fallback>
                <p:oleObj name="Equation" r:id="rId13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-155575" y="2067266"/>
                        <a:ext cx="161925" cy="2291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9" name="对象 19458" descr="学科网(www.zxxk.com)--教育资源门户，提供试卷、教案、课件、论文、素材以及各类教学资源下载，还有大量而丰富的教学相关资讯！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-155575" y="2847068"/>
          <a:ext cx="161925" cy="229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15" imgW="0" imgH="0" progId="Equation.DSMT4">
                  <p:embed/>
                </p:oleObj>
              </mc:Choice>
              <mc:Fallback>
                <p:oleObj name="Equation" r:id="rId15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-155575" y="2847068"/>
                        <a:ext cx="161925" cy="2291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矩形 19459"/>
          <p:cNvSpPr/>
          <p:nvPr>
            <p:custDataLst>
              <p:tags r:id="rId4"/>
            </p:custDataLst>
          </p:nvPr>
        </p:nvSpPr>
        <p:spPr>
          <a:xfrm>
            <a:off x="312738" y="338976"/>
            <a:ext cx="8312150" cy="448464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fontAlgn="ctr">
              <a:lnSpc>
                <a:spcPct val="120000"/>
              </a:lnSpc>
            </a:pPr>
            <a:r>
              <a:rPr lang="en-US" altLang="zh-CN" sz="2400" b="1">
                <a:latin typeface="宋体" pitchFamily="2" charset="-122"/>
                <a:ea typeface="宋体" pitchFamily="2" charset="-122"/>
              </a:rPr>
              <a:t>(2)①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图乙是他们连接的测量阻值的部分电路。请用</a:t>
            </a:r>
          </a:p>
          <a:p>
            <a:pPr marL="0" marR="0" lvl="0" indent="0" fontAlgn="ctr">
              <a:lnSpc>
                <a:spcPct val="12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笔画线代替导线，将电路连接完整。</a:t>
            </a:r>
            <a:endParaRPr lang="zh-CN" altLang="en-US" sz="24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 eaLnBrk="0" fontAlgn="ctr" hangingPunct="0">
              <a:lnSpc>
                <a:spcPct val="12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②闭合开关前，应将滑动变阻器的滑</a:t>
            </a:r>
          </a:p>
          <a:p>
            <a:pPr marL="0" marR="0" lvl="0" indent="0" eaLnBrk="0" fontAlgn="ctr" hangingPunct="0">
              <a:lnSpc>
                <a:spcPct val="12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片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P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置于最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____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（选填“左”、</a:t>
            </a:r>
          </a:p>
          <a:p>
            <a:pPr marL="0" marR="0" lvl="0" indent="0" eaLnBrk="0" fontAlgn="ctr" hangingPunct="0">
              <a:lnSpc>
                <a:spcPct val="12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“右”）端。</a:t>
            </a:r>
            <a:endParaRPr lang="zh-CN" altLang="en-US" sz="24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0" marR="0" lvl="0" indent="0" eaLnBrk="0" fontAlgn="ctr" hangingPunct="0">
              <a:lnSpc>
                <a:spcPct val="12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③在正确完成上述操作后，闭合开</a:t>
            </a:r>
          </a:p>
          <a:p>
            <a:pPr marL="0" marR="0" lvl="0" indent="0" eaLnBrk="0" fontAlgn="ctr" hangingPunct="0">
              <a:lnSpc>
                <a:spcPct val="12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关移动滑片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P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，当电流表示数为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0.2A</a:t>
            </a:r>
          </a:p>
          <a:p>
            <a:pPr marL="0" marR="0" lvl="0" indent="0" eaLnBrk="0" fontAlgn="ctr" hangingPunct="0">
              <a:lnSpc>
                <a:spcPct val="12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时，电压表示数如图丙所示，则电阻两</a:t>
            </a:r>
          </a:p>
          <a:p>
            <a:pPr marL="0" marR="0" lvl="0" indent="0" eaLnBrk="0" fontAlgn="ctr" hangingPunct="0">
              <a:lnSpc>
                <a:spcPct val="12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端的电压为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______V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。多次实验所测量</a:t>
            </a:r>
          </a:p>
          <a:p>
            <a:pPr marL="0" marR="0" lvl="0" indent="0" eaLnBrk="0" fontAlgn="ctr" hangingPunct="0">
              <a:lnSpc>
                <a:spcPct val="120000"/>
              </a:lnSpc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的结果如表所示，则的阻值为</a:t>
            </a:r>
            <a:r>
              <a:rPr lang="en-US" altLang="zh-CN" sz="2400" b="1" u="sng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400" b="1">
                <a:latin typeface="宋体" pitchFamily="2" charset="-122"/>
                <a:ea typeface="宋体" pitchFamily="2" charset="-122"/>
                <a:sym typeface="Symbol" pitchFamily="18" charset="2"/>
              </a:rPr>
              <a:t>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pic>
        <p:nvPicPr>
          <p:cNvPr id="19461" name="图片 19460"/>
          <p:cNvPicPr/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681662" y="942126"/>
            <a:ext cx="3233738" cy="210705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19462" name="图片 19461"/>
          <p:cNvPicPr/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316662" y="3109654"/>
            <a:ext cx="2119312" cy="1613709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19463" name="任意多边形 19462"/>
          <p:cNvSpPr/>
          <p:nvPr>
            <p:custDataLst>
              <p:tags r:id="rId7"/>
            </p:custDataLst>
          </p:nvPr>
        </p:nvSpPr>
        <p:spPr>
          <a:xfrm>
            <a:off x="6897689" y="1470481"/>
            <a:ext cx="560387" cy="566549"/>
          </a:xfrm>
          <a:custGeom>
            <a:avLst/>
            <a:gdLst/>
            <a:ahLst/>
            <a:cxnLst/>
            <a:rect l="0" t="0" r="0" b="0"/>
            <a:pathLst>
              <a:path w="353" h="356">
                <a:moveTo>
                  <a:pt x="270" y="356"/>
                </a:moveTo>
                <a:cubicBezTo>
                  <a:pt x="311" y="311"/>
                  <a:pt x="353" y="267"/>
                  <a:pt x="348" y="242"/>
                </a:cubicBezTo>
                <a:cubicBezTo>
                  <a:pt x="343" y="217"/>
                  <a:pt x="287" y="213"/>
                  <a:pt x="242" y="207"/>
                </a:cubicBezTo>
                <a:cubicBezTo>
                  <a:pt x="197" y="201"/>
                  <a:pt x="118" y="242"/>
                  <a:pt x="78" y="207"/>
                </a:cubicBezTo>
                <a:cubicBezTo>
                  <a:pt x="38" y="172"/>
                  <a:pt x="13" y="35"/>
                  <a:pt x="0" y="0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19464" name="矩形 19463"/>
          <p:cNvSpPr/>
          <p:nvPr>
            <p:custDataLst>
              <p:tags r:id="rId8"/>
            </p:custDataLst>
          </p:nvPr>
        </p:nvSpPr>
        <p:spPr>
          <a:xfrm>
            <a:off x="1924050" y="1702755"/>
            <a:ext cx="649537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右 </a:t>
            </a:r>
          </a:p>
        </p:txBody>
      </p:sp>
      <p:sp>
        <p:nvSpPr>
          <p:cNvPr id="19465" name="矩形 19464"/>
          <p:cNvSpPr/>
          <p:nvPr>
            <p:custDataLst>
              <p:tags r:id="rId9"/>
            </p:custDataLst>
          </p:nvPr>
        </p:nvSpPr>
        <p:spPr>
          <a:xfrm>
            <a:off x="2068513" y="3916508"/>
            <a:ext cx="8001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0.4 </a:t>
            </a:r>
          </a:p>
        </p:txBody>
      </p:sp>
      <p:sp>
        <p:nvSpPr>
          <p:cNvPr id="19466" name="矩形 19465"/>
          <p:cNvSpPr/>
          <p:nvPr>
            <p:custDataLst>
              <p:tags r:id="rId10"/>
            </p:custDataLst>
          </p:nvPr>
        </p:nvSpPr>
        <p:spPr>
          <a:xfrm>
            <a:off x="4375150" y="4322322"/>
            <a:ext cx="8001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2.1 </a:t>
            </a:r>
          </a:p>
        </p:txBody>
      </p:sp>
      <p:pic>
        <p:nvPicPr>
          <p:cNvPr id="19467" name="图片 2097154"/>
          <p:cNvPicPr/>
          <p:nvPr>
            <p:custDataLst>
              <p:tags r:id="rId1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445585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5" grpId="0"/>
      <p:bldP spid="1946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表格 2048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79438" y="218026"/>
          <a:ext cx="4516438" cy="2199993"/>
        </p:xfrm>
        <a:graphic>
          <a:graphicData uri="http://schemas.openxmlformats.org/drawingml/2006/table">
            <a:tbl>
              <a:tblPr/>
              <a:tblGrid>
                <a:gridCol w="915988"/>
                <a:gridCol w="1349375"/>
                <a:gridCol w="1336675"/>
                <a:gridCol w="914400"/>
              </a:tblGrid>
              <a:tr h="824997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fontAlgn="ctr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宋体" pitchFamily="2" charset="-122"/>
                          <a:ea typeface="宋体" pitchFamily="2" charset="-122"/>
                        </a:rPr>
                        <a:t>实验序号</a:t>
                      </a: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电压表示数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U/V</a:t>
                      </a: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电流表示数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I/A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电阻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R/Ω</a:t>
                      </a: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</a:tr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fontAlgn="ctr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宋体" pitchFamily="2" charset="-122"/>
                          <a:ea typeface="宋体" pitchFamily="2" charset="-122"/>
                        </a:rPr>
                        <a:t>①</a:t>
                      </a: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fontAlgn="ctr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0.2</a:t>
                      </a: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 rowSpan="3"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</a:tr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fontAlgn="ctr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宋体" pitchFamily="2" charset="-122"/>
                          <a:ea typeface="宋体" pitchFamily="2" charset="-122"/>
                        </a:rPr>
                        <a:t>②</a:t>
                      </a: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fontAlgn="ctr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0.6</a:t>
                      </a: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fontAlgn="ctr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0.3</a:t>
                      </a: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</a:tcPr>
                </a:tc>
              </a:tr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fontAlgn="ctr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宋体" pitchFamily="2" charset="-122"/>
                          <a:ea typeface="宋体" pitchFamily="2" charset="-122"/>
                        </a:rPr>
                        <a:t>③</a:t>
                      </a: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fontAlgn="ctr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0.88</a:t>
                      </a: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1" fontAlgn="ctr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宋体" pitchFamily="2" charset="-122"/>
                          <a:ea typeface="宋体" pitchFamily="2" charset="-122"/>
                        </a:rPr>
                        <a:t>0.4</a:t>
                      </a:r>
                    </a:p>
                  </a:txBody>
                  <a:tcPr marT="45833" marB="45833" anchor="ctr"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T w="12700" cap="rnd">
                      <a:solidFill>
                        <a:srgbClr val="000000"/>
                      </a:solidFill>
                      <a:miter lim="800000"/>
                    </a:lnT>
                    <a:lnB w="12700" cap="rnd">
                      <a:solidFill>
                        <a:srgbClr val="000000"/>
                      </a:solidFill>
                      <a:miter lim="800000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rnd">
                      <a:solidFill>
                        <a:srgbClr val="000000"/>
                      </a:solidFill>
                      <a:miter lim="800000"/>
                    </a:lnL>
                    <a:lnR w="12700" cap="rnd">
                      <a:solidFill>
                        <a:srgbClr val="000000"/>
                      </a:solidFill>
                      <a:miter lim="800000"/>
                    </a:lnR>
                    <a:lnB w="12700" cap="rnd">
                      <a:miter lim="800000"/>
                    </a:lnB>
                  </a:tcPr>
                </a:tc>
              </a:tr>
            </a:tbl>
          </a:graphicData>
        </a:graphic>
      </p:graphicFrame>
      <p:sp>
        <p:nvSpPr>
          <p:cNvPr id="20507" name="矩形 20506"/>
          <p:cNvSpPr/>
          <p:nvPr>
            <p:custDataLst>
              <p:tags r:id="rId2"/>
            </p:custDataLst>
          </p:nvPr>
        </p:nvSpPr>
        <p:spPr>
          <a:xfrm>
            <a:off x="428625" y="2428522"/>
            <a:ext cx="8339138" cy="265450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fontAlgn="ctr"/>
            <a:r>
              <a:rPr lang="en-US" altLang="zh-CN" sz="2400" b="1"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为测量电阻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的阻值，他们在已连接好的图乙的电路中，用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替换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接入电路。测量过程中，发现电流表示数始终小于分度值。于是，他们按照如图丁所示的电路图，重新连接了电路，闭合开关后，改变电阻箱接入的阻值进行多次测量。记录下电阻箱的阻值及对应的电压表示数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，并根据记录的数据绘制出图象，如图戊所示，则所测电阻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的阻值为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______</a:t>
            </a:r>
            <a:r>
              <a:rPr lang="en-US" altLang="zh-CN" sz="2400" b="1">
                <a:latin typeface="宋体" pitchFamily="2" charset="-122"/>
                <a:ea typeface="宋体" pitchFamily="2" charset="-122"/>
                <a:sym typeface="Symbol" pitchFamily="18" charset="2"/>
              </a:rPr>
              <a:t>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。</a:t>
            </a:r>
            <a:endParaRPr lang="en-US" altLang="zh-CN" b="1">
              <a:solidFill>
                <a:schemeClr val="tx1"/>
              </a:solidFill>
              <a:ea typeface="宋体" pitchFamily="2" charset="-122"/>
            </a:endParaRPr>
          </a:p>
        </p:txBody>
      </p:sp>
      <p:pic>
        <p:nvPicPr>
          <p:cNvPr id="20508" name="图片 20507"/>
          <p:cNvPicPr/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173663" y="348523"/>
            <a:ext cx="3825875" cy="193517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0509" name="矩形 20508"/>
          <p:cNvSpPr/>
          <p:nvPr>
            <p:custDataLst>
              <p:tags r:id="rId4"/>
            </p:custDataLst>
          </p:nvPr>
        </p:nvSpPr>
        <p:spPr>
          <a:xfrm>
            <a:off x="8027988" y="4255482"/>
            <a:ext cx="6461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176</a:t>
            </a:r>
            <a:endParaRPr lang="zh-CN" altLang="en-US" sz="2400" b="1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510" name="图片 2097154"/>
          <p:cNvPicPr/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435729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048583"/>
          <p:cNvSpPr/>
          <p:nvPr>
            <p:custDataLst>
              <p:tags r:id="rId1"/>
            </p:custDataLst>
          </p:nvPr>
        </p:nvSpPr>
        <p:spPr>
          <a:xfrm>
            <a:off x="217488" y="148003"/>
            <a:ext cx="725488" cy="700229"/>
          </a:xfrm>
          <a:prstGeom prst="rect">
            <a:avLst/>
          </a:prstGeom>
          <a:solidFill>
            <a:srgbClr val="007E27">
              <a:alpha val="79999"/>
            </a:srgbClr>
          </a:solidFill>
          <a:ln>
            <a:noFill/>
          </a:ln>
          <a:effectLst>
            <a:outerShdw dist="38100" dir="13500000" algn="br">
              <a:srgbClr val="000000">
                <a:alpha val="39999"/>
              </a:srgbClr>
            </a:outerShdw>
          </a:effectLst>
        </p:spPr>
        <p:txBody>
          <a:bodyPr vert="horz" lIns="0" tIns="0" rIns="0" bIns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>
              <a:latin typeface="微软雅黑" pitchFamily="2" charset="-122"/>
              <a:ea typeface="微软雅黑" pitchFamily="2" charset="-122"/>
              <a:sym typeface="微软雅黑" pitchFamily="2" charset="-122"/>
            </a:endParaRPr>
          </a:p>
        </p:txBody>
      </p:sp>
      <p:sp>
        <p:nvSpPr>
          <p:cNvPr id="3075" name="矩形 1048584"/>
          <p:cNvSpPr/>
          <p:nvPr>
            <p:custDataLst>
              <p:tags r:id="rId2"/>
            </p:custDataLst>
          </p:nvPr>
        </p:nvSpPr>
        <p:spPr>
          <a:xfrm>
            <a:off x="174625" y="189380"/>
            <a:ext cx="811212" cy="5808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45719" r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2" charset="-122"/>
              </a:rPr>
              <a:t>1</a:t>
            </a:r>
          </a:p>
        </p:txBody>
      </p:sp>
      <p:sp>
        <p:nvSpPr>
          <p:cNvPr id="3076" name="文本框 1048585"/>
          <p:cNvSpPr/>
          <p:nvPr>
            <p:custDataLst>
              <p:tags r:id="rId3"/>
            </p:custDataLst>
          </p:nvPr>
        </p:nvSpPr>
        <p:spPr>
          <a:xfrm>
            <a:off x="1095376" y="189380"/>
            <a:ext cx="151447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45719" tIns="45719" rIns="45719" bIns="45719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en-US" sz="2800">
                <a:latin typeface="微软雅黑" pitchFamily="2" charset="-122"/>
                <a:ea typeface="微软雅黑" pitchFamily="2" charset="-122"/>
              </a:rPr>
              <a:t>课堂导入</a:t>
            </a:r>
          </a:p>
        </p:txBody>
      </p:sp>
      <p:cxnSp>
        <p:nvCxnSpPr>
          <p:cNvPr id="3077" name="直接连接符 3145727"/>
          <p:cNvCxnSpPr/>
          <p:nvPr>
            <p:custDataLst>
              <p:tags r:id="rId4"/>
            </p:custDataLst>
          </p:nvPr>
        </p:nvCxnSpPr>
        <p:spPr>
          <a:xfrm>
            <a:off x="950912" y="681132"/>
            <a:ext cx="4668838" cy="0"/>
          </a:xfrm>
          <a:prstGeom prst="line">
            <a:avLst/>
          </a:prstGeom>
          <a:noFill/>
          <a:ln w="28575">
            <a:solidFill>
              <a:srgbClr val="007E27"/>
            </a:solidFill>
            <a:miter lim="800000"/>
          </a:ln>
          <a:effectLst>
            <a:outerShdw dist="38100" dir="10800000" algn="r">
              <a:srgbClr val="000000">
                <a:alpha val="39998"/>
              </a:srgbClr>
            </a:outerShdw>
          </a:effectLst>
        </p:spPr>
      </p:cxnSp>
      <p:pic>
        <p:nvPicPr>
          <p:cNvPr id="3078" name="图片 2097154"/>
          <p:cNvPicPr/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3079" name="直接连接符 19"/>
          <p:cNvCxnSpPr/>
          <p:nvPr>
            <p:custDataLst>
              <p:tags r:id="rId6"/>
            </p:custDataLst>
          </p:nvPr>
        </p:nvCxnSpPr>
        <p:spPr>
          <a:xfrm>
            <a:off x="498475" y="5503163"/>
            <a:ext cx="7372350" cy="0"/>
          </a:xfrm>
          <a:prstGeom prst="line">
            <a:avLst/>
          </a:prstGeom>
          <a:noFill/>
          <a:ln w="12700">
            <a:solidFill>
              <a:srgbClr val="0070C0"/>
            </a:solidFill>
            <a:miter lim="800000"/>
          </a:ln>
        </p:spPr>
      </p:cxnSp>
      <p:sp>
        <p:nvSpPr>
          <p:cNvPr id="3080" name="Text Box 2"/>
          <p:cNvSpPr/>
          <p:nvPr>
            <p:custDataLst>
              <p:tags r:id="rId7"/>
            </p:custDataLst>
          </p:nvPr>
        </p:nvSpPr>
        <p:spPr>
          <a:xfrm>
            <a:off x="1036638" y="1053526"/>
            <a:ext cx="7361238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0" hangingPunct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爷爷的收音机坏了，小聪和小明决定把它修好。经过检查，发现一只标注模糊的电阻引脚断了，需要更换。怎样才能知道它的阻值呢？</a:t>
            </a:r>
          </a:p>
        </p:txBody>
      </p:sp>
      <p:pic>
        <p:nvPicPr>
          <p:cNvPr id="3081" name="Picture 2"/>
          <p:cNvPicPr/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470025" y="2358498"/>
            <a:ext cx="2938462" cy="199087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082" name="Picture 3"/>
          <p:cNvPicPr/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6731000" y="2242324"/>
            <a:ext cx="1366838" cy="104875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083" name="Picture 51"/>
          <p:cNvPicPr/>
          <p:nvPr>
            <p:custDataLst>
              <p:tags r:id="rId10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067300" y="3539339"/>
            <a:ext cx="2503488" cy="757520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210778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/>
          <p:nvPr>
            <p:custDataLst>
              <p:tags r:id="rId1"/>
            </p:custDataLst>
          </p:nvPr>
        </p:nvSpPr>
        <p:spPr>
          <a:xfrm>
            <a:off x="344488" y="280092"/>
            <a:ext cx="2617788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【迁移训练</a:t>
            </a:r>
            <a:r>
              <a:rPr lang="en-US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1</a:t>
            </a:r>
            <a:r>
              <a:rPr lang="zh-CN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】</a:t>
            </a:r>
          </a:p>
        </p:txBody>
      </p:sp>
      <p:sp>
        <p:nvSpPr>
          <p:cNvPr id="21507" name="矩形 21506"/>
          <p:cNvSpPr/>
          <p:nvPr>
            <p:custDataLst>
              <p:tags r:id="rId2"/>
            </p:custDataLst>
          </p:nvPr>
        </p:nvSpPr>
        <p:spPr>
          <a:xfrm>
            <a:off x="619125" y="870513"/>
            <a:ext cx="8166100" cy="119038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fontAlgn="ctr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聊城）小明做“测量小灯泡的电阻”实验时，使用的小灯泡额定电压为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2.5V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，电源电压为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。小明现已连接了部分电路，如图甲所示。</a:t>
            </a:r>
          </a:p>
        </p:txBody>
      </p:sp>
      <p:sp>
        <p:nvSpPr>
          <p:cNvPr id="21508" name="矩形 21507"/>
          <p:cNvSpPr/>
          <p:nvPr>
            <p:custDataLst>
              <p:tags r:id="rId3"/>
            </p:custDataLst>
          </p:nvPr>
        </p:nvSpPr>
        <p:spPr>
          <a:xfrm>
            <a:off x="674689" y="2415790"/>
            <a:ext cx="4791075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(1)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在已连接的电路中，有一不当之处是</a:t>
            </a:r>
            <a:r>
              <a:rPr lang="en-US" altLang="zh-CN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         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；</a:t>
            </a:r>
          </a:p>
          <a:p>
            <a:pPr lvl="0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(2)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请用笔画线代答导线。将图甲中的电路连接完整； </a:t>
            </a:r>
          </a:p>
        </p:txBody>
      </p:sp>
      <p:pic>
        <p:nvPicPr>
          <p:cNvPr id="21509" name="图片 21508"/>
          <p:cNvPicPr/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543550" y="1917673"/>
            <a:ext cx="3213100" cy="2826379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510" name="图片 2097154"/>
          <p:cNvPicPr/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1511" name="矩形 21510"/>
          <p:cNvSpPr/>
          <p:nvPr>
            <p:custDataLst>
              <p:tags r:id="rId6"/>
            </p:custDataLst>
          </p:nvPr>
        </p:nvSpPr>
        <p:spPr>
          <a:xfrm>
            <a:off x="1871662" y="2780227"/>
            <a:ext cx="15636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开关闭合 </a:t>
            </a:r>
          </a:p>
        </p:txBody>
      </p:sp>
      <p:sp>
        <p:nvSpPr>
          <p:cNvPr id="21512" name="任意多边形 21511"/>
          <p:cNvSpPr/>
          <p:nvPr>
            <p:custDataLst>
              <p:tags r:id="rId7"/>
            </p:custDataLst>
          </p:nvPr>
        </p:nvSpPr>
        <p:spPr>
          <a:xfrm>
            <a:off x="6162675" y="2885262"/>
            <a:ext cx="673100" cy="549043"/>
          </a:xfrm>
          <a:custGeom>
            <a:avLst/>
            <a:gdLst/>
            <a:ahLst/>
            <a:cxnLst/>
            <a:rect l="0" t="0" r="0" b="0"/>
            <a:pathLst>
              <a:path w="422" h="345">
                <a:moveTo>
                  <a:pt x="424" y="345"/>
                </a:moveTo>
                <a:cubicBezTo>
                  <a:pt x="409" y="263"/>
                  <a:pt x="395" y="181"/>
                  <a:pt x="333" y="125"/>
                </a:cubicBezTo>
                <a:cubicBezTo>
                  <a:pt x="271" y="69"/>
                  <a:pt x="98" y="12"/>
                  <a:pt x="49" y="6"/>
                </a:cubicBezTo>
                <a:cubicBezTo>
                  <a:pt x="0" y="0"/>
                  <a:pt x="41" y="75"/>
                  <a:pt x="40" y="89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</a:ln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59704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2529"/>
          <p:cNvSpPr/>
          <p:nvPr>
            <p:custDataLst>
              <p:tags r:id="rId1"/>
            </p:custDataLst>
          </p:nvPr>
        </p:nvSpPr>
        <p:spPr>
          <a:xfrm>
            <a:off x="327025" y="448783"/>
            <a:ext cx="8521700" cy="404541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(3)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当小灯泡正常发光时，电流表的示数如图乙所示，</a:t>
            </a:r>
          </a:p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电流大小为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______A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。小灯泡正常发光时的电阻为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______Ω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（电阻的计算结果保留一位小数）；</a:t>
            </a:r>
          </a:p>
          <a:p>
            <a:pPr marL="0" marR="0" lvl="0" indent="0"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(4)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小明计划把四次电阻的平均</a:t>
            </a:r>
          </a:p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值作为小灯泡的电阻值。他认为这样可以减</a:t>
            </a:r>
          </a:p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小误差。你认为小明的做法是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______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（选填</a:t>
            </a:r>
          </a:p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“正确”或“错误”）的。从表中数据看，</a:t>
            </a:r>
          </a:p>
          <a:p>
            <a:pPr marL="0" marR="0" lvl="0" indent="0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不同电压下小灯泡的电阻值不同，这是灯丝电阻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______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影响导致的。</a:t>
            </a:r>
          </a:p>
        </p:txBody>
      </p:sp>
      <p:pic>
        <p:nvPicPr>
          <p:cNvPr id="22531" name="图片 22530"/>
          <p:cNvPicPr/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57962" y="1470481"/>
            <a:ext cx="2166938" cy="1930404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532" name="图片 2097154"/>
          <p:cNvPicPr/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2533" name="矩形 22532"/>
          <p:cNvSpPr/>
          <p:nvPr>
            <p:custDataLst>
              <p:tags r:id="rId4"/>
            </p:custDataLst>
          </p:nvPr>
        </p:nvSpPr>
        <p:spPr>
          <a:xfrm>
            <a:off x="1992314" y="975547"/>
            <a:ext cx="954087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0.28 </a:t>
            </a:r>
          </a:p>
        </p:txBody>
      </p:sp>
      <p:sp>
        <p:nvSpPr>
          <p:cNvPr id="22534" name="矩形 22533"/>
          <p:cNvSpPr/>
          <p:nvPr>
            <p:custDataLst>
              <p:tags r:id="rId5"/>
            </p:custDataLst>
          </p:nvPr>
        </p:nvSpPr>
        <p:spPr>
          <a:xfrm>
            <a:off x="7134225" y="962815"/>
            <a:ext cx="8001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8.9 </a:t>
            </a:r>
          </a:p>
        </p:txBody>
      </p:sp>
      <p:sp>
        <p:nvSpPr>
          <p:cNvPr id="22535" name="矩形 22534"/>
          <p:cNvSpPr/>
          <p:nvPr>
            <p:custDataLst>
              <p:tags r:id="rId6"/>
            </p:custDataLst>
          </p:nvPr>
        </p:nvSpPr>
        <p:spPr>
          <a:xfrm>
            <a:off x="4595813" y="2721344"/>
            <a:ext cx="9509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错误 </a:t>
            </a:r>
          </a:p>
        </p:txBody>
      </p:sp>
      <p:sp>
        <p:nvSpPr>
          <p:cNvPr id="22536" name="矩形 22535"/>
          <p:cNvSpPr/>
          <p:nvPr>
            <p:custDataLst>
              <p:tags r:id="rId7"/>
            </p:custDataLst>
          </p:nvPr>
        </p:nvSpPr>
        <p:spPr>
          <a:xfrm>
            <a:off x="6962776" y="3580716"/>
            <a:ext cx="95091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温度 </a:t>
            </a:r>
          </a:p>
        </p:txBody>
      </p:sp>
    </p:spTree>
    <p:extLst>
      <p:ext uri="{BB962C8B-B14F-4D97-AF65-F5344CB8AC3E}">
        <p14:creationId xmlns:p14="http://schemas.microsoft.com/office/powerpoint/2010/main" val="2496604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  <p:bldP spid="225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/>
          <p:nvPr>
            <p:custDataLst>
              <p:tags r:id="rId1"/>
            </p:custDataLst>
          </p:nvPr>
        </p:nvSpPr>
        <p:spPr>
          <a:xfrm>
            <a:off x="635001" y="243489"/>
            <a:ext cx="680402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考点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伏安特性曲线</a:t>
            </a:r>
          </a:p>
        </p:txBody>
      </p:sp>
      <p:sp>
        <p:nvSpPr>
          <p:cNvPr id="23555" name="矩形 2"/>
          <p:cNvSpPr/>
          <p:nvPr>
            <p:custDataLst>
              <p:tags r:id="rId2"/>
            </p:custDataLst>
          </p:nvPr>
        </p:nvSpPr>
        <p:spPr>
          <a:xfrm>
            <a:off x="217488" y="846640"/>
            <a:ext cx="24844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en-US" altLang="zh-CN" sz="24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  </a:t>
            </a:r>
            <a:r>
              <a:rPr lang="zh-CN" altLang="zh-CN" sz="24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【典型例题</a:t>
            </a:r>
            <a:r>
              <a:rPr lang="zh-CN" altLang="en-US" sz="24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2</a:t>
            </a:r>
            <a:r>
              <a:rPr lang="zh-CN" altLang="zh-CN" sz="24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】</a:t>
            </a:r>
          </a:p>
        </p:txBody>
      </p:sp>
      <p:sp>
        <p:nvSpPr>
          <p:cNvPr id="23556" name="Rectangle 11"/>
          <p:cNvSpPr/>
          <p:nvPr>
            <p:custDataLst>
              <p:tags r:id="rId3"/>
            </p:custDataLst>
          </p:nvPr>
        </p:nvSpPr>
        <p:spPr>
          <a:xfrm>
            <a:off x="517525" y="5186468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ea typeface="宋体" pitchFamily="2" charset="-122"/>
            </a:endParaRPr>
          </a:p>
        </p:txBody>
      </p:sp>
      <p:pic>
        <p:nvPicPr>
          <p:cNvPr id="23557" name="图片 12"/>
          <p:cNvPicPr/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3558" name="Rectangle 3"/>
          <p:cNvSpPr/>
          <p:nvPr>
            <p:custDataLst>
              <p:tags r:id="rId5"/>
            </p:custDataLst>
          </p:nvPr>
        </p:nvSpPr>
        <p:spPr>
          <a:xfrm>
            <a:off x="0" y="1497535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endParaRPr lang="zh-CN" altLang="en-US">
              <a:ea typeface="宋体" pitchFamily="2" charset="-122"/>
            </a:endParaRPr>
          </a:p>
        </p:txBody>
      </p:sp>
      <p:sp>
        <p:nvSpPr>
          <p:cNvPr id="23559" name="矩形 23558"/>
          <p:cNvSpPr/>
          <p:nvPr>
            <p:custDataLst>
              <p:tags r:id="rId6"/>
            </p:custDataLst>
          </p:nvPr>
        </p:nvSpPr>
        <p:spPr>
          <a:xfrm>
            <a:off x="682625" y="845050"/>
            <a:ext cx="8085138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fontAlgn="ctr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  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2020·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镇江）测温模拟电路如图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所示，温度表由量程为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的电压表改装而成，电源电压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6V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的阻值为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40Ω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，热敏电阻的阻值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en-US" altLang="zh-CN" sz="2400" b="1" baseline="-25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t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随温度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t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变化的关系如图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所示，则当开关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闭合后（   ）</a:t>
            </a:r>
          </a:p>
        </p:txBody>
      </p:sp>
      <p:pic>
        <p:nvPicPr>
          <p:cNvPr id="23560" name="图片 23559"/>
          <p:cNvPicPr/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233988" y="2229594"/>
            <a:ext cx="3624262" cy="1963824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3561" name="矩形 23560"/>
          <p:cNvSpPr/>
          <p:nvPr>
            <p:custDataLst>
              <p:tags r:id="rId8"/>
            </p:custDataLst>
          </p:nvPr>
        </p:nvSpPr>
        <p:spPr>
          <a:xfrm>
            <a:off x="690563" y="2347359"/>
            <a:ext cx="4500562" cy="228847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A.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电路可测量的最高温度为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50℃</a:t>
            </a:r>
          </a:p>
          <a:p>
            <a:pPr marL="0" marR="0" lvl="0" indent="0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B.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温度表的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0℃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应标在电压表零刻度处</a:t>
            </a:r>
          </a:p>
          <a:p>
            <a:pPr marL="0" marR="0" lvl="0" indent="0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C.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若增大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，电路可测量的最高温度将增大</a:t>
            </a:r>
          </a:p>
        </p:txBody>
      </p:sp>
      <p:sp>
        <p:nvSpPr>
          <p:cNvPr id="23562" name="矩形 23561"/>
          <p:cNvSpPr/>
          <p:nvPr>
            <p:custDataLst>
              <p:tags r:id="rId9"/>
            </p:custDataLst>
          </p:nvPr>
        </p:nvSpPr>
        <p:spPr>
          <a:xfrm>
            <a:off x="711201" y="4533983"/>
            <a:ext cx="80041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D.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若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增大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增大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45Ω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，电路可测量的最高温度将增大</a:t>
            </a:r>
          </a:p>
        </p:txBody>
      </p:sp>
      <p:sp>
        <p:nvSpPr>
          <p:cNvPr id="23563" name="矩形 23562"/>
          <p:cNvSpPr/>
          <p:nvPr>
            <p:custDataLst>
              <p:tags r:id="rId10"/>
            </p:custDataLst>
          </p:nvPr>
        </p:nvSpPr>
        <p:spPr>
          <a:xfrm>
            <a:off x="4386264" y="1994061"/>
            <a:ext cx="3778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349030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/>
          <p:nvPr>
            <p:custDataLst>
              <p:tags r:id="rId1"/>
            </p:custDataLst>
          </p:nvPr>
        </p:nvSpPr>
        <p:spPr>
          <a:xfrm>
            <a:off x="344488" y="280092"/>
            <a:ext cx="2617788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lvl="0" indent="0"/>
            <a:r>
              <a:rPr lang="zh-CN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【迁移训练</a:t>
            </a:r>
            <a:r>
              <a:rPr lang="en-US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2</a:t>
            </a:r>
            <a:r>
              <a:rPr lang="zh-CN" altLang="zh-CN" sz="2800" b="1">
                <a:solidFill>
                  <a:srgbClr val="008080"/>
                </a:solidFill>
                <a:latin typeface="微软雅黑" pitchFamily="2" charset="-122"/>
                <a:ea typeface="微软雅黑" pitchFamily="2" charset="-122"/>
              </a:rPr>
              <a:t>】</a:t>
            </a:r>
          </a:p>
        </p:txBody>
      </p:sp>
      <p:pic>
        <p:nvPicPr>
          <p:cNvPr id="24579" name="图片 6"/>
          <p:cNvPicPr/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4580" name="矩形 24579"/>
          <p:cNvSpPr/>
          <p:nvPr>
            <p:custDataLst>
              <p:tags r:id="rId3"/>
            </p:custDataLst>
          </p:nvPr>
        </p:nvSpPr>
        <p:spPr>
          <a:xfrm>
            <a:off x="-788988" y="3248108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endParaRPr lang="zh-CN" altLang="en-US">
              <a:ea typeface="宋体" pitchFamily="2" charset="-122"/>
            </a:endParaRPr>
          </a:p>
        </p:txBody>
      </p:sp>
      <p:sp>
        <p:nvSpPr>
          <p:cNvPr id="24581" name="矩形 24580"/>
          <p:cNvSpPr/>
          <p:nvPr>
            <p:custDataLst>
              <p:tags r:id="rId4"/>
            </p:custDataLst>
          </p:nvPr>
        </p:nvSpPr>
        <p:spPr>
          <a:xfrm>
            <a:off x="704851" y="849823"/>
            <a:ext cx="7935913" cy="19224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2020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荆门）将电阻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和灯泡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L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接在图甲所示的电路中，电源电压保持不变。图乙为电阻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和灯泡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L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的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I—U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图象。闭合开关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S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，电流表示数为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0.3A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，则电源电压和电阻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的大小分别是（  ）</a:t>
            </a:r>
          </a:p>
          <a:p>
            <a:pPr marL="0" marR="0" lvl="0" indent="0" eaLnBrk="0" hangingPunct="0"/>
            <a:r>
              <a:rPr lang="zh-CN" altLang="en-US" sz="2400" b="1">
                <a:latin typeface="宋体" pitchFamily="2" charset="-122"/>
                <a:ea typeface="宋体" pitchFamily="2" charset="-122"/>
              </a:rPr>
              <a:t> </a:t>
            </a:r>
          </a:p>
        </p:txBody>
      </p:sp>
      <p:pic>
        <p:nvPicPr>
          <p:cNvPr id="24582" name="图片 169"/>
          <p:cNvPicPr/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457575" y="2196173"/>
            <a:ext cx="5281612" cy="2422156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4583" name="矩形 24582"/>
          <p:cNvSpPr/>
          <p:nvPr>
            <p:custDataLst>
              <p:tags r:id="rId6"/>
            </p:custDataLst>
          </p:nvPr>
        </p:nvSpPr>
        <p:spPr>
          <a:xfrm>
            <a:off x="706438" y="2729303"/>
            <a:ext cx="2927350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342900" marR="0" lvl="0" indent="-342900">
              <a:buAutoNum type="alphaUcPeriod"/>
            </a:pPr>
            <a:r>
              <a:rPr lang="en-US" altLang="zh-CN" sz="2400">
                <a:latin typeface="宋体" pitchFamily="2" charset="-122"/>
                <a:ea typeface="宋体" pitchFamily="2" charset="-122"/>
              </a:rPr>
              <a:t> 8V    6.67Ω	</a:t>
            </a:r>
          </a:p>
          <a:p>
            <a:pPr marL="342900" marR="0" lvl="0" indent="-342900"/>
            <a:r>
              <a:rPr lang="en-US" altLang="zh-CN" sz="2400">
                <a:latin typeface="宋体" pitchFamily="2" charset="-122"/>
                <a:ea typeface="宋体" pitchFamily="2" charset="-122"/>
              </a:rPr>
              <a:t>B. 12V   20Ω</a:t>
            </a:r>
          </a:p>
          <a:p>
            <a:pPr marL="342900" marR="0" lvl="0" indent="-342900" eaLnBrk="0" hangingPunct="0"/>
            <a:r>
              <a:rPr lang="en-US" altLang="zh-CN" sz="2400">
                <a:latin typeface="宋体" pitchFamily="2" charset="-122"/>
                <a:ea typeface="宋体" pitchFamily="2" charset="-122"/>
              </a:rPr>
              <a:t>C. 8V    20Ω	</a:t>
            </a:r>
          </a:p>
          <a:p>
            <a:pPr marL="342900" marR="0" lvl="0" indent="-342900" eaLnBrk="0" hangingPunct="0"/>
            <a:r>
              <a:rPr lang="en-US" altLang="zh-CN" sz="2400">
                <a:latin typeface="宋体" pitchFamily="2" charset="-122"/>
                <a:ea typeface="宋体" pitchFamily="2" charset="-122"/>
              </a:rPr>
              <a:t>D. 12V   10Ω</a:t>
            </a:r>
          </a:p>
        </p:txBody>
      </p:sp>
      <p:sp>
        <p:nvSpPr>
          <p:cNvPr id="24584" name="矩形 24583"/>
          <p:cNvSpPr/>
          <p:nvPr>
            <p:custDataLst>
              <p:tags r:id="rId7"/>
            </p:custDataLst>
          </p:nvPr>
        </p:nvSpPr>
        <p:spPr>
          <a:xfrm>
            <a:off x="1741488" y="1951092"/>
            <a:ext cx="5969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917706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097"/>
          <p:cNvSpPr/>
          <p:nvPr>
            <p:custDataLst>
              <p:tags r:id="rId2"/>
            </p:custDataLst>
          </p:nvPr>
        </p:nvSpPr>
        <p:spPr>
          <a:xfrm>
            <a:off x="547689" y="351706"/>
            <a:ext cx="5184775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ea typeface="宋体" pitchFamily="2" charset="-122"/>
              </a:rPr>
              <a:t>一、用电压表和电流表测量电阻</a:t>
            </a:r>
          </a:p>
        </p:txBody>
      </p:sp>
      <p:sp>
        <p:nvSpPr>
          <p:cNvPr id="4099" name="矩形 4098"/>
          <p:cNvSpPr/>
          <p:nvPr>
            <p:custDataLst>
              <p:tags r:id="rId3"/>
            </p:custDataLst>
          </p:nvPr>
        </p:nvSpPr>
        <p:spPr>
          <a:xfrm>
            <a:off x="1055689" y="1045569"/>
            <a:ext cx="18700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 b="1">
                <a:solidFill>
                  <a:schemeClr val="hlink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hlink"/>
                </a:solidFill>
                <a:latin typeface="宋体" pitchFamily="2" charset="-122"/>
                <a:ea typeface="宋体" pitchFamily="2" charset="-122"/>
              </a:rPr>
              <a:t>、实验方案</a:t>
            </a:r>
          </a:p>
        </p:txBody>
      </p:sp>
      <p:sp>
        <p:nvSpPr>
          <p:cNvPr id="4100" name="矩形 4099"/>
          <p:cNvSpPr/>
          <p:nvPr>
            <p:custDataLst>
              <p:tags r:id="rId4"/>
            </p:custDataLst>
          </p:nvPr>
        </p:nvSpPr>
        <p:spPr>
          <a:xfrm>
            <a:off x="898525" y="1702830"/>
            <a:ext cx="1944688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要测量电阻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R=?</a:t>
            </a:r>
          </a:p>
        </p:txBody>
      </p:sp>
      <p:sp>
        <p:nvSpPr>
          <p:cNvPr id="4101" name="右箭头 4100"/>
          <p:cNvSpPr/>
          <p:nvPr>
            <p:custDataLst>
              <p:tags r:id="rId5"/>
            </p:custDataLst>
          </p:nvPr>
        </p:nvSpPr>
        <p:spPr>
          <a:xfrm>
            <a:off x="2855913" y="1825369"/>
            <a:ext cx="720725" cy="305554"/>
          </a:xfrm>
          <a:prstGeom prst="rightArrow">
            <a:avLst>
              <a:gd name="adj1" fmla="val 50000"/>
              <a:gd name="adj2" fmla="val 59115"/>
            </a:avLst>
          </a:prstGeom>
          <a:noFill/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4102" name="矩形 4101"/>
          <p:cNvSpPr/>
          <p:nvPr>
            <p:custDataLst>
              <p:tags r:id="rId6"/>
            </p:custDataLst>
          </p:nvPr>
        </p:nvSpPr>
        <p:spPr>
          <a:xfrm>
            <a:off x="1847851" y="2622676"/>
            <a:ext cx="3529013" cy="15564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需知道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:</a:t>
            </a:r>
          </a:p>
          <a:p>
            <a:pPr marL="0" marR="0" lvl="0" indent="0"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两端的电压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</a:t>
            </a:r>
          </a:p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通过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的电流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I</a:t>
            </a:r>
          </a:p>
        </p:txBody>
      </p:sp>
      <p:sp>
        <p:nvSpPr>
          <p:cNvPr id="4103" name="右箭头 4102"/>
          <p:cNvSpPr/>
          <p:nvPr>
            <p:custDataLst>
              <p:tags r:id="rId7"/>
            </p:custDataLst>
          </p:nvPr>
        </p:nvSpPr>
        <p:spPr>
          <a:xfrm>
            <a:off x="1135062" y="3284711"/>
            <a:ext cx="709612" cy="331017"/>
          </a:xfrm>
          <a:prstGeom prst="rightArrow">
            <a:avLst>
              <a:gd name="adj1" fmla="val 50000"/>
              <a:gd name="adj2" fmla="val 53726"/>
            </a:avLst>
          </a:prstGeom>
          <a:noFill/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4104" name="圆角矩形标注 4103"/>
          <p:cNvSpPr/>
          <p:nvPr>
            <p:custDataLst>
              <p:tags r:id="rId8"/>
            </p:custDataLst>
          </p:nvPr>
        </p:nvSpPr>
        <p:spPr>
          <a:xfrm>
            <a:off x="4832350" y="3006211"/>
            <a:ext cx="2330450" cy="549044"/>
          </a:xfrm>
          <a:prstGeom prst="wedgeRoundRectCallout">
            <a:avLst>
              <a:gd name="adj1" fmla="val -94208"/>
              <a:gd name="adj2" fmla="val 12319"/>
              <a:gd name="adj3" fmla="val 16667"/>
            </a:avLst>
          </a:prstGeom>
          <a:noFill/>
          <a:ln>
            <a:solidFill>
              <a:schemeClr val="tx1"/>
            </a:solidFill>
            <a:miter lim="800000"/>
          </a:ln>
        </p:spPr>
        <p:txBody>
          <a:bodyPr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用</a:t>
            </a:r>
            <a:r>
              <a:rPr lang="zh-CN" altLang="en-US" sz="2400" b="1">
                <a:solidFill>
                  <a:srgbClr val="0000FF"/>
                </a:solidFill>
                <a:ea typeface="宋体" pitchFamily="2" charset="-122"/>
              </a:rPr>
              <a:t>电压表</a:t>
            </a: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测出</a:t>
            </a:r>
          </a:p>
        </p:txBody>
      </p:sp>
      <p:grpSp>
        <p:nvGrpSpPr>
          <p:cNvPr id="4105" name="组合 4104"/>
          <p:cNvGrpSpPr/>
          <p:nvPr>
            <p:custDataLst>
              <p:tags r:id="rId9"/>
            </p:custDataLst>
          </p:nvPr>
        </p:nvGrpSpPr>
        <p:grpSpPr>
          <a:xfrm>
            <a:off x="3767138" y="1575516"/>
            <a:ext cx="4237038" cy="824360"/>
            <a:chOff x="2373" y="990"/>
            <a:chExt cx="2669" cy="518"/>
          </a:xfrm>
        </p:grpSpPr>
        <p:sp>
          <p:nvSpPr>
            <p:cNvPr id="4106" name="矩形 4105"/>
            <p:cNvSpPr/>
            <p:nvPr>
              <p:custDataLst>
                <p:tags r:id="rId12"/>
              </p:custDataLst>
            </p:nvPr>
          </p:nvSpPr>
          <p:spPr>
            <a:xfrm>
              <a:off x="2373" y="1078"/>
              <a:ext cx="2669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根据欧姆     ，得到</a:t>
              </a:r>
              <a:endParaRPr lang="en-US" altLang="zh-CN" sz="2400" b="1">
                <a:solidFill>
                  <a:srgbClr val="4A0AFE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graphicFrame>
          <p:nvGraphicFramePr>
            <p:cNvPr id="4107" name="对象 4106"/>
            <p:cNvGraphicFramePr>
              <a:graphicFrameLocks noChangeAspect="1"/>
            </p:cNvGraphicFramePr>
            <p:nvPr>
              <p:custDataLst>
                <p:tags r:id="rId13"/>
              </p:custDataLst>
            </p:nvPr>
          </p:nvGraphicFramePr>
          <p:xfrm>
            <a:off x="3202" y="998"/>
            <a:ext cx="528" cy="4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name="Equation" r:id="rId16" imgW="0" imgH="0" progId="Equation.DSMT4">
                    <p:embed/>
                  </p:oleObj>
                </mc:Choice>
                <mc:Fallback>
                  <p:oleObj name="Equation" r:id="rId16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202" y="998"/>
                          <a:ext cx="528" cy="49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8" name="对象 4107"/>
            <p:cNvGraphicFramePr>
              <a:graphicFrameLocks noChangeAspect="1"/>
            </p:cNvGraphicFramePr>
            <p:nvPr>
              <p:custDataLst>
                <p:tags r:id="rId14"/>
              </p:custDataLst>
            </p:nvPr>
          </p:nvGraphicFramePr>
          <p:xfrm>
            <a:off x="4261" y="990"/>
            <a:ext cx="584" cy="5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Equation" r:id="rId18" imgW="0" imgH="0" progId="Equation.DSMT4">
                    <p:embed/>
                  </p:oleObj>
                </mc:Choice>
                <mc:Fallback>
                  <p:oleObj name="Equation" r:id="rId18" imgW="0" imgH="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4261" y="990"/>
                          <a:ext cx="584" cy="51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09" name="圆角矩形标注 4108"/>
          <p:cNvSpPr/>
          <p:nvPr>
            <p:custDataLst>
              <p:tags r:id="rId10"/>
            </p:custDataLst>
          </p:nvPr>
        </p:nvSpPr>
        <p:spPr>
          <a:xfrm>
            <a:off x="4821238" y="3776462"/>
            <a:ext cx="2319338" cy="549044"/>
          </a:xfrm>
          <a:prstGeom prst="wedgeRoundRectCallout">
            <a:avLst>
              <a:gd name="adj1" fmla="val -93532"/>
              <a:gd name="adj2" fmla="val -14639"/>
              <a:gd name="adj3" fmla="val 16667"/>
            </a:avLst>
          </a:prstGeom>
          <a:noFill/>
          <a:ln>
            <a:solidFill>
              <a:schemeClr val="tx1"/>
            </a:solidFill>
            <a:miter lim="800000"/>
          </a:ln>
        </p:spPr>
        <p:txBody>
          <a:bodyPr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algn="ctr"/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用</a:t>
            </a:r>
            <a:r>
              <a:rPr lang="zh-CN" altLang="en-US" sz="2400" b="1">
                <a:solidFill>
                  <a:srgbClr val="0000FF"/>
                </a:solidFill>
                <a:ea typeface="宋体" pitchFamily="2" charset="-122"/>
              </a:rPr>
              <a:t>电流表</a:t>
            </a: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测出</a:t>
            </a:r>
          </a:p>
        </p:txBody>
      </p:sp>
      <p:pic>
        <p:nvPicPr>
          <p:cNvPr id="4110" name="图片 2097154"/>
          <p:cNvPicPr/>
          <p:nvPr>
            <p:custDataLst>
              <p:tags r:id="rId1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511437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0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8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4" grpId="0" animBg="1"/>
      <p:bldP spid="410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5121"/>
          <p:cNvSpPr/>
          <p:nvPr>
            <p:custDataLst>
              <p:tags r:id="rId1"/>
            </p:custDataLst>
          </p:nvPr>
        </p:nvSpPr>
        <p:spPr>
          <a:xfrm>
            <a:off x="874713" y="531537"/>
            <a:ext cx="62642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 b="1">
                <a:solidFill>
                  <a:schemeClr val="hlink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hlink"/>
                </a:solidFill>
                <a:latin typeface="宋体" pitchFamily="2" charset="-122"/>
                <a:ea typeface="宋体" pitchFamily="2" charset="-122"/>
              </a:rPr>
              <a:t>、测电阻的原理</a:t>
            </a:r>
            <a:r>
              <a:rPr lang="en-US" altLang="zh-CN" sz="2400" b="1">
                <a:solidFill>
                  <a:schemeClr val="hlink"/>
                </a:solidFill>
                <a:latin typeface="宋体" pitchFamily="2" charset="-122"/>
                <a:ea typeface="宋体" pitchFamily="2" charset="-122"/>
              </a:rPr>
              <a:t>:</a:t>
            </a:r>
          </a:p>
        </p:txBody>
      </p:sp>
      <p:sp>
        <p:nvSpPr>
          <p:cNvPr id="5123" name="矩形 5122"/>
          <p:cNvSpPr/>
          <p:nvPr>
            <p:custDataLst>
              <p:tags r:id="rId2"/>
            </p:custDataLst>
          </p:nvPr>
        </p:nvSpPr>
        <p:spPr>
          <a:xfrm>
            <a:off x="2916238" y="1978147"/>
            <a:ext cx="1295400" cy="27054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cxnSp>
        <p:nvCxnSpPr>
          <p:cNvPr id="5124" name="直接连接符 5123"/>
          <p:cNvCxnSpPr/>
          <p:nvPr>
            <p:custDataLst>
              <p:tags r:id="rId3"/>
            </p:custDataLst>
          </p:nvPr>
        </p:nvCxnSpPr>
        <p:spPr>
          <a:xfrm>
            <a:off x="4211639" y="2110235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cxnSp>
        <p:nvCxnSpPr>
          <p:cNvPr id="5125" name="直接连接符 5124"/>
          <p:cNvCxnSpPr/>
          <p:nvPr>
            <p:custDataLst>
              <p:tags r:id="rId4"/>
            </p:custDataLst>
          </p:nvPr>
        </p:nvCxnSpPr>
        <p:spPr>
          <a:xfrm>
            <a:off x="1751013" y="2115010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sp>
        <p:nvSpPr>
          <p:cNvPr id="5126" name="矩形 5125"/>
          <p:cNvSpPr/>
          <p:nvPr>
            <p:custDataLst>
              <p:tags r:id="rId5"/>
            </p:custDataLst>
          </p:nvPr>
        </p:nvSpPr>
        <p:spPr>
          <a:xfrm>
            <a:off x="3001962" y="2820013"/>
            <a:ext cx="6461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 b="1" i="1">
                <a:solidFill>
                  <a:srgbClr val="FC3E1E"/>
                </a:solidFill>
                <a:latin typeface="宋体" pitchFamily="2" charset="-122"/>
                <a:ea typeface="宋体" pitchFamily="2" charset="-122"/>
              </a:rPr>
              <a:t>R </a:t>
            </a:r>
            <a:r>
              <a:rPr lang="en-US" altLang="zh-CN" sz="2400" b="1">
                <a:solidFill>
                  <a:srgbClr val="FC3E1E"/>
                </a:solidFill>
                <a:latin typeface="宋体" pitchFamily="2" charset="-122"/>
                <a:ea typeface="宋体" pitchFamily="2" charset="-122"/>
              </a:rPr>
              <a:t>=</a:t>
            </a:r>
          </a:p>
        </p:txBody>
      </p:sp>
      <p:sp>
        <p:nvSpPr>
          <p:cNvPr id="5127" name="矩形 5126"/>
          <p:cNvSpPr/>
          <p:nvPr>
            <p:custDataLst>
              <p:tags r:id="rId6"/>
            </p:custDataLst>
          </p:nvPr>
        </p:nvSpPr>
        <p:spPr>
          <a:xfrm>
            <a:off x="2079625" y="2067267"/>
            <a:ext cx="33813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 i="1">
                <a:solidFill>
                  <a:srgbClr val="FC3E1E"/>
                </a:solidFill>
                <a:latin typeface="宋体" pitchFamily="2" charset="-122"/>
                <a:ea typeface="宋体" pitchFamily="2" charset="-122"/>
              </a:rPr>
              <a:t>I</a:t>
            </a:r>
          </a:p>
        </p:txBody>
      </p:sp>
      <p:cxnSp>
        <p:nvCxnSpPr>
          <p:cNvPr id="5128" name="直接连接符 5127"/>
          <p:cNvCxnSpPr/>
          <p:nvPr>
            <p:custDataLst>
              <p:tags r:id="rId7"/>
            </p:custDataLst>
          </p:nvPr>
        </p:nvCxnSpPr>
        <p:spPr>
          <a:xfrm>
            <a:off x="1778000" y="2115010"/>
            <a:ext cx="792162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  <a:tailEnd type="triangle"/>
          </a:ln>
        </p:spPr>
      </p:cxnSp>
      <p:grpSp>
        <p:nvGrpSpPr>
          <p:cNvPr id="5129" name="组合 5128"/>
          <p:cNvGrpSpPr/>
          <p:nvPr>
            <p:custDataLst>
              <p:tags r:id="rId8"/>
            </p:custDataLst>
          </p:nvPr>
        </p:nvGrpSpPr>
        <p:grpSpPr>
          <a:xfrm>
            <a:off x="2736850" y="1379769"/>
            <a:ext cx="1649412" cy="736831"/>
            <a:chOff x="1724" y="867"/>
            <a:chExt cx="1039" cy="463"/>
          </a:xfrm>
        </p:grpSpPr>
        <p:sp>
          <p:nvSpPr>
            <p:cNvPr id="5130" name="矩形 5129"/>
            <p:cNvSpPr/>
            <p:nvPr>
              <p:custDataLst>
                <p:tags r:id="rId16"/>
              </p:custDataLst>
            </p:nvPr>
          </p:nvSpPr>
          <p:spPr>
            <a:xfrm>
              <a:off x="2146" y="867"/>
              <a:ext cx="229" cy="327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800" b="1" i="1">
                  <a:solidFill>
                    <a:srgbClr val="FC3E1E"/>
                  </a:solidFill>
                  <a:latin typeface="宋体" pitchFamily="2" charset="-122"/>
                  <a:ea typeface="宋体" pitchFamily="2" charset="-122"/>
                </a:rPr>
                <a:t>U</a:t>
              </a:r>
            </a:p>
          </p:txBody>
        </p:sp>
        <p:cxnSp>
          <p:nvCxnSpPr>
            <p:cNvPr id="5131" name="直接连接符 5130"/>
            <p:cNvCxnSpPr/>
            <p:nvPr>
              <p:custDataLst>
                <p:tags r:id="rId17"/>
              </p:custDataLst>
            </p:nvPr>
          </p:nvCxnSpPr>
          <p:spPr>
            <a:xfrm>
              <a:off x="2435" y="1048"/>
              <a:ext cx="31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tailEnd type="triangle"/>
            </a:ln>
          </p:spPr>
        </p:cxnSp>
        <p:cxnSp>
          <p:nvCxnSpPr>
            <p:cNvPr id="5132" name="直接连接符 5131"/>
            <p:cNvCxnSpPr/>
            <p:nvPr>
              <p:custDataLst>
                <p:tags r:id="rId18"/>
              </p:custDataLst>
            </p:nvPr>
          </p:nvCxnSpPr>
          <p:spPr>
            <a:xfrm flipH="1">
              <a:off x="1738" y="1048"/>
              <a:ext cx="4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tailEnd type="triangle"/>
            </a:ln>
          </p:spPr>
        </p:cxnSp>
        <p:cxnSp>
          <p:nvCxnSpPr>
            <p:cNvPr id="5133" name="直接连接符 5132"/>
            <p:cNvCxnSpPr/>
            <p:nvPr>
              <p:custDataLst>
                <p:tags r:id="rId19"/>
              </p:custDataLst>
            </p:nvPr>
          </p:nvCxnSpPr>
          <p:spPr>
            <a:xfrm flipH="1">
              <a:off x="2763" y="900"/>
              <a:ext cx="0" cy="4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5134" name="直接连接符 5133"/>
            <p:cNvCxnSpPr/>
            <p:nvPr>
              <p:custDataLst>
                <p:tags r:id="rId20"/>
              </p:custDataLst>
            </p:nvPr>
          </p:nvCxnSpPr>
          <p:spPr>
            <a:xfrm flipH="1">
              <a:off x="1724" y="898"/>
              <a:ext cx="9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sp>
        <p:nvSpPr>
          <p:cNvPr id="5135" name="矩形 5134"/>
          <p:cNvSpPr/>
          <p:nvPr>
            <p:custDataLst>
              <p:tags r:id="rId9"/>
            </p:custDataLst>
          </p:nvPr>
        </p:nvSpPr>
        <p:spPr>
          <a:xfrm>
            <a:off x="1258888" y="3652331"/>
            <a:ext cx="60182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ea typeface="宋体" pitchFamily="2" charset="-122"/>
              </a:rPr>
              <a:t>这种利用方法叫“伏安法”测电阻</a:t>
            </a:r>
          </a:p>
        </p:txBody>
      </p:sp>
      <p:grpSp>
        <p:nvGrpSpPr>
          <p:cNvPr id="5136" name="组合 5135"/>
          <p:cNvGrpSpPr/>
          <p:nvPr>
            <p:custDataLst>
              <p:tags r:id="rId10"/>
            </p:custDataLst>
          </p:nvPr>
        </p:nvGrpSpPr>
        <p:grpSpPr>
          <a:xfrm>
            <a:off x="3633788" y="2595621"/>
            <a:ext cx="484188" cy="900749"/>
            <a:chOff x="2703" y="1560"/>
            <a:chExt cx="305" cy="566"/>
          </a:xfrm>
        </p:grpSpPr>
        <p:sp>
          <p:nvSpPr>
            <p:cNvPr id="5137" name="矩形 5136"/>
            <p:cNvSpPr/>
            <p:nvPr>
              <p:custDataLst>
                <p:tags r:id="rId13"/>
              </p:custDataLst>
            </p:nvPr>
          </p:nvSpPr>
          <p:spPr>
            <a:xfrm>
              <a:off x="2703" y="1560"/>
              <a:ext cx="229" cy="327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800" b="1" i="1">
                  <a:solidFill>
                    <a:srgbClr val="FC3E1E"/>
                  </a:solidFill>
                  <a:latin typeface="宋体" pitchFamily="2" charset="-122"/>
                  <a:ea typeface="宋体" pitchFamily="2" charset="-122"/>
                </a:rPr>
                <a:t>U</a:t>
              </a:r>
            </a:p>
          </p:txBody>
        </p:sp>
        <p:cxnSp>
          <p:nvCxnSpPr>
            <p:cNvPr id="5138" name="直接连接符 5137"/>
            <p:cNvCxnSpPr/>
            <p:nvPr>
              <p:custDataLst>
                <p:tags r:id="rId14"/>
              </p:custDataLst>
            </p:nvPr>
          </p:nvCxnSpPr>
          <p:spPr>
            <a:xfrm>
              <a:off x="2706" y="1856"/>
              <a:ext cx="30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</a:ln>
          </p:spPr>
        </p:cxnSp>
        <p:sp>
          <p:nvSpPr>
            <p:cNvPr id="5139" name="矩形 5138"/>
            <p:cNvSpPr/>
            <p:nvPr>
              <p:custDataLst>
                <p:tags r:id="rId15"/>
              </p:custDataLst>
            </p:nvPr>
          </p:nvSpPr>
          <p:spPr>
            <a:xfrm>
              <a:off x="2706" y="1838"/>
              <a:ext cx="266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en-US" altLang="zh-CN" sz="2400" b="1" i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I</a:t>
              </a:r>
            </a:p>
          </p:txBody>
        </p:sp>
      </p:grpSp>
      <p:sp>
        <p:nvSpPr>
          <p:cNvPr id="5140" name="矩形 5139"/>
          <p:cNvSpPr/>
          <p:nvPr>
            <p:custDataLst>
              <p:tags r:id="rId11"/>
            </p:custDataLst>
          </p:nvPr>
        </p:nvSpPr>
        <p:spPr>
          <a:xfrm>
            <a:off x="3673475" y="2792959"/>
            <a:ext cx="3238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C3E1E"/>
                </a:solidFill>
                <a:latin typeface="宋体" pitchFamily="2" charset="-122"/>
                <a:ea typeface="宋体" pitchFamily="2" charset="-122"/>
              </a:rPr>
              <a:t>?</a:t>
            </a:r>
            <a:endParaRPr lang="zh-CN" altLang="en-US" sz="2400" b="1">
              <a:solidFill>
                <a:srgbClr val="FC3E1E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5141" name="图片 2097154"/>
          <p:cNvPicPr/>
          <p:nvPr>
            <p:custDataLst>
              <p:tags r:id="rId12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870182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2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6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 additive="base">
                                        <p:cTn id="20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4" dur="2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35" grpId="0"/>
      <p:bldP spid="51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6145"/>
          <p:cNvSpPr/>
          <p:nvPr>
            <p:custDataLst>
              <p:tags r:id="rId1"/>
            </p:custDataLst>
          </p:nvPr>
        </p:nvSpPr>
        <p:spPr>
          <a:xfrm>
            <a:off x="758826" y="385126"/>
            <a:ext cx="48418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、“伏安法”测电阻的实验器材</a:t>
            </a:r>
          </a:p>
        </p:txBody>
      </p:sp>
      <p:grpSp>
        <p:nvGrpSpPr>
          <p:cNvPr id="6147" name="组合 6146"/>
          <p:cNvGrpSpPr/>
          <p:nvPr>
            <p:custDataLst>
              <p:tags r:id="rId2"/>
            </p:custDataLst>
          </p:nvPr>
        </p:nvGrpSpPr>
        <p:grpSpPr>
          <a:xfrm>
            <a:off x="1047750" y="1788767"/>
            <a:ext cx="1119188" cy="1468889"/>
            <a:chOff x="1565" y="1614"/>
            <a:chExt cx="771" cy="1136"/>
          </a:xfrm>
        </p:grpSpPr>
        <p:pic>
          <p:nvPicPr>
            <p:cNvPr id="6148" name="图片 6147"/>
            <p:cNvPicPr/>
            <p:nvPr>
              <p:custDataLst>
                <p:tags r:id="rId63"/>
              </p:custDataLst>
            </p:nvPr>
          </p:nvPicPr>
          <p:blipFill>
            <a:blip r:embed="rId66"/>
            <a:stretch>
              <a:fillRect/>
            </a:stretch>
          </p:blipFill>
          <p:spPr>
            <a:xfrm>
              <a:off x="1610" y="1979"/>
              <a:ext cx="726" cy="77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6149" name="矩形 6148"/>
            <p:cNvSpPr/>
            <p:nvPr>
              <p:custDataLst>
                <p:tags r:id="rId64"/>
              </p:custDataLst>
            </p:nvPr>
          </p:nvSpPr>
          <p:spPr>
            <a:xfrm>
              <a:off x="1565" y="1614"/>
              <a:ext cx="760" cy="35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 sz="2400" b="1">
                  <a:solidFill>
                    <a:srgbClr val="FC3E1E"/>
                  </a:solidFill>
                  <a:ea typeface="宋体" pitchFamily="2" charset="-122"/>
                </a:rPr>
                <a:t>电压表</a:t>
              </a:r>
            </a:p>
          </p:txBody>
        </p:sp>
      </p:grpSp>
      <p:grpSp>
        <p:nvGrpSpPr>
          <p:cNvPr id="6150" name="组合 6149"/>
          <p:cNvGrpSpPr/>
          <p:nvPr>
            <p:custDataLst>
              <p:tags r:id="rId3"/>
            </p:custDataLst>
          </p:nvPr>
        </p:nvGrpSpPr>
        <p:grpSpPr>
          <a:xfrm>
            <a:off x="2874962" y="1801499"/>
            <a:ext cx="1103312" cy="1486395"/>
            <a:chOff x="1565" y="1123"/>
            <a:chExt cx="695" cy="934"/>
          </a:xfrm>
        </p:grpSpPr>
        <p:sp>
          <p:nvSpPr>
            <p:cNvPr id="6151" name="矩形 6150"/>
            <p:cNvSpPr/>
            <p:nvPr>
              <p:custDataLst>
                <p:tags r:id="rId61"/>
              </p:custDataLst>
            </p:nvPr>
          </p:nvSpPr>
          <p:spPr>
            <a:xfrm>
              <a:off x="1565" y="1123"/>
              <a:ext cx="695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 sz="2400" b="1">
                  <a:solidFill>
                    <a:srgbClr val="FC3E1E"/>
                  </a:solidFill>
                  <a:ea typeface="宋体" pitchFamily="2" charset="-122"/>
                </a:rPr>
                <a:t>电流表</a:t>
              </a:r>
            </a:p>
          </p:txBody>
        </p:sp>
        <p:pic>
          <p:nvPicPr>
            <p:cNvPr id="6152" name="图片 6151"/>
            <p:cNvPicPr/>
            <p:nvPr>
              <p:custDataLst>
                <p:tags r:id="rId62"/>
              </p:custDataLst>
            </p:nvPr>
          </p:nvPicPr>
          <p:blipFill>
            <a:blip r:embed="rId67"/>
            <a:stretch>
              <a:fillRect/>
            </a:stretch>
          </p:blipFill>
          <p:spPr>
            <a:xfrm>
              <a:off x="1565" y="1415"/>
              <a:ext cx="654" cy="642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</p:grpSp>
      <p:grpSp>
        <p:nvGrpSpPr>
          <p:cNvPr id="6153" name="组合 6152"/>
          <p:cNvGrpSpPr/>
          <p:nvPr>
            <p:custDataLst>
              <p:tags r:id="rId4"/>
            </p:custDataLst>
          </p:nvPr>
        </p:nvGrpSpPr>
        <p:grpSpPr>
          <a:xfrm>
            <a:off x="4329112" y="3665061"/>
            <a:ext cx="820738" cy="1071033"/>
            <a:chOff x="2427" y="2840"/>
            <a:chExt cx="589" cy="870"/>
          </a:xfrm>
        </p:grpSpPr>
        <p:sp>
          <p:nvSpPr>
            <p:cNvPr id="6154" name="椭圆 6153"/>
            <p:cNvSpPr/>
            <p:nvPr>
              <p:custDataLst>
                <p:tags r:id="rId56"/>
              </p:custDataLst>
            </p:nvPr>
          </p:nvSpPr>
          <p:spPr>
            <a:xfrm>
              <a:off x="2427" y="3158"/>
              <a:ext cx="272" cy="27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algn="ctr"/>
              <a:r>
                <a:rPr lang="en-US" altLang="zh-CN" sz="2400" b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A</a:t>
              </a:r>
            </a:p>
          </p:txBody>
        </p:sp>
        <p:cxnSp>
          <p:nvCxnSpPr>
            <p:cNvPr id="6155" name="直接连接符 6154"/>
            <p:cNvCxnSpPr/>
            <p:nvPr>
              <p:custDataLst>
                <p:tags r:id="rId57"/>
              </p:custDataLst>
            </p:nvPr>
          </p:nvCxnSpPr>
          <p:spPr>
            <a:xfrm flipH="1">
              <a:off x="2562" y="2840"/>
              <a:ext cx="45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  <p:cxnSp>
          <p:nvCxnSpPr>
            <p:cNvPr id="6156" name="直接连接符 6155"/>
            <p:cNvCxnSpPr/>
            <p:nvPr>
              <p:custDataLst>
                <p:tags r:id="rId58"/>
              </p:custDataLst>
            </p:nvPr>
          </p:nvCxnSpPr>
          <p:spPr>
            <a:xfrm flipH="1">
              <a:off x="2562" y="3710"/>
              <a:ext cx="31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  <p:cxnSp>
          <p:nvCxnSpPr>
            <p:cNvPr id="6157" name="直接连接符 6156"/>
            <p:cNvCxnSpPr/>
            <p:nvPr>
              <p:custDataLst>
                <p:tags r:id="rId59"/>
              </p:custDataLst>
            </p:nvPr>
          </p:nvCxnSpPr>
          <p:spPr>
            <a:xfrm flipH="1">
              <a:off x="2562" y="3430"/>
              <a:ext cx="0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  <p:cxnSp>
          <p:nvCxnSpPr>
            <p:cNvPr id="6158" name="直接连接符 6157"/>
            <p:cNvCxnSpPr/>
            <p:nvPr>
              <p:custDataLst>
                <p:tags r:id="rId60"/>
              </p:custDataLst>
            </p:nvPr>
          </p:nvCxnSpPr>
          <p:spPr>
            <a:xfrm flipH="1">
              <a:off x="2562" y="2840"/>
              <a:ext cx="0" cy="31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</p:grpSp>
      <p:grpSp>
        <p:nvGrpSpPr>
          <p:cNvPr id="6159" name="组合 6158"/>
          <p:cNvGrpSpPr/>
          <p:nvPr>
            <p:custDataLst>
              <p:tags r:id="rId5"/>
            </p:custDataLst>
          </p:nvPr>
        </p:nvGrpSpPr>
        <p:grpSpPr>
          <a:xfrm>
            <a:off x="4486276" y="1839693"/>
            <a:ext cx="1152525" cy="1480029"/>
            <a:chOff x="2552" y="1128"/>
            <a:chExt cx="726" cy="930"/>
          </a:xfrm>
        </p:grpSpPr>
        <p:pic>
          <p:nvPicPr>
            <p:cNvPr id="6160" name="图片 6159"/>
            <p:cNvPicPr/>
            <p:nvPr>
              <p:custDataLst>
                <p:tags r:id="rId54"/>
              </p:custDataLst>
            </p:nvPr>
          </p:nvPicPr>
          <p:blipFill>
            <a:blip r:embed="rId68"/>
            <a:stretch>
              <a:fillRect/>
            </a:stretch>
          </p:blipFill>
          <p:spPr>
            <a:xfrm>
              <a:off x="2552" y="1422"/>
              <a:ext cx="726" cy="63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6161" name="矩形 6160"/>
            <p:cNvSpPr/>
            <p:nvPr>
              <p:custDataLst>
                <p:tags r:id="rId55"/>
              </p:custDataLst>
            </p:nvPr>
          </p:nvSpPr>
          <p:spPr>
            <a:xfrm>
              <a:off x="2653" y="1128"/>
              <a:ext cx="502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 sz="2400" b="1">
                  <a:solidFill>
                    <a:srgbClr val="FC3E1E"/>
                  </a:solidFill>
                  <a:ea typeface="宋体" pitchFamily="2" charset="-122"/>
                </a:rPr>
                <a:t>开关</a:t>
              </a:r>
            </a:p>
          </p:txBody>
        </p:sp>
      </p:grpSp>
      <p:grpSp>
        <p:nvGrpSpPr>
          <p:cNvPr id="6162" name="组合 6161"/>
          <p:cNvGrpSpPr/>
          <p:nvPr>
            <p:custDataLst>
              <p:tags r:id="rId6"/>
            </p:custDataLst>
          </p:nvPr>
        </p:nvGrpSpPr>
        <p:grpSpPr>
          <a:xfrm>
            <a:off x="5099051" y="3496371"/>
            <a:ext cx="962025" cy="208477"/>
            <a:chOff x="3424" y="2683"/>
            <a:chExt cx="908" cy="203"/>
          </a:xfrm>
        </p:grpSpPr>
        <p:sp>
          <p:nvSpPr>
            <p:cNvPr id="6163" name="椭圆 6162"/>
            <p:cNvSpPr/>
            <p:nvPr>
              <p:custDataLst>
                <p:tags r:id="rId51"/>
              </p:custDataLst>
            </p:nvPr>
          </p:nvSpPr>
          <p:spPr>
            <a:xfrm>
              <a:off x="3424" y="2795"/>
              <a:ext cx="91" cy="9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/>
            </a:p>
          </p:txBody>
        </p:sp>
        <p:cxnSp>
          <p:nvCxnSpPr>
            <p:cNvPr id="6164" name="直接连接符 6163"/>
            <p:cNvCxnSpPr/>
            <p:nvPr>
              <p:custDataLst>
                <p:tags r:id="rId52"/>
              </p:custDataLst>
            </p:nvPr>
          </p:nvCxnSpPr>
          <p:spPr>
            <a:xfrm flipV="1">
              <a:off x="3507" y="2683"/>
              <a:ext cx="363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6165" name="直接连接符 6164"/>
            <p:cNvCxnSpPr/>
            <p:nvPr>
              <p:custDataLst>
                <p:tags r:id="rId53"/>
              </p:custDataLst>
            </p:nvPr>
          </p:nvCxnSpPr>
          <p:spPr>
            <a:xfrm>
              <a:off x="3742" y="2840"/>
              <a:ext cx="5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grpSp>
        <p:nvGrpSpPr>
          <p:cNvPr id="6166" name="组合 6165"/>
          <p:cNvGrpSpPr/>
          <p:nvPr>
            <p:custDataLst>
              <p:tags r:id="rId7"/>
            </p:custDataLst>
          </p:nvPr>
        </p:nvGrpSpPr>
        <p:grpSpPr>
          <a:xfrm>
            <a:off x="6170612" y="1833327"/>
            <a:ext cx="2089150" cy="1435469"/>
            <a:chOff x="3878" y="1180"/>
            <a:chExt cx="1316" cy="902"/>
          </a:xfrm>
        </p:grpSpPr>
        <p:pic>
          <p:nvPicPr>
            <p:cNvPr id="6167" name="图片 6166"/>
            <p:cNvPicPr/>
            <p:nvPr>
              <p:custDataLst>
                <p:tags r:id="rId49"/>
              </p:custDataLst>
            </p:nvPr>
          </p:nvPicPr>
          <p:blipFill>
            <a:blip r:embed="rId69"/>
            <a:stretch>
              <a:fillRect/>
            </a:stretch>
          </p:blipFill>
          <p:spPr>
            <a:xfrm>
              <a:off x="3878" y="1456"/>
              <a:ext cx="1316" cy="6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6168" name="矩形 6167"/>
            <p:cNvSpPr/>
            <p:nvPr>
              <p:custDataLst>
                <p:tags r:id="rId50"/>
              </p:custDataLst>
            </p:nvPr>
          </p:nvSpPr>
          <p:spPr>
            <a:xfrm>
              <a:off x="3887" y="1180"/>
              <a:ext cx="1134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 sz="2400" b="1">
                  <a:solidFill>
                    <a:srgbClr val="FC3E1E"/>
                  </a:solidFill>
                  <a:ea typeface="宋体" pitchFamily="2" charset="-122"/>
                </a:rPr>
                <a:t> 滑动变阻器</a:t>
              </a:r>
            </a:p>
          </p:txBody>
        </p:sp>
      </p:grpSp>
      <p:grpSp>
        <p:nvGrpSpPr>
          <p:cNvPr id="6169" name="组合 6168"/>
          <p:cNvGrpSpPr/>
          <p:nvPr>
            <p:custDataLst>
              <p:tags r:id="rId8"/>
            </p:custDataLst>
          </p:nvPr>
        </p:nvGrpSpPr>
        <p:grpSpPr>
          <a:xfrm>
            <a:off x="6815138" y="3657105"/>
            <a:ext cx="544512" cy="1149012"/>
            <a:chOff x="4649" y="2261"/>
            <a:chExt cx="379" cy="721"/>
          </a:xfrm>
        </p:grpSpPr>
        <p:sp>
          <p:nvSpPr>
            <p:cNvPr id="6170" name="矩形 6169"/>
            <p:cNvSpPr/>
            <p:nvPr>
              <p:custDataLst>
                <p:tags r:id="rId45"/>
              </p:custDataLst>
            </p:nvPr>
          </p:nvSpPr>
          <p:spPr>
            <a:xfrm>
              <a:off x="4649" y="2893"/>
              <a:ext cx="379" cy="8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/>
            </a:p>
          </p:txBody>
        </p:sp>
        <p:cxnSp>
          <p:nvCxnSpPr>
            <p:cNvPr id="6171" name="直接连接符 6170"/>
            <p:cNvCxnSpPr/>
            <p:nvPr>
              <p:custDataLst>
                <p:tags r:id="rId46"/>
              </p:custDataLst>
            </p:nvPr>
          </p:nvCxnSpPr>
          <p:spPr>
            <a:xfrm flipH="1">
              <a:off x="4812" y="2698"/>
              <a:ext cx="0" cy="2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tailEnd type="triangle"/>
            </a:ln>
          </p:spPr>
        </p:cxnSp>
        <p:cxnSp>
          <p:nvCxnSpPr>
            <p:cNvPr id="6172" name="直接连接符 6171"/>
            <p:cNvCxnSpPr/>
            <p:nvPr>
              <p:custDataLst>
                <p:tags r:id="rId47"/>
              </p:custDataLst>
            </p:nvPr>
          </p:nvCxnSpPr>
          <p:spPr>
            <a:xfrm>
              <a:off x="4812" y="2704"/>
              <a:ext cx="20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6173" name="直接连接符 6172"/>
            <p:cNvCxnSpPr/>
            <p:nvPr>
              <p:custDataLst>
                <p:tags r:id="rId48"/>
              </p:custDataLst>
            </p:nvPr>
          </p:nvCxnSpPr>
          <p:spPr>
            <a:xfrm flipH="1" flipV="1">
              <a:off x="5001" y="2261"/>
              <a:ext cx="0" cy="43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grpSp>
        <p:nvGrpSpPr>
          <p:cNvPr id="6174" name="组合 6173"/>
          <p:cNvGrpSpPr/>
          <p:nvPr>
            <p:custDataLst>
              <p:tags r:id="rId9"/>
            </p:custDataLst>
          </p:nvPr>
        </p:nvGrpSpPr>
        <p:grpSpPr>
          <a:xfrm>
            <a:off x="5003800" y="4201374"/>
            <a:ext cx="1162050" cy="557000"/>
            <a:chOff x="3152" y="2640"/>
            <a:chExt cx="732" cy="350"/>
          </a:xfrm>
        </p:grpSpPr>
        <p:sp>
          <p:nvSpPr>
            <p:cNvPr id="6175" name="椭圆 6174"/>
            <p:cNvSpPr/>
            <p:nvPr>
              <p:custDataLst>
                <p:tags r:id="rId38"/>
              </p:custDataLst>
            </p:nvPr>
          </p:nvSpPr>
          <p:spPr>
            <a:xfrm>
              <a:off x="3444" y="2640"/>
              <a:ext cx="185" cy="20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algn="ctr"/>
              <a:r>
                <a:rPr lang="en-US" altLang="zh-CN" sz="2400" b="1">
                  <a:solidFill>
                    <a:schemeClr val="tx1"/>
                  </a:solidFill>
                  <a:ea typeface="隶书" pitchFamily="49" charset="-122"/>
                </a:rPr>
                <a:t>V</a:t>
              </a:r>
            </a:p>
          </p:txBody>
        </p:sp>
        <p:grpSp>
          <p:nvGrpSpPr>
            <p:cNvPr id="6176" name="组合 6175"/>
            <p:cNvGrpSpPr/>
            <p:nvPr>
              <p:custDataLst>
                <p:tags r:id="rId39"/>
              </p:custDataLst>
            </p:nvPr>
          </p:nvGrpSpPr>
          <p:grpSpPr>
            <a:xfrm>
              <a:off x="3645" y="2724"/>
              <a:ext cx="239" cy="266"/>
              <a:chOff x="3742" y="3294"/>
              <a:chExt cx="272" cy="408"/>
            </a:xfrm>
          </p:grpSpPr>
          <p:cxnSp>
            <p:nvCxnSpPr>
              <p:cNvPr id="6177" name="直接连接符 6176"/>
              <p:cNvCxnSpPr/>
              <p:nvPr>
                <p:custDataLst>
                  <p:tags r:id="rId43"/>
                </p:custDataLst>
              </p:nvPr>
            </p:nvCxnSpPr>
            <p:spPr>
              <a:xfrm>
                <a:off x="3742" y="3294"/>
                <a:ext cx="2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178" name="直接连接符 6177"/>
              <p:cNvCxnSpPr/>
              <p:nvPr>
                <p:custDataLst>
                  <p:tags r:id="rId44"/>
                </p:custDataLst>
              </p:nvPr>
            </p:nvCxnSpPr>
            <p:spPr>
              <a:xfrm flipH="1">
                <a:off x="4014" y="3294"/>
                <a:ext cx="0" cy="4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</p:grpSp>
        <p:grpSp>
          <p:nvGrpSpPr>
            <p:cNvPr id="6179" name="组合 6178"/>
            <p:cNvGrpSpPr/>
            <p:nvPr>
              <p:custDataLst>
                <p:tags r:id="rId40"/>
              </p:custDataLst>
            </p:nvPr>
          </p:nvGrpSpPr>
          <p:grpSpPr>
            <a:xfrm>
              <a:off x="3152" y="2723"/>
              <a:ext cx="291" cy="257"/>
              <a:chOff x="3152" y="3294"/>
              <a:chExt cx="318" cy="408"/>
            </a:xfrm>
          </p:grpSpPr>
          <p:cxnSp>
            <p:nvCxnSpPr>
              <p:cNvPr id="6180" name="直接连接符 6179"/>
              <p:cNvCxnSpPr/>
              <p:nvPr>
                <p:custDataLst>
                  <p:tags r:id="rId41"/>
                </p:custDataLst>
              </p:nvPr>
            </p:nvCxnSpPr>
            <p:spPr>
              <a:xfrm flipH="1">
                <a:off x="3152" y="3294"/>
                <a:ext cx="31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181" name="直接连接符 6180"/>
              <p:cNvCxnSpPr/>
              <p:nvPr>
                <p:custDataLst>
                  <p:tags r:id="rId42"/>
                </p:custDataLst>
              </p:nvPr>
            </p:nvCxnSpPr>
            <p:spPr>
              <a:xfrm flipH="1">
                <a:off x="3152" y="3294"/>
                <a:ext cx="0" cy="4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</p:cxnSp>
        </p:grpSp>
      </p:grpSp>
      <p:sp>
        <p:nvSpPr>
          <p:cNvPr id="6182" name="矩形 6181"/>
          <p:cNvSpPr/>
          <p:nvPr>
            <p:custDataLst>
              <p:tags r:id="rId10"/>
            </p:custDataLst>
          </p:nvPr>
        </p:nvSpPr>
        <p:spPr>
          <a:xfrm>
            <a:off x="8385175" y="1939952"/>
            <a:ext cx="360362" cy="959631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6183" name="矩形 6182"/>
          <p:cNvSpPr/>
          <p:nvPr>
            <p:custDataLst>
              <p:tags r:id="rId11"/>
            </p:custDataLst>
          </p:nvPr>
        </p:nvSpPr>
        <p:spPr>
          <a:xfrm>
            <a:off x="1128712" y="1150603"/>
            <a:ext cx="20875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待测电阻</a:t>
            </a:r>
          </a:p>
        </p:txBody>
      </p:sp>
      <p:grpSp>
        <p:nvGrpSpPr>
          <p:cNvPr id="6184" name="组合 6183"/>
          <p:cNvGrpSpPr/>
          <p:nvPr>
            <p:custDataLst>
              <p:tags r:id="rId12"/>
            </p:custDataLst>
          </p:nvPr>
        </p:nvGrpSpPr>
        <p:grpSpPr>
          <a:xfrm>
            <a:off x="6702426" y="663627"/>
            <a:ext cx="1133475" cy="900749"/>
            <a:chOff x="4222" y="417"/>
            <a:chExt cx="714" cy="566"/>
          </a:xfrm>
        </p:grpSpPr>
        <p:sp>
          <p:nvSpPr>
            <p:cNvPr id="6185" name="矩形 6184"/>
            <p:cNvSpPr/>
            <p:nvPr>
              <p:custDataLst>
                <p:tags r:id="rId33"/>
              </p:custDataLst>
            </p:nvPr>
          </p:nvSpPr>
          <p:spPr>
            <a:xfrm>
              <a:off x="4222" y="546"/>
              <a:ext cx="407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en-US" altLang="zh-CN" sz="2400" b="1" i="1">
                  <a:solidFill>
                    <a:srgbClr val="FC3E1E"/>
                  </a:solidFill>
                  <a:latin typeface="宋体" pitchFamily="2" charset="-122"/>
                  <a:ea typeface="宋体" pitchFamily="2" charset="-122"/>
                </a:rPr>
                <a:t>R </a:t>
              </a:r>
              <a:r>
                <a:rPr lang="en-US" altLang="zh-CN" sz="2400" b="1">
                  <a:solidFill>
                    <a:srgbClr val="FC3E1E"/>
                  </a:solidFill>
                  <a:latin typeface="宋体" pitchFamily="2" charset="-122"/>
                  <a:ea typeface="宋体" pitchFamily="2" charset="-122"/>
                </a:rPr>
                <a:t>=</a:t>
              </a:r>
            </a:p>
          </p:txBody>
        </p:sp>
        <p:grpSp>
          <p:nvGrpSpPr>
            <p:cNvPr id="6186" name="组合 6185"/>
            <p:cNvGrpSpPr/>
            <p:nvPr>
              <p:custDataLst>
                <p:tags r:id="rId34"/>
              </p:custDataLst>
            </p:nvPr>
          </p:nvGrpSpPr>
          <p:grpSpPr>
            <a:xfrm>
              <a:off x="4631" y="417"/>
              <a:ext cx="305" cy="566"/>
              <a:chOff x="2703" y="1560"/>
              <a:chExt cx="305" cy="566"/>
            </a:xfrm>
          </p:grpSpPr>
          <p:sp>
            <p:nvSpPr>
              <p:cNvPr id="6187" name="矩形 6186"/>
              <p:cNvSpPr/>
              <p:nvPr>
                <p:custDataLst>
                  <p:tags r:id="rId35"/>
                </p:custDataLst>
              </p:nvPr>
            </p:nvSpPr>
            <p:spPr>
              <a:xfrm>
                <a:off x="2703" y="1560"/>
                <a:ext cx="229" cy="327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lvl="0"/>
                <a:r>
                  <a:rPr lang="en-US" altLang="zh-CN" sz="2800" b="1" i="1">
                    <a:solidFill>
                      <a:srgbClr val="FC3E1E"/>
                    </a:solidFill>
                    <a:latin typeface="宋体" pitchFamily="2" charset="-122"/>
                    <a:ea typeface="宋体" pitchFamily="2" charset="-122"/>
                  </a:rPr>
                  <a:t>U</a:t>
                </a:r>
              </a:p>
            </p:txBody>
          </p:sp>
          <p:cxnSp>
            <p:nvCxnSpPr>
              <p:cNvPr id="6188" name="直接连接符 6187"/>
              <p:cNvCxnSpPr/>
              <p:nvPr>
                <p:custDataLst>
                  <p:tags r:id="rId36"/>
                </p:custDataLst>
              </p:nvPr>
            </p:nvCxnSpPr>
            <p:spPr>
              <a:xfrm>
                <a:off x="2706" y="1856"/>
                <a:ext cx="30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miter lim="800000"/>
              </a:ln>
            </p:spPr>
          </p:cxnSp>
          <p:sp>
            <p:nvSpPr>
              <p:cNvPr id="6189" name="矩形 6188"/>
              <p:cNvSpPr/>
              <p:nvPr>
                <p:custDataLst>
                  <p:tags r:id="rId37"/>
                </p:custDataLst>
              </p:nvPr>
            </p:nvSpPr>
            <p:spPr>
              <a:xfrm>
                <a:off x="2706" y="1838"/>
                <a:ext cx="266" cy="28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I</a:t>
                </a:r>
              </a:p>
            </p:txBody>
          </p:sp>
        </p:grpSp>
      </p:grpSp>
      <p:pic>
        <p:nvPicPr>
          <p:cNvPr id="6190" name="图片 6189"/>
          <p:cNvPicPr/>
          <p:nvPr>
            <p:custDataLst>
              <p:tags r:id="rId13"/>
            </p:custDataLst>
          </p:nvPr>
        </p:nvPicPr>
        <p:blipFill>
          <a:blip r:embed="rId70"/>
          <a:stretch>
            <a:fillRect/>
          </a:stretch>
        </p:blipFill>
        <p:spPr>
          <a:xfrm>
            <a:off x="2732088" y="1196755"/>
            <a:ext cx="1238250" cy="42013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6191" name="组合 6190"/>
          <p:cNvGrpSpPr/>
          <p:nvPr>
            <p:custDataLst>
              <p:tags r:id="rId14"/>
            </p:custDataLst>
          </p:nvPr>
        </p:nvGrpSpPr>
        <p:grpSpPr>
          <a:xfrm>
            <a:off x="4960939" y="4670845"/>
            <a:ext cx="1838325" cy="181423"/>
            <a:chOff x="3125" y="2935"/>
            <a:chExt cx="1158" cy="114"/>
          </a:xfrm>
        </p:grpSpPr>
        <p:sp>
          <p:nvSpPr>
            <p:cNvPr id="6192" name="矩形 6191"/>
            <p:cNvSpPr/>
            <p:nvPr>
              <p:custDataLst>
                <p:tags r:id="rId30"/>
              </p:custDataLst>
            </p:nvPr>
          </p:nvSpPr>
          <p:spPr>
            <a:xfrm>
              <a:off x="3387" y="2935"/>
              <a:ext cx="306" cy="1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/>
            </a:p>
          </p:txBody>
        </p:sp>
        <p:cxnSp>
          <p:nvCxnSpPr>
            <p:cNvPr id="6193" name="直接连接符 6192"/>
            <p:cNvCxnSpPr/>
            <p:nvPr>
              <p:custDataLst>
                <p:tags r:id="rId31"/>
              </p:custDataLst>
            </p:nvPr>
          </p:nvCxnSpPr>
          <p:spPr>
            <a:xfrm>
              <a:off x="3125" y="2978"/>
              <a:ext cx="25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  <p:cxnSp>
          <p:nvCxnSpPr>
            <p:cNvPr id="6194" name="直接连接符 6193"/>
            <p:cNvCxnSpPr/>
            <p:nvPr>
              <p:custDataLst>
                <p:tags r:id="rId32"/>
              </p:custDataLst>
            </p:nvPr>
          </p:nvCxnSpPr>
          <p:spPr>
            <a:xfrm flipV="1">
              <a:off x="3690" y="2986"/>
              <a:ext cx="59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</p:grpSp>
      <p:grpSp>
        <p:nvGrpSpPr>
          <p:cNvPr id="6195" name="组合 6194"/>
          <p:cNvGrpSpPr/>
          <p:nvPr>
            <p:custDataLst>
              <p:tags r:id="rId15"/>
            </p:custDataLst>
          </p:nvPr>
        </p:nvGrpSpPr>
        <p:grpSpPr>
          <a:xfrm>
            <a:off x="1450975" y="3582307"/>
            <a:ext cx="1811338" cy="1309746"/>
            <a:chOff x="512" y="2141"/>
            <a:chExt cx="1141" cy="823"/>
          </a:xfrm>
        </p:grpSpPr>
        <p:sp>
          <p:nvSpPr>
            <p:cNvPr id="6196" name="矩形 6195"/>
            <p:cNvSpPr/>
            <p:nvPr>
              <p:custDataLst>
                <p:tags r:id="rId28"/>
              </p:custDataLst>
            </p:nvPr>
          </p:nvSpPr>
          <p:spPr>
            <a:xfrm>
              <a:off x="749" y="2141"/>
              <a:ext cx="599" cy="2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/>
              <a:r>
                <a:rPr lang="zh-CN" altLang="en-US" sz="2400" b="1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 电源</a:t>
              </a:r>
            </a:p>
          </p:txBody>
        </p:sp>
        <p:pic>
          <p:nvPicPr>
            <p:cNvPr id="6197" name="xjhsy4"/>
            <p:cNvPicPr/>
            <p:nvPr>
              <p:custDataLst>
                <p:tags r:id="rId29"/>
              </p:custDataLst>
            </p:nvPr>
          </p:nvPicPr>
          <p:blipFill>
            <a:blip r:embed="rId7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2" y="2474"/>
              <a:ext cx="1141" cy="49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grpSp>
        <p:nvGrpSpPr>
          <p:cNvPr id="6198" name="组合 6197"/>
          <p:cNvGrpSpPr/>
          <p:nvPr>
            <p:custDataLst>
              <p:tags r:id="rId16"/>
            </p:custDataLst>
          </p:nvPr>
        </p:nvGrpSpPr>
        <p:grpSpPr>
          <a:xfrm>
            <a:off x="5992812" y="3311765"/>
            <a:ext cx="1358900" cy="644529"/>
            <a:chOff x="2560" y="2238"/>
            <a:chExt cx="646" cy="405"/>
          </a:xfrm>
        </p:grpSpPr>
        <p:grpSp>
          <p:nvGrpSpPr>
            <p:cNvPr id="6199" name="组合 6198"/>
            <p:cNvGrpSpPr/>
            <p:nvPr>
              <p:custDataLst>
                <p:tags r:id="rId23"/>
              </p:custDataLst>
            </p:nvPr>
          </p:nvGrpSpPr>
          <p:grpSpPr>
            <a:xfrm>
              <a:off x="2798" y="2238"/>
              <a:ext cx="408" cy="405"/>
              <a:chOff x="3016" y="2614"/>
              <a:chExt cx="408" cy="408"/>
            </a:xfrm>
          </p:grpSpPr>
          <p:cxnSp>
            <p:nvCxnSpPr>
              <p:cNvPr id="6200" name="直接连接符 6199"/>
              <p:cNvCxnSpPr/>
              <p:nvPr>
                <p:custDataLst>
                  <p:tags r:id="rId25"/>
                </p:custDataLst>
              </p:nvPr>
            </p:nvCxnSpPr>
            <p:spPr>
              <a:xfrm flipH="1">
                <a:off x="3016" y="2750"/>
                <a:ext cx="0" cy="18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201" name="直接连接符 6200"/>
              <p:cNvCxnSpPr/>
              <p:nvPr>
                <p:custDataLst>
                  <p:tags r:id="rId26"/>
                </p:custDataLst>
              </p:nvPr>
            </p:nvCxnSpPr>
            <p:spPr>
              <a:xfrm flipH="1">
                <a:off x="3107" y="2614"/>
                <a:ext cx="0" cy="40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</p:cxnSp>
          <p:cxnSp>
            <p:nvCxnSpPr>
              <p:cNvPr id="6202" name="直接连接符 6201"/>
              <p:cNvCxnSpPr/>
              <p:nvPr>
                <p:custDataLst>
                  <p:tags r:id="rId27"/>
                </p:custDataLst>
              </p:nvPr>
            </p:nvCxnSpPr>
            <p:spPr>
              <a:xfrm>
                <a:off x="3107" y="2840"/>
                <a:ext cx="31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</p:cxnSp>
        </p:grpSp>
        <p:cxnSp>
          <p:nvCxnSpPr>
            <p:cNvPr id="6203" name="直接连接符 6202"/>
            <p:cNvCxnSpPr/>
            <p:nvPr>
              <p:custDataLst>
                <p:tags r:id="rId24"/>
              </p:custDataLst>
            </p:nvPr>
          </p:nvCxnSpPr>
          <p:spPr>
            <a:xfrm flipH="1">
              <a:off x="2560" y="2459"/>
              <a:ext cx="21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</p:grpSp>
      <p:grpSp>
        <p:nvGrpSpPr>
          <p:cNvPr id="6204" name="组合 6203"/>
          <p:cNvGrpSpPr/>
          <p:nvPr>
            <p:custDataLst>
              <p:tags r:id="rId17"/>
            </p:custDataLst>
          </p:nvPr>
        </p:nvGrpSpPr>
        <p:grpSpPr>
          <a:xfrm>
            <a:off x="6805612" y="3655514"/>
            <a:ext cx="855662" cy="1088538"/>
            <a:chOff x="4279" y="2297"/>
            <a:chExt cx="539" cy="684"/>
          </a:xfrm>
        </p:grpSpPr>
        <p:grpSp>
          <p:nvGrpSpPr>
            <p:cNvPr id="6205" name="组合 6204"/>
            <p:cNvGrpSpPr/>
            <p:nvPr>
              <p:custDataLst>
                <p:tags r:id="rId19"/>
              </p:custDataLst>
            </p:nvPr>
          </p:nvGrpSpPr>
          <p:grpSpPr>
            <a:xfrm>
              <a:off x="4507" y="2297"/>
              <a:ext cx="311" cy="679"/>
              <a:chOff x="4228" y="2840"/>
              <a:chExt cx="311" cy="862"/>
            </a:xfrm>
          </p:grpSpPr>
          <p:cxnSp>
            <p:nvCxnSpPr>
              <p:cNvPr id="6206" name="直接连接符 6205"/>
              <p:cNvCxnSpPr/>
              <p:nvPr>
                <p:custDataLst>
                  <p:tags r:id="rId21"/>
                </p:custDataLst>
              </p:nvPr>
            </p:nvCxnSpPr>
            <p:spPr>
              <a:xfrm flipH="1">
                <a:off x="4332" y="2840"/>
                <a:ext cx="0" cy="86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</p:cxnSp>
          <p:sp>
            <p:nvSpPr>
              <p:cNvPr id="6207" name="矩形 6206"/>
              <p:cNvSpPr/>
              <p:nvPr>
                <p:custDataLst>
                  <p:tags r:id="rId22"/>
                </p:custDataLst>
              </p:nvPr>
            </p:nvSpPr>
            <p:spPr>
              <a:xfrm>
                <a:off x="4228" y="2956"/>
                <a:ext cx="311" cy="56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zh-CN" sz="1800" b="0" i="0" u="none" baseline="0">
                    <a:solidFill>
                      <a:srgbClr val="000000"/>
                    </a:solidFill>
                    <a:latin typeface="Arial" pitchFamily="34" charset="0"/>
                    <a:ea typeface="Helvetica" pitchFamily="34" charset="0"/>
                    <a:sym typeface="Arial" pitchFamily="34" charset="0"/>
                  </a:defRPr>
                </a:lvl5pPr>
              </a:lstStyle>
              <a:p>
                <a:pPr lvl="0"/>
                <a:r>
                  <a:rPr lang="en-US" altLang="zh-CN" sz="4000" b="1">
                    <a:solidFill>
                      <a:srgbClr val="FC3E1E"/>
                    </a:solidFill>
                    <a:ea typeface="隶书" pitchFamily="49" charset="-122"/>
                  </a:rPr>
                  <a:t>?</a:t>
                </a:r>
              </a:p>
            </p:txBody>
          </p:sp>
        </p:grpSp>
        <p:cxnSp>
          <p:nvCxnSpPr>
            <p:cNvPr id="6208" name="直接连接符 6207"/>
            <p:cNvCxnSpPr/>
            <p:nvPr>
              <p:custDataLst>
                <p:tags r:id="rId20"/>
              </p:custDataLst>
            </p:nvPr>
          </p:nvCxnSpPr>
          <p:spPr>
            <a:xfrm>
              <a:off x="4279" y="2981"/>
              <a:ext cx="3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pic>
        <p:nvPicPr>
          <p:cNvPr id="6209" name="图片 2097154"/>
          <p:cNvPicPr/>
          <p:nvPr>
            <p:custDataLst>
              <p:tags r:id="rId18"/>
            </p:custDataLst>
          </p:nvPr>
        </p:nvPicPr>
        <p:blipFill>
          <a:blip r:embed="rId72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838787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5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3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6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31" dur="500"/>
                                        <p:tgtEl>
                                          <p:spTgt spid="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34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39" dur="500"/>
                                        <p:tgtEl>
                                          <p:spTgt spid="6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 additive="base">
                                        <p:cTn id="43" dur="500"/>
                                        <p:tgtEl>
                                          <p:spTgt spid="620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49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52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169"/>
          <p:cNvSpPr/>
          <p:nvPr>
            <p:custDataLst>
              <p:tags r:id="rId1"/>
            </p:custDataLst>
          </p:nvPr>
        </p:nvSpPr>
        <p:spPr>
          <a:xfrm>
            <a:off x="847725" y="356480"/>
            <a:ext cx="361791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、连接电路：</a:t>
            </a:r>
            <a:endParaRPr lang="en-US" altLang="zh-CN" sz="2400" b="1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171" name="图片 7170"/>
          <p:cNvPicPr/>
          <p:nvPr>
            <p:custDataLst>
              <p:tags r:id="rId2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709612" y="2765905"/>
            <a:ext cx="1560512" cy="1503901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7172" name="图片 7171"/>
          <p:cNvPicPr/>
          <p:nvPr>
            <p:custDataLst>
              <p:tags r:id="rId3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6300788" y="3760547"/>
            <a:ext cx="2522538" cy="76547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7173" name="图片 7172"/>
          <p:cNvPicPr/>
          <p:nvPr>
            <p:custDataLst>
              <p:tags r:id="rId4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3459162" y="2003610"/>
            <a:ext cx="1697038" cy="1359081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7174" name="图片 7173"/>
          <p:cNvPicPr/>
          <p:nvPr>
            <p:custDataLst>
              <p:tags r:id="rId5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6516689" y="2030664"/>
            <a:ext cx="1584325" cy="864146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7175" name="组合 7174"/>
          <p:cNvGrpSpPr/>
          <p:nvPr>
            <p:custDataLst>
              <p:tags r:id="rId6"/>
            </p:custDataLst>
          </p:nvPr>
        </p:nvGrpSpPr>
        <p:grpSpPr>
          <a:xfrm>
            <a:off x="2555875" y="897566"/>
            <a:ext cx="1871662" cy="1338393"/>
            <a:chOff x="1610" y="754"/>
            <a:chExt cx="1179" cy="1124"/>
          </a:xfrm>
        </p:grpSpPr>
        <p:pic>
          <p:nvPicPr>
            <p:cNvPr id="7176" name="xjhsy4"/>
            <p:cNvPicPr/>
            <p:nvPr>
              <p:custDataLst>
                <p:tags r:id="rId29"/>
              </p:custDataLst>
            </p:nvPr>
          </p:nvPicPr>
          <p:blipFill>
            <a:blip r:embed="rId3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9" y="754"/>
              <a:ext cx="1100" cy="616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7177" name="矩形 7176"/>
            <p:cNvSpPr/>
            <p:nvPr>
              <p:custDataLst>
                <p:tags r:id="rId30"/>
              </p:custDataLst>
            </p:nvPr>
          </p:nvSpPr>
          <p:spPr>
            <a:xfrm>
              <a:off x="2245" y="1236"/>
              <a:ext cx="396" cy="6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eaLnBrk="0" hangingPunct="0"/>
              <a:endParaRPr lang="en-US" altLang="zh-CN" sz="4400" b="1">
                <a:solidFill>
                  <a:srgbClr val="FC3E1E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7178" name="矩形 7177"/>
            <p:cNvSpPr/>
            <p:nvPr>
              <p:custDataLst>
                <p:tags r:id="rId31"/>
              </p:custDataLst>
            </p:nvPr>
          </p:nvSpPr>
          <p:spPr>
            <a:xfrm>
              <a:off x="1610" y="1298"/>
              <a:ext cx="462" cy="4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eaLnBrk="0" hangingPunct="0"/>
              <a:endParaRPr lang="zh-CN" altLang="en-US" sz="3200" b="1">
                <a:solidFill>
                  <a:srgbClr val="FC3E1E"/>
                </a:solidFill>
                <a:latin typeface="Times New Roman" pitchFamily="18" charset="0"/>
                <a:ea typeface="黑体" pitchFamily="2" charset="-122"/>
              </a:endParaRPr>
            </a:p>
          </p:txBody>
        </p:sp>
      </p:grpSp>
      <p:sp>
        <p:nvSpPr>
          <p:cNvPr id="7179" name="任意多边形 7178"/>
          <p:cNvSpPr/>
          <p:nvPr>
            <p:custDataLst>
              <p:tags r:id="rId7"/>
            </p:custDataLst>
          </p:nvPr>
        </p:nvSpPr>
        <p:spPr>
          <a:xfrm>
            <a:off x="3851275" y="1382953"/>
            <a:ext cx="2952750" cy="1242906"/>
          </a:xfrm>
          <a:custGeom>
            <a:avLst/>
            <a:gdLst/>
            <a:ahLst/>
            <a:cxnLst/>
            <a:rect l="0" t="0" r="0" b="0"/>
            <a:pathLst>
              <a:path w="1860" h="1043">
                <a:moveTo>
                  <a:pt x="0" y="0"/>
                </a:moveTo>
                <a:cubicBezTo>
                  <a:pt x="242" y="162"/>
                  <a:pt x="484" y="325"/>
                  <a:pt x="681" y="408"/>
                </a:cubicBezTo>
                <a:cubicBezTo>
                  <a:pt x="878" y="491"/>
                  <a:pt x="1036" y="431"/>
                  <a:pt x="1180" y="499"/>
                </a:cubicBezTo>
                <a:cubicBezTo>
                  <a:pt x="1324" y="567"/>
                  <a:pt x="1430" y="726"/>
                  <a:pt x="1543" y="817"/>
                </a:cubicBezTo>
                <a:cubicBezTo>
                  <a:pt x="1656" y="908"/>
                  <a:pt x="1807" y="1005"/>
                  <a:pt x="1860" y="1043"/>
                </a:cubicBezTo>
              </a:path>
            </a:pathLst>
          </a:custGeom>
          <a:noFill/>
          <a:ln w="38100" cmpd="sng">
            <a:solidFill>
              <a:srgbClr val="FC3E1E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180" name="任意多边形 7179"/>
          <p:cNvSpPr/>
          <p:nvPr>
            <p:custDataLst>
              <p:tags r:id="rId8"/>
            </p:custDataLst>
          </p:nvPr>
        </p:nvSpPr>
        <p:spPr>
          <a:xfrm>
            <a:off x="7740650" y="2625859"/>
            <a:ext cx="863600" cy="1295424"/>
          </a:xfrm>
          <a:custGeom>
            <a:avLst/>
            <a:gdLst/>
            <a:ahLst/>
            <a:cxnLst/>
            <a:rect l="0" t="0" r="0" b="0"/>
            <a:pathLst>
              <a:path w="544" h="1089">
                <a:moveTo>
                  <a:pt x="0" y="0"/>
                </a:moveTo>
                <a:cubicBezTo>
                  <a:pt x="192" y="132"/>
                  <a:pt x="385" y="265"/>
                  <a:pt x="453" y="363"/>
                </a:cubicBezTo>
                <a:cubicBezTo>
                  <a:pt x="521" y="461"/>
                  <a:pt x="393" y="469"/>
                  <a:pt x="408" y="590"/>
                </a:cubicBezTo>
                <a:cubicBezTo>
                  <a:pt x="423" y="711"/>
                  <a:pt x="483" y="900"/>
                  <a:pt x="544" y="1089"/>
                </a:cubicBezTo>
              </a:path>
            </a:pathLst>
          </a:custGeom>
          <a:noFill/>
          <a:ln w="38100" cmpd="sng">
            <a:solidFill>
              <a:srgbClr val="FC3E1E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181" name="任意多边形 7180"/>
          <p:cNvSpPr/>
          <p:nvPr>
            <p:custDataLst>
              <p:tags r:id="rId9"/>
            </p:custDataLst>
          </p:nvPr>
        </p:nvSpPr>
        <p:spPr>
          <a:xfrm>
            <a:off x="238126" y="1382953"/>
            <a:ext cx="2678113" cy="2609944"/>
          </a:xfrm>
          <a:custGeom>
            <a:avLst/>
            <a:gdLst/>
            <a:ahLst/>
            <a:cxnLst/>
            <a:rect l="0" t="0" r="0" b="0"/>
            <a:pathLst>
              <a:path w="1687" h="2192">
                <a:moveTo>
                  <a:pt x="507" y="2132"/>
                </a:moveTo>
                <a:cubicBezTo>
                  <a:pt x="367" y="2162"/>
                  <a:pt x="228" y="2192"/>
                  <a:pt x="145" y="2132"/>
                </a:cubicBezTo>
                <a:cubicBezTo>
                  <a:pt x="62" y="2072"/>
                  <a:pt x="16" y="1920"/>
                  <a:pt x="8" y="1769"/>
                </a:cubicBezTo>
                <a:cubicBezTo>
                  <a:pt x="0" y="1618"/>
                  <a:pt x="8" y="1399"/>
                  <a:pt x="99" y="1225"/>
                </a:cubicBezTo>
                <a:cubicBezTo>
                  <a:pt x="190" y="1051"/>
                  <a:pt x="349" y="885"/>
                  <a:pt x="553" y="726"/>
                </a:cubicBezTo>
                <a:cubicBezTo>
                  <a:pt x="757" y="567"/>
                  <a:pt x="1135" y="393"/>
                  <a:pt x="1324" y="272"/>
                </a:cubicBezTo>
                <a:cubicBezTo>
                  <a:pt x="1513" y="151"/>
                  <a:pt x="1600" y="75"/>
                  <a:pt x="1687" y="0"/>
                </a:cubicBezTo>
              </a:path>
            </a:pathLst>
          </a:custGeom>
          <a:noFill/>
          <a:ln w="38100" cmpd="sng">
            <a:solidFill>
              <a:srgbClr val="FC3E1E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182" name="任意多边形 7181"/>
          <p:cNvSpPr/>
          <p:nvPr>
            <p:custDataLst>
              <p:tags r:id="rId10"/>
            </p:custDataLst>
          </p:nvPr>
        </p:nvSpPr>
        <p:spPr>
          <a:xfrm>
            <a:off x="4211639" y="3057137"/>
            <a:ext cx="1247775" cy="1459340"/>
          </a:xfrm>
          <a:custGeom>
            <a:avLst/>
            <a:gdLst/>
            <a:ahLst/>
            <a:cxnLst/>
            <a:rect l="0" t="0" r="0" b="0"/>
            <a:pathLst>
              <a:path w="786" h="1225">
                <a:moveTo>
                  <a:pt x="408" y="1225"/>
                </a:moveTo>
                <a:cubicBezTo>
                  <a:pt x="537" y="1134"/>
                  <a:pt x="666" y="1044"/>
                  <a:pt x="726" y="953"/>
                </a:cubicBezTo>
                <a:cubicBezTo>
                  <a:pt x="786" y="862"/>
                  <a:pt x="786" y="757"/>
                  <a:pt x="771" y="681"/>
                </a:cubicBezTo>
                <a:cubicBezTo>
                  <a:pt x="756" y="605"/>
                  <a:pt x="703" y="529"/>
                  <a:pt x="635" y="499"/>
                </a:cubicBezTo>
                <a:cubicBezTo>
                  <a:pt x="567" y="469"/>
                  <a:pt x="438" y="522"/>
                  <a:pt x="363" y="499"/>
                </a:cubicBezTo>
                <a:cubicBezTo>
                  <a:pt x="288" y="476"/>
                  <a:pt x="242" y="446"/>
                  <a:pt x="182" y="363"/>
                </a:cubicBezTo>
                <a:cubicBezTo>
                  <a:pt x="122" y="280"/>
                  <a:pt x="61" y="140"/>
                  <a:pt x="0" y="0"/>
                </a:cubicBezTo>
              </a:path>
            </a:pathLst>
          </a:custGeom>
          <a:noFill/>
          <a:ln w="38100" cmpd="sng">
            <a:solidFill>
              <a:srgbClr val="FC3E1E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183" name="任意多边形 7182"/>
          <p:cNvSpPr/>
          <p:nvPr>
            <p:custDataLst>
              <p:tags r:id="rId11"/>
            </p:custDataLst>
          </p:nvPr>
        </p:nvSpPr>
        <p:spPr>
          <a:xfrm>
            <a:off x="3155951" y="3004619"/>
            <a:ext cx="911225" cy="1457749"/>
          </a:xfrm>
          <a:custGeom>
            <a:avLst/>
            <a:gdLst/>
            <a:ahLst/>
            <a:cxnLst/>
            <a:rect l="0" t="0" r="0" b="0"/>
            <a:pathLst>
              <a:path w="574" h="1225">
                <a:moveTo>
                  <a:pt x="438" y="0"/>
                </a:moveTo>
                <a:cubicBezTo>
                  <a:pt x="249" y="90"/>
                  <a:pt x="60" y="181"/>
                  <a:pt x="30" y="272"/>
                </a:cubicBezTo>
                <a:cubicBezTo>
                  <a:pt x="0" y="363"/>
                  <a:pt x="204" y="453"/>
                  <a:pt x="257" y="544"/>
                </a:cubicBezTo>
                <a:cubicBezTo>
                  <a:pt x="310" y="635"/>
                  <a:pt x="310" y="741"/>
                  <a:pt x="348" y="816"/>
                </a:cubicBezTo>
                <a:cubicBezTo>
                  <a:pt x="386" y="891"/>
                  <a:pt x="446" y="930"/>
                  <a:pt x="484" y="998"/>
                </a:cubicBezTo>
                <a:cubicBezTo>
                  <a:pt x="522" y="1066"/>
                  <a:pt x="548" y="1145"/>
                  <a:pt x="574" y="1225"/>
                </a:cubicBezTo>
              </a:path>
            </a:pathLst>
          </a:custGeom>
          <a:noFill/>
          <a:ln w="38100" cmpd="sng">
            <a:solidFill>
              <a:srgbClr val="FC3E1E"/>
            </a:solidFill>
            <a:round/>
          </a:ln>
        </p:spPr>
        <p:txBody>
          <a:bodyPr/>
          <a:lstStyle/>
          <a:p>
            <a:endParaRPr/>
          </a:p>
        </p:txBody>
      </p:sp>
      <p:pic>
        <p:nvPicPr>
          <p:cNvPr id="7184" name="图片 7183"/>
          <p:cNvPicPr/>
          <p:nvPr>
            <p:custDataLst>
              <p:tags r:id="rId12"/>
            </p:custDataLst>
          </p:nvPr>
        </p:nvPicPr>
        <p:blipFill>
          <a:blip r:embed="rId38"/>
          <a:stretch>
            <a:fillRect/>
          </a:stretch>
        </p:blipFill>
        <p:spPr>
          <a:xfrm>
            <a:off x="6149976" y="482203"/>
            <a:ext cx="2238375" cy="1281101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7185" name="组合 7184"/>
          <p:cNvGrpSpPr/>
          <p:nvPr>
            <p:custDataLst>
              <p:tags r:id="rId13"/>
            </p:custDataLst>
          </p:nvPr>
        </p:nvGrpSpPr>
        <p:grpSpPr>
          <a:xfrm>
            <a:off x="3851275" y="4245934"/>
            <a:ext cx="1366838" cy="630206"/>
            <a:chOff x="8820" y="1908"/>
            <a:chExt cx="600" cy="759"/>
          </a:xfrm>
        </p:grpSpPr>
        <p:sp>
          <p:nvSpPr>
            <p:cNvPr id="7186" name="矩形 7185"/>
            <p:cNvSpPr/>
            <p:nvPr>
              <p:custDataLst>
                <p:tags r:id="rId17"/>
              </p:custDataLst>
            </p:nvPr>
          </p:nvSpPr>
          <p:spPr>
            <a:xfrm>
              <a:off x="8880" y="2199"/>
              <a:ext cx="540" cy="4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zh-CN" sz="1800" b="0" i="0" u="none" baseline="0">
                  <a:solidFill>
                    <a:srgbClr val="000000"/>
                  </a:solidFill>
                  <a:latin typeface="Arial" pitchFamily="34" charset="0"/>
                  <a:ea typeface="Helvetica" pitchFamily="34" charset="0"/>
                  <a:sym typeface="Arial" pitchFamily="34" charset="0"/>
                </a:defRPr>
              </a:lvl5pPr>
            </a:lstStyle>
            <a:p>
              <a:pPr lvl="0" algn="just"/>
              <a:endParaRPr lang="en-US" altLang="zh-CN" sz="4000">
                <a:solidFill>
                  <a:srgbClr val="FFE41B"/>
                </a:solidFill>
                <a:ea typeface="隶书" pitchFamily="49" charset="-122"/>
              </a:endParaRPr>
            </a:p>
          </p:txBody>
        </p:sp>
        <p:grpSp>
          <p:nvGrpSpPr>
            <p:cNvPr id="7187" name="组合 7186"/>
            <p:cNvGrpSpPr/>
            <p:nvPr>
              <p:custDataLst>
                <p:tags r:id="rId18"/>
              </p:custDataLst>
            </p:nvPr>
          </p:nvGrpSpPr>
          <p:grpSpPr>
            <a:xfrm>
              <a:off x="8820" y="1908"/>
              <a:ext cx="557" cy="375"/>
              <a:chOff x="3240" y="7887"/>
              <a:chExt cx="557" cy="375"/>
            </a:xfrm>
          </p:grpSpPr>
          <p:sp>
            <p:nvSpPr>
              <p:cNvPr id="7188" name="矩形 7187"/>
              <p:cNvSpPr/>
              <p:nvPr>
                <p:custDataLst>
                  <p:tags r:id="rId19"/>
                </p:custDataLst>
              </p:nvPr>
            </p:nvSpPr>
            <p:spPr>
              <a:xfrm>
                <a:off x="3240" y="8205"/>
                <a:ext cx="550" cy="57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189" name="矩形 7188"/>
              <p:cNvSpPr/>
              <p:nvPr>
                <p:custDataLst>
                  <p:tags r:id="rId20"/>
                </p:custDataLst>
              </p:nvPr>
            </p:nvSpPr>
            <p:spPr>
              <a:xfrm>
                <a:off x="3288" y="8118"/>
                <a:ext cx="57" cy="85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190" name="矩形 7189"/>
              <p:cNvSpPr/>
              <p:nvPr>
                <p:custDataLst>
                  <p:tags r:id="rId21"/>
                </p:custDataLst>
              </p:nvPr>
            </p:nvSpPr>
            <p:spPr>
              <a:xfrm>
                <a:off x="3675" y="8123"/>
                <a:ext cx="57" cy="85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191" name="圆角矩形 7190"/>
              <p:cNvSpPr/>
              <p:nvPr>
                <p:custDataLst>
                  <p:tags r:id="rId22"/>
                </p:custDataLst>
              </p:nvPr>
            </p:nvSpPr>
            <p:spPr>
              <a:xfrm>
                <a:off x="3300" y="7890"/>
                <a:ext cx="425" cy="102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000000"/>
                </a:solidFill>
                <a:miter lim="800000"/>
              </a:ln>
              <a:effectLst/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192" name="任意多边形 7191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3241" y="7920"/>
                <a:ext cx="213" cy="282"/>
              </a:xfrm>
              <a:custGeom>
                <a:avLst/>
                <a:gdLst/>
                <a:ahLst/>
                <a:cxnLst/>
                <a:rect l="0" t="0" r="0" b="0"/>
                <a:pathLst>
                  <a:path w="213" h="282">
                    <a:moveTo>
                      <a:pt x="74" y="0"/>
                    </a:moveTo>
                    <a:cubicBezTo>
                      <a:pt x="63" y="4"/>
                      <a:pt x="21" y="7"/>
                      <a:pt x="11" y="15"/>
                    </a:cubicBezTo>
                    <a:cubicBezTo>
                      <a:pt x="1" y="23"/>
                      <a:pt x="0" y="34"/>
                      <a:pt x="11" y="48"/>
                    </a:cubicBezTo>
                    <a:cubicBezTo>
                      <a:pt x="23" y="87"/>
                      <a:pt x="50" y="89"/>
                      <a:pt x="80" y="99"/>
                    </a:cubicBezTo>
                    <a:cubicBezTo>
                      <a:pt x="142" y="120"/>
                      <a:pt x="121" y="96"/>
                      <a:pt x="179" y="135"/>
                    </a:cubicBezTo>
                    <a:cubicBezTo>
                      <a:pt x="213" y="186"/>
                      <a:pt x="206" y="221"/>
                      <a:pt x="206" y="282"/>
                    </a:cubicBezTo>
                  </a:path>
                </a:pathLst>
              </a:custGeom>
              <a:noFill/>
              <a:ln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sm" len="lg"/>
              </a:ln>
              <a:effectLst/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193" name="任意多边形 7192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3536" y="7913"/>
                <a:ext cx="261" cy="286"/>
              </a:xfrm>
              <a:custGeom>
                <a:avLst/>
                <a:gdLst/>
                <a:ahLst/>
                <a:cxnLst/>
                <a:rect l="0" t="0" r="0" b="0"/>
                <a:pathLst>
                  <a:path w="261" h="286">
                    <a:moveTo>
                      <a:pt x="184" y="10"/>
                    </a:moveTo>
                    <a:cubicBezTo>
                      <a:pt x="199" y="15"/>
                      <a:pt x="211" y="0"/>
                      <a:pt x="223" y="10"/>
                    </a:cubicBezTo>
                    <a:cubicBezTo>
                      <a:pt x="244" y="16"/>
                      <a:pt x="261" y="71"/>
                      <a:pt x="217" y="91"/>
                    </a:cubicBezTo>
                    <a:cubicBezTo>
                      <a:pt x="180" y="107"/>
                      <a:pt x="137" y="137"/>
                      <a:pt x="97" y="142"/>
                    </a:cubicBezTo>
                    <a:cubicBezTo>
                      <a:pt x="0" y="174"/>
                      <a:pt x="13" y="201"/>
                      <a:pt x="13" y="286"/>
                    </a:cubicBezTo>
                  </a:path>
                </a:pathLst>
              </a:custGeom>
              <a:noFill/>
              <a:ln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sm" len="lg"/>
              </a:ln>
              <a:effectLst/>
            </p:spPr>
            <p:txBody>
              <a:bodyPr/>
              <a:lstStyle/>
              <a:p>
                <a:endParaRPr/>
              </a:p>
            </p:txBody>
          </p:sp>
          <p:cxnSp>
            <p:nvCxnSpPr>
              <p:cNvPr id="7194" name="直接连接符 7193"/>
              <p:cNvCxnSpPr/>
              <p:nvPr>
                <p:custDataLst>
                  <p:tags r:id="rId25"/>
                </p:custDataLst>
              </p:nvPr>
            </p:nvCxnSpPr>
            <p:spPr>
              <a:xfrm flipH="1">
                <a:off x="3435" y="7887"/>
                <a:ext cx="0" cy="102"/>
              </a:xfrm>
              <a:prstGeom prst="line">
                <a:avLst/>
              </a:prstGeom>
              <a:noFill/>
              <a:ln>
                <a:solidFill>
                  <a:srgbClr val="000000"/>
                </a:solidFill>
                <a:miter lim="800000"/>
              </a:ln>
              <a:effectLst/>
            </p:spPr>
          </p:cxnSp>
          <p:cxnSp>
            <p:nvCxnSpPr>
              <p:cNvPr id="7195" name="直接连接符 7194"/>
              <p:cNvCxnSpPr/>
              <p:nvPr>
                <p:custDataLst>
                  <p:tags r:id="rId26"/>
                </p:custDataLst>
              </p:nvPr>
            </p:nvCxnSpPr>
            <p:spPr>
              <a:xfrm flipH="1">
                <a:off x="3495" y="7902"/>
                <a:ext cx="0" cy="10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ffectLst/>
            </p:spPr>
          </p:cxnSp>
          <p:cxnSp>
            <p:nvCxnSpPr>
              <p:cNvPr id="7196" name="直接连接符 7195"/>
              <p:cNvCxnSpPr/>
              <p:nvPr>
                <p:custDataLst>
                  <p:tags r:id="rId27"/>
                </p:custDataLst>
              </p:nvPr>
            </p:nvCxnSpPr>
            <p:spPr>
              <a:xfrm flipH="1">
                <a:off x="3555" y="7902"/>
                <a:ext cx="0" cy="10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miter lim="800000"/>
              </a:ln>
              <a:effectLst/>
            </p:spPr>
          </p:cxnSp>
          <p:cxnSp>
            <p:nvCxnSpPr>
              <p:cNvPr id="7197" name="直接连接符 7196"/>
              <p:cNvCxnSpPr/>
              <p:nvPr>
                <p:custDataLst>
                  <p:tags r:id="rId28"/>
                </p:custDataLst>
              </p:nvPr>
            </p:nvCxnSpPr>
            <p:spPr>
              <a:xfrm flipH="1">
                <a:off x="3597" y="7890"/>
                <a:ext cx="0" cy="10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miter lim="800000"/>
              </a:ln>
              <a:effectLst/>
            </p:spPr>
          </p:cxnSp>
        </p:grpSp>
      </p:grpSp>
      <p:sp>
        <p:nvSpPr>
          <p:cNvPr id="7198" name="任意多边形 7197"/>
          <p:cNvSpPr/>
          <p:nvPr>
            <p:custDataLst>
              <p:tags r:id="rId14"/>
            </p:custDataLst>
          </p:nvPr>
        </p:nvSpPr>
        <p:spPr>
          <a:xfrm>
            <a:off x="1403351" y="3921282"/>
            <a:ext cx="2663825" cy="1096495"/>
          </a:xfrm>
          <a:custGeom>
            <a:avLst/>
            <a:gdLst/>
            <a:ahLst/>
            <a:cxnLst/>
            <a:rect l="0" t="0" r="0" b="0"/>
            <a:pathLst>
              <a:path w="1678" h="965">
                <a:moveTo>
                  <a:pt x="1678" y="454"/>
                </a:moveTo>
                <a:cubicBezTo>
                  <a:pt x="1565" y="650"/>
                  <a:pt x="1452" y="847"/>
                  <a:pt x="1316" y="907"/>
                </a:cubicBezTo>
                <a:cubicBezTo>
                  <a:pt x="1180" y="967"/>
                  <a:pt x="983" y="869"/>
                  <a:pt x="862" y="816"/>
                </a:cubicBezTo>
                <a:cubicBezTo>
                  <a:pt x="741" y="763"/>
                  <a:pt x="696" y="635"/>
                  <a:pt x="590" y="590"/>
                </a:cubicBezTo>
                <a:cubicBezTo>
                  <a:pt x="484" y="545"/>
                  <a:pt x="325" y="642"/>
                  <a:pt x="227" y="544"/>
                </a:cubicBezTo>
                <a:cubicBezTo>
                  <a:pt x="129" y="446"/>
                  <a:pt x="64" y="223"/>
                  <a:pt x="0" y="0"/>
                </a:cubicBezTo>
              </a:path>
            </a:pathLst>
          </a:custGeom>
          <a:noFill/>
          <a:ln w="38100" cmpd="sng">
            <a:solidFill>
              <a:srgbClr val="FC3E1E"/>
            </a:solidFill>
            <a:round/>
          </a:ln>
        </p:spPr>
        <p:txBody>
          <a:bodyPr/>
          <a:lstStyle/>
          <a:p>
            <a:endParaRPr/>
          </a:p>
        </p:txBody>
      </p:sp>
      <p:sp>
        <p:nvSpPr>
          <p:cNvPr id="7199" name="任意多边形 7198"/>
          <p:cNvSpPr/>
          <p:nvPr>
            <p:custDataLst>
              <p:tags r:id="rId15"/>
            </p:custDataLst>
          </p:nvPr>
        </p:nvSpPr>
        <p:spPr>
          <a:xfrm>
            <a:off x="4859339" y="4137717"/>
            <a:ext cx="2160587" cy="630206"/>
          </a:xfrm>
          <a:custGeom>
            <a:avLst/>
            <a:gdLst/>
            <a:ahLst/>
            <a:cxnLst/>
            <a:rect l="0" t="0" r="0" b="0"/>
            <a:pathLst>
              <a:path w="1361" h="529">
                <a:moveTo>
                  <a:pt x="1361" y="0"/>
                </a:moveTo>
                <a:cubicBezTo>
                  <a:pt x="1334" y="188"/>
                  <a:pt x="1308" y="377"/>
                  <a:pt x="1225" y="453"/>
                </a:cubicBezTo>
                <a:cubicBezTo>
                  <a:pt x="1142" y="529"/>
                  <a:pt x="990" y="476"/>
                  <a:pt x="862" y="453"/>
                </a:cubicBezTo>
                <a:cubicBezTo>
                  <a:pt x="734" y="430"/>
                  <a:pt x="597" y="347"/>
                  <a:pt x="454" y="317"/>
                </a:cubicBezTo>
                <a:cubicBezTo>
                  <a:pt x="311" y="287"/>
                  <a:pt x="155" y="279"/>
                  <a:pt x="0" y="272"/>
                </a:cubicBezTo>
              </a:path>
            </a:pathLst>
          </a:custGeom>
          <a:noFill/>
          <a:ln w="38100" cmpd="sng">
            <a:solidFill>
              <a:srgbClr val="FC3E1E"/>
            </a:solidFill>
            <a:round/>
          </a:ln>
        </p:spPr>
        <p:txBody>
          <a:bodyPr/>
          <a:lstStyle/>
          <a:p>
            <a:endParaRPr/>
          </a:p>
        </p:txBody>
      </p:sp>
      <p:pic>
        <p:nvPicPr>
          <p:cNvPr id="7200" name="图片 2097154"/>
          <p:cNvPicPr/>
          <p:nvPr>
            <p:custDataLst>
              <p:tags r:id="rId16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290868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2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base">
                                        <p:cTn id="17" dur="20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base">
                                        <p:cTn id="22" dur="20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7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32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37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/>
          <p:nvPr>
            <p:custDataLst>
              <p:tags r:id="rId1"/>
            </p:custDataLst>
          </p:nvPr>
        </p:nvSpPr>
        <p:spPr>
          <a:xfrm>
            <a:off x="598488" y="658852"/>
            <a:ext cx="8323262" cy="3386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）在连接实验电路中，开关应是</a:t>
            </a:r>
            <a:r>
              <a:rPr lang="en-US" altLang="zh-CN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的；在闭合开关之前，滑动变阻器的滑片应该移动到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____________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的位置；</a:t>
            </a:r>
          </a:p>
          <a:p>
            <a:pPr marL="0" marR="0" lvl="0" indent="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）若待测电阻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约为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10</a:t>
            </a:r>
            <a:r>
              <a:rPr lang="el-GR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Ω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，电源电压为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3V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，则电流表应选用</a:t>
            </a:r>
            <a:r>
              <a:rPr lang="en-US" altLang="zh-CN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量程，电压表应选用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______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量程；</a:t>
            </a:r>
          </a:p>
          <a:p>
            <a:pPr marL="0" marR="0" lvl="0" indent="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）实验中通过改变</a:t>
            </a:r>
            <a:r>
              <a:rPr lang="en-US" altLang="zh-CN" sz="2400" b="1" u="sng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       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来改变加在待测电阻上的电压和通过待测电阻的电流，以达到多次测量的目的。</a:t>
            </a:r>
          </a:p>
        </p:txBody>
      </p:sp>
      <p:sp>
        <p:nvSpPr>
          <p:cNvPr id="8195" name="矩形 8194"/>
          <p:cNvSpPr/>
          <p:nvPr>
            <p:custDataLst>
              <p:tags r:id="rId2"/>
            </p:custDataLst>
          </p:nvPr>
        </p:nvSpPr>
        <p:spPr>
          <a:xfrm>
            <a:off x="5443539" y="841867"/>
            <a:ext cx="7969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断开</a:t>
            </a:r>
          </a:p>
        </p:txBody>
      </p:sp>
      <p:sp>
        <p:nvSpPr>
          <p:cNvPr id="8196" name="矩形 8195"/>
          <p:cNvSpPr/>
          <p:nvPr>
            <p:custDataLst>
              <p:tags r:id="rId3"/>
            </p:custDataLst>
          </p:nvPr>
        </p:nvSpPr>
        <p:spPr>
          <a:xfrm>
            <a:off x="5446714" y="1368629"/>
            <a:ext cx="1716087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阻值最大端</a:t>
            </a:r>
          </a:p>
        </p:txBody>
      </p:sp>
      <p:sp>
        <p:nvSpPr>
          <p:cNvPr id="8197" name="矩形 8196"/>
          <p:cNvSpPr/>
          <p:nvPr>
            <p:custDataLst>
              <p:tags r:id="rId4"/>
            </p:custDataLst>
          </p:nvPr>
        </p:nvSpPr>
        <p:spPr>
          <a:xfrm>
            <a:off x="1003300" y="2430113"/>
            <a:ext cx="118427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en-US" b="1">
                <a:solidFill>
                  <a:srgbClr val="FF0000"/>
                </a:solidFill>
                <a:ea typeface="宋体" pitchFamily="2" charset="-122"/>
              </a:rPr>
              <a:t>～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0.6A</a:t>
            </a:r>
          </a:p>
        </p:txBody>
      </p:sp>
      <p:sp>
        <p:nvSpPr>
          <p:cNvPr id="8198" name="矩形 8197"/>
          <p:cNvSpPr/>
          <p:nvPr>
            <p:custDataLst>
              <p:tags r:id="rId5"/>
            </p:custDataLst>
          </p:nvPr>
        </p:nvSpPr>
        <p:spPr>
          <a:xfrm>
            <a:off x="5173664" y="2484222"/>
            <a:ext cx="1468437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</a:t>
            </a:r>
            <a:r>
              <a:rPr lang="zh-CN" altLang="en-US" b="1">
                <a:solidFill>
                  <a:srgbClr val="FF0000"/>
                </a:solidFill>
                <a:ea typeface="宋体" pitchFamily="2" charset="-122"/>
              </a:rPr>
              <a:t>～</a:t>
            </a: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3V</a:t>
            </a:r>
          </a:p>
        </p:txBody>
      </p:sp>
      <p:sp>
        <p:nvSpPr>
          <p:cNvPr id="8199" name="矩形 8198"/>
          <p:cNvSpPr/>
          <p:nvPr>
            <p:custDataLst>
              <p:tags r:id="rId6"/>
            </p:custDataLst>
          </p:nvPr>
        </p:nvSpPr>
        <p:spPr>
          <a:xfrm>
            <a:off x="3568700" y="2990296"/>
            <a:ext cx="26352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滑动变阻器的电阻</a:t>
            </a:r>
          </a:p>
        </p:txBody>
      </p:sp>
      <p:sp>
        <p:nvSpPr>
          <p:cNvPr id="8200" name="矩形 8199"/>
          <p:cNvSpPr/>
          <p:nvPr>
            <p:custDataLst>
              <p:tags r:id="rId7"/>
            </p:custDataLst>
          </p:nvPr>
        </p:nvSpPr>
        <p:spPr>
          <a:xfrm>
            <a:off x="768350" y="246671"/>
            <a:ext cx="25844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chemeClr val="hlink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2400" b="1">
                <a:solidFill>
                  <a:schemeClr val="hlink"/>
                </a:solidFill>
                <a:latin typeface="宋体" pitchFamily="2" charset="-122"/>
                <a:ea typeface="宋体" pitchFamily="2" charset="-122"/>
              </a:rPr>
              <a:t>、进行实验：</a:t>
            </a:r>
          </a:p>
        </p:txBody>
      </p:sp>
      <p:pic>
        <p:nvPicPr>
          <p:cNvPr id="8201" name="图片 2097154"/>
          <p:cNvPicPr/>
          <p:nvPr>
            <p:custDataLst>
              <p:tags r:id="rId8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128984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217">
            <a:hlinkClick r:id="rId15" action="ppaction://hlinksldjump"/>
          </p:cNvPr>
          <p:cNvPicPr/>
          <p:nvPr>
            <p:custDataLst>
              <p:tags r:id="rId1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963988" y="326243"/>
            <a:ext cx="5180012" cy="1994062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9219" name="矩形 9218"/>
          <p:cNvSpPr/>
          <p:nvPr>
            <p:custDataLst>
              <p:tags r:id="rId2"/>
            </p:custDataLst>
          </p:nvPr>
        </p:nvSpPr>
        <p:spPr>
          <a:xfrm>
            <a:off x="708026" y="259402"/>
            <a:ext cx="25749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 b="1">
                <a:solidFill>
                  <a:schemeClr val="hlink"/>
                </a:solidFill>
                <a:latin typeface="宋体" pitchFamily="2" charset="-122"/>
                <a:ea typeface="宋体" pitchFamily="2" charset="-122"/>
              </a:rPr>
              <a:t>数据处理：</a:t>
            </a:r>
          </a:p>
        </p:txBody>
      </p:sp>
      <p:sp>
        <p:nvSpPr>
          <p:cNvPr id="9220" name="矩形 9219"/>
          <p:cNvSpPr/>
          <p:nvPr>
            <p:custDataLst>
              <p:tags r:id="rId3"/>
            </p:custDataLst>
          </p:nvPr>
        </p:nvSpPr>
        <p:spPr>
          <a:xfrm>
            <a:off x="3744912" y="3015758"/>
            <a:ext cx="184150" cy="367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endParaRPr lang="zh-CN" altLang="en-US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9221" name="矩形 9220"/>
          <p:cNvSpPr/>
          <p:nvPr>
            <p:custDataLst>
              <p:tags r:id="rId4"/>
            </p:custDataLst>
          </p:nvPr>
        </p:nvSpPr>
        <p:spPr>
          <a:xfrm>
            <a:off x="3143251" y="2611536"/>
            <a:ext cx="64611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1.5</a:t>
            </a:r>
          </a:p>
        </p:txBody>
      </p:sp>
      <p:sp>
        <p:nvSpPr>
          <p:cNvPr id="9222" name="矩形 9221"/>
          <p:cNvSpPr/>
          <p:nvPr>
            <p:custDataLst>
              <p:tags r:id="rId5"/>
            </p:custDataLst>
          </p:nvPr>
        </p:nvSpPr>
        <p:spPr>
          <a:xfrm>
            <a:off x="944562" y="4272988"/>
            <a:ext cx="601345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待测电阻平均值是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________(</a:t>
            </a:r>
            <a:r>
              <a:rPr lang="zh-CN" altLang="en-US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保留一位小数</a:t>
            </a:r>
            <a:r>
              <a:rPr lang="en-US" altLang="zh-CN" sz="24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)</a:t>
            </a:r>
          </a:p>
        </p:txBody>
      </p:sp>
      <p:sp>
        <p:nvSpPr>
          <p:cNvPr id="9223" name="矩形 9222"/>
          <p:cNvSpPr/>
          <p:nvPr>
            <p:custDataLst>
              <p:tags r:id="rId6"/>
            </p:custDataLst>
          </p:nvPr>
        </p:nvSpPr>
        <p:spPr>
          <a:xfrm>
            <a:off x="3594100" y="4269806"/>
            <a:ext cx="1106488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C3E1E"/>
                </a:solidFill>
                <a:latin typeface="宋体" pitchFamily="2" charset="-122"/>
                <a:ea typeface="宋体" pitchFamily="2" charset="-122"/>
              </a:rPr>
              <a:t>10.1Ω</a:t>
            </a:r>
          </a:p>
        </p:txBody>
      </p:sp>
      <p:sp>
        <p:nvSpPr>
          <p:cNvPr id="9224" name="矩形 9223"/>
          <p:cNvSpPr/>
          <p:nvPr>
            <p:custDataLst>
              <p:tags r:id="rId7"/>
            </p:custDataLst>
          </p:nvPr>
        </p:nvSpPr>
        <p:spPr>
          <a:xfrm>
            <a:off x="663575" y="892793"/>
            <a:ext cx="3613150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在第一次实验时，电流表电压表示数如右图所示：</a:t>
            </a:r>
          </a:p>
        </p:txBody>
      </p:sp>
      <p:graphicFrame>
        <p:nvGraphicFramePr>
          <p:cNvPr id="9225" name="表格 9224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1123950" y="2079998"/>
          <a:ext cx="6942138" cy="2085410"/>
        </p:xfrm>
        <a:graphic>
          <a:graphicData uri="http://schemas.openxmlformats.org/drawingml/2006/table">
            <a:tbl>
              <a:tblPr/>
              <a:tblGrid>
                <a:gridCol w="1728788"/>
                <a:gridCol w="1677988"/>
                <a:gridCol w="1797050"/>
                <a:gridCol w="1738312"/>
              </a:tblGrid>
              <a:tr h="458332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第一次</a:t>
                      </a: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第二次</a:t>
                      </a: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第三次</a:t>
                      </a: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28575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607926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电压</a:t>
                      </a:r>
                      <a:r>
                        <a:rPr lang="en-US" altLang="zh-CN" sz="2400" b="1" i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U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/V</a:t>
                      </a:r>
                    </a:p>
                  </a:txBody>
                  <a:tcPr marT="45833" marB="45833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ts val="700"/>
                        </a:spcBef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2.0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2.5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499709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电流</a:t>
                      </a:r>
                      <a:r>
                        <a:rPr lang="en-US" altLang="zh-CN" sz="2400" b="1" i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I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/A</a:t>
                      </a:r>
                    </a:p>
                  </a:txBody>
                  <a:tcPr marT="45833" marB="45833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endParaRPr lang="en-US" altLang="zh-CN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0.20</a:t>
                      </a: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0.26</a:t>
                      </a: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  <a:tr h="519443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电阻</a:t>
                      </a:r>
                      <a:r>
                        <a:rPr lang="en-US" altLang="zh-CN" sz="2400" b="1" i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R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/Ω</a:t>
                      </a:r>
                    </a:p>
                  </a:txBody>
                  <a:tcPr marT="45833" marB="45833">
                    <a:lnL w="28575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endParaRPr lang="en-US" altLang="zh-CN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endParaRPr lang="en-US" altLang="zh-CN" sz="2800" b="1">
                        <a:solidFill>
                          <a:srgbClr val="FC3E1E"/>
                        </a:solidFill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en-US" altLang="zh-CN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Helvetica" pitchFamily="34" charset="0"/>
                          <a:sym typeface="Arial" pitchFamily="34" charset="0"/>
                        </a:defRPr>
                      </a:lvl5pPr>
                    </a:lstStyle>
                    <a:p>
                      <a:pPr marL="0" lvl="0" indent="0" algn="ctr" eaLnBrk="0" hangingPunct="0">
                        <a:spcBef>
                          <a:spcPts val="700"/>
                        </a:spcBef>
                        <a:buNone/>
                      </a:pPr>
                      <a:endParaRPr lang="en-US" altLang="zh-CN" sz="2400" b="1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T="45833" marB="45833">
                    <a:lnL w="12700">
                      <a:solidFill>
                        <a:schemeClr val="tx1"/>
                      </a:solidFill>
                      <a:miter lim="800000"/>
                    </a:lnL>
                    <a:lnR w="28575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28575">
                      <a:solidFill>
                        <a:schemeClr val="tx1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252" name="矩形 9251"/>
          <p:cNvSpPr/>
          <p:nvPr>
            <p:custDataLst>
              <p:tags r:id="rId9"/>
            </p:custDataLst>
          </p:nvPr>
        </p:nvSpPr>
        <p:spPr>
          <a:xfrm>
            <a:off x="5170489" y="3693708"/>
            <a:ext cx="492125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C3E1E"/>
                </a:solidFill>
                <a:latin typeface="宋体" pitchFamily="2" charset="-122"/>
                <a:ea typeface="宋体" pitchFamily="2" charset="-122"/>
              </a:rPr>
              <a:t>10</a:t>
            </a:r>
            <a:endParaRPr lang="zh-CN" altLang="en-US" sz="2400" b="1">
              <a:solidFill>
                <a:srgbClr val="FC3E1E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253" name="矩形 9252"/>
          <p:cNvSpPr/>
          <p:nvPr>
            <p:custDataLst>
              <p:tags r:id="rId10"/>
            </p:custDataLst>
          </p:nvPr>
        </p:nvSpPr>
        <p:spPr>
          <a:xfrm>
            <a:off x="6877051" y="3712805"/>
            <a:ext cx="646113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C3E1E"/>
                </a:solidFill>
                <a:latin typeface="宋体" pitchFamily="2" charset="-122"/>
                <a:ea typeface="宋体" pitchFamily="2" charset="-122"/>
              </a:rPr>
              <a:t>9.6</a:t>
            </a:r>
            <a:endParaRPr lang="zh-CN" altLang="en-US" sz="2400" b="1">
              <a:solidFill>
                <a:srgbClr val="FC3E1E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254" name="矩形 9253"/>
          <p:cNvSpPr/>
          <p:nvPr>
            <p:custDataLst>
              <p:tags r:id="rId11"/>
            </p:custDataLst>
          </p:nvPr>
        </p:nvSpPr>
        <p:spPr>
          <a:xfrm>
            <a:off x="3175000" y="3669836"/>
            <a:ext cx="8001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en-US" altLang="zh-CN" sz="2400" b="1">
                <a:solidFill>
                  <a:srgbClr val="FC3E1E"/>
                </a:solidFill>
                <a:latin typeface="宋体" pitchFamily="2" charset="-122"/>
                <a:ea typeface="宋体" pitchFamily="2" charset="-122"/>
              </a:rPr>
              <a:t>10.7</a:t>
            </a:r>
            <a:endParaRPr lang="zh-CN" altLang="en-US" sz="2400" b="1">
              <a:solidFill>
                <a:srgbClr val="FC3E1E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255" name="矩形 9254">
            <a:hlinkClick r:id="rId17" action="ppaction://hlinksldjump"/>
          </p:cNvPr>
          <p:cNvSpPr/>
          <p:nvPr>
            <p:custDataLst>
              <p:tags r:id="rId12"/>
            </p:custDataLst>
          </p:nvPr>
        </p:nvSpPr>
        <p:spPr>
          <a:xfrm>
            <a:off x="3194050" y="3219462"/>
            <a:ext cx="8001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 algn="ctr"/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0.14</a:t>
            </a:r>
          </a:p>
        </p:txBody>
      </p:sp>
      <p:pic>
        <p:nvPicPr>
          <p:cNvPr id="9256" name="图片 2097154"/>
          <p:cNvPicPr/>
          <p:nvPr>
            <p:custDataLst>
              <p:tags r:id="rId1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238006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3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3" grpId="0"/>
      <p:bldP spid="9252" grpId="0"/>
      <p:bldP spid="9253" grpId="0"/>
      <p:bldP spid="9254" grpId="0"/>
      <p:bldP spid="92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>
            <p:custDataLst>
              <p:tags r:id="rId1"/>
            </p:custDataLst>
          </p:nvPr>
        </p:nvSpPr>
        <p:spPr>
          <a:xfrm>
            <a:off x="973138" y="609518"/>
            <a:ext cx="3556000" cy="254310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4400" b="0" i="0" u="none" baseline="0">
                <a:solidFill>
                  <a:schemeClr val="tx2"/>
                </a:solidFill>
                <a:latin typeface="Arial" pitchFamily="34" charset="0"/>
                <a:ea typeface="Arial" pitchFamily="34" charset="0"/>
                <a:sym typeface="Arial" pitchFamily="34" charset="0"/>
              </a:defRPr>
            </a:lvl1pPr>
          </a:lstStyle>
          <a:p>
            <a:pPr lvl="0" algn="l"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  <a:ea typeface="宋体" pitchFamily="2" charset="-122"/>
            </a:endParaRPr>
          </a:p>
        </p:txBody>
      </p:sp>
      <p:cxnSp>
        <p:nvCxnSpPr>
          <p:cNvPr id="10243" name="直接连接符 10242"/>
          <p:cNvCxnSpPr/>
          <p:nvPr>
            <p:custDataLst>
              <p:tags r:id="rId2"/>
            </p:custDataLst>
          </p:nvPr>
        </p:nvCxnSpPr>
        <p:spPr>
          <a:xfrm flipV="1">
            <a:off x="5232400" y="646120"/>
            <a:ext cx="1588" cy="3369057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10244" name="直接连接符 10243"/>
          <p:cNvCxnSpPr/>
          <p:nvPr>
            <p:custDataLst>
              <p:tags r:id="rId3"/>
            </p:custDataLst>
          </p:nvPr>
        </p:nvCxnSpPr>
        <p:spPr>
          <a:xfrm flipV="1">
            <a:off x="5241925" y="4013585"/>
            <a:ext cx="3575050" cy="14323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/>
          </a:ln>
        </p:spPr>
      </p:cxnSp>
      <p:grpSp>
        <p:nvGrpSpPr>
          <p:cNvPr id="10245" name="组合 10244"/>
          <p:cNvGrpSpPr/>
          <p:nvPr>
            <p:custDataLst>
              <p:tags r:id="rId4"/>
            </p:custDataLst>
          </p:nvPr>
        </p:nvGrpSpPr>
        <p:grpSpPr>
          <a:xfrm>
            <a:off x="5359401" y="1090130"/>
            <a:ext cx="473075" cy="2937779"/>
            <a:chOff x="1447" y="1178"/>
            <a:chExt cx="289" cy="1581"/>
          </a:xfrm>
        </p:grpSpPr>
        <p:cxnSp>
          <p:nvCxnSpPr>
            <p:cNvPr id="10246" name="直接连接符 10245"/>
            <p:cNvCxnSpPr/>
            <p:nvPr>
              <p:custDataLst>
                <p:tags r:id="rId79"/>
              </p:custDataLst>
            </p:nvPr>
          </p:nvCxnSpPr>
          <p:spPr>
            <a:xfrm flipH="1" flipV="1">
              <a:off x="1447" y="1185"/>
              <a:ext cx="0" cy="157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47" name="直接连接符 10246"/>
            <p:cNvCxnSpPr/>
            <p:nvPr>
              <p:custDataLst>
                <p:tags r:id="rId80"/>
              </p:custDataLst>
            </p:nvPr>
          </p:nvCxnSpPr>
          <p:spPr>
            <a:xfrm flipH="1" flipV="1">
              <a:off x="1519" y="1188"/>
              <a:ext cx="0" cy="157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48" name="直接连接符 10247"/>
            <p:cNvCxnSpPr/>
            <p:nvPr>
              <p:custDataLst>
                <p:tags r:id="rId81"/>
              </p:custDataLst>
            </p:nvPr>
          </p:nvCxnSpPr>
          <p:spPr>
            <a:xfrm flipH="1" flipV="1">
              <a:off x="1592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49" name="直接连接符 10248"/>
            <p:cNvCxnSpPr/>
            <p:nvPr>
              <p:custDataLst>
                <p:tags r:id="rId82"/>
              </p:custDataLst>
            </p:nvPr>
          </p:nvCxnSpPr>
          <p:spPr>
            <a:xfrm flipH="1" flipV="1">
              <a:off x="1664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0" name="直接连接符 10249"/>
            <p:cNvCxnSpPr/>
            <p:nvPr>
              <p:custDataLst>
                <p:tags r:id="rId83"/>
              </p:custDataLst>
            </p:nvPr>
          </p:nvCxnSpPr>
          <p:spPr>
            <a:xfrm flipH="1" flipV="1">
              <a:off x="1736" y="1178"/>
              <a:ext cx="0" cy="15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grpSp>
        <p:nvGrpSpPr>
          <p:cNvPr id="10251" name="组合 10250"/>
          <p:cNvGrpSpPr/>
          <p:nvPr>
            <p:custDataLst>
              <p:tags r:id="rId5"/>
            </p:custDataLst>
          </p:nvPr>
        </p:nvGrpSpPr>
        <p:grpSpPr>
          <a:xfrm>
            <a:off x="5953126" y="1072624"/>
            <a:ext cx="473075" cy="2937779"/>
            <a:chOff x="1447" y="1178"/>
            <a:chExt cx="289" cy="1581"/>
          </a:xfrm>
        </p:grpSpPr>
        <p:cxnSp>
          <p:nvCxnSpPr>
            <p:cNvPr id="10252" name="直接连接符 10251"/>
            <p:cNvCxnSpPr/>
            <p:nvPr>
              <p:custDataLst>
                <p:tags r:id="rId74"/>
              </p:custDataLst>
            </p:nvPr>
          </p:nvCxnSpPr>
          <p:spPr>
            <a:xfrm flipH="1" flipV="1">
              <a:off x="1447" y="1185"/>
              <a:ext cx="0" cy="157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3" name="直接连接符 10252"/>
            <p:cNvCxnSpPr/>
            <p:nvPr>
              <p:custDataLst>
                <p:tags r:id="rId75"/>
              </p:custDataLst>
            </p:nvPr>
          </p:nvCxnSpPr>
          <p:spPr>
            <a:xfrm flipH="1" flipV="1">
              <a:off x="1519" y="1188"/>
              <a:ext cx="0" cy="157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4" name="直接连接符 10253"/>
            <p:cNvCxnSpPr/>
            <p:nvPr>
              <p:custDataLst>
                <p:tags r:id="rId76"/>
              </p:custDataLst>
            </p:nvPr>
          </p:nvCxnSpPr>
          <p:spPr>
            <a:xfrm flipH="1" flipV="1">
              <a:off x="1592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5" name="直接连接符 10254"/>
            <p:cNvCxnSpPr/>
            <p:nvPr>
              <p:custDataLst>
                <p:tags r:id="rId77"/>
              </p:custDataLst>
            </p:nvPr>
          </p:nvCxnSpPr>
          <p:spPr>
            <a:xfrm flipH="1" flipV="1">
              <a:off x="1664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6" name="直接连接符 10255"/>
            <p:cNvCxnSpPr/>
            <p:nvPr>
              <p:custDataLst>
                <p:tags r:id="rId78"/>
              </p:custDataLst>
            </p:nvPr>
          </p:nvCxnSpPr>
          <p:spPr>
            <a:xfrm flipH="1" flipV="1">
              <a:off x="1736" y="1178"/>
              <a:ext cx="0" cy="15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grpSp>
        <p:nvGrpSpPr>
          <p:cNvPr id="10257" name="组合 10256"/>
          <p:cNvGrpSpPr/>
          <p:nvPr>
            <p:custDataLst>
              <p:tags r:id="rId6"/>
            </p:custDataLst>
          </p:nvPr>
        </p:nvGrpSpPr>
        <p:grpSpPr>
          <a:xfrm>
            <a:off x="6548439" y="1071033"/>
            <a:ext cx="473075" cy="2937779"/>
            <a:chOff x="1447" y="1178"/>
            <a:chExt cx="289" cy="1581"/>
          </a:xfrm>
        </p:grpSpPr>
        <p:cxnSp>
          <p:nvCxnSpPr>
            <p:cNvPr id="10258" name="直接连接符 10257"/>
            <p:cNvCxnSpPr/>
            <p:nvPr>
              <p:custDataLst>
                <p:tags r:id="rId69"/>
              </p:custDataLst>
            </p:nvPr>
          </p:nvCxnSpPr>
          <p:spPr>
            <a:xfrm flipH="1" flipV="1">
              <a:off x="1447" y="1185"/>
              <a:ext cx="0" cy="157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59" name="直接连接符 10258"/>
            <p:cNvCxnSpPr/>
            <p:nvPr>
              <p:custDataLst>
                <p:tags r:id="rId70"/>
              </p:custDataLst>
            </p:nvPr>
          </p:nvCxnSpPr>
          <p:spPr>
            <a:xfrm flipH="1" flipV="1">
              <a:off x="1519" y="1188"/>
              <a:ext cx="0" cy="157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0" name="直接连接符 10259"/>
            <p:cNvCxnSpPr/>
            <p:nvPr>
              <p:custDataLst>
                <p:tags r:id="rId71"/>
              </p:custDataLst>
            </p:nvPr>
          </p:nvCxnSpPr>
          <p:spPr>
            <a:xfrm flipH="1" flipV="1">
              <a:off x="1592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1" name="直接连接符 10260"/>
            <p:cNvCxnSpPr/>
            <p:nvPr>
              <p:custDataLst>
                <p:tags r:id="rId72"/>
              </p:custDataLst>
            </p:nvPr>
          </p:nvCxnSpPr>
          <p:spPr>
            <a:xfrm flipH="1" flipV="1">
              <a:off x="1664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2" name="直接连接符 10261"/>
            <p:cNvCxnSpPr/>
            <p:nvPr>
              <p:custDataLst>
                <p:tags r:id="rId73"/>
              </p:custDataLst>
            </p:nvPr>
          </p:nvCxnSpPr>
          <p:spPr>
            <a:xfrm flipH="1" flipV="1">
              <a:off x="1736" y="1178"/>
              <a:ext cx="0" cy="15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grpSp>
        <p:nvGrpSpPr>
          <p:cNvPr id="10263" name="组合 10262"/>
          <p:cNvGrpSpPr/>
          <p:nvPr>
            <p:custDataLst>
              <p:tags r:id="rId7"/>
            </p:custDataLst>
          </p:nvPr>
        </p:nvGrpSpPr>
        <p:grpSpPr>
          <a:xfrm>
            <a:off x="7142163" y="1071033"/>
            <a:ext cx="473075" cy="2937779"/>
            <a:chOff x="1447" y="1178"/>
            <a:chExt cx="289" cy="1581"/>
          </a:xfrm>
        </p:grpSpPr>
        <p:cxnSp>
          <p:nvCxnSpPr>
            <p:cNvPr id="10264" name="直接连接符 10263"/>
            <p:cNvCxnSpPr/>
            <p:nvPr>
              <p:custDataLst>
                <p:tags r:id="rId64"/>
              </p:custDataLst>
            </p:nvPr>
          </p:nvCxnSpPr>
          <p:spPr>
            <a:xfrm flipH="1" flipV="1">
              <a:off x="1447" y="1185"/>
              <a:ext cx="0" cy="157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5" name="直接连接符 10264"/>
            <p:cNvCxnSpPr/>
            <p:nvPr>
              <p:custDataLst>
                <p:tags r:id="rId65"/>
              </p:custDataLst>
            </p:nvPr>
          </p:nvCxnSpPr>
          <p:spPr>
            <a:xfrm flipH="1" flipV="1">
              <a:off x="1519" y="1188"/>
              <a:ext cx="0" cy="157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6" name="直接连接符 10265"/>
            <p:cNvCxnSpPr/>
            <p:nvPr>
              <p:custDataLst>
                <p:tags r:id="rId66"/>
              </p:custDataLst>
            </p:nvPr>
          </p:nvCxnSpPr>
          <p:spPr>
            <a:xfrm flipH="1" flipV="1">
              <a:off x="1592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7" name="直接连接符 10266"/>
            <p:cNvCxnSpPr/>
            <p:nvPr>
              <p:custDataLst>
                <p:tags r:id="rId67"/>
              </p:custDataLst>
            </p:nvPr>
          </p:nvCxnSpPr>
          <p:spPr>
            <a:xfrm flipH="1" flipV="1">
              <a:off x="1664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68" name="直接连接符 10267"/>
            <p:cNvCxnSpPr/>
            <p:nvPr>
              <p:custDataLst>
                <p:tags r:id="rId68"/>
              </p:custDataLst>
            </p:nvPr>
          </p:nvCxnSpPr>
          <p:spPr>
            <a:xfrm flipH="1" flipV="1">
              <a:off x="1736" y="1178"/>
              <a:ext cx="0" cy="15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grpSp>
        <p:nvGrpSpPr>
          <p:cNvPr id="10269" name="组合 10268"/>
          <p:cNvGrpSpPr/>
          <p:nvPr>
            <p:custDataLst>
              <p:tags r:id="rId8"/>
            </p:custDataLst>
          </p:nvPr>
        </p:nvGrpSpPr>
        <p:grpSpPr>
          <a:xfrm>
            <a:off x="7740651" y="1102862"/>
            <a:ext cx="473075" cy="2937779"/>
            <a:chOff x="1447" y="1178"/>
            <a:chExt cx="289" cy="1581"/>
          </a:xfrm>
        </p:grpSpPr>
        <p:cxnSp>
          <p:nvCxnSpPr>
            <p:cNvPr id="10270" name="直接连接符 10269"/>
            <p:cNvCxnSpPr/>
            <p:nvPr>
              <p:custDataLst>
                <p:tags r:id="rId59"/>
              </p:custDataLst>
            </p:nvPr>
          </p:nvCxnSpPr>
          <p:spPr>
            <a:xfrm flipH="1" flipV="1">
              <a:off x="1447" y="1185"/>
              <a:ext cx="0" cy="157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71" name="直接连接符 10270"/>
            <p:cNvCxnSpPr/>
            <p:nvPr>
              <p:custDataLst>
                <p:tags r:id="rId60"/>
              </p:custDataLst>
            </p:nvPr>
          </p:nvCxnSpPr>
          <p:spPr>
            <a:xfrm flipH="1" flipV="1">
              <a:off x="1519" y="1188"/>
              <a:ext cx="0" cy="157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72" name="直接连接符 10271"/>
            <p:cNvCxnSpPr/>
            <p:nvPr>
              <p:custDataLst>
                <p:tags r:id="rId61"/>
              </p:custDataLst>
            </p:nvPr>
          </p:nvCxnSpPr>
          <p:spPr>
            <a:xfrm flipH="1" flipV="1">
              <a:off x="1592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73" name="直接连接符 10272"/>
            <p:cNvCxnSpPr/>
            <p:nvPr>
              <p:custDataLst>
                <p:tags r:id="rId62"/>
              </p:custDataLst>
            </p:nvPr>
          </p:nvCxnSpPr>
          <p:spPr>
            <a:xfrm flipH="1" flipV="1">
              <a:off x="1664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74" name="直接连接符 10273"/>
            <p:cNvCxnSpPr/>
            <p:nvPr>
              <p:custDataLst>
                <p:tags r:id="rId63"/>
              </p:custDataLst>
            </p:nvPr>
          </p:nvCxnSpPr>
          <p:spPr>
            <a:xfrm flipH="1" flipV="1">
              <a:off x="1736" y="1178"/>
              <a:ext cx="0" cy="15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grpSp>
        <p:nvGrpSpPr>
          <p:cNvPr id="10275" name="组合 10274"/>
          <p:cNvGrpSpPr/>
          <p:nvPr>
            <p:custDataLst>
              <p:tags r:id="rId9"/>
            </p:custDataLst>
          </p:nvPr>
        </p:nvGrpSpPr>
        <p:grpSpPr>
          <a:xfrm rot="16200000">
            <a:off x="6476432" y="2225245"/>
            <a:ext cx="459924" cy="2916238"/>
            <a:chOff x="1447" y="1178"/>
            <a:chExt cx="289" cy="1581"/>
          </a:xfrm>
        </p:grpSpPr>
        <p:cxnSp>
          <p:nvCxnSpPr>
            <p:cNvPr id="10276" name="直接连接符 10275"/>
            <p:cNvCxnSpPr/>
            <p:nvPr>
              <p:custDataLst>
                <p:tags r:id="rId54"/>
              </p:custDataLst>
            </p:nvPr>
          </p:nvCxnSpPr>
          <p:spPr>
            <a:xfrm flipH="1" flipV="1">
              <a:off x="1447" y="1185"/>
              <a:ext cx="0" cy="157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77" name="直接连接符 10276"/>
            <p:cNvCxnSpPr/>
            <p:nvPr>
              <p:custDataLst>
                <p:tags r:id="rId55"/>
              </p:custDataLst>
            </p:nvPr>
          </p:nvCxnSpPr>
          <p:spPr>
            <a:xfrm flipH="1" flipV="1">
              <a:off x="1519" y="1188"/>
              <a:ext cx="0" cy="157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78" name="直接连接符 10277"/>
            <p:cNvCxnSpPr/>
            <p:nvPr>
              <p:custDataLst>
                <p:tags r:id="rId56"/>
              </p:custDataLst>
            </p:nvPr>
          </p:nvCxnSpPr>
          <p:spPr>
            <a:xfrm flipH="1" flipV="1">
              <a:off x="1592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79" name="直接连接符 10278"/>
            <p:cNvCxnSpPr/>
            <p:nvPr>
              <p:custDataLst>
                <p:tags r:id="rId57"/>
              </p:custDataLst>
            </p:nvPr>
          </p:nvCxnSpPr>
          <p:spPr>
            <a:xfrm flipH="1" flipV="1">
              <a:off x="1664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80" name="直接连接符 10279"/>
            <p:cNvCxnSpPr/>
            <p:nvPr>
              <p:custDataLst>
                <p:tags r:id="rId58"/>
              </p:custDataLst>
            </p:nvPr>
          </p:nvCxnSpPr>
          <p:spPr>
            <a:xfrm flipH="1" flipV="1">
              <a:off x="1736" y="1178"/>
              <a:ext cx="0" cy="15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grpSp>
        <p:nvGrpSpPr>
          <p:cNvPr id="10281" name="组合 10280"/>
          <p:cNvGrpSpPr/>
          <p:nvPr>
            <p:custDataLst>
              <p:tags r:id="rId10"/>
            </p:custDataLst>
          </p:nvPr>
        </p:nvGrpSpPr>
        <p:grpSpPr>
          <a:xfrm rot="16200000">
            <a:off x="6489132" y="1641191"/>
            <a:ext cx="459924" cy="2916238"/>
            <a:chOff x="1447" y="1178"/>
            <a:chExt cx="289" cy="1581"/>
          </a:xfrm>
        </p:grpSpPr>
        <p:cxnSp>
          <p:nvCxnSpPr>
            <p:cNvPr id="10282" name="直接连接符 10281"/>
            <p:cNvCxnSpPr/>
            <p:nvPr>
              <p:custDataLst>
                <p:tags r:id="rId49"/>
              </p:custDataLst>
            </p:nvPr>
          </p:nvCxnSpPr>
          <p:spPr>
            <a:xfrm flipH="1" flipV="1">
              <a:off x="1447" y="1185"/>
              <a:ext cx="0" cy="157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83" name="直接连接符 10282"/>
            <p:cNvCxnSpPr/>
            <p:nvPr>
              <p:custDataLst>
                <p:tags r:id="rId50"/>
              </p:custDataLst>
            </p:nvPr>
          </p:nvCxnSpPr>
          <p:spPr>
            <a:xfrm flipH="1" flipV="1">
              <a:off x="1519" y="1188"/>
              <a:ext cx="0" cy="157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84" name="直接连接符 10283"/>
            <p:cNvCxnSpPr/>
            <p:nvPr>
              <p:custDataLst>
                <p:tags r:id="rId51"/>
              </p:custDataLst>
            </p:nvPr>
          </p:nvCxnSpPr>
          <p:spPr>
            <a:xfrm flipH="1" flipV="1">
              <a:off x="1592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85" name="直接连接符 10284"/>
            <p:cNvCxnSpPr/>
            <p:nvPr>
              <p:custDataLst>
                <p:tags r:id="rId52"/>
              </p:custDataLst>
            </p:nvPr>
          </p:nvCxnSpPr>
          <p:spPr>
            <a:xfrm flipH="1" flipV="1">
              <a:off x="1664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86" name="直接连接符 10285"/>
            <p:cNvCxnSpPr/>
            <p:nvPr>
              <p:custDataLst>
                <p:tags r:id="rId53"/>
              </p:custDataLst>
            </p:nvPr>
          </p:nvCxnSpPr>
          <p:spPr>
            <a:xfrm flipH="1" flipV="1">
              <a:off x="1736" y="1178"/>
              <a:ext cx="0" cy="15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grpSp>
        <p:nvGrpSpPr>
          <p:cNvPr id="10287" name="组合 10286"/>
          <p:cNvGrpSpPr/>
          <p:nvPr>
            <p:custDataLst>
              <p:tags r:id="rId11"/>
            </p:custDataLst>
          </p:nvPr>
        </p:nvGrpSpPr>
        <p:grpSpPr>
          <a:xfrm rot="16200000">
            <a:off x="6489132" y="1060318"/>
            <a:ext cx="459924" cy="2916238"/>
            <a:chOff x="1447" y="1178"/>
            <a:chExt cx="289" cy="1581"/>
          </a:xfrm>
        </p:grpSpPr>
        <p:cxnSp>
          <p:nvCxnSpPr>
            <p:cNvPr id="10288" name="直接连接符 10287"/>
            <p:cNvCxnSpPr/>
            <p:nvPr>
              <p:custDataLst>
                <p:tags r:id="rId44"/>
              </p:custDataLst>
            </p:nvPr>
          </p:nvCxnSpPr>
          <p:spPr>
            <a:xfrm flipH="1" flipV="1">
              <a:off x="1447" y="1185"/>
              <a:ext cx="0" cy="157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89" name="直接连接符 10288"/>
            <p:cNvCxnSpPr/>
            <p:nvPr>
              <p:custDataLst>
                <p:tags r:id="rId45"/>
              </p:custDataLst>
            </p:nvPr>
          </p:nvCxnSpPr>
          <p:spPr>
            <a:xfrm flipH="1" flipV="1">
              <a:off x="1519" y="1188"/>
              <a:ext cx="0" cy="157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90" name="直接连接符 10289"/>
            <p:cNvCxnSpPr/>
            <p:nvPr>
              <p:custDataLst>
                <p:tags r:id="rId46"/>
              </p:custDataLst>
            </p:nvPr>
          </p:nvCxnSpPr>
          <p:spPr>
            <a:xfrm flipH="1" flipV="1">
              <a:off x="1592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91" name="直接连接符 10290"/>
            <p:cNvCxnSpPr/>
            <p:nvPr>
              <p:custDataLst>
                <p:tags r:id="rId47"/>
              </p:custDataLst>
            </p:nvPr>
          </p:nvCxnSpPr>
          <p:spPr>
            <a:xfrm flipH="1" flipV="1">
              <a:off x="1664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92" name="直接连接符 10291"/>
            <p:cNvCxnSpPr/>
            <p:nvPr>
              <p:custDataLst>
                <p:tags r:id="rId48"/>
              </p:custDataLst>
            </p:nvPr>
          </p:nvCxnSpPr>
          <p:spPr>
            <a:xfrm flipH="1" flipV="1">
              <a:off x="1736" y="1178"/>
              <a:ext cx="0" cy="15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grpSp>
        <p:nvGrpSpPr>
          <p:cNvPr id="10293" name="组合 10292"/>
          <p:cNvGrpSpPr/>
          <p:nvPr>
            <p:custDataLst>
              <p:tags r:id="rId12"/>
            </p:custDataLst>
          </p:nvPr>
        </p:nvGrpSpPr>
        <p:grpSpPr>
          <a:xfrm rot="16200000">
            <a:off x="6489132" y="476264"/>
            <a:ext cx="459924" cy="2916238"/>
            <a:chOff x="1447" y="1178"/>
            <a:chExt cx="289" cy="1581"/>
          </a:xfrm>
        </p:grpSpPr>
        <p:cxnSp>
          <p:nvCxnSpPr>
            <p:cNvPr id="10294" name="直接连接符 10293"/>
            <p:cNvCxnSpPr/>
            <p:nvPr>
              <p:custDataLst>
                <p:tags r:id="rId39"/>
              </p:custDataLst>
            </p:nvPr>
          </p:nvCxnSpPr>
          <p:spPr>
            <a:xfrm flipH="1" flipV="1">
              <a:off x="1447" y="1185"/>
              <a:ext cx="0" cy="157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95" name="直接连接符 10294"/>
            <p:cNvCxnSpPr/>
            <p:nvPr>
              <p:custDataLst>
                <p:tags r:id="rId40"/>
              </p:custDataLst>
            </p:nvPr>
          </p:nvCxnSpPr>
          <p:spPr>
            <a:xfrm flipH="1" flipV="1">
              <a:off x="1519" y="1188"/>
              <a:ext cx="0" cy="157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96" name="直接连接符 10295"/>
            <p:cNvCxnSpPr/>
            <p:nvPr>
              <p:custDataLst>
                <p:tags r:id="rId41"/>
              </p:custDataLst>
            </p:nvPr>
          </p:nvCxnSpPr>
          <p:spPr>
            <a:xfrm flipH="1" flipV="1">
              <a:off x="1592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97" name="直接连接符 10296"/>
            <p:cNvCxnSpPr/>
            <p:nvPr>
              <p:custDataLst>
                <p:tags r:id="rId42"/>
              </p:custDataLst>
            </p:nvPr>
          </p:nvCxnSpPr>
          <p:spPr>
            <a:xfrm flipH="1" flipV="1">
              <a:off x="1664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298" name="直接连接符 10297"/>
            <p:cNvCxnSpPr/>
            <p:nvPr>
              <p:custDataLst>
                <p:tags r:id="rId43"/>
              </p:custDataLst>
            </p:nvPr>
          </p:nvCxnSpPr>
          <p:spPr>
            <a:xfrm flipH="1" flipV="1">
              <a:off x="1736" y="1178"/>
              <a:ext cx="0" cy="15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sp>
        <p:nvSpPr>
          <p:cNvPr id="10299" name="矩形 10298"/>
          <p:cNvSpPr/>
          <p:nvPr>
            <p:custDataLst>
              <p:tags r:id="rId13"/>
            </p:custDataLst>
          </p:nvPr>
        </p:nvSpPr>
        <p:spPr>
          <a:xfrm>
            <a:off x="4852988" y="3805108"/>
            <a:ext cx="360362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</a:t>
            </a:r>
          </a:p>
        </p:txBody>
      </p:sp>
      <p:sp>
        <p:nvSpPr>
          <p:cNvPr id="10300" name="矩形 10299"/>
          <p:cNvSpPr/>
          <p:nvPr>
            <p:custDataLst>
              <p:tags r:id="rId14"/>
            </p:custDataLst>
          </p:nvPr>
        </p:nvSpPr>
        <p:spPr>
          <a:xfrm>
            <a:off x="4691063" y="2657688"/>
            <a:ext cx="574675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1.5</a:t>
            </a:r>
          </a:p>
        </p:txBody>
      </p:sp>
      <p:sp>
        <p:nvSpPr>
          <p:cNvPr id="10301" name="矩形 10300"/>
          <p:cNvSpPr/>
          <p:nvPr>
            <p:custDataLst>
              <p:tags r:id="rId15"/>
            </p:custDataLst>
          </p:nvPr>
        </p:nvSpPr>
        <p:spPr>
          <a:xfrm>
            <a:off x="4691063" y="2099096"/>
            <a:ext cx="574675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2.0</a:t>
            </a:r>
            <a:endParaRPr lang="zh-CN" altLang="en-US" sz="20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302" name="矩形 10301"/>
          <p:cNvSpPr/>
          <p:nvPr>
            <p:custDataLst>
              <p:tags r:id="rId16"/>
            </p:custDataLst>
          </p:nvPr>
        </p:nvSpPr>
        <p:spPr>
          <a:xfrm>
            <a:off x="4691063" y="1491171"/>
            <a:ext cx="574675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2.5</a:t>
            </a:r>
          </a:p>
        </p:txBody>
      </p:sp>
      <p:sp>
        <p:nvSpPr>
          <p:cNvPr id="10303" name="矩形 10302"/>
          <p:cNvSpPr/>
          <p:nvPr>
            <p:custDataLst>
              <p:tags r:id="rId17"/>
            </p:custDataLst>
          </p:nvPr>
        </p:nvSpPr>
        <p:spPr>
          <a:xfrm>
            <a:off x="4678363" y="1016924"/>
            <a:ext cx="574675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3.0</a:t>
            </a:r>
          </a:p>
        </p:txBody>
      </p:sp>
      <p:sp>
        <p:nvSpPr>
          <p:cNvPr id="10304" name="矩形 10303"/>
          <p:cNvSpPr/>
          <p:nvPr>
            <p:custDataLst>
              <p:tags r:id="rId18"/>
            </p:custDataLst>
          </p:nvPr>
        </p:nvSpPr>
        <p:spPr>
          <a:xfrm>
            <a:off x="4706939" y="3267206"/>
            <a:ext cx="574675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1.0</a:t>
            </a:r>
          </a:p>
        </p:txBody>
      </p:sp>
      <p:grpSp>
        <p:nvGrpSpPr>
          <p:cNvPr id="10305" name="组合 10304"/>
          <p:cNvGrpSpPr/>
          <p:nvPr>
            <p:custDataLst>
              <p:tags r:id="rId19"/>
            </p:custDataLst>
          </p:nvPr>
        </p:nvGrpSpPr>
        <p:grpSpPr>
          <a:xfrm rot="16200000">
            <a:off x="6485957" y="-123670"/>
            <a:ext cx="459924" cy="2944812"/>
            <a:chOff x="1447" y="1178"/>
            <a:chExt cx="289" cy="1581"/>
          </a:xfrm>
        </p:grpSpPr>
        <p:cxnSp>
          <p:nvCxnSpPr>
            <p:cNvPr id="10306" name="直接连接符 10305"/>
            <p:cNvCxnSpPr/>
            <p:nvPr>
              <p:custDataLst>
                <p:tags r:id="rId34"/>
              </p:custDataLst>
            </p:nvPr>
          </p:nvCxnSpPr>
          <p:spPr>
            <a:xfrm flipH="1" flipV="1">
              <a:off x="1447" y="1185"/>
              <a:ext cx="0" cy="157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307" name="直接连接符 10306"/>
            <p:cNvCxnSpPr/>
            <p:nvPr>
              <p:custDataLst>
                <p:tags r:id="rId35"/>
              </p:custDataLst>
            </p:nvPr>
          </p:nvCxnSpPr>
          <p:spPr>
            <a:xfrm flipH="1" flipV="1">
              <a:off x="1519" y="1188"/>
              <a:ext cx="0" cy="157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308" name="直接连接符 10307"/>
            <p:cNvCxnSpPr/>
            <p:nvPr>
              <p:custDataLst>
                <p:tags r:id="rId36"/>
              </p:custDataLst>
            </p:nvPr>
          </p:nvCxnSpPr>
          <p:spPr>
            <a:xfrm flipH="1" flipV="1">
              <a:off x="1592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309" name="直接连接符 10308"/>
            <p:cNvCxnSpPr/>
            <p:nvPr>
              <p:custDataLst>
                <p:tags r:id="rId37"/>
              </p:custDataLst>
            </p:nvPr>
          </p:nvCxnSpPr>
          <p:spPr>
            <a:xfrm flipH="1" flipV="1">
              <a:off x="1664" y="1197"/>
              <a:ext cx="0" cy="1562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</a:ln>
          </p:spPr>
        </p:cxnSp>
        <p:cxnSp>
          <p:nvCxnSpPr>
            <p:cNvPr id="10310" name="直接连接符 10309"/>
            <p:cNvCxnSpPr/>
            <p:nvPr>
              <p:custDataLst>
                <p:tags r:id="rId38"/>
              </p:custDataLst>
            </p:nvPr>
          </p:nvCxnSpPr>
          <p:spPr>
            <a:xfrm flipH="1" flipV="1">
              <a:off x="1736" y="1178"/>
              <a:ext cx="0" cy="15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</p:grpSp>
      <p:sp>
        <p:nvSpPr>
          <p:cNvPr id="10311" name="矩形 10310"/>
          <p:cNvSpPr/>
          <p:nvPr>
            <p:custDataLst>
              <p:tags r:id="rId20"/>
            </p:custDataLst>
          </p:nvPr>
        </p:nvSpPr>
        <p:spPr>
          <a:xfrm>
            <a:off x="5468938" y="4011995"/>
            <a:ext cx="649288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0.1</a:t>
            </a:r>
          </a:p>
        </p:txBody>
      </p:sp>
      <p:sp>
        <p:nvSpPr>
          <p:cNvPr id="10312" name="矩形 10311"/>
          <p:cNvSpPr/>
          <p:nvPr>
            <p:custDataLst>
              <p:tags r:id="rId21"/>
            </p:custDataLst>
          </p:nvPr>
        </p:nvSpPr>
        <p:spPr>
          <a:xfrm>
            <a:off x="6088063" y="4011995"/>
            <a:ext cx="790575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0.15</a:t>
            </a:r>
          </a:p>
        </p:txBody>
      </p:sp>
      <p:sp>
        <p:nvSpPr>
          <p:cNvPr id="10313" name="矩形 10312"/>
          <p:cNvSpPr/>
          <p:nvPr>
            <p:custDataLst>
              <p:tags r:id="rId22"/>
            </p:custDataLst>
          </p:nvPr>
        </p:nvSpPr>
        <p:spPr>
          <a:xfrm>
            <a:off x="6677025" y="4011995"/>
            <a:ext cx="863600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0.20</a:t>
            </a:r>
          </a:p>
        </p:txBody>
      </p:sp>
      <p:sp>
        <p:nvSpPr>
          <p:cNvPr id="10314" name="矩形 10313"/>
          <p:cNvSpPr/>
          <p:nvPr>
            <p:custDataLst>
              <p:tags r:id="rId23"/>
            </p:custDataLst>
          </p:nvPr>
        </p:nvSpPr>
        <p:spPr>
          <a:xfrm>
            <a:off x="7308850" y="4011995"/>
            <a:ext cx="863600" cy="39785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0.25</a:t>
            </a:r>
          </a:p>
        </p:txBody>
      </p:sp>
      <p:sp>
        <p:nvSpPr>
          <p:cNvPr id="10315" name="矩形 10314"/>
          <p:cNvSpPr/>
          <p:nvPr>
            <p:custDataLst>
              <p:tags r:id="rId24"/>
            </p:custDataLst>
          </p:nvPr>
        </p:nvSpPr>
        <p:spPr>
          <a:xfrm>
            <a:off x="8367712" y="3464542"/>
            <a:ext cx="1008062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I/A</a:t>
            </a:r>
          </a:p>
        </p:txBody>
      </p:sp>
      <p:sp>
        <p:nvSpPr>
          <p:cNvPr id="10316" name="矩形 10315"/>
          <p:cNvSpPr/>
          <p:nvPr>
            <p:custDataLst>
              <p:tags r:id="rId25"/>
            </p:custDataLst>
          </p:nvPr>
        </p:nvSpPr>
        <p:spPr>
          <a:xfrm>
            <a:off x="5360988" y="537903"/>
            <a:ext cx="1079500" cy="45833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U/V</a:t>
            </a:r>
          </a:p>
        </p:txBody>
      </p:sp>
      <p:sp>
        <p:nvSpPr>
          <p:cNvPr id="10317" name="矩形 10316"/>
          <p:cNvSpPr/>
          <p:nvPr>
            <p:custDataLst>
              <p:tags r:id="rId26"/>
            </p:custDataLst>
          </p:nvPr>
        </p:nvSpPr>
        <p:spPr>
          <a:xfrm>
            <a:off x="1068389" y="3041223"/>
            <a:ext cx="3354387" cy="8243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U-I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图像中，过原点的直线表示导体的电阻。</a:t>
            </a:r>
          </a:p>
        </p:txBody>
      </p:sp>
      <p:sp>
        <p:nvSpPr>
          <p:cNvPr id="10318" name="矩形 10317"/>
          <p:cNvSpPr/>
          <p:nvPr>
            <p:custDataLst>
              <p:tags r:id="rId27"/>
            </p:custDataLst>
          </p:nvPr>
        </p:nvSpPr>
        <p:spPr>
          <a:xfrm>
            <a:off x="6134100" y="2730894"/>
            <a:ext cx="490538" cy="2450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1000">
                <a:solidFill>
                  <a:schemeClr val="tx1"/>
                </a:solidFill>
                <a:ea typeface="宋体" pitchFamily="2" charset="-122"/>
              </a:rPr>
              <a:t>●</a:t>
            </a:r>
          </a:p>
        </p:txBody>
      </p:sp>
      <p:sp>
        <p:nvSpPr>
          <p:cNvPr id="10319" name="矩形 10318"/>
          <p:cNvSpPr/>
          <p:nvPr>
            <p:custDataLst>
              <p:tags r:id="rId28"/>
            </p:custDataLst>
          </p:nvPr>
        </p:nvSpPr>
        <p:spPr>
          <a:xfrm>
            <a:off x="6856414" y="2162754"/>
            <a:ext cx="490537" cy="2450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1000">
                <a:solidFill>
                  <a:schemeClr val="tx1"/>
                </a:solidFill>
                <a:ea typeface="宋体" pitchFamily="2" charset="-122"/>
              </a:rPr>
              <a:t>●</a:t>
            </a:r>
          </a:p>
        </p:txBody>
      </p:sp>
      <p:sp>
        <p:nvSpPr>
          <p:cNvPr id="10320" name="矩形 10319"/>
          <p:cNvSpPr/>
          <p:nvPr>
            <p:custDataLst>
              <p:tags r:id="rId29"/>
            </p:custDataLst>
          </p:nvPr>
        </p:nvSpPr>
        <p:spPr>
          <a:xfrm>
            <a:off x="7567614" y="1580291"/>
            <a:ext cx="490537" cy="2450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/>
            <a:r>
              <a:rPr lang="zh-CN" altLang="en-US" sz="1000">
                <a:solidFill>
                  <a:schemeClr val="tx1"/>
                </a:solidFill>
                <a:ea typeface="宋体" pitchFamily="2" charset="-122"/>
              </a:rPr>
              <a:t>●</a:t>
            </a:r>
          </a:p>
        </p:txBody>
      </p:sp>
      <p:cxnSp>
        <p:nvCxnSpPr>
          <p:cNvPr id="10321" name="直接连接符 10320"/>
          <p:cNvCxnSpPr/>
          <p:nvPr>
            <p:custDataLst>
              <p:tags r:id="rId30"/>
            </p:custDataLst>
          </p:nvPr>
        </p:nvCxnSpPr>
        <p:spPr>
          <a:xfrm flipV="1">
            <a:off x="5254625" y="1338392"/>
            <a:ext cx="2728912" cy="2692699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sp>
        <p:nvSpPr>
          <p:cNvPr id="10322" name="矩形 10321"/>
          <p:cNvSpPr/>
          <p:nvPr>
            <p:custDataLst>
              <p:tags r:id="rId31"/>
            </p:custDataLst>
          </p:nvPr>
        </p:nvSpPr>
        <p:spPr>
          <a:xfrm>
            <a:off x="585789" y="307146"/>
            <a:ext cx="3983037" cy="5203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 alt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marL="0" marR="0" lvl="0" inden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宋体" pitchFamily="2" charset="-122"/>
              </a:rPr>
              <a:t>二、电压</a:t>
            </a:r>
            <a:r>
              <a:rPr lang="en-US" altLang="zh-CN" sz="2800" b="1">
                <a:solidFill>
                  <a:srgbClr val="FF0000"/>
                </a:solidFill>
                <a:ea typeface="宋体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ea typeface="宋体" pitchFamily="2" charset="-122"/>
              </a:rPr>
              <a:t>电流图像</a:t>
            </a:r>
          </a:p>
        </p:txBody>
      </p:sp>
      <p:sp>
        <p:nvSpPr>
          <p:cNvPr id="10323" name="矩形 10322"/>
          <p:cNvSpPr/>
          <p:nvPr>
            <p:custDataLst>
              <p:tags r:id="rId32"/>
            </p:custDataLst>
          </p:nvPr>
        </p:nvSpPr>
        <p:spPr>
          <a:xfrm>
            <a:off x="1062038" y="951675"/>
            <a:ext cx="3378200" cy="173943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zh-CN" sz="1800" b="0" i="0" u="none" baseline="0">
                <a:solidFill>
                  <a:srgbClr val="000000"/>
                </a:solidFill>
                <a:latin typeface="Arial" pitchFamily="34" charset="0"/>
                <a:ea typeface="Helvetica" pitchFamily="34" charset="0"/>
                <a:sym typeface="Arial" pitchFamily="34" charset="0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将上表数据用描点法画出电流随电压变化的曲线你发现了什么？</a:t>
            </a:r>
          </a:p>
        </p:txBody>
      </p:sp>
      <p:pic>
        <p:nvPicPr>
          <p:cNvPr id="10324" name="图片 2097154"/>
          <p:cNvPicPr/>
          <p:nvPr>
            <p:custDataLst>
              <p:tags r:id="rId33"/>
            </p:custDataLst>
          </p:nvPr>
        </p:nvPicPr>
        <p:blipFill>
          <a:blip r:embed="rId85"/>
          <a:stretch>
            <a:fillRect/>
          </a:stretch>
        </p:blipFill>
        <p:spPr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338714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7" grpId="0"/>
      <p:bldP spid="10318" grpId="0"/>
      <p:bldP spid="10319" grpId="0"/>
      <p:bldP spid="103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2172</Words>
  <Application>Microsoft Office PowerPoint</Application>
  <PresentationFormat>全屏显示(16:9)</PresentationFormat>
  <Paragraphs>230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2021-01-02T10:52:16Z</dcterms:created>
  <dcterms:modified xsi:type="dcterms:W3CDTF">2021-01-02T12:16:44Z</dcterms:modified>
</cp:coreProperties>
</file>