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3" r:id="rId2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1" d="100"/>
          <a:sy n="141" d="100"/>
        </p:scale>
        <p:origin x="-774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4" Type="http://schemas.openxmlformats.org/officeDocument/2006/relationships/image" Target="../media/image2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2062B1-906A-4165-B8A4-DDD02BB29FA2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6C70EF-9996-4260-B65F-27D106FC54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832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208.xml"/><Relationship Id="rId13" Type="http://schemas.openxmlformats.org/officeDocument/2006/relationships/tags" Target="../tags/tag213.xml"/><Relationship Id="rId18" Type="http://schemas.openxmlformats.org/officeDocument/2006/relationships/tags" Target="../tags/tag218.xml"/><Relationship Id="rId26" Type="http://schemas.openxmlformats.org/officeDocument/2006/relationships/tags" Target="../tags/tag226.xml"/><Relationship Id="rId39" Type="http://schemas.openxmlformats.org/officeDocument/2006/relationships/oleObject" Target="../embeddings/oleObject3.bin"/><Relationship Id="rId3" Type="http://schemas.openxmlformats.org/officeDocument/2006/relationships/tags" Target="../tags/tag203.xml"/><Relationship Id="rId21" Type="http://schemas.openxmlformats.org/officeDocument/2006/relationships/tags" Target="../tags/tag221.xml"/><Relationship Id="rId34" Type="http://schemas.openxmlformats.org/officeDocument/2006/relationships/image" Target="../media/image13.png"/><Relationship Id="rId42" Type="http://schemas.openxmlformats.org/officeDocument/2006/relationships/image" Target="../media/image12.wmf"/><Relationship Id="rId7" Type="http://schemas.openxmlformats.org/officeDocument/2006/relationships/tags" Target="../tags/tag207.xml"/><Relationship Id="rId12" Type="http://schemas.openxmlformats.org/officeDocument/2006/relationships/tags" Target="../tags/tag212.xml"/><Relationship Id="rId17" Type="http://schemas.openxmlformats.org/officeDocument/2006/relationships/tags" Target="../tags/tag217.xml"/><Relationship Id="rId25" Type="http://schemas.openxmlformats.org/officeDocument/2006/relationships/tags" Target="../tags/tag225.xml"/><Relationship Id="rId33" Type="http://schemas.openxmlformats.org/officeDocument/2006/relationships/slideLayout" Target="../slideLayouts/slideLayout7.xml"/><Relationship Id="rId38" Type="http://schemas.openxmlformats.org/officeDocument/2006/relationships/image" Target="../media/image10.wmf"/><Relationship Id="rId2" Type="http://schemas.openxmlformats.org/officeDocument/2006/relationships/tags" Target="../tags/tag202.xml"/><Relationship Id="rId16" Type="http://schemas.openxmlformats.org/officeDocument/2006/relationships/tags" Target="../tags/tag216.xml"/><Relationship Id="rId20" Type="http://schemas.openxmlformats.org/officeDocument/2006/relationships/tags" Target="../tags/tag220.xml"/><Relationship Id="rId29" Type="http://schemas.openxmlformats.org/officeDocument/2006/relationships/tags" Target="../tags/tag229.xml"/><Relationship Id="rId41" Type="http://schemas.openxmlformats.org/officeDocument/2006/relationships/oleObject" Target="../embeddings/oleObject4.bin"/><Relationship Id="rId1" Type="http://schemas.openxmlformats.org/officeDocument/2006/relationships/vmlDrawing" Target="../drawings/vmlDrawing1.vml"/><Relationship Id="rId6" Type="http://schemas.openxmlformats.org/officeDocument/2006/relationships/tags" Target="../tags/tag206.xml"/><Relationship Id="rId11" Type="http://schemas.openxmlformats.org/officeDocument/2006/relationships/tags" Target="../tags/tag211.xml"/><Relationship Id="rId24" Type="http://schemas.openxmlformats.org/officeDocument/2006/relationships/tags" Target="../tags/tag224.xml"/><Relationship Id="rId32" Type="http://schemas.openxmlformats.org/officeDocument/2006/relationships/tags" Target="../tags/tag232.xml"/><Relationship Id="rId37" Type="http://schemas.openxmlformats.org/officeDocument/2006/relationships/oleObject" Target="../embeddings/oleObject2.bin"/><Relationship Id="rId40" Type="http://schemas.openxmlformats.org/officeDocument/2006/relationships/image" Target="../media/image11.wmf"/><Relationship Id="rId5" Type="http://schemas.openxmlformats.org/officeDocument/2006/relationships/tags" Target="../tags/tag205.xml"/><Relationship Id="rId15" Type="http://schemas.openxmlformats.org/officeDocument/2006/relationships/tags" Target="../tags/tag215.xml"/><Relationship Id="rId23" Type="http://schemas.openxmlformats.org/officeDocument/2006/relationships/tags" Target="../tags/tag223.xml"/><Relationship Id="rId28" Type="http://schemas.openxmlformats.org/officeDocument/2006/relationships/tags" Target="../tags/tag228.xml"/><Relationship Id="rId36" Type="http://schemas.openxmlformats.org/officeDocument/2006/relationships/image" Target="../media/image9.wmf"/><Relationship Id="rId10" Type="http://schemas.openxmlformats.org/officeDocument/2006/relationships/tags" Target="../tags/tag210.xml"/><Relationship Id="rId19" Type="http://schemas.openxmlformats.org/officeDocument/2006/relationships/tags" Target="../tags/tag219.xml"/><Relationship Id="rId31" Type="http://schemas.openxmlformats.org/officeDocument/2006/relationships/tags" Target="../tags/tag231.xml"/><Relationship Id="rId4" Type="http://schemas.openxmlformats.org/officeDocument/2006/relationships/tags" Target="../tags/tag204.xml"/><Relationship Id="rId9" Type="http://schemas.openxmlformats.org/officeDocument/2006/relationships/tags" Target="../tags/tag209.xml"/><Relationship Id="rId14" Type="http://schemas.openxmlformats.org/officeDocument/2006/relationships/tags" Target="../tags/tag214.xml"/><Relationship Id="rId22" Type="http://schemas.openxmlformats.org/officeDocument/2006/relationships/tags" Target="../tags/tag222.xml"/><Relationship Id="rId27" Type="http://schemas.openxmlformats.org/officeDocument/2006/relationships/tags" Target="../tags/tag227.xml"/><Relationship Id="rId30" Type="http://schemas.openxmlformats.org/officeDocument/2006/relationships/tags" Target="../tags/tag230.xml"/><Relationship Id="rId35" Type="http://schemas.openxmlformats.org/officeDocument/2006/relationships/oleObject" Target="../embeddings/oleObject1.bin"/><Relationship Id="rId43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239.xml"/><Relationship Id="rId13" Type="http://schemas.openxmlformats.org/officeDocument/2006/relationships/tags" Target="../tags/tag244.xml"/><Relationship Id="rId18" Type="http://schemas.openxmlformats.org/officeDocument/2006/relationships/tags" Target="../tags/tag249.xml"/><Relationship Id="rId26" Type="http://schemas.openxmlformats.org/officeDocument/2006/relationships/image" Target="../media/image16.wmf"/><Relationship Id="rId3" Type="http://schemas.openxmlformats.org/officeDocument/2006/relationships/tags" Target="../tags/tag234.xml"/><Relationship Id="rId21" Type="http://schemas.openxmlformats.org/officeDocument/2006/relationships/oleObject" Target="../embeddings/oleObject5.bin"/><Relationship Id="rId7" Type="http://schemas.openxmlformats.org/officeDocument/2006/relationships/tags" Target="../tags/tag238.xml"/><Relationship Id="rId12" Type="http://schemas.openxmlformats.org/officeDocument/2006/relationships/tags" Target="../tags/tag243.xml"/><Relationship Id="rId17" Type="http://schemas.openxmlformats.org/officeDocument/2006/relationships/tags" Target="../tags/tag248.xml"/><Relationship Id="rId25" Type="http://schemas.openxmlformats.org/officeDocument/2006/relationships/oleObject" Target="../embeddings/oleObject7.bin"/><Relationship Id="rId2" Type="http://schemas.openxmlformats.org/officeDocument/2006/relationships/tags" Target="../tags/tag233.xml"/><Relationship Id="rId16" Type="http://schemas.openxmlformats.org/officeDocument/2006/relationships/tags" Target="../tags/tag247.xml"/><Relationship Id="rId20" Type="http://schemas.openxmlformats.org/officeDocument/2006/relationships/image" Target="../media/image17.png"/><Relationship Id="rId1" Type="http://schemas.openxmlformats.org/officeDocument/2006/relationships/vmlDrawing" Target="../drawings/vmlDrawing2.vml"/><Relationship Id="rId6" Type="http://schemas.openxmlformats.org/officeDocument/2006/relationships/tags" Target="../tags/tag237.xml"/><Relationship Id="rId11" Type="http://schemas.openxmlformats.org/officeDocument/2006/relationships/tags" Target="../tags/tag242.xml"/><Relationship Id="rId24" Type="http://schemas.openxmlformats.org/officeDocument/2006/relationships/image" Target="../media/image15.wmf"/><Relationship Id="rId5" Type="http://schemas.openxmlformats.org/officeDocument/2006/relationships/tags" Target="../tags/tag236.xml"/><Relationship Id="rId15" Type="http://schemas.openxmlformats.org/officeDocument/2006/relationships/tags" Target="../tags/tag246.xml"/><Relationship Id="rId23" Type="http://schemas.openxmlformats.org/officeDocument/2006/relationships/oleObject" Target="../embeddings/oleObject6.bin"/><Relationship Id="rId10" Type="http://schemas.openxmlformats.org/officeDocument/2006/relationships/tags" Target="../tags/tag241.xml"/><Relationship Id="rId19" Type="http://schemas.openxmlformats.org/officeDocument/2006/relationships/slideLayout" Target="../slideLayouts/slideLayout2.xml"/><Relationship Id="rId4" Type="http://schemas.openxmlformats.org/officeDocument/2006/relationships/tags" Target="../tags/tag235.xml"/><Relationship Id="rId9" Type="http://schemas.openxmlformats.org/officeDocument/2006/relationships/tags" Target="../tags/tag240.xml"/><Relationship Id="rId14" Type="http://schemas.openxmlformats.org/officeDocument/2006/relationships/tags" Target="../tags/tag245.xml"/><Relationship Id="rId22" Type="http://schemas.openxmlformats.org/officeDocument/2006/relationships/image" Target="../media/image14.wmf"/><Relationship Id="rId27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256.xml"/><Relationship Id="rId13" Type="http://schemas.openxmlformats.org/officeDocument/2006/relationships/tags" Target="../tags/tag261.xml"/><Relationship Id="rId18" Type="http://schemas.openxmlformats.org/officeDocument/2006/relationships/tags" Target="../tags/tag266.xml"/><Relationship Id="rId26" Type="http://schemas.openxmlformats.org/officeDocument/2006/relationships/oleObject" Target="../embeddings/oleObject11.bin"/><Relationship Id="rId3" Type="http://schemas.openxmlformats.org/officeDocument/2006/relationships/tags" Target="../tags/tag251.xml"/><Relationship Id="rId21" Type="http://schemas.openxmlformats.org/officeDocument/2006/relationships/image" Target="../media/image18.wmf"/><Relationship Id="rId7" Type="http://schemas.openxmlformats.org/officeDocument/2006/relationships/tags" Target="../tags/tag255.xml"/><Relationship Id="rId12" Type="http://schemas.openxmlformats.org/officeDocument/2006/relationships/tags" Target="../tags/tag260.xml"/><Relationship Id="rId17" Type="http://schemas.openxmlformats.org/officeDocument/2006/relationships/tags" Target="../tags/tag265.xml"/><Relationship Id="rId25" Type="http://schemas.openxmlformats.org/officeDocument/2006/relationships/image" Target="../media/image20.wmf"/><Relationship Id="rId2" Type="http://schemas.openxmlformats.org/officeDocument/2006/relationships/tags" Target="../tags/tag250.xml"/><Relationship Id="rId16" Type="http://schemas.openxmlformats.org/officeDocument/2006/relationships/tags" Target="../tags/tag264.xml"/><Relationship Id="rId20" Type="http://schemas.openxmlformats.org/officeDocument/2006/relationships/oleObject" Target="../embeddings/oleObject8.bin"/><Relationship Id="rId1" Type="http://schemas.openxmlformats.org/officeDocument/2006/relationships/vmlDrawing" Target="../drawings/vmlDrawing3.vml"/><Relationship Id="rId6" Type="http://schemas.openxmlformats.org/officeDocument/2006/relationships/tags" Target="../tags/tag254.xml"/><Relationship Id="rId11" Type="http://schemas.openxmlformats.org/officeDocument/2006/relationships/tags" Target="../tags/tag259.xml"/><Relationship Id="rId24" Type="http://schemas.openxmlformats.org/officeDocument/2006/relationships/oleObject" Target="../embeddings/oleObject10.bin"/><Relationship Id="rId5" Type="http://schemas.openxmlformats.org/officeDocument/2006/relationships/tags" Target="../tags/tag253.xml"/><Relationship Id="rId15" Type="http://schemas.openxmlformats.org/officeDocument/2006/relationships/tags" Target="../tags/tag263.xml"/><Relationship Id="rId23" Type="http://schemas.openxmlformats.org/officeDocument/2006/relationships/image" Target="../media/image19.wmf"/><Relationship Id="rId28" Type="http://schemas.openxmlformats.org/officeDocument/2006/relationships/image" Target="../media/image3.png"/><Relationship Id="rId10" Type="http://schemas.openxmlformats.org/officeDocument/2006/relationships/tags" Target="../tags/tag258.xml"/><Relationship Id="rId19" Type="http://schemas.openxmlformats.org/officeDocument/2006/relationships/slideLayout" Target="../slideLayouts/slideLayout4.xml"/><Relationship Id="rId4" Type="http://schemas.openxmlformats.org/officeDocument/2006/relationships/tags" Target="../tags/tag252.xml"/><Relationship Id="rId9" Type="http://schemas.openxmlformats.org/officeDocument/2006/relationships/tags" Target="../tags/tag257.xml"/><Relationship Id="rId14" Type="http://schemas.openxmlformats.org/officeDocument/2006/relationships/tags" Target="../tags/tag262.xml"/><Relationship Id="rId22" Type="http://schemas.openxmlformats.org/officeDocument/2006/relationships/oleObject" Target="../embeddings/oleObject9.bin"/><Relationship Id="rId27" Type="http://schemas.openxmlformats.org/officeDocument/2006/relationships/image" Target="../media/image21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273.xml"/><Relationship Id="rId13" Type="http://schemas.openxmlformats.org/officeDocument/2006/relationships/tags" Target="../tags/tag278.xml"/><Relationship Id="rId18" Type="http://schemas.openxmlformats.org/officeDocument/2006/relationships/image" Target="../media/image22.wmf"/><Relationship Id="rId3" Type="http://schemas.openxmlformats.org/officeDocument/2006/relationships/tags" Target="../tags/tag268.xml"/><Relationship Id="rId7" Type="http://schemas.openxmlformats.org/officeDocument/2006/relationships/tags" Target="../tags/tag272.xml"/><Relationship Id="rId12" Type="http://schemas.openxmlformats.org/officeDocument/2006/relationships/tags" Target="../tags/tag277.xml"/><Relationship Id="rId17" Type="http://schemas.openxmlformats.org/officeDocument/2006/relationships/oleObject" Target="../embeddings/oleObject12.bin"/><Relationship Id="rId2" Type="http://schemas.openxmlformats.org/officeDocument/2006/relationships/tags" Target="../tags/tag267.xml"/><Relationship Id="rId16" Type="http://schemas.openxmlformats.org/officeDocument/2006/relationships/image" Target="../media/image23.png"/><Relationship Id="rId1" Type="http://schemas.openxmlformats.org/officeDocument/2006/relationships/vmlDrawing" Target="../drawings/vmlDrawing4.vml"/><Relationship Id="rId6" Type="http://schemas.openxmlformats.org/officeDocument/2006/relationships/tags" Target="../tags/tag271.xml"/><Relationship Id="rId11" Type="http://schemas.openxmlformats.org/officeDocument/2006/relationships/tags" Target="../tags/tag276.xml"/><Relationship Id="rId5" Type="http://schemas.openxmlformats.org/officeDocument/2006/relationships/tags" Target="../tags/tag270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275.xml"/><Relationship Id="rId19" Type="http://schemas.openxmlformats.org/officeDocument/2006/relationships/image" Target="../media/image3.png"/><Relationship Id="rId4" Type="http://schemas.openxmlformats.org/officeDocument/2006/relationships/tags" Target="../tags/tag269.xml"/><Relationship Id="rId9" Type="http://schemas.openxmlformats.org/officeDocument/2006/relationships/tags" Target="../tags/tag274.xml"/><Relationship Id="rId14" Type="http://schemas.openxmlformats.org/officeDocument/2006/relationships/tags" Target="../tags/tag27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282.xml"/><Relationship Id="rId7" Type="http://schemas.openxmlformats.org/officeDocument/2006/relationships/tags" Target="../tags/tag286.xml"/><Relationship Id="rId2" Type="http://schemas.openxmlformats.org/officeDocument/2006/relationships/tags" Target="../tags/tag281.xml"/><Relationship Id="rId1" Type="http://schemas.openxmlformats.org/officeDocument/2006/relationships/tags" Target="../tags/tag280.xml"/><Relationship Id="rId6" Type="http://schemas.openxmlformats.org/officeDocument/2006/relationships/tags" Target="../tags/tag285.xml"/><Relationship Id="rId5" Type="http://schemas.openxmlformats.org/officeDocument/2006/relationships/tags" Target="../tags/tag284.xml"/><Relationship Id="rId10" Type="http://schemas.openxmlformats.org/officeDocument/2006/relationships/image" Target="../media/image3.png"/><Relationship Id="rId4" Type="http://schemas.openxmlformats.org/officeDocument/2006/relationships/tags" Target="../tags/tag283.xml"/><Relationship Id="rId9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293.xml"/><Relationship Id="rId13" Type="http://schemas.openxmlformats.org/officeDocument/2006/relationships/tags" Target="../tags/tag298.xml"/><Relationship Id="rId18" Type="http://schemas.openxmlformats.org/officeDocument/2006/relationships/tags" Target="../tags/tag303.xml"/><Relationship Id="rId26" Type="http://schemas.openxmlformats.org/officeDocument/2006/relationships/tags" Target="../tags/tag311.xml"/><Relationship Id="rId3" Type="http://schemas.openxmlformats.org/officeDocument/2006/relationships/tags" Target="../tags/tag288.xml"/><Relationship Id="rId21" Type="http://schemas.openxmlformats.org/officeDocument/2006/relationships/tags" Target="../tags/tag306.xml"/><Relationship Id="rId34" Type="http://schemas.openxmlformats.org/officeDocument/2006/relationships/slideLayout" Target="../slideLayouts/slideLayout7.xml"/><Relationship Id="rId7" Type="http://schemas.openxmlformats.org/officeDocument/2006/relationships/tags" Target="../tags/tag292.xml"/><Relationship Id="rId12" Type="http://schemas.openxmlformats.org/officeDocument/2006/relationships/tags" Target="../tags/tag297.xml"/><Relationship Id="rId17" Type="http://schemas.openxmlformats.org/officeDocument/2006/relationships/tags" Target="../tags/tag302.xml"/><Relationship Id="rId25" Type="http://schemas.openxmlformats.org/officeDocument/2006/relationships/tags" Target="../tags/tag310.xml"/><Relationship Id="rId33" Type="http://schemas.openxmlformats.org/officeDocument/2006/relationships/tags" Target="../tags/tag318.xml"/><Relationship Id="rId2" Type="http://schemas.openxmlformats.org/officeDocument/2006/relationships/tags" Target="../tags/tag287.xml"/><Relationship Id="rId16" Type="http://schemas.openxmlformats.org/officeDocument/2006/relationships/tags" Target="../tags/tag301.xml"/><Relationship Id="rId20" Type="http://schemas.openxmlformats.org/officeDocument/2006/relationships/tags" Target="../tags/tag305.xml"/><Relationship Id="rId29" Type="http://schemas.openxmlformats.org/officeDocument/2006/relationships/tags" Target="../tags/tag314.xml"/><Relationship Id="rId1" Type="http://schemas.openxmlformats.org/officeDocument/2006/relationships/vmlDrawing" Target="../drawings/vmlDrawing5.vml"/><Relationship Id="rId6" Type="http://schemas.openxmlformats.org/officeDocument/2006/relationships/tags" Target="../tags/tag291.xml"/><Relationship Id="rId11" Type="http://schemas.openxmlformats.org/officeDocument/2006/relationships/tags" Target="../tags/tag296.xml"/><Relationship Id="rId24" Type="http://schemas.openxmlformats.org/officeDocument/2006/relationships/tags" Target="../tags/tag309.xml"/><Relationship Id="rId32" Type="http://schemas.openxmlformats.org/officeDocument/2006/relationships/tags" Target="../tags/tag317.xml"/><Relationship Id="rId37" Type="http://schemas.openxmlformats.org/officeDocument/2006/relationships/image" Target="../media/image3.png"/><Relationship Id="rId5" Type="http://schemas.openxmlformats.org/officeDocument/2006/relationships/tags" Target="../tags/tag290.xml"/><Relationship Id="rId15" Type="http://schemas.openxmlformats.org/officeDocument/2006/relationships/tags" Target="../tags/tag300.xml"/><Relationship Id="rId23" Type="http://schemas.openxmlformats.org/officeDocument/2006/relationships/tags" Target="../tags/tag308.xml"/><Relationship Id="rId28" Type="http://schemas.openxmlformats.org/officeDocument/2006/relationships/tags" Target="../tags/tag313.xml"/><Relationship Id="rId36" Type="http://schemas.openxmlformats.org/officeDocument/2006/relationships/image" Target="../media/image25.wmf"/><Relationship Id="rId10" Type="http://schemas.openxmlformats.org/officeDocument/2006/relationships/tags" Target="../tags/tag295.xml"/><Relationship Id="rId19" Type="http://schemas.openxmlformats.org/officeDocument/2006/relationships/tags" Target="../tags/tag304.xml"/><Relationship Id="rId31" Type="http://schemas.openxmlformats.org/officeDocument/2006/relationships/tags" Target="../tags/tag316.xml"/><Relationship Id="rId4" Type="http://schemas.openxmlformats.org/officeDocument/2006/relationships/tags" Target="../tags/tag289.xml"/><Relationship Id="rId9" Type="http://schemas.openxmlformats.org/officeDocument/2006/relationships/tags" Target="../tags/tag294.xml"/><Relationship Id="rId14" Type="http://schemas.openxmlformats.org/officeDocument/2006/relationships/tags" Target="../tags/tag299.xml"/><Relationship Id="rId22" Type="http://schemas.openxmlformats.org/officeDocument/2006/relationships/tags" Target="../tags/tag307.xml"/><Relationship Id="rId27" Type="http://schemas.openxmlformats.org/officeDocument/2006/relationships/tags" Target="../tags/tag312.xml"/><Relationship Id="rId30" Type="http://schemas.openxmlformats.org/officeDocument/2006/relationships/tags" Target="../tags/tag315.xml"/><Relationship Id="rId35" Type="http://schemas.openxmlformats.org/officeDocument/2006/relationships/oleObject" Target="../embeddings/oleObject13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326.xml"/><Relationship Id="rId13" Type="http://schemas.openxmlformats.org/officeDocument/2006/relationships/tags" Target="../tags/tag331.xml"/><Relationship Id="rId18" Type="http://schemas.openxmlformats.org/officeDocument/2006/relationships/tags" Target="../tags/tag336.xml"/><Relationship Id="rId26" Type="http://schemas.openxmlformats.org/officeDocument/2006/relationships/tags" Target="../tags/tag344.xml"/><Relationship Id="rId3" Type="http://schemas.openxmlformats.org/officeDocument/2006/relationships/tags" Target="../tags/tag321.xml"/><Relationship Id="rId21" Type="http://schemas.openxmlformats.org/officeDocument/2006/relationships/tags" Target="../tags/tag339.xml"/><Relationship Id="rId34" Type="http://schemas.openxmlformats.org/officeDocument/2006/relationships/image" Target="../media/image3.png"/><Relationship Id="rId7" Type="http://schemas.openxmlformats.org/officeDocument/2006/relationships/tags" Target="../tags/tag325.xml"/><Relationship Id="rId12" Type="http://schemas.openxmlformats.org/officeDocument/2006/relationships/tags" Target="../tags/tag330.xml"/><Relationship Id="rId17" Type="http://schemas.openxmlformats.org/officeDocument/2006/relationships/tags" Target="../tags/tag335.xml"/><Relationship Id="rId25" Type="http://schemas.openxmlformats.org/officeDocument/2006/relationships/tags" Target="../tags/tag343.xml"/><Relationship Id="rId33" Type="http://schemas.openxmlformats.org/officeDocument/2006/relationships/hyperlink" Target="http://weibo.com/wlhb" TargetMode="External"/><Relationship Id="rId2" Type="http://schemas.openxmlformats.org/officeDocument/2006/relationships/tags" Target="../tags/tag320.xml"/><Relationship Id="rId16" Type="http://schemas.openxmlformats.org/officeDocument/2006/relationships/tags" Target="../tags/tag334.xml"/><Relationship Id="rId20" Type="http://schemas.openxmlformats.org/officeDocument/2006/relationships/tags" Target="../tags/tag338.xml"/><Relationship Id="rId29" Type="http://schemas.openxmlformats.org/officeDocument/2006/relationships/tags" Target="../tags/tag347.xml"/><Relationship Id="rId1" Type="http://schemas.openxmlformats.org/officeDocument/2006/relationships/tags" Target="../tags/tag319.xml"/><Relationship Id="rId6" Type="http://schemas.openxmlformats.org/officeDocument/2006/relationships/tags" Target="../tags/tag324.xml"/><Relationship Id="rId11" Type="http://schemas.openxmlformats.org/officeDocument/2006/relationships/tags" Target="../tags/tag329.xml"/><Relationship Id="rId24" Type="http://schemas.openxmlformats.org/officeDocument/2006/relationships/tags" Target="../tags/tag342.xml"/><Relationship Id="rId32" Type="http://schemas.openxmlformats.org/officeDocument/2006/relationships/slideLayout" Target="../slideLayouts/slideLayout7.xml"/><Relationship Id="rId5" Type="http://schemas.openxmlformats.org/officeDocument/2006/relationships/tags" Target="../tags/tag323.xml"/><Relationship Id="rId15" Type="http://schemas.openxmlformats.org/officeDocument/2006/relationships/tags" Target="../tags/tag333.xml"/><Relationship Id="rId23" Type="http://schemas.openxmlformats.org/officeDocument/2006/relationships/tags" Target="../tags/tag341.xml"/><Relationship Id="rId28" Type="http://schemas.openxmlformats.org/officeDocument/2006/relationships/tags" Target="../tags/tag346.xml"/><Relationship Id="rId10" Type="http://schemas.openxmlformats.org/officeDocument/2006/relationships/tags" Target="../tags/tag328.xml"/><Relationship Id="rId19" Type="http://schemas.openxmlformats.org/officeDocument/2006/relationships/tags" Target="../tags/tag337.xml"/><Relationship Id="rId31" Type="http://schemas.openxmlformats.org/officeDocument/2006/relationships/tags" Target="../tags/tag349.xml"/><Relationship Id="rId4" Type="http://schemas.openxmlformats.org/officeDocument/2006/relationships/tags" Target="../tags/tag322.xml"/><Relationship Id="rId9" Type="http://schemas.openxmlformats.org/officeDocument/2006/relationships/tags" Target="../tags/tag327.xml"/><Relationship Id="rId14" Type="http://schemas.openxmlformats.org/officeDocument/2006/relationships/tags" Target="../tags/tag332.xml"/><Relationship Id="rId22" Type="http://schemas.openxmlformats.org/officeDocument/2006/relationships/tags" Target="../tags/tag340.xml"/><Relationship Id="rId27" Type="http://schemas.openxmlformats.org/officeDocument/2006/relationships/tags" Target="../tags/tag345.xml"/><Relationship Id="rId30" Type="http://schemas.openxmlformats.org/officeDocument/2006/relationships/tags" Target="../tags/tag34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352.xml"/><Relationship Id="rId2" Type="http://schemas.openxmlformats.org/officeDocument/2006/relationships/tags" Target="../tags/tag351.xml"/><Relationship Id="rId1" Type="http://schemas.openxmlformats.org/officeDocument/2006/relationships/tags" Target="../tags/tag350.xml"/><Relationship Id="rId6" Type="http://schemas.openxmlformats.org/officeDocument/2006/relationships/image" Target="../media/image3.png"/><Relationship Id="rId5" Type="http://schemas.openxmlformats.org/officeDocument/2006/relationships/hyperlink" Target="http://www.chuanke.com/s1845096.html" TargetMode="External"/><Relationship Id="rId4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359.xml"/><Relationship Id="rId13" Type="http://schemas.openxmlformats.org/officeDocument/2006/relationships/tags" Target="../tags/tag364.xml"/><Relationship Id="rId18" Type="http://schemas.openxmlformats.org/officeDocument/2006/relationships/tags" Target="../tags/tag369.xml"/><Relationship Id="rId26" Type="http://schemas.openxmlformats.org/officeDocument/2006/relationships/tags" Target="../tags/tag377.xml"/><Relationship Id="rId39" Type="http://schemas.openxmlformats.org/officeDocument/2006/relationships/image" Target="../media/image3.png"/><Relationship Id="rId3" Type="http://schemas.openxmlformats.org/officeDocument/2006/relationships/tags" Target="../tags/tag354.xml"/><Relationship Id="rId21" Type="http://schemas.openxmlformats.org/officeDocument/2006/relationships/tags" Target="../tags/tag372.xml"/><Relationship Id="rId34" Type="http://schemas.openxmlformats.org/officeDocument/2006/relationships/tags" Target="../tags/tag385.xml"/><Relationship Id="rId42" Type="http://schemas.openxmlformats.org/officeDocument/2006/relationships/oleObject" Target="../embeddings/oleObject15.bin"/><Relationship Id="rId7" Type="http://schemas.openxmlformats.org/officeDocument/2006/relationships/tags" Target="../tags/tag358.xml"/><Relationship Id="rId12" Type="http://schemas.openxmlformats.org/officeDocument/2006/relationships/tags" Target="../tags/tag363.xml"/><Relationship Id="rId17" Type="http://schemas.openxmlformats.org/officeDocument/2006/relationships/tags" Target="../tags/tag368.xml"/><Relationship Id="rId25" Type="http://schemas.openxmlformats.org/officeDocument/2006/relationships/tags" Target="../tags/tag376.xml"/><Relationship Id="rId33" Type="http://schemas.openxmlformats.org/officeDocument/2006/relationships/tags" Target="../tags/tag384.xml"/><Relationship Id="rId38" Type="http://schemas.openxmlformats.org/officeDocument/2006/relationships/slideLayout" Target="../slideLayouts/slideLayout7.xml"/><Relationship Id="rId2" Type="http://schemas.openxmlformats.org/officeDocument/2006/relationships/tags" Target="../tags/tag353.xml"/><Relationship Id="rId16" Type="http://schemas.openxmlformats.org/officeDocument/2006/relationships/tags" Target="../tags/tag367.xml"/><Relationship Id="rId20" Type="http://schemas.openxmlformats.org/officeDocument/2006/relationships/tags" Target="../tags/tag371.xml"/><Relationship Id="rId29" Type="http://schemas.openxmlformats.org/officeDocument/2006/relationships/tags" Target="../tags/tag380.xml"/><Relationship Id="rId41" Type="http://schemas.openxmlformats.org/officeDocument/2006/relationships/image" Target="../media/image26.wmf"/><Relationship Id="rId1" Type="http://schemas.openxmlformats.org/officeDocument/2006/relationships/vmlDrawing" Target="../drawings/vmlDrawing6.vml"/><Relationship Id="rId6" Type="http://schemas.openxmlformats.org/officeDocument/2006/relationships/tags" Target="../tags/tag357.xml"/><Relationship Id="rId11" Type="http://schemas.openxmlformats.org/officeDocument/2006/relationships/tags" Target="../tags/tag362.xml"/><Relationship Id="rId24" Type="http://schemas.openxmlformats.org/officeDocument/2006/relationships/tags" Target="../tags/tag375.xml"/><Relationship Id="rId32" Type="http://schemas.openxmlformats.org/officeDocument/2006/relationships/tags" Target="../tags/tag383.xml"/><Relationship Id="rId37" Type="http://schemas.openxmlformats.org/officeDocument/2006/relationships/tags" Target="../tags/tag388.xml"/><Relationship Id="rId40" Type="http://schemas.openxmlformats.org/officeDocument/2006/relationships/oleObject" Target="../embeddings/oleObject14.bin"/><Relationship Id="rId5" Type="http://schemas.openxmlformats.org/officeDocument/2006/relationships/tags" Target="../tags/tag356.xml"/><Relationship Id="rId15" Type="http://schemas.openxmlformats.org/officeDocument/2006/relationships/tags" Target="../tags/tag366.xml"/><Relationship Id="rId23" Type="http://schemas.openxmlformats.org/officeDocument/2006/relationships/tags" Target="../tags/tag374.xml"/><Relationship Id="rId28" Type="http://schemas.openxmlformats.org/officeDocument/2006/relationships/tags" Target="../tags/tag379.xml"/><Relationship Id="rId36" Type="http://schemas.openxmlformats.org/officeDocument/2006/relationships/tags" Target="../tags/tag387.xml"/><Relationship Id="rId10" Type="http://schemas.openxmlformats.org/officeDocument/2006/relationships/tags" Target="../tags/tag361.xml"/><Relationship Id="rId19" Type="http://schemas.openxmlformats.org/officeDocument/2006/relationships/tags" Target="../tags/tag370.xml"/><Relationship Id="rId31" Type="http://schemas.openxmlformats.org/officeDocument/2006/relationships/tags" Target="../tags/tag382.xml"/><Relationship Id="rId4" Type="http://schemas.openxmlformats.org/officeDocument/2006/relationships/tags" Target="../tags/tag355.xml"/><Relationship Id="rId9" Type="http://schemas.openxmlformats.org/officeDocument/2006/relationships/tags" Target="../tags/tag360.xml"/><Relationship Id="rId14" Type="http://schemas.openxmlformats.org/officeDocument/2006/relationships/tags" Target="../tags/tag365.xml"/><Relationship Id="rId22" Type="http://schemas.openxmlformats.org/officeDocument/2006/relationships/tags" Target="../tags/tag373.xml"/><Relationship Id="rId27" Type="http://schemas.openxmlformats.org/officeDocument/2006/relationships/tags" Target="../tags/tag378.xml"/><Relationship Id="rId30" Type="http://schemas.openxmlformats.org/officeDocument/2006/relationships/tags" Target="../tags/tag381.xml"/><Relationship Id="rId35" Type="http://schemas.openxmlformats.org/officeDocument/2006/relationships/tags" Target="../tags/tag386.xml"/><Relationship Id="rId43" Type="http://schemas.openxmlformats.org/officeDocument/2006/relationships/image" Target="../media/image27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396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391.xml"/><Relationship Id="rId7" Type="http://schemas.openxmlformats.org/officeDocument/2006/relationships/tags" Target="../tags/tag395.xml"/><Relationship Id="rId12" Type="http://schemas.openxmlformats.org/officeDocument/2006/relationships/tags" Target="../tags/tag400.xml"/><Relationship Id="rId2" Type="http://schemas.openxmlformats.org/officeDocument/2006/relationships/tags" Target="../tags/tag390.xml"/><Relationship Id="rId1" Type="http://schemas.openxmlformats.org/officeDocument/2006/relationships/tags" Target="../tags/tag389.xml"/><Relationship Id="rId6" Type="http://schemas.openxmlformats.org/officeDocument/2006/relationships/tags" Target="../tags/tag394.xml"/><Relationship Id="rId11" Type="http://schemas.openxmlformats.org/officeDocument/2006/relationships/tags" Target="../tags/tag399.xml"/><Relationship Id="rId5" Type="http://schemas.openxmlformats.org/officeDocument/2006/relationships/tags" Target="../tags/tag393.xml"/><Relationship Id="rId15" Type="http://schemas.openxmlformats.org/officeDocument/2006/relationships/image" Target="../media/image28.png"/><Relationship Id="rId10" Type="http://schemas.openxmlformats.org/officeDocument/2006/relationships/tags" Target="../tags/tag398.xml"/><Relationship Id="rId4" Type="http://schemas.openxmlformats.org/officeDocument/2006/relationships/tags" Target="../tags/tag392.xml"/><Relationship Id="rId9" Type="http://schemas.openxmlformats.org/officeDocument/2006/relationships/tags" Target="../tags/tag397.xml"/><Relationship Id="rId1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tags" Target="../tags/tag18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tags" Target="../tags/tag17.xml"/><Relationship Id="rId5" Type="http://schemas.openxmlformats.org/officeDocument/2006/relationships/tags" Target="../tags/tag11.xml"/><Relationship Id="rId10" Type="http://schemas.openxmlformats.org/officeDocument/2006/relationships/tags" Target="../tags/tag16.xml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408.xml"/><Relationship Id="rId3" Type="http://schemas.openxmlformats.org/officeDocument/2006/relationships/tags" Target="../tags/tag403.xml"/><Relationship Id="rId7" Type="http://schemas.openxmlformats.org/officeDocument/2006/relationships/tags" Target="../tags/tag407.xml"/><Relationship Id="rId2" Type="http://schemas.openxmlformats.org/officeDocument/2006/relationships/tags" Target="../tags/tag402.xml"/><Relationship Id="rId1" Type="http://schemas.openxmlformats.org/officeDocument/2006/relationships/tags" Target="../tags/tag401.xml"/><Relationship Id="rId6" Type="http://schemas.openxmlformats.org/officeDocument/2006/relationships/tags" Target="../tags/tag406.xml"/><Relationship Id="rId11" Type="http://schemas.openxmlformats.org/officeDocument/2006/relationships/image" Target="../media/image3.png"/><Relationship Id="rId5" Type="http://schemas.openxmlformats.org/officeDocument/2006/relationships/tags" Target="../tags/tag405.xml"/><Relationship Id="rId10" Type="http://schemas.openxmlformats.org/officeDocument/2006/relationships/image" Target="../media/image29.png"/><Relationship Id="rId4" Type="http://schemas.openxmlformats.org/officeDocument/2006/relationships/tags" Target="../tags/tag404.xml"/><Relationship Id="rId9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411.xml"/><Relationship Id="rId7" Type="http://schemas.openxmlformats.org/officeDocument/2006/relationships/tags" Target="../tags/tag415.xml"/><Relationship Id="rId2" Type="http://schemas.openxmlformats.org/officeDocument/2006/relationships/tags" Target="../tags/tag410.xml"/><Relationship Id="rId1" Type="http://schemas.openxmlformats.org/officeDocument/2006/relationships/tags" Target="../tags/tag409.xml"/><Relationship Id="rId6" Type="http://schemas.openxmlformats.org/officeDocument/2006/relationships/tags" Target="../tags/tag414.xml"/><Relationship Id="rId5" Type="http://schemas.openxmlformats.org/officeDocument/2006/relationships/tags" Target="../tags/tag413.xml"/><Relationship Id="rId10" Type="http://schemas.openxmlformats.org/officeDocument/2006/relationships/image" Target="../media/image30.png"/><Relationship Id="rId4" Type="http://schemas.openxmlformats.org/officeDocument/2006/relationships/tags" Target="../tags/tag412.xml"/><Relationship Id="rId9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423.xml"/><Relationship Id="rId13" Type="http://schemas.openxmlformats.org/officeDocument/2006/relationships/image" Target="../media/image3.png"/><Relationship Id="rId3" Type="http://schemas.openxmlformats.org/officeDocument/2006/relationships/tags" Target="../tags/tag418.xml"/><Relationship Id="rId7" Type="http://schemas.openxmlformats.org/officeDocument/2006/relationships/tags" Target="../tags/tag422.xml"/><Relationship Id="rId12" Type="http://schemas.openxmlformats.org/officeDocument/2006/relationships/image" Target="../media/image32.png"/><Relationship Id="rId2" Type="http://schemas.openxmlformats.org/officeDocument/2006/relationships/tags" Target="../tags/tag417.xml"/><Relationship Id="rId1" Type="http://schemas.openxmlformats.org/officeDocument/2006/relationships/tags" Target="../tags/tag416.xml"/><Relationship Id="rId6" Type="http://schemas.openxmlformats.org/officeDocument/2006/relationships/tags" Target="../tags/tag421.xml"/><Relationship Id="rId11" Type="http://schemas.openxmlformats.org/officeDocument/2006/relationships/image" Target="../media/image31.png"/><Relationship Id="rId5" Type="http://schemas.openxmlformats.org/officeDocument/2006/relationships/tags" Target="../tags/tag420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419.xml"/><Relationship Id="rId9" Type="http://schemas.openxmlformats.org/officeDocument/2006/relationships/tags" Target="../tags/tag42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432.xml"/><Relationship Id="rId3" Type="http://schemas.openxmlformats.org/officeDocument/2006/relationships/tags" Target="../tags/tag427.xml"/><Relationship Id="rId7" Type="http://schemas.openxmlformats.org/officeDocument/2006/relationships/tags" Target="../tags/tag431.xml"/><Relationship Id="rId12" Type="http://schemas.openxmlformats.org/officeDocument/2006/relationships/image" Target="../media/image33.png"/><Relationship Id="rId2" Type="http://schemas.openxmlformats.org/officeDocument/2006/relationships/tags" Target="../tags/tag426.xml"/><Relationship Id="rId1" Type="http://schemas.openxmlformats.org/officeDocument/2006/relationships/tags" Target="../tags/tag425.xml"/><Relationship Id="rId6" Type="http://schemas.openxmlformats.org/officeDocument/2006/relationships/tags" Target="../tags/tag430.xml"/><Relationship Id="rId11" Type="http://schemas.openxmlformats.org/officeDocument/2006/relationships/image" Target="../media/image3.png"/><Relationship Id="rId5" Type="http://schemas.openxmlformats.org/officeDocument/2006/relationships/tags" Target="../tags/tag429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428.xml"/><Relationship Id="rId9" Type="http://schemas.openxmlformats.org/officeDocument/2006/relationships/tags" Target="../tags/tag43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tags" Target="../tags/tag436.xml"/><Relationship Id="rId7" Type="http://schemas.openxmlformats.org/officeDocument/2006/relationships/image" Target="../media/image3.png"/><Relationship Id="rId2" Type="http://schemas.openxmlformats.org/officeDocument/2006/relationships/tags" Target="../tags/tag435.xml"/><Relationship Id="rId1" Type="http://schemas.openxmlformats.org/officeDocument/2006/relationships/tags" Target="../tags/tag43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438.xml"/><Relationship Id="rId4" Type="http://schemas.openxmlformats.org/officeDocument/2006/relationships/tags" Target="../tags/tag43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40.xml"/><Relationship Id="rId1" Type="http://schemas.openxmlformats.org/officeDocument/2006/relationships/tags" Target="../tags/tag439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448.xml"/><Relationship Id="rId13" Type="http://schemas.openxmlformats.org/officeDocument/2006/relationships/tags" Target="../tags/tag453.xml"/><Relationship Id="rId18" Type="http://schemas.openxmlformats.org/officeDocument/2006/relationships/tags" Target="../tags/tag458.xml"/><Relationship Id="rId26" Type="http://schemas.openxmlformats.org/officeDocument/2006/relationships/image" Target="../media/image38.png"/><Relationship Id="rId3" Type="http://schemas.openxmlformats.org/officeDocument/2006/relationships/tags" Target="../tags/tag443.xml"/><Relationship Id="rId21" Type="http://schemas.openxmlformats.org/officeDocument/2006/relationships/slideLayout" Target="../slideLayouts/slideLayout7.xml"/><Relationship Id="rId34" Type="http://schemas.openxmlformats.org/officeDocument/2006/relationships/image" Target="../media/image41.png"/><Relationship Id="rId7" Type="http://schemas.openxmlformats.org/officeDocument/2006/relationships/tags" Target="../tags/tag447.xml"/><Relationship Id="rId12" Type="http://schemas.openxmlformats.org/officeDocument/2006/relationships/tags" Target="../tags/tag452.xml"/><Relationship Id="rId17" Type="http://schemas.openxmlformats.org/officeDocument/2006/relationships/tags" Target="../tags/tag457.xml"/><Relationship Id="rId25" Type="http://schemas.openxmlformats.org/officeDocument/2006/relationships/image" Target="../media/image37.png"/><Relationship Id="rId33" Type="http://schemas.openxmlformats.org/officeDocument/2006/relationships/image" Target="../media/image40.png"/><Relationship Id="rId2" Type="http://schemas.openxmlformats.org/officeDocument/2006/relationships/tags" Target="../tags/tag442.xml"/><Relationship Id="rId16" Type="http://schemas.openxmlformats.org/officeDocument/2006/relationships/tags" Target="../tags/tag456.xml"/><Relationship Id="rId20" Type="http://schemas.openxmlformats.org/officeDocument/2006/relationships/tags" Target="../tags/tag460.xml"/><Relationship Id="rId29" Type="http://schemas.openxmlformats.org/officeDocument/2006/relationships/slide" Target="slide5.xml"/><Relationship Id="rId1" Type="http://schemas.openxmlformats.org/officeDocument/2006/relationships/tags" Target="../tags/tag441.xml"/><Relationship Id="rId6" Type="http://schemas.openxmlformats.org/officeDocument/2006/relationships/tags" Target="../tags/tag446.xml"/><Relationship Id="rId11" Type="http://schemas.openxmlformats.org/officeDocument/2006/relationships/tags" Target="../tags/tag451.xml"/><Relationship Id="rId24" Type="http://schemas.openxmlformats.org/officeDocument/2006/relationships/image" Target="../media/image7.png"/><Relationship Id="rId32" Type="http://schemas.openxmlformats.org/officeDocument/2006/relationships/image" Target="../media/image3.png"/><Relationship Id="rId5" Type="http://schemas.openxmlformats.org/officeDocument/2006/relationships/tags" Target="../tags/tag445.xml"/><Relationship Id="rId15" Type="http://schemas.openxmlformats.org/officeDocument/2006/relationships/tags" Target="../tags/tag455.xml"/><Relationship Id="rId23" Type="http://schemas.openxmlformats.org/officeDocument/2006/relationships/image" Target="../media/image36.png"/><Relationship Id="rId28" Type="http://schemas.openxmlformats.org/officeDocument/2006/relationships/slide" Target="slide7.xml"/><Relationship Id="rId10" Type="http://schemas.openxmlformats.org/officeDocument/2006/relationships/tags" Target="../tags/tag450.xml"/><Relationship Id="rId19" Type="http://schemas.openxmlformats.org/officeDocument/2006/relationships/tags" Target="../tags/tag459.xml"/><Relationship Id="rId31" Type="http://schemas.openxmlformats.org/officeDocument/2006/relationships/image" Target="../media/image6.png"/><Relationship Id="rId4" Type="http://schemas.openxmlformats.org/officeDocument/2006/relationships/tags" Target="../tags/tag444.xml"/><Relationship Id="rId9" Type="http://schemas.openxmlformats.org/officeDocument/2006/relationships/tags" Target="../tags/tag449.xml"/><Relationship Id="rId14" Type="http://schemas.openxmlformats.org/officeDocument/2006/relationships/tags" Target="../tags/tag454.xml"/><Relationship Id="rId22" Type="http://schemas.openxmlformats.org/officeDocument/2006/relationships/image" Target="../media/image35.png"/><Relationship Id="rId27" Type="http://schemas.openxmlformats.org/officeDocument/2006/relationships/image" Target="../media/image39.png"/><Relationship Id="rId30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tags" Target="../tags/tag31.xml"/><Relationship Id="rId18" Type="http://schemas.openxmlformats.org/officeDocument/2006/relationships/tags" Target="../tags/tag36.xml"/><Relationship Id="rId26" Type="http://schemas.openxmlformats.org/officeDocument/2006/relationships/tags" Target="../tags/tag44.xml"/><Relationship Id="rId39" Type="http://schemas.openxmlformats.org/officeDocument/2006/relationships/tags" Target="../tags/tag57.xml"/><Relationship Id="rId21" Type="http://schemas.openxmlformats.org/officeDocument/2006/relationships/tags" Target="../tags/tag39.xml"/><Relationship Id="rId34" Type="http://schemas.openxmlformats.org/officeDocument/2006/relationships/tags" Target="../tags/tag52.xml"/><Relationship Id="rId42" Type="http://schemas.openxmlformats.org/officeDocument/2006/relationships/tags" Target="../tags/tag60.xml"/><Relationship Id="rId47" Type="http://schemas.openxmlformats.org/officeDocument/2006/relationships/tags" Target="../tags/tag65.xml"/><Relationship Id="rId50" Type="http://schemas.openxmlformats.org/officeDocument/2006/relationships/tags" Target="../tags/tag68.xml"/><Relationship Id="rId55" Type="http://schemas.openxmlformats.org/officeDocument/2006/relationships/tags" Target="../tags/tag73.xml"/><Relationship Id="rId63" Type="http://schemas.openxmlformats.org/officeDocument/2006/relationships/tags" Target="../tags/tag81.xml"/><Relationship Id="rId68" Type="http://schemas.openxmlformats.org/officeDocument/2006/relationships/tags" Target="../tags/tag86.xml"/><Relationship Id="rId76" Type="http://schemas.openxmlformats.org/officeDocument/2006/relationships/tags" Target="../tags/tag94.xml"/><Relationship Id="rId84" Type="http://schemas.openxmlformats.org/officeDocument/2006/relationships/image" Target="../media/image4.png"/><Relationship Id="rId7" Type="http://schemas.openxmlformats.org/officeDocument/2006/relationships/tags" Target="../tags/tag25.xml"/><Relationship Id="rId71" Type="http://schemas.openxmlformats.org/officeDocument/2006/relationships/tags" Target="../tags/tag89.xml"/><Relationship Id="rId2" Type="http://schemas.openxmlformats.org/officeDocument/2006/relationships/tags" Target="../tags/tag20.xml"/><Relationship Id="rId16" Type="http://schemas.openxmlformats.org/officeDocument/2006/relationships/tags" Target="../tags/tag34.xml"/><Relationship Id="rId29" Type="http://schemas.openxmlformats.org/officeDocument/2006/relationships/tags" Target="../tags/tag47.xml"/><Relationship Id="rId11" Type="http://schemas.openxmlformats.org/officeDocument/2006/relationships/tags" Target="../tags/tag29.xml"/><Relationship Id="rId24" Type="http://schemas.openxmlformats.org/officeDocument/2006/relationships/tags" Target="../tags/tag42.xml"/><Relationship Id="rId32" Type="http://schemas.openxmlformats.org/officeDocument/2006/relationships/tags" Target="../tags/tag50.xml"/><Relationship Id="rId37" Type="http://schemas.openxmlformats.org/officeDocument/2006/relationships/tags" Target="../tags/tag55.xml"/><Relationship Id="rId40" Type="http://schemas.openxmlformats.org/officeDocument/2006/relationships/tags" Target="../tags/tag58.xml"/><Relationship Id="rId45" Type="http://schemas.openxmlformats.org/officeDocument/2006/relationships/tags" Target="../tags/tag63.xml"/><Relationship Id="rId53" Type="http://schemas.openxmlformats.org/officeDocument/2006/relationships/tags" Target="../tags/tag71.xml"/><Relationship Id="rId58" Type="http://schemas.openxmlformats.org/officeDocument/2006/relationships/tags" Target="../tags/tag76.xml"/><Relationship Id="rId66" Type="http://schemas.openxmlformats.org/officeDocument/2006/relationships/tags" Target="../tags/tag84.xml"/><Relationship Id="rId74" Type="http://schemas.openxmlformats.org/officeDocument/2006/relationships/tags" Target="../tags/tag92.xml"/><Relationship Id="rId79" Type="http://schemas.openxmlformats.org/officeDocument/2006/relationships/tags" Target="../tags/tag97.xml"/><Relationship Id="rId5" Type="http://schemas.openxmlformats.org/officeDocument/2006/relationships/tags" Target="../tags/tag23.xml"/><Relationship Id="rId61" Type="http://schemas.openxmlformats.org/officeDocument/2006/relationships/tags" Target="../tags/tag79.xml"/><Relationship Id="rId82" Type="http://schemas.openxmlformats.org/officeDocument/2006/relationships/tags" Target="../tags/tag100.xml"/><Relationship Id="rId19" Type="http://schemas.openxmlformats.org/officeDocument/2006/relationships/tags" Target="../tags/tag37.xml"/><Relationship Id="rId4" Type="http://schemas.openxmlformats.org/officeDocument/2006/relationships/tags" Target="../tags/tag22.xml"/><Relationship Id="rId9" Type="http://schemas.openxmlformats.org/officeDocument/2006/relationships/tags" Target="../tags/tag27.xml"/><Relationship Id="rId14" Type="http://schemas.openxmlformats.org/officeDocument/2006/relationships/tags" Target="../tags/tag32.xml"/><Relationship Id="rId22" Type="http://schemas.openxmlformats.org/officeDocument/2006/relationships/tags" Target="../tags/tag40.xml"/><Relationship Id="rId27" Type="http://schemas.openxmlformats.org/officeDocument/2006/relationships/tags" Target="../tags/tag45.xml"/><Relationship Id="rId30" Type="http://schemas.openxmlformats.org/officeDocument/2006/relationships/tags" Target="../tags/tag48.xml"/><Relationship Id="rId35" Type="http://schemas.openxmlformats.org/officeDocument/2006/relationships/tags" Target="../tags/tag53.xml"/><Relationship Id="rId43" Type="http://schemas.openxmlformats.org/officeDocument/2006/relationships/tags" Target="../tags/tag61.xml"/><Relationship Id="rId48" Type="http://schemas.openxmlformats.org/officeDocument/2006/relationships/tags" Target="../tags/tag66.xml"/><Relationship Id="rId56" Type="http://schemas.openxmlformats.org/officeDocument/2006/relationships/tags" Target="../tags/tag74.xml"/><Relationship Id="rId64" Type="http://schemas.openxmlformats.org/officeDocument/2006/relationships/tags" Target="../tags/tag82.xml"/><Relationship Id="rId69" Type="http://schemas.openxmlformats.org/officeDocument/2006/relationships/tags" Target="../tags/tag87.xml"/><Relationship Id="rId77" Type="http://schemas.openxmlformats.org/officeDocument/2006/relationships/tags" Target="../tags/tag95.xml"/><Relationship Id="rId8" Type="http://schemas.openxmlformats.org/officeDocument/2006/relationships/tags" Target="../tags/tag26.xml"/><Relationship Id="rId51" Type="http://schemas.openxmlformats.org/officeDocument/2006/relationships/tags" Target="../tags/tag69.xml"/><Relationship Id="rId72" Type="http://schemas.openxmlformats.org/officeDocument/2006/relationships/tags" Target="../tags/tag90.xml"/><Relationship Id="rId80" Type="http://schemas.openxmlformats.org/officeDocument/2006/relationships/tags" Target="../tags/tag98.xml"/><Relationship Id="rId85" Type="http://schemas.openxmlformats.org/officeDocument/2006/relationships/image" Target="../media/image3.png"/><Relationship Id="rId3" Type="http://schemas.openxmlformats.org/officeDocument/2006/relationships/tags" Target="../tags/tag21.xml"/><Relationship Id="rId12" Type="http://schemas.openxmlformats.org/officeDocument/2006/relationships/tags" Target="../tags/tag30.xml"/><Relationship Id="rId17" Type="http://schemas.openxmlformats.org/officeDocument/2006/relationships/tags" Target="../tags/tag35.xml"/><Relationship Id="rId25" Type="http://schemas.openxmlformats.org/officeDocument/2006/relationships/tags" Target="../tags/tag43.xml"/><Relationship Id="rId33" Type="http://schemas.openxmlformats.org/officeDocument/2006/relationships/tags" Target="../tags/tag51.xml"/><Relationship Id="rId38" Type="http://schemas.openxmlformats.org/officeDocument/2006/relationships/tags" Target="../tags/tag56.xml"/><Relationship Id="rId46" Type="http://schemas.openxmlformats.org/officeDocument/2006/relationships/tags" Target="../tags/tag64.xml"/><Relationship Id="rId59" Type="http://schemas.openxmlformats.org/officeDocument/2006/relationships/tags" Target="../tags/tag77.xml"/><Relationship Id="rId67" Type="http://schemas.openxmlformats.org/officeDocument/2006/relationships/tags" Target="../tags/tag85.xml"/><Relationship Id="rId20" Type="http://schemas.openxmlformats.org/officeDocument/2006/relationships/tags" Target="../tags/tag38.xml"/><Relationship Id="rId41" Type="http://schemas.openxmlformats.org/officeDocument/2006/relationships/tags" Target="../tags/tag59.xml"/><Relationship Id="rId54" Type="http://schemas.openxmlformats.org/officeDocument/2006/relationships/tags" Target="../tags/tag72.xml"/><Relationship Id="rId62" Type="http://schemas.openxmlformats.org/officeDocument/2006/relationships/tags" Target="../tags/tag80.xml"/><Relationship Id="rId70" Type="http://schemas.openxmlformats.org/officeDocument/2006/relationships/tags" Target="../tags/tag88.xml"/><Relationship Id="rId75" Type="http://schemas.openxmlformats.org/officeDocument/2006/relationships/tags" Target="../tags/tag93.xml"/><Relationship Id="rId83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15" Type="http://schemas.openxmlformats.org/officeDocument/2006/relationships/tags" Target="../tags/tag33.xml"/><Relationship Id="rId23" Type="http://schemas.openxmlformats.org/officeDocument/2006/relationships/tags" Target="../tags/tag41.xml"/><Relationship Id="rId28" Type="http://schemas.openxmlformats.org/officeDocument/2006/relationships/tags" Target="../tags/tag46.xml"/><Relationship Id="rId36" Type="http://schemas.openxmlformats.org/officeDocument/2006/relationships/tags" Target="../tags/tag54.xml"/><Relationship Id="rId49" Type="http://schemas.openxmlformats.org/officeDocument/2006/relationships/tags" Target="../tags/tag67.xml"/><Relationship Id="rId57" Type="http://schemas.openxmlformats.org/officeDocument/2006/relationships/tags" Target="../tags/tag75.xml"/><Relationship Id="rId10" Type="http://schemas.openxmlformats.org/officeDocument/2006/relationships/tags" Target="../tags/tag28.xml"/><Relationship Id="rId31" Type="http://schemas.openxmlformats.org/officeDocument/2006/relationships/tags" Target="../tags/tag49.xml"/><Relationship Id="rId44" Type="http://schemas.openxmlformats.org/officeDocument/2006/relationships/tags" Target="../tags/tag62.xml"/><Relationship Id="rId52" Type="http://schemas.openxmlformats.org/officeDocument/2006/relationships/tags" Target="../tags/tag70.xml"/><Relationship Id="rId60" Type="http://schemas.openxmlformats.org/officeDocument/2006/relationships/tags" Target="../tags/tag78.xml"/><Relationship Id="rId65" Type="http://schemas.openxmlformats.org/officeDocument/2006/relationships/tags" Target="../tags/tag83.xml"/><Relationship Id="rId73" Type="http://schemas.openxmlformats.org/officeDocument/2006/relationships/tags" Target="../tags/tag91.xml"/><Relationship Id="rId78" Type="http://schemas.openxmlformats.org/officeDocument/2006/relationships/tags" Target="../tags/tag96.xml"/><Relationship Id="rId81" Type="http://schemas.openxmlformats.org/officeDocument/2006/relationships/tags" Target="../tags/tag9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08.xml"/><Relationship Id="rId13" Type="http://schemas.openxmlformats.org/officeDocument/2006/relationships/tags" Target="../tags/tag113.xml"/><Relationship Id="rId18" Type="http://schemas.openxmlformats.org/officeDocument/2006/relationships/image" Target="../media/image3.png"/><Relationship Id="rId3" Type="http://schemas.openxmlformats.org/officeDocument/2006/relationships/tags" Target="../tags/tag103.xml"/><Relationship Id="rId7" Type="http://schemas.openxmlformats.org/officeDocument/2006/relationships/tags" Target="../tags/tag107.xml"/><Relationship Id="rId12" Type="http://schemas.openxmlformats.org/officeDocument/2006/relationships/tags" Target="../tags/tag112.xml"/><Relationship Id="rId17" Type="http://schemas.openxmlformats.org/officeDocument/2006/relationships/image" Target="../media/image6.png"/><Relationship Id="rId2" Type="http://schemas.openxmlformats.org/officeDocument/2006/relationships/tags" Target="../tags/tag102.xml"/><Relationship Id="rId16" Type="http://schemas.openxmlformats.org/officeDocument/2006/relationships/image" Target="../media/image5.png"/><Relationship Id="rId1" Type="http://schemas.openxmlformats.org/officeDocument/2006/relationships/tags" Target="../tags/tag101.xml"/><Relationship Id="rId6" Type="http://schemas.openxmlformats.org/officeDocument/2006/relationships/tags" Target="../tags/tag106.xml"/><Relationship Id="rId11" Type="http://schemas.openxmlformats.org/officeDocument/2006/relationships/tags" Target="../tags/tag111.xml"/><Relationship Id="rId5" Type="http://schemas.openxmlformats.org/officeDocument/2006/relationships/tags" Target="../tags/tag105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110.xml"/><Relationship Id="rId4" Type="http://schemas.openxmlformats.org/officeDocument/2006/relationships/tags" Target="../tags/tag104.xml"/><Relationship Id="rId9" Type="http://schemas.openxmlformats.org/officeDocument/2006/relationships/tags" Target="../tags/tag109.xml"/><Relationship Id="rId14" Type="http://schemas.openxmlformats.org/officeDocument/2006/relationships/tags" Target="../tags/tag11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22.xml"/><Relationship Id="rId3" Type="http://schemas.openxmlformats.org/officeDocument/2006/relationships/tags" Target="../tags/tag117.xml"/><Relationship Id="rId7" Type="http://schemas.openxmlformats.org/officeDocument/2006/relationships/tags" Target="../tags/tag121.xml"/><Relationship Id="rId12" Type="http://schemas.openxmlformats.org/officeDocument/2006/relationships/image" Target="../media/image3.png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6" Type="http://schemas.openxmlformats.org/officeDocument/2006/relationships/tags" Target="../tags/tag120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119.xml"/><Relationship Id="rId10" Type="http://schemas.openxmlformats.org/officeDocument/2006/relationships/tags" Target="../tags/tag124.xml"/><Relationship Id="rId4" Type="http://schemas.openxmlformats.org/officeDocument/2006/relationships/tags" Target="../tags/tag118.xml"/><Relationship Id="rId9" Type="http://schemas.openxmlformats.org/officeDocument/2006/relationships/tags" Target="../tags/tag12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32.xml"/><Relationship Id="rId13" Type="http://schemas.openxmlformats.org/officeDocument/2006/relationships/tags" Target="../tags/tag137.xml"/><Relationship Id="rId18" Type="http://schemas.openxmlformats.org/officeDocument/2006/relationships/tags" Target="../tags/tag142.xml"/><Relationship Id="rId26" Type="http://schemas.openxmlformats.org/officeDocument/2006/relationships/tags" Target="../tags/tag150.xml"/><Relationship Id="rId39" Type="http://schemas.openxmlformats.org/officeDocument/2006/relationships/tags" Target="../tags/tag163.xml"/><Relationship Id="rId3" Type="http://schemas.openxmlformats.org/officeDocument/2006/relationships/tags" Target="../tags/tag127.xml"/><Relationship Id="rId21" Type="http://schemas.openxmlformats.org/officeDocument/2006/relationships/tags" Target="../tags/tag145.xml"/><Relationship Id="rId34" Type="http://schemas.openxmlformats.org/officeDocument/2006/relationships/tags" Target="../tags/tag158.xml"/><Relationship Id="rId42" Type="http://schemas.openxmlformats.org/officeDocument/2006/relationships/tags" Target="../tags/tag166.xml"/><Relationship Id="rId47" Type="http://schemas.openxmlformats.org/officeDocument/2006/relationships/image" Target="../media/image3.png"/><Relationship Id="rId7" Type="http://schemas.openxmlformats.org/officeDocument/2006/relationships/tags" Target="../tags/tag131.xml"/><Relationship Id="rId12" Type="http://schemas.openxmlformats.org/officeDocument/2006/relationships/tags" Target="../tags/tag136.xml"/><Relationship Id="rId17" Type="http://schemas.openxmlformats.org/officeDocument/2006/relationships/tags" Target="../tags/tag141.xml"/><Relationship Id="rId25" Type="http://schemas.openxmlformats.org/officeDocument/2006/relationships/tags" Target="../tags/tag149.xml"/><Relationship Id="rId33" Type="http://schemas.openxmlformats.org/officeDocument/2006/relationships/tags" Target="../tags/tag157.xml"/><Relationship Id="rId38" Type="http://schemas.openxmlformats.org/officeDocument/2006/relationships/tags" Target="../tags/tag162.xml"/><Relationship Id="rId46" Type="http://schemas.openxmlformats.org/officeDocument/2006/relationships/image" Target="../media/image4.png"/><Relationship Id="rId2" Type="http://schemas.openxmlformats.org/officeDocument/2006/relationships/tags" Target="../tags/tag126.xml"/><Relationship Id="rId16" Type="http://schemas.openxmlformats.org/officeDocument/2006/relationships/tags" Target="../tags/tag140.xml"/><Relationship Id="rId20" Type="http://schemas.openxmlformats.org/officeDocument/2006/relationships/tags" Target="../tags/tag144.xml"/><Relationship Id="rId29" Type="http://schemas.openxmlformats.org/officeDocument/2006/relationships/tags" Target="../tags/tag153.xml"/><Relationship Id="rId41" Type="http://schemas.openxmlformats.org/officeDocument/2006/relationships/tags" Target="../tags/tag165.xml"/><Relationship Id="rId1" Type="http://schemas.openxmlformats.org/officeDocument/2006/relationships/tags" Target="../tags/tag125.xml"/><Relationship Id="rId6" Type="http://schemas.openxmlformats.org/officeDocument/2006/relationships/tags" Target="../tags/tag130.xml"/><Relationship Id="rId11" Type="http://schemas.openxmlformats.org/officeDocument/2006/relationships/tags" Target="../tags/tag135.xml"/><Relationship Id="rId24" Type="http://schemas.openxmlformats.org/officeDocument/2006/relationships/tags" Target="../tags/tag148.xml"/><Relationship Id="rId32" Type="http://schemas.openxmlformats.org/officeDocument/2006/relationships/tags" Target="../tags/tag156.xml"/><Relationship Id="rId37" Type="http://schemas.openxmlformats.org/officeDocument/2006/relationships/tags" Target="../tags/tag161.xml"/><Relationship Id="rId40" Type="http://schemas.openxmlformats.org/officeDocument/2006/relationships/tags" Target="../tags/tag164.xml"/><Relationship Id="rId45" Type="http://schemas.openxmlformats.org/officeDocument/2006/relationships/image" Target="../media/image7.png"/><Relationship Id="rId5" Type="http://schemas.openxmlformats.org/officeDocument/2006/relationships/tags" Target="../tags/tag129.xml"/><Relationship Id="rId15" Type="http://schemas.openxmlformats.org/officeDocument/2006/relationships/tags" Target="../tags/tag139.xml"/><Relationship Id="rId23" Type="http://schemas.openxmlformats.org/officeDocument/2006/relationships/tags" Target="../tags/tag147.xml"/><Relationship Id="rId28" Type="http://schemas.openxmlformats.org/officeDocument/2006/relationships/tags" Target="../tags/tag152.xml"/><Relationship Id="rId36" Type="http://schemas.openxmlformats.org/officeDocument/2006/relationships/tags" Target="../tags/tag160.xml"/><Relationship Id="rId10" Type="http://schemas.openxmlformats.org/officeDocument/2006/relationships/tags" Target="../tags/tag134.xml"/><Relationship Id="rId19" Type="http://schemas.openxmlformats.org/officeDocument/2006/relationships/tags" Target="../tags/tag143.xml"/><Relationship Id="rId31" Type="http://schemas.openxmlformats.org/officeDocument/2006/relationships/tags" Target="../tags/tag155.xml"/><Relationship Id="rId44" Type="http://schemas.openxmlformats.org/officeDocument/2006/relationships/slideLayout" Target="../slideLayouts/slideLayout2.xml"/><Relationship Id="rId4" Type="http://schemas.openxmlformats.org/officeDocument/2006/relationships/tags" Target="../tags/tag128.xml"/><Relationship Id="rId9" Type="http://schemas.openxmlformats.org/officeDocument/2006/relationships/tags" Target="../tags/tag133.xml"/><Relationship Id="rId14" Type="http://schemas.openxmlformats.org/officeDocument/2006/relationships/tags" Target="../tags/tag138.xml"/><Relationship Id="rId22" Type="http://schemas.openxmlformats.org/officeDocument/2006/relationships/tags" Target="../tags/tag146.xml"/><Relationship Id="rId27" Type="http://schemas.openxmlformats.org/officeDocument/2006/relationships/tags" Target="../tags/tag151.xml"/><Relationship Id="rId30" Type="http://schemas.openxmlformats.org/officeDocument/2006/relationships/tags" Target="../tags/tag154.xml"/><Relationship Id="rId35" Type="http://schemas.openxmlformats.org/officeDocument/2006/relationships/tags" Target="../tags/tag159.xml"/><Relationship Id="rId43" Type="http://schemas.openxmlformats.org/officeDocument/2006/relationships/tags" Target="../tags/tag16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75.xml"/><Relationship Id="rId13" Type="http://schemas.openxmlformats.org/officeDocument/2006/relationships/image" Target="../media/image3.png"/><Relationship Id="rId3" Type="http://schemas.openxmlformats.org/officeDocument/2006/relationships/tags" Target="../tags/tag170.xml"/><Relationship Id="rId7" Type="http://schemas.openxmlformats.org/officeDocument/2006/relationships/tags" Target="../tags/tag174.xml"/><Relationship Id="rId12" Type="http://schemas.openxmlformats.org/officeDocument/2006/relationships/image" Target="../media/image8.png"/><Relationship Id="rId2" Type="http://schemas.openxmlformats.org/officeDocument/2006/relationships/tags" Target="../tags/tag169.xml"/><Relationship Id="rId1" Type="http://schemas.openxmlformats.org/officeDocument/2006/relationships/tags" Target="../tags/tag168.xml"/><Relationship Id="rId6" Type="http://schemas.openxmlformats.org/officeDocument/2006/relationships/tags" Target="../tags/tag173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172.xml"/><Relationship Id="rId10" Type="http://schemas.openxmlformats.org/officeDocument/2006/relationships/tags" Target="../tags/tag177.xml"/><Relationship Id="rId4" Type="http://schemas.openxmlformats.org/officeDocument/2006/relationships/tags" Target="../tags/tag171.xml"/><Relationship Id="rId9" Type="http://schemas.openxmlformats.org/officeDocument/2006/relationships/tags" Target="../tags/tag17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85.xml"/><Relationship Id="rId3" Type="http://schemas.openxmlformats.org/officeDocument/2006/relationships/tags" Target="../tags/tag180.xml"/><Relationship Id="rId7" Type="http://schemas.openxmlformats.org/officeDocument/2006/relationships/tags" Target="../tags/tag184.xml"/><Relationship Id="rId2" Type="http://schemas.openxmlformats.org/officeDocument/2006/relationships/tags" Target="../tags/tag179.xml"/><Relationship Id="rId1" Type="http://schemas.openxmlformats.org/officeDocument/2006/relationships/tags" Target="../tags/tag178.xml"/><Relationship Id="rId6" Type="http://schemas.openxmlformats.org/officeDocument/2006/relationships/tags" Target="../tags/tag183.xml"/><Relationship Id="rId5" Type="http://schemas.openxmlformats.org/officeDocument/2006/relationships/tags" Target="../tags/tag182.xml"/><Relationship Id="rId10" Type="http://schemas.openxmlformats.org/officeDocument/2006/relationships/image" Target="../media/image3.png"/><Relationship Id="rId4" Type="http://schemas.openxmlformats.org/officeDocument/2006/relationships/tags" Target="../tags/tag181.xml"/><Relationship Id="rId9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93.xml"/><Relationship Id="rId13" Type="http://schemas.openxmlformats.org/officeDocument/2006/relationships/tags" Target="../tags/tag198.xml"/><Relationship Id="rId18" Type="http://schemas.openxmlformats.org/officeDocument/2006/relationships/image" Target="../media/image3.png"/><Relationship Id="rId3" Type="http://schemas.openxmlformats.org/officeDocument/2006/relationships/tags" Target="../tags/tag188.xml"/><Relationship Id="rId7" Type="http://schemas.openxmlformats.org/officeDocument/2006/relationships/tags" Target="../tags/tag192.xml"/><Relationship Id="rId12" Type="http://schemas.openxmlformats.org/officeDocument/2006/relationships/tags" Target="../tags/tag197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187.xml"/><Relationship Id="rId16" Type="http://schemas.openxmlformats.org/officeDocument/2006/relationships/tags" Target="../tags/tag201.xml"/><Relationship Id="rId1" Type="http://schemas.openxmlformats.org/officeDocument/2006/relationships/tags" Target="../tags/tag186.xml"/><Relationship Id="rId6" Type="http://schemas.openxmlformats.org/officeDocument/2006/relationships/tags" Target="../tags/tag191.xml"/><Relationship Id="rId11" Type="http://schemas.openxmlformats.org/officeDocument/2006/relationships/tags" Target="../tags/tag196.xml"/><Relationship Id="rId5" Type="http://schemas.openxmlformats.org/officeDocument/2006/relationships/tags" Target="../tags/tag190.xml"/><Relationship Id="rId15" Type="http://schemas.openxmlformats.org/officeDocument/2006/relationships/tags" Target="../tags/tag200.xml"/><Relationship Id="rId10" Type="http://schemas.openxmlformats.org/officeDocument/2006/relationships/tags" Target="../tags/tag195.xml"/><Relationship Id="rId4" Type="http://schemas.openxmlformats.org/officeDocument/2006/relationships/tags" Target="../tags/tag189.xml"/><Relationship Id="rId9" Type="http://schemas.openxmlformats.org/officeDocument/2006/relationships/tags" Target="../tags/tag194.xml"/><Relationship Id="rId14" Type="http://schemas.openxmlformats.org/officeDocument/2006/relationships/tags" Target="../tags/tag19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1"/>
          <p:cNvSpPr txBox="1"/>
          <p:nvPr>
            <p:custDataLst>
              <p:tags r:id="rId1"/>
            </p:custDataLst>
          </p:nvPr>
        </p:nvSpPr>
        <p:spPr>
          <a:xfrm>
            <a:off x="1333500" y="1939953"/>
            <a:ext cx="1828800" cy="461515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hangingPunct="0"/>
            <a:r>
              <a:rPr lang="zh-CN" altLang="en-US" sz="2400" b="1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中物理</a:t>
            </a:r>
            <a:endParaRPr lang="zh-CN" altLang="en-US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1" name="Shape 4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644008" y="1779662"/>
            <a:ext cx="2957512" cy="504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>
            <a:spAutoFit/>
          </a:bodyPr>
          <a:lstStyle/>
          <a:p>
            <a:r>
              <a:rPr lang="zh-CN" altLang="en-US" sz="40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第</a:t>
            </a:r>
            <a:r>
              <a:rPr lang="zh-CN" altLang="en-US" sz="40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五</a:t>
            </a:r>
            <a:r>
              <a:rPr lang="zh-CN" altLang="en-US" sz="40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章  第一节</a:t>
            </a:r>
            <a:endParaRPr lang="zh-CN" altLang="en-US" sz="4000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52" name="Shape 40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216400" y="800978"/>
            <a:ext cx="48482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>
            <a:spAutoFit/>
          </a:bodyPr>
          <a:lstStyle/>
          <a:p>
            <a:r>
              <a:rPr lang="zh-CN" altLang="en-US" sz="5400" b="1" baseline="-25000" dirty="0">
                <a:solidFill>
                  <a:srgbClr val="0070C0"/>
                </a:solidFill>
                <a:latin typeface="方正姚体" pitchFamily="2" charset="-122"/>
                <a:ea typeface="方正姚体" pitchFamily="2" charset="-122"/>
                <a:sym typeface="微软雅黑" pitchFamily="34" charset="-122"/>
              </a:rPr>
              <a:t>教科</a:t>
            </a:r>
            <a:r>
              <a:rPr lang="zh-CN" altLang="en-US" sz="5400" b="1" baseline="-25000" dirty="0" smtClean="0">
                <a:solidFill>
                  <a:srgbClr val="0070C0"/>
                </a:solidFill>
                <a:latin typeface="方正姚体" pitchFamily="2" charset="-122"/>
                <a:ea typeface="方正姚体" pitchFamily="2" charset="-122"/>
                <a:sym typeface="微软雅黑" pitchFamily="34" charset="-122"/>
              </a:rPr>
              <a:t>版九年级物理</a:t>
            </a:r>
            <a:endParaRPr lang="zh-CN" altLang="en-US" sz="1600" b="1" baseline="-25000" dirty="0">
              <a:solidFill>
                <a:srgbClr val="0070C0"/>
              </a:solidFill>
              <a:latin typeface="方正姚体" pitchFamily="2" charset="-122"/>
              <a:ea typeface="方正姚体" pitchFamily="2" charset="-122"/>
              <a:sym typeface="微软雅黑" pitchFamily="34" charset="-122"/>
            </a:endParaRPr>
          </a:p>
        </p:txBody>
      </p:sp>
      <p:sp>
        <p:nvSpPr>
          <p:cNvPr id="2053" name="Shape 40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644008" y="2618110"/>
            <a:ext cx="345638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45719" rIns="45719">
            <a:spAutoFit/>
          </a:bodyPr>
          <a:lstStyle/>
          <a:p>
            <a:pPr lvl="0"/>
            <a:r>
              <a:rPr lang="zh-CN" altLang="en-US" sz="6600" b="1" baseline="-25000" dirty="0" smtClean="0">
                <a:solidFill>
                  <a:srgbClr val="FF0000"/>
                </a:solidFill>
                <a:latin typeface="微软雅黑" pitchFamily="2" charset="-122"/>
                <a:ea typeface="微软雅黑" pitchFamily="2" charset="-122"/>
                <a:sym typeface="微软雅黑" pitchFamily="2" charset="-122"/>
              </a:rPr>
              <a:t>欧</a:t>
            </a:r>
            <a:r>
              <a:rPr lang="zh-CN" altLang="en-US" sz="6600" b="1" baseline="-25000" dirty="0">
                <a:solidFill>
                  <a:srgbClr val="FF0000"/>
                </a:solidFill>
                <a:latin typeface="微软雅黑" pitchFamily="2" charset="-122"/>
                <a:ea typeface="微软雅黑" pitchFamily="2" charset="-122"/>
                <a:sym typeface="微软雅黑" pitchFamily="2" charset="-122"/>
              </a:rPr>
              <a:t>姆定</a:t>
            </a:r>
            <a:r>
              <a:rPr lang="zh-CN" altLang="en-US" sz="6600" b="1" baseline="-25000" dirty="0" smtClean="0">
                <a:solidFill>
                  <a:srgbClr val="FF0000"/>
                </a:solidFill>
                <a:latin typeface="微软雅黑" pitchFamily="2" charset="-122"/>
                <a:ea typeface="微软雅黑" pitchFamily="2" charset="-122"/>
                <a:sym typeface="微软雅黑" pitchFamily="2" charset="-122"/>
              </a:rPr>
              <a:t>律</a:t>
            </a:r>
            <a:endParaRPr lang="zh-CN" altLang="en-US" sz="6600" b="1" baseline="-25000" dirty="0">
              <a:solidFill>
                <a:srgbClr val="FF0000"/>
              </a:solidFill>
              <a:latin typeface="微软雅黑" pitchFamily="2" charset="-122"/>
              <a:ea typeface="微软雅黑" pitchFamily="2" charset="-122"/>
              <a:sym typeface="微软雅黑" pitchFamily="2" charset="-122"/>
            </a:endParaRPr>
          </a:p>
        </p:txBody>
      </p:sp>
      <p:grpSp>
        <p:nvGrpSpPr>
          <p:cNvPr id="2054" name="矩形 3"/>
          <p:cNvGrpSpPr>
            <a:grpSpLocks/>
          </p:cNvGrpSpPr>
          <p:nvPr/>
        </p:nvGrpSpPr>
        <p:grpSpPr bwMode="auto">
          <a:xfrm>
            <a:off x="139701" y="208478"/>
            <a:ext cx="1592263" cy="383534"/>
            <a:chOff x="88" y="131"/>
            <a:chExt cx="1003" cy="241"/>
          </a:xfrm>
        </p:grpSpPr>
        <p:pic>
          <p:nvPicPr>
            <p:cNvPr id="2055" name="矩形 3"/>
            <p:cNvPicPr>
              <a:picLocks noChangeArrowheads="1"/>
            </p:cNvPicPr>
            <p:nvPr>
              <p:custDataLst>
                <p:tags r:id="rId5"/>
              </p:custDataLst>
            </p:nvPr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" y="131"/>
              <a:ext cx="1003" cy="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2056" name="Rectangle 8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37" y="129"/>
              <a:ext cx="834" cy="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9" tIns="45719" rIns="45719" bIns="45719" anchor="ctr">
              <a:spAutoFit/>
            </a:bodyPr>
            <a:lstStyle/>
            <a:p>
              <a:pPr algn="dist" latinLnBrk="1" hangingPunct="0"/>
              <a:r>
                <a:rPr lang="zh-CN" altLang="en-US" sz="1400" b="1" dirty="0" smtClean="0">
                  <a:solidFill>
                    <a:schemeClr val="bg1"/>
                  </a:solidFill>
                  <a:latin typeface="腾祥范笑歌楷书简繁合集"/>
                  <a:ea typeface="腾祥范笑歌楷书简繁合集"/>
                  <a:cs typeface="腾祥范笑歌楷书简繁合集"/>
                  <a:sym typeface="微软雅黑" pitchFamily="34" charset="-122"/>
                </a:rPr>
                <a:t>精</a:t>
              </a:r>
              <a:r>
                <a:rPr lang="zh-CN" altLang="en-US" sz="1400" b="1" dirty="0">
                  <a:solidFill>
                    <a:schemeClr val="bg1"/>
                  </a:solidFill>
                  <a:latin typeface="腾祥范笑歌楷书简繁合集"/>
                  <a:ea typeface="腾祥范笑歌楷书简繁合集"/>
                  <a:cs typeface="腾祥范笑歌楷书简繁合集"/>
                  <a:sym typeface="微软雅黑" pitchFamily="34" charset="-122"/>
                </a:rPr>
                <a:t>品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腾祥范笑歌楷书简繁合集"/>
                  <a:ea typeface="腾祥范笑歌楷书简繁合集"/>
                  <a:cs typeface="腾祥范笑歌楷书简繁合集"/>
                  <a:sym typeface="微软雅黑" pitchFamily="34" charset="-122"/>
                </a:rPr>
                <a:t>课件</a:t>
              </a:r>
              <a:endParaRPr lang="zh-CN" altLang="en-US" sz="1400" b="1" dirty="0">
                <a:solidFill>
                  <a:schemeClr val="bg1"/>
                </a:solidFill>
                <a:latin typeface="腾祥范笑歌楷书简繁合集"/>
                <a:ea typeface="腾祥范笑歌楷书简繁合集"/>
                <a:cs typeface="腾祥范笑歌楷书简繁合集"/>
                <a:sym typeface="微软雅黑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927" y="699542"/>
            <a:ext cx="3783323" cy="3783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441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11265"/>
          <p:cNvSpPr/>
          <p:nvPr>
            <p:custDataLst>
              <p:tags r:id="rId2"/>
            </p:custDataLst>
          </p:nvPr>
        </p:nvSpPr>
        <p:spPr>
          <a:xfrm>
            <a:off x="758826" y="208478"/>
            <a:ext cx="6240463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、“同体性”和“同时性”</a:t>
            </a:r>
          </a:p>
        </p:txBody>
      </p:sp>
      <p:sp>
        <p:nvSpPr>
          <p:cNvPr id="11267" name="矩形 11266"/>
          <p:cNvSpPr/>
          <p:nvPr>
            <p:custDataLst>
              <p:tags r:id="rId3"/>
            </p:custDataLst>
          </p:nvPr>
        </p:nvSpPr>
        <p:spPr>
          <a:xfrm>
            <a:off x="1028701" y="697046"/>
            <a:ext cx="7789863" cy="119038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）“同体性”是指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I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U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R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三个物理量必须对应于同一导体，不能将不同导体的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I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U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R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值代入公式计算。</a:t>
            </a:r>
          </a:p>
        </p:txBody>
      </p:sp>
      <p:pic>
        <p:nvPicPr>
          <p:cNvPr id="11268" name="图片 11267"/>
          <p:cNvPicPr/>
          <p:nvPr>
            <p:custDataLst>
              <p:tags r:id="rId4"/>
            </p:custDataLst>
          </p:nvPr>
        </p:nvPicPr>
        <p:blipFill>
          <a:blip r:embed="rId34"/>
          <a:stretch>
            <a:fillRect/>
          </a:stretch>
        </p:blipFill>
        <p:spPr>
          <a:xfrm>
            <a:off x="3157538" y="2138881"/>
            <a:ext cx="2500312" cy="1472073"/>
          </a:xfrm>
          <a:prstGeom prst="rect">
            <a:avLst/>
          </a:prstGeom>
          <a:noFill/>
          <a:ln>
            <a:noFill/>
            <a:miter lim="800000"/>
          </a:ln>
          <a:effectLst/>
        </p:spPr>
      </p:pic>
      <p:grpSp>
        <p:nvGrpSpPr>
          <p:cNvPr id="11269" name="组合 11268"/>
          <p:cNvGrpSpPr/>
          <p:nvPr>
            <p:custDataLst>
              <p:tags r:id="rId5"/>
            </p:custDataLst>
          </p:nvPr>
        </p:nvGrpSpPr>
        <p:grpSpPr>
          <a:xfrm>
            <a:off x="3506788" y="3404067"/>
            <a:ext cx="814388" cy="444008"/>
            <a:chOff x="1173" y="2221"/>
            <a:chExt cx="513" cy="279"/>
          </a:xfrm>
        </p:grpSpPr>
        <p:cxnSp>
          <p:nvCxnSpPr>
            <p:cNvPr id="11270" name="直接连接符 11269"/>
            <p:cNvCxnSpPr/>
            <p:nvPr>
              <p:custDataLst>
                <p:tags r:id="rId28"/>
              </p:custDataLst>
            </p:nvPr>
          </p:nvCxnSpPr>
          <p:spPr>
            <a:xfrm flipH="1">
              <a:off x="1173" y="2234"/>
              <a:ext cx="0" cy="235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1271" name="直接连接符 11270"/>
            <p:cNvCxnSpPr/>
            <p:nvPr>
              <p:custDataLst>
                <p:tags r:id="rId29"/>
              </p:custDataLst>
            </p:nvPr>
          </p:nvCxnSpPr>
          <p:spPr>
            <a:xfrm flipH="1">
              <a:off x="1686" y="2221"/>
              <a:ext cx="0" cy="235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1272" name="直接连接符 11271"/>
            <p:cNvCxnSpPr/>
            <p:nvPr>
              <p:custDataLst>
                <p:tags r:id="rId30"/>
              </p:custDataLst>
            </p:nvPr>
          </p:nvCxnSpPr>
          <p:spPr>
            <a:xfrm flipH="1">
              <a:off x="1173" y="2397"/>
              <a:ext cx="206" cy="0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  <a:tailEnd type="triangle"/>
            </a:ln>
          </p:spPr>
        </p:cxnSp>
        <p:cxnSp>
          <p:nvCxnSpPr>
            <p:cNvPr id="11273" name="直接连接符 11272"/>
            <p:cNvCxnSpPr/>
            <p:nvPr>
              <p:custDataLst>
                <p:tags r:id="rId31"/>
              </p:custDataLst>
            </p:nvPr>
          </p:nvCxnSpPr>
          <p:spPr>
            <a:xfrm>
              <a:off x="1500" y="2397"/>
              <a:ext cx="178" cy="0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  <a:tailEnd type="triangle"/>
            </a:ln>
          </p:spPr>
        </p:cxnSp>
        <p:sp>
          <p:nvSpPr>
            <p:cNvPr id="11274" name="矩形 11273"/>
            <p:cNvSpPr/>
            <p:nvPr>
              <p:custDataLst>
                <p:tags r:id="rId32"/>
              </p:custDataLst>
            </p:nvPr>
          </p:nvSpPr>
          <p:spPr>
            <a:xfrm>
              <a:off x="1315" y="2269"/>
              <a:ext cx="285" cy="23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lvl="0">
                <a:spcBef>
                  <a:spcPct val="50000"/>
                </a:spcBef>
              </a:pPr>
              <a:r>
                <a:rPr lang="en-US" altLang="zh-CN" b="1" i="1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U</a:t>
              </a:r>
              <a:r>
                <a:rPr lang="en-US" altLang="zh-CN" b="1" baseline="-2500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1</a:t>
              </a:r>
            </a:p>
          </p:txBody>
        </p:sp>
      </p:grpSp>
      <p:grpSp>
        <p:nvGrpSpPr>
          <p:cNvPr id="11275" name="组合 11274"/>
          <p:cNvGrpSpPr/>
          <p:nvPr>
            <p:custDataLst>
              <p:tags r:id="rId6"/>
            </p:custDataLst>
          </p:nvPr>
        </p:nvGrpSpPr>
        <p:grpSpPr>
          <a:xfrm>
            <a:off x="3597275" y="3063502"/>
            <a:ext cx="938212" cy="367620"/>
            <a:chOff x="1230" y="2007"/>
            <a:chExt cx="591" cy="231"/>
          </a:xfrm>
        </p:grpSpPr>
        <p:cxnSp>
          <p:nvCxnSpPr>
            <p:cNvPr id="11276" name="直接连接符 11275"/>
            <p:cNvCxnSpPr/>
            <p:nvPr>
              <p:custDataLst>
                <p:tags r:id="rId26"/>
              </p:custDataLst>
            </p:nvPr>
          </p:nvCxnSpPr>
          <p:spPr>
            <a:xfrm>
              <a:off x="1230" y="2234"/>
              <a:ext cx="412" cy="0"/>
            </a:xfrm>
            <a:prstGeom prst="line">
              <a:avLst/>
            </a:prstGeom>
            <a:noFill/>
            <a:ln>
              <a:solidFill>
                <a:srgbClr val="FF0000"/>
              </a:solidFill>
              <a:miter lim="800000"/>
              <a:tailEnd type="triangle"/>
            </a:ln>
          </p:spPr>
        </p:cxnSp>
        <p:sp>
          <p:nvSpPr>
            <p:cNvPr id="11277" name="矩形 11276"/>
            <p:cNvSpPr/>
            <p:nvPr>
              <p:custDataLst>
                <p:tags r:id="rId27"/>
              </p:custDataLst>
            </p:nvPr>
          </p:nvSpPr>
          <p:spPr>
            <a:xfrm>
              <a:off x="1501" y="2007"/>
              <a:ext cx="320" cy="23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lvl="0">
                <a:spcBef>
                  <a:spcPct val="50000"/>
                </a:spcBef>
              </a:pPr>
              <a:r>
                <a:rPr lang="en-US" altLang="zh-CN" b="1" i="1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I</a:t>
              </a:r>
              <a:r>
                <a:rPr lang="en-US" altLang="zh-CN" b="1" baseline="-2500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1</a:t>
              </a:r>
            </a:p>
          </p:txBody>
        </p:sp>
      </p:grpSp>
      <p:grpSp>
        <p:nvGrpSpPr>
          <p:cNvPr id="11278" name="组合 11277"/>
          <p:cNvGrpSpPr/>
          <p:nvPr>
            <p:custDataLst>
              <p:tags r:id="rId7"/>
            </p:custDataLst>
          </p:nvPr>
        </p:nvGrpSpPr>
        <p:grpSpPr>
          <a:xfrm>
            <a:off x="4568825" y="3416799"/>
            <a:ext cx="812800" cy="410589"/>
            <a:chOff x="1842" y="2229"/>
            <a:chExt cx="512" cy="258"/>
          </a:xfrm>
        </p:grpSpPr>
        <p:cxnSp>
          <p:nvCxnSpPr>
            <p:cNvPr id="11279" name="直接连接符 11278"/>
            <p:cNvCxnSpPr/>
            <p:nvPr>
              <p:custDataLst>
                <p:tags r:id="rId20"/>
              </p:custDataLst>
            </p:nvPr>
          </p:nvCxnSpPr>
          <p:spPr>
            <a:xfrm flipH="1">
              <a:off x="2348" y="2229"/>
              <a:ext cx="0" cy="235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grpSp>
          <p:nvGrpSpPr>
            <p:cNvPr id="11280" name="组合 11279"/>
            <p:cNvGrpSpPr/>
            <p:nvPr>
              <p:custDataLst>
                <p:tags r:id="rId21"/>
              </p:custDataLst>
            </p:nvPr>
          </p:nvGrpSpPr>
          <p:grpSpPr>
            <a:xfrm>
              <a:off x="1842" y="2242"/>
              <a:ext cx="512" cy="245"/>
              <a:chOff x="1842" y="2242"/>
              <a:chExt cx="512" cy="245"/>
            </a:xfrm>
          </p:grpSpPr>
          <p:cxnSp>
            <p:nvCxnSpPr>
              <p:cNvPr id="11281" name="直接连接符 11280"/>
              <p:cNvCxnSpPr/>
              <p:nvPr>
                <p:custDataLst>
                  <p:tags r:id="rId22"/>
                </p:custDataLst>
              </p:nvPr>
            </p:nvCxnSpPr>
            <p:spPr>
              <a:xfrm flipH="1">
                <a:off x="1842" y="2242"/>
                <a:ext cx="0" cy="235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  <a:miter lim="800000"/>
              </a:ln>
            </p:spPr>
          </p:cxnSp>
          <p:cxnSp>
            <p:nvCxnSpPr>
              <p:cNvPr id="11282" name="直接连接符 11281"/>
              <p:cNvCxnSpPr/>
              <p:nvPr>
                <p:custDataLst>
                  <p:tags r:id="rId23"/>
                </p:custDataLst>
              </p:nvPr>
            </p:nvCxnSpPr>
            <p:spPr>
              <a:xfrm flipH="1">
                <a:off x="1842" y="2398"/>
                <a:ext cx="206" cy="0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  <a:miter lim="800000"/>
                <a:tailEnd type="triangle"/>
              </a:ln>
            </p:spPr>
          </p:cxnSp>
          <p:cxnSp>
            <p:nvCxnSpPr>
              <p:cNvPr id="11283" name="直接连接符 11282"/>
              <p:cNvCxnSpPr/>
              <p:nvPr>
                <p:custDataLst>
                  <p:tags r:id="rId24"/>
                </p:custDataLst>
              </p:nvPr>
            </p:nvCxnSpPr>
            <p:spPr>
              <a:xfrm>
                <a:off x="2176" y="2398"/>
                <a:ext cx="178" cy="0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  <a:miter lim="800000"/>
                <a:tailEnd type="triangle"/>
              </a:ln>
            </p:spPr>
          </p:cxnSp>
          <p:sp>
            <p:nvSpPr>
              <p:cNvPr id="11284" name="矩形 11283"/>
              <p:cNvSpPr/>
              <p:nvPr>
                <p:custDataLst>
                  <p:tags r:id="rId25"/>
                </p:custDataLst>
              </p:nvPr>
            </p:nvSpPr>
            <p:spPr>
              <a:xfrm>
                <a:off x="1983" y="2256"/>
                <a:ext cx="285" cy="231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>
                <a:spAutoFit/>
              </a:bodyPr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5pPr>
              </a:lstStyle>
              <a:p>
                <a:pPr lvl="0">
                  <a:spcBef>
                    <a:spcPct val="50000"/>
                  </a:spcBef>
                </a:pPr>
                <a:r>
                  <a:rPr lang="en-US" altLang="zh-CN" b="1" i="1">
                    <a:solidFill>
                      <a:schemeClr val="tx1"/>
                    </a:solidFill>
                    <a:latin typeface="宋体" pitchFamily="2" charset="-122"/>
                    <a:ea typeface="宋体" pitchFamily="2" charset="-122"/>
                  </a:rPr>
                  <a:t>U</a:t>
                </a:r>
                <a:r>
                  <a:rPr lang="en-US" altLang="zh-CN" b="1" baseline="-25000">
                    <a:solidFill>
                      <a:schemeClr val="tx1"/>
                    </a:solidFill>
                    <a:latin typeface="宋体" pitchFamily="2" charset="-122"/>
                    <a:ea typeface="宋体" pitchFamily="2" charset="-122"/>
                  </a:rPr>
                  <a:t>2</a:t>
                </a:r>
              </a:p>
            </p:txBody>
          </p:sp>
        </p:grpSp>
      </p:grpSp>
      <p:grpSp>
        <p:nvGrpSpPr>
          <p:cNvPr id="11285" name="组合 11284"/>
          <p:cNvGrpSpPr/>
          <p:nvPr>
            <p:custDataLst>
              <p:tags r:id="rId8"/>
            </p:custDataLst>
          </p:nvPr>
        </p:nvGrpSpPr>
        <p:grpSpPr>
          <a:xfrm>
            <a:off x="4667250" y="3055544"/>
            <a:ext cx="919162" cy="370804"/>
            <a:chOff x="1904" y="2002"/>
            <a:chExt cx="579" cy="233"/>
          </a:xfrm>
        </p:grpSpPr>
        <p:sp>
          <p:nvSpPr>
            <p:cNvPr id="11286" name="矩形 11285"/>
            <p:cNvSpPr/>
            <p:nvPr>
              <p:custDataLst>
                <p:tags r:id="rId18"/>
              </p:custDataLst>
            </p:nvPr>
          </p:nvSpPr>
          <p:spPr>
            <a:xfrm>
              <a:off x="2163" y="2002"/>
              <a:ext cx="320" cy="23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lvl="0">
                <a:spcBef>
                  <a:spcPct val="50000"/>
                </a:spcBef>
              </a:pPr>
              <a:r>
                <a:rPr lang="en-US" altLang="zh-CN" b="1" i="1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I</a:t>
              </a:r>
              <a:r>
                <a:rPr lang="en-US" altLang="zh-CN" b="1" baseline="-2500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2</a:t>
              </a:r>
            </a:p>
          </p:txBody>
        </p:sp>
        <p:cxnSp>
          <p:nvCxnSpPr>
            <p:cNvPr id="11287" name="直接连接符 11286"/>
            <p:cNvCxnSpPr/>
            <p:nvPr>
              <p:custDataLst>
                <p:tags r:id="rId19"/>
              </p:custDataLst>
            </p:nvPr>
          </p:nvCxnSpPr>
          <p:spPr>
            <a:xfrm>
              <a:off x="1904" y="2235"/>
              <a:ext cx="412" cy="0"/>
            </a:xfrm>
            <a:prstGeom prst="line">
              <a:avLst/>
            </a:prstGeom>
            <a:noFill/>
            <a:ln>
              <a:solidFill>
                <a:srgbClr val="FF0000"/>
              </a:solidFill>
              <a:miter lim="800000"/>
              <a:tailEnd type="triangle"/>
            </a:ln>
          </p:spPr>
        </p:cxnSp>
      </p:grpSp>
      <p:graphicFrame>
        <p:nvGraphicFramePr>
          <p:cNvPr id="11288" name="对象 11287"/>
          <p:cNvGraphicFramePr>
            <a:graphicFrameLocks noChangeAspect="1"/>
          </p:cNvGraphicFramePr>
          <p:nvPr>
            <p:custDataLst>
              <p:tags r:id="rId9"/>
            </p:custDataLst>
          </p:nvPr>
        </p:nvGraphicFramePr>
        <p:xfrm>
          <a:off x="1739900" y="2272562"/>
          <a:ext cx="990600" cy="8880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35" imgW="0" imgH="0" progId="Equation.DSMT4">
                  <p:embed/>
                </p:oleObj>
              </mc:Choice>
              <mc:Fallback>
                <p:oleObj name="Equation" r:id="rId35" imgW="0" imgH="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739900" y="2272562"/>
                        <a:ext cx="990600" cy="88801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9" name="内容占位符 11288"/>
          <p:cNvGraphicFramePr>
            <a:graphicFrameLocks noGrp="1"/>
          </p:cNvGraphicFramePr>
          <p:nvPr>
            <p:ph sz="half" idx="4294967295"/>
            <p:custDataLst>
              <p:tags r:id="rId10"/>
            </p:custDataLst>
          </p:nvPr>
        </p:nvGraphicFramePr>
        <p:xfrm>
          <a:off x="1666876" y="3240151"/>
          <a:ext cx="1006475" cy="8370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Equation" r:id="rId37" imgW="0" imgH="0" progId="Equation.DSMT4">
                  <p:embed/>
                </p:oleObj>
              </mc:Choice>
              <mc:Fallback>
                <p:oleObj name="Equation" r:id="rId37" imgW="0" imgH="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666876" y="3240151"/>
                        <a:ext cx="1006475" cy="83709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0" name="内容占位符 11289"/>
          <p:cNvGraphicFramePr>
            <a:graphicFrameLocks noGrp="1"/>
          </p:cNvGraphicFramePr>
          <p:nvPr>
            <p:ph sz="quarter" idx="4294967295"/>
            <p:custDataLst>
              <p:tags r:id="rId11"/>
            </p:custDataLst>
          </p:nvPr>
        </p:nvGraphicFramePr>
        <p:xfrm>
          <a:off x="5716588" y="2165936"/>
          <a:ext cx="966788" cy="867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Equation" r:id="rId39" imgW="0" imgH="0" progId="Equation.DSMT4">
                  <p:embed/>
                </p:oleObj>
              </mc:Choice>
              <mc:Fallback>
                <p:oleObj name="Equation" r:id="rId39" imgW="0" imgH="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5716588" y="2165936"/>
                        <a:ext cx="966788" cy="86733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1" name="内容占位符 11290"/>
          <p:cNvGraphicFramePr>
            <a:graphicFrameLocks noGrp="1"/>
          </p:cNvGraphicFramePr>
          <p:nvPr>
            <p:ph sz="quarter" idx="4294967295"/>
            <p:custDataLst>
              <p:tags r:id="rId12"/>
            </p:custDataLst>
          </p:nvPr>
        </p:nvGraphicFramePr>
        <p:xfrm>
          <a:off x="5727700" y="3112836"/>
          <a:ext cx="979488" cy="857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Equation" r:id="rId41" imgW="0" imgH="0" progId="Equation.DSMT4">
                  <p:embed/>
                </p:oleObj>
              </mc:Choice>
              <mc:Fallback>
                <p:oleObj name="Equation" r:id="rId41" imgW="0" imgH="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5727700" y="3112836"/>
                        <a:ext cx="979488" cy="85778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92" name="矩形 11291"/>
          <p:cNvSpPr/>
          <p:nvPr>
            <p:custDataLst>
              <p:tags r:id="rId13"/>
            </p:custDataLst>
          </p:nvPr>
        </p:nvSpPr>
        <p:spPr>
          <a:xfrm>
            <a:off x="1004888" y="4583317"/>
            <a:ext cx="576262" cy="3676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endParaRPr lang="zh-CN" altLang="en-US" b="1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11293" name="矩形 11292"/>
          <p:cNvSpPr/>
          <p:nvPr>
            <p:custDataLst>
              <p:tags r:id="rId14"/>
            </p:custDataLst>
          </p:nvPr>
        </p:nvSpPr>
        <p:spPr>
          <a:xfrm>
            <a:off x="6950076" y="2323487"/>
            <a:ext cx="422275" cy="58087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ea typeface="宋体" pitchFamily="2" charset="-122"/>
              </a:rPr>
              <a:t>×</a:t>
            </a:r>
          </a:p>
        </p:txBody>
      </p:sp>
      <p:sp>
        <p:nvSpPr>
          <p:cNvPr id="11294" name="矩形 11293"/>
          <p:cNvSpPr/>
          <p:nvPr>
            <p:custDataLst>
              <p:tags r:id="rId15"/>
            </p:custDataLst>
          </p:nvPr>
        </p:nvSpPr>
        <p:spPr>
          <a:xfrm>
            <a:off x="6977064" y="3206731"/>
            <a:ext cx="422275" cy="58087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ea typeface="宋体" pitchFamily="2" charset="-122"/>
              </a:rPr>
              <a:t>×</a:t>
            </a:r>
          </a:p>
        </p:txBody>
      </p:sp>
      <p:sp>
        <p:nvSpPr>
          <p:cNvPr id="11295" name="矩形 11294"/>
          <p:cNvSpPr/>
          <p:nvPr>
            <p:custDataLst>
              <p:tags r:id="rId16"/>
            </p:custDataLst>
          </p:nvPr>
        </p:nvSpPr>
        <p:spPr>
          <a:xfrm>
            <a:off x="912814" y="4123394"/>
            <a:ext cx="8231187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buFont typeface=""/>
            </a:pPr>
            <a:r>
              <a:rPr lang="zh-CN" altLang="en-US" sz="2400" b="1">
                <a:solidFill>
                  <a:schemeClr val="tx1"/>
                </a:solidFill>
                <a:ea typeface="宋体" pitchFamily="2" charset="-122"/>
              </a:rPr>
              <a:t>同一时刻，不同导体物理量，符号要用</a:t>
            </a:r>
            <a:r>
              <a:rPr lang="zh-CN" altLang="en-US" sz="2400" b="1">
                <a:solidFill>
                  <a:srgbClr val="FF0000"/>
                </a:solidFill>
                <a:ea typeface="宋体" pitchFamily="2" charset="-122"/>
              </a:rPr>
              <a:t>不同脚标</a:t>
            </a:r>
            <a:r>
              <a:rPr lang="zh-CN" altLang="en-US" sz="2400" b="1">
                <a:solidFill>
                  <a:schemeClr val="tx1"/>
                </a:solidFill>
                <a:ea typeface="宋体" pitchFamily="2" charset="-122"/>
              </a:rPr>
              <a:t>进行区别！</a:t>
            </a:r>
          </a:p>
        </p:txBody>
      </p:sp>
      <p:pic>
        <p:nvPicPr>
          <p:cNvPr id="11296" name="图片 2097154"/>
          <p:cNvPicPr/>
          <p:nvPr>
            <p:custDataLst>
              <p:tags r:id="rId17"/>
            </p:custDataLst>
          </p:nvPr>
        </p:nvPicPr>
        <p:blipFill>
          <a:blip r:embed="rId43"/>
          <a:stretch>
            <a:fillRect/>
          </a:stretch>
        </p:blipFill>
        <p:spPr>
          <a:xfrm>
            <a:off x="8407400" y="4794978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1582223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  <p:bldP spid="11293" grpId="0"/>
      <p:bldP spid="11294" grpId="0"/>
      <p:bldP spid="1129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2289"/>
          <p:cNvSpPr/>
          <p:nvPr>
            <p:custDataLst>
              <p:tags r:id="rId2"/>
            </p:custDataLst>
          </p:nvPr>
        </p:nvSpPr>
        <p:spPr>
          <a:xfrm>
            <a:off x="655638" y="176649"/>
            <a:ext cx="7064375" cy="119038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）“同时性”指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U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和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I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必须是导体上同时刻的电压和电流值，否则不能代入公式计算。</a:t>
            </a:r>
          </a:p>
        </p:txBody>
      </p:sp>
      <p:pic>
        <p:nvPicPr>
          <p:cNvPr id="12291" name="图片 12290"/>
          <p:cNvPicPr/>
          <p:nvPr>
            <p:custDataLst>
              <p:tags r:id="rId3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1558925" y="1448201"/>
            <a:ext cx="1600200" cy="1069441"/>
          </a:xfrm>
          <a:prstGeom prst="rect">
            <a:avLst/>
          </a:prstGeom>
          <a:noFill/>
          <a:ln>
            <a:noFill/>
            <a:miter lim="800000"/>
          </a:ln>
          <a:effectLst/>
        </p:spPr>
      </p:pic>
      <p:pic>
        <p:nvPicPr>
          <p:cNvPr id="12292" name="图片 12291"/>
          <p:cNvPicPr/>
          <p:nvPr>
            <p:custDataLst>
              <p:tags r:id="rId4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4178300" y="1483212"/>
            <a:ext cx="1600200" cy="1069441"/>
          </a:xfrm>
          <a:prstGeom prst="rect">
            <a:avLst/>
          </a:prstGeom>
          <a:noFill/>
          <a:ln>
            <a:noFill/>
            <a:miter lim="800000"/>
          </a:ln>
          <a:effectLst/>
        </p:spPr>
      </p:pic>
      <p:grpSp>
        <p:nvGrpSpPr>
          <p:cNvPr id="12293" name="组合 12292"/>
          <p:cNvGrpSpPr/>
          <p:nvPr>
            <p:custDataLst>
              <p:tags r:id="rId5"/>
            </p:custDataLst>
          </p:nvPr>
        </p:nvGrpSpPr>
        <p:grpSpPr>
          <a:xfrm>
            <a:off x="2133600" y="2361681"/>
            <a:ext cx="654050" cy="399448"/>
            <a:chOff x="3798" y="2157"/>
            <a:chExt cx="412" cy="251"/>
          </a:xfrm>
        </p:grpSpPr>
        <p:cxnSp>
          <p:nvCxnSpPr>
            <p:cNvPr id="12294" name="直接连接符 12293"/>
            <p:cNvCxnSpPr/>
            <p:nvPr>
              <p:custDataLst>
                <p:tags r:id="rId17"/>
              </p:custDataLst>
            </p:nvPr>
          </p:nvCxnSpPr>
          <p:spPr>
            <a:xfrm>
              <a:off x="3798" y="2157"/>
              <a:ext cx="412" cy="0"/>
            </a:xfrm>
            <a:prstGeom prst="line">
              <a:avLst/>
            </a:prstGeom>
            <a:noFill/>
            <a:ln>
              <a:solidFill>
                <a:srgbClr val="FF0000"/>
              </a:solidFill>
              <a:miter lim="800000"/>
              <a:tailEnd type="triangle"/>
            </a:ln>
          </p:spPr>
        </p:cxnSp>
        <p:sp>
          <p:nvSpPr>
            <p:cNvPr id="12295" name="矩形 12294"/>
            <p:cNvSpPr/>
            <p:nvPr>
              <p:custDataLst>
                <p:tags r:id="rId18"/>
              </p:custDataLst>
            </p:nvPr>
          </p:nvSpPr>
          <p:spPr>
            <a:xfrm>
              <a:off x="3822" y="2177"/>
              <a:ext cx="328" cy="23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lvl="0">
                <a:spcBef>
                  <a:spcPct val="50000"/>
                </a:spcBef>
              </a:pPr>
              <a:r>
                <a:rPr lang="en-US" altLang="zh-CN" b="1" i="1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I</a:t>
              </a:r>
              <a:endParaRPr lang="en-US" altLang="zh-CN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grpSp>
        <p:nvGrpSpPr>
          <p:cNvPr id="12296" name="组合 12295"/>
          <p:cNvGrpSpPr/>
          <p:nvPr>
            <p:custDataLst>
              <p:tags r:id="rId6"/>
            </p:custDataLst>
          </p:nvPr>
        </p:nvGrpSpPr>
        <p:grpSpPr>
          <a:xfrm>
            <a:off x="4664075" y="2415790"/>
            <a:ext cx="925512" cy="367620"/>
            <a:chOff x="4866" y="2185"/>
            <a:chExt cx="583" cy="231"/>
          </a:xfrm>
        </p:grpSpPr>
        <p:sp>
          <p:nvSpPr>
            <p:cNvPr id="12297" name="矩形 12296"/>
            <p:cNvSpPr/>
            <p:nvPr>
              <p:custDataLst>
                <p:tags r:id="rId15"/>
              </p:custDataLst>
            </p:nvPr>
          </p:nvSpPr>
          <p:spPr>
            <a:xfrm>
              <a:off x="4972" y="2185"/>
              <a:ext cx="477" cy="23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en-US" alt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marR="0" lvl="0" indent="0">
                <a:spcBef>
                  <a:spcPct val="50000"/>
                </a:spcBef>
              </a:pPr>
              <a:r>
                <a:rPr lang="en-US" altLang="zh-CN" b="1" i="1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I’</a:t>
              </a:r>
              <a:endParaRPr lang="en-US" altLang="zh-CN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cxnSp>
          <p:nvCxnSpPr>
            <p:cNvPr id="12298" name="直接连接符 12297"/>
            <p:cNvCxnSpPr/>
            <p:nvPr>
              <p:custDataLst>
                <p:tags r:id="rId16"/>
              </p:custDataLst>
            </p:nvPr>
          </p:nvCxnSpPr>
          <p:spPr>
            <a:xfrm>
              <a:off x="4866" y="2186"/>
              <a:ext cx="412" cy="1"/>
            </a:xfrm>
            <a:prstGeom prst="line">
              <a:avLst/>
            </a:prstGeom>
            <a:noFill/>
            <a:ln>
              <a:solidFill>
                <a:srgbClr val="FF0000"/>
              </a:solidFill>
              <a:miter lim="800000"/>
              <a:tailEnd type="triangle"/>
            </a:ln>
          </p:spPr>
        </p:cxnSp>
      </p:grpSp>
      <p:sp>
        <p:nvSpPr>
          <p:cNvPr id="12299" name="矩形 12298"/>
          <p:cNvSpPr/>
          <p:nvPr>
            <p:custDataLst>
              <p:tags r:id="rId7"/>
            </p:custDataLst>
          </p:nvPr>
        </p:nvSpPr>
        <p:spPr>
          <a:xfrm>
            <a:off x="2411414" y="1484804"/>
            <a:ext cx="395287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en-US" altLang="zh-CN"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U</a:t>
            </a:r>
            <a:endParaRPr lang="en-US" altLang="zh-CN" sz="2400" b="1" baseline="-2500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300" name="矩形 12299"/>
          <p:cNvSpPr/>
          <p:nvPr>
            <p:custDataLst>
              <p:tags r:id="rId8"/>
            </p:custDataLst>
          </p:nvPr>
        </p:nvSpPr>
        <p:spPr>
          <a:xfrm>
            <a:off x="5200651" y="1532547"/>
            <a:ext cx="823913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en-US" altLang="zh-CN"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U’</a:t>
            </a:r>
            <a:endParaRPr lang="en-US" altLang="zh-CN" sz="2400" b="1" baseline="-2500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12301" name="对象 12300"/>
          <p:cNvGraphicFramePr>
            <a:graphicFrameLocks noChangeAspect="1"/>
          </p:cNvGraphicFramePr>
          <p:nvPr>
            <p:custDataLst>
              <p:tags r:id="rId9"/>
            </p:custDataLst>
          </p:nvPr>
        </p:nvGraphicFramePr>
        <p:xfrm>
          <a:off x="1682750" y="2743625"/>
          <a:ext cx="927100" cy="8736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21" imgW="0" imgH="0" progId="Equation.DSMT4">
                  <p:embed/>
                </p:oleObj>
              </mc:Choice>
              <mc:Fallback>
                <p:oleObj name="Equation" r:id="rId21" imgW="0" imgH="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682750" y="2743625"/>
                        <a:ext cx="927100" cy="87369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2" name="对象 12301"/>
          <p:cNvGraphicFramePr>
            <a:graphicFrameLocks noChangeAspect="1"/>
          </p:cNvGraphicFramePr>
          <p:nvPr>
            <p:custDataLst>
              <p:tags r:id="rId10"/>
            </p:custDataLst>
          </p:nvPr>
        </p:nvGraphicFramePr>
        <p:xfrm>
          <a:off x="4494213" y="2792959"/>
          <a:ext cx="1082675" cy="862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Equation" r:id="rId23" imgW="0" imgH="0" progId="Equation.DSMT4">
                  <p:embed/>
                </p:oleObj>
              </mc:Choice>
              <mc:Fallback>
                <p:oleObj name="Equation" r:id="rId23" imgW="0" imgH="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494213" y="2792959"/>
                        <a:ext cx="1082675" cy="86255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3" name="对象 12302"/>
          <p:cNvGraphicFramePr>
            <a:graphicFrameLocks noChangeAspect="1"/>
          </p:cNvGraphicFramePr>
          <p:nvPr>
            <p:custDataLst>
              <p:tags r:id="rId11"/>
            </p:custDataLst>
          </p:nvPr>
        </p:nvGraphicFramePr>
        <p:xfrm>
          <a:off x="6869112" y="2713388"/>
          <a:ext cx="1066800" cy="9198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Equation" r:id="rId25" imgW="0" imgH="0" progId="Equation.DSMT4">
                  <p:embed/>
                </p:oleObj>
              </mc:Choice>
              <mc:Fallback>
                <p:oleObj name="Equation" r:id="rId25" imgW="0" imgH="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869112" y="2713388"/>
                        <a:ext cx="1066800" cy="91984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04" name="矩形 12303"/>
          <p:cNvSpPr/>
          <p:nvPr>
            <p:custDataLst>
              <p:tags r:id="rId12"/>
            </p:custDataLst>
          </p:nvPr>
        </p:nvSpPr>
        <p:spPr>
          <a:xfrm>
            <a:off x="8047038" y="2777046"/>
            <a:ext cx="609600" cy="58087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ea typeface="宋体" pitchFamily="2" charset="-122"/>
              </a:rPr>
              <a:t>×</a:t>
            </a:r>
          </a:p>
        </p:txBody>
      </p:sp>
      <p:sp>
        <p:nvSpPr>
          <p:cNvPr id="12305" name="矩形 12304"/>
          <p:cNvSpPr/>
          <p:nvPr>
            <p:custDataLst>
              <p:tags r:id="rId13"/>
            </p:custDataLst>
          </p:nvPr>
        </p:nvSpPr>
        <p:spPr>
          <a:xfrm>
            <a:off x="1149350" y="3590265"/>
            <a:ext cx="7799388" cy="119038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lnSpc>
                <a:spcPct val="150000"/>
              </a:lnSpc>
              <a:buFont typeface=""/>
            </a:pPr>
            <a:r>
              <a:rPr lang="zh-CN" altLang="en-US" sz="2400" b="1">
                <a:solidFill>
                  <a:schemeClr val="tx1"/>
                </a:solidFill>
                <a:ea typeface="宋体" pitchFamily="2" charset="-122"/>
              </a:rPr>
              <a:t>同一个对象，在不同时刻下的物理量，符号要用</a:t>
            </a:r>
            <a:r>
              <a:rPr lang="zh-CN" altLang="en-US" sz="2400" b="1">
                <a:solidFill>
                  <a:srgbClr val="FF0000"/>
                </a:solidFill>
                <a:ea typeface="宋体" pitchFamily="2" charset="-122"/>
              </a:rPr>
              <a:t>不带撇</a:t>
            </a:r>
            <a:r>
              <a:rPr lang="zh-CN" altLang="en-US" sz="2400" b="1">
                <a:solidFill>
                  <a:schemeClr val="tx1"/>
                </a:solidFill>
                <a:ea typeface="宋体" pitchFamily="2" charset="-122"/>
              </a:rPr>
              <a:t>和</a:t>
            </a:r>
            <a:r>
              <a:rPr lang="zh-CN" altLang="en-US" sz="2400" b="1">
                <a:solidFill>
                  <a:srgbClr val="FF0000"/>
                </a:solidFill>
                <a:ea typeface="宋体" pitchFamily="2" charset="-122"/>
              </a:rPr>
              <a:t>带撇</a:t>
            </a:r>
            <a:r>
              <a:rPr lang="zh-CN" altLang="en-US" sz="2400" b="1">
                <a:solidFill>
                  <a:schemeClr val="tx1"/>
                </a:solidFill>
                <a:ea typeface="宋体" pitchFamily="2" charset="-122"/>
              </a:rPr>
              <a:t>进行区别！</a:t>
            </a:r>
          </a:p>
        </p:txBody>
      </p:sp>
      <p:pic>
        <p:nvPicPr>
          <p:cNvPr id="12306" name="图片 2097154"/>
          <p:cNvPicPr/>
          <p:nvPr>
            <p:custDataLst>
              <p:tags r:id="rId14"/>
            </p:custDataLst>
          </p:nvPr>
        </p:nvPicPr>
        <p:blipFill>
          <a:blip r:embed="rId27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3910048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9" grpId="0"/>
      <p:bldP spid="12300" grpId="0"/>
      <p:bldP spid="12304" grpId="0"/>
      <p:bldP spid="1230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3313"/>
          <p:cNvSpPr/>
          <p:nvPr>
            <p:custDataLst>
              <p:tags r:id="rId2"/>
            </p:custDataLst>
          </p:nvPr>
        </p:nvSpPr>
        <p:spPr>
          <a:xfrm>
            <a:off x="744539" y="181423"/>
            <a:ext cx="225742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、变形公式：</a:t>
            </a:r>
            <a:endParaRPr lang="en-US" altLang="zh-CN" sz="2400" b="1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13315" name="对象 13314"/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1111251" y="611109"/>
          <a:ext cx="803275" cy="7559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20" imgW="0" imgH="0" progId="Equation.DSMT4">
                  <p:embed/>
                </p:oleObj>
              </mc:Choice>
              <mc:Fallback>
                <p:oleObj name="Equation" r:id="rId20" imgW="0" imgH="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111251" y="611109"/>
                        <a:ext cx="803275" cy="75592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6" name="右箭头 13315"/>
          <p:cNvSpPr/>
          <p:nvPr>
            <p:custDataLst>
              <p:tags r:id="rId4"/>
            </p:custDataLst>
          </p:nvPr>
        </p:nvSpPr>
        <p:spPr>
          <a:xfrm>
            <a:off x="2043112" y="903932"/>
            <a:ext cx="620712" cy="181423"/>
          </a:xfrm>
          <a:prstGeom prst="rightArrow">
            <a:avLst>
              <a:gd name="adj1" fmla="val 50000"/>
              <a:gd name="adj2" fmla="val 85746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</p:sp>
      <p:sp>
        <p:nvSpPr>
          <p:cNvPr id="13317" name="矩形 13316"/>
          <p:cNvSpPr/>
          <p:nvPr>
            <p:custDataLst>
              <p:tags r:id="rId5"/>
            </p:custDataLst>
          </p:nvPr>
        </p:nvSpPr>
        <p:spPr>
          <a:xfrm>
            <a:off x="2833689" y="724101"/>
            <a:ext cx="1411287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en-US" altLang="zh-CN"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U 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=</a:t>
            </a:r>
            <a:r>
              <a:rPr lang="en-US" altLang="zh-CN"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IR</a:t>
            </a:r>
          </a:p>
        </p:txBody>
      </p:sp>
      <p:sp>
        <p:nvSpPr>
          <p:cNvPr id="13318" name="右箭头 13317"/>
          <p:cNvSpPr/>
          <p:nvPr>
            <p:custDataLst>
              <p:tags r:id="rId6"/>
            </p:custDataLst>
          </p:nvPr>
        </p:nvSpPr>
        <p:spPr>
          <a:xfrm>
            <a:off x="4222750" y="916664"/>
            <a:ext cx="620712" cy="181423"/>
          </a:xfrm>
          <a:prstGeom prst="rightArrow">
            <a:avLst>
              <a:gd name="adj1" fmla="val 50000"/>
              <a:gd name="adj2" fmla="val 85746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</p:sp>
      <p:sp>
        <p:nvSpPr>
          <p:cNvPr id="13319" name="矩形 13318"/>
          <p:cNvSpPr/>
          <p:nvPr>
            <p:custDataLst>
              <p:tags r:id="rId7"/>
            </p:custDataLst>
          </p:nvPr>
        </p:nvSpPr>
        <p:spPr>
          <a:xfrm>
            <a:off x="5011739" y="770252"/>
            <a:ext cx="362267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2400" b="1">
                <a:solidFill>
                  <a:schemeClr val="tx1"/>
                </a:solidFill>
                <a:ea typeface="宋体" pitchFamily="2" charset="-122"/>
              </a:rPr>
              <a:t>用于计算导体两端的电压</a:t>
            </a:r>
          </a:p>
        </p:txBody>
      </p:sp>
      <p:graphicFrame>
        <p:nvGraphicFramePr>
          <p:cNvPr id="13320" name="内容占位符 13319"/>
          <p:cNvGraphicFramePr>
            <a:graphicFrameLocks noGrp="1"/>
          </p:cNvGraphicFramePr>
          <p:nvPr>
            <p:ph sz="half" idx="4294967295"/>
            <p:custDataLst>
              <p:tags r:id="rId8"/>
            </p:custDataLst>
          </p:nvPr>
        </p:nvGraphicFramePr>
        <p:xfrm>
          <a:off x="2882900" y="1262004"/>
          <a:ext cx="939800" cy="8339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Equation" r:id="rId22" imgW="0" imgH="0" progId="Equation.DSMT4">
                  <p:embed/>
                </p:oleObj>
              </mc:Choice>
              <mc:Fallback>
                <p:oleObj name="Equation" r:id="rId22" imgW="0" imgH="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882900" y="1262004"/>
                        <a:ext cx="939800" cy="83390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21" name="右箭头 13320"/>
          <p:cNvSpPr/>
          <p:nvPr>
            <p:custDataLst>
              <p:tags r:id="rId9"/>
            </p:custDataLst>
          </p:nvPr>
        </p:nvSpPr>
        <p:spPr>
          <a:xfrm>
            <a:off x="1998662" y="1597796"/>
            <a:ext cx="620712" cy="181423"/>
          </a:xfrm>
          <a:prstGeom prst="rightArrow">
            <a:avLst>
              <a:gd name="adj1" fmla="val 50000"/>
              <a:gd name="adj2" fmla="val 85746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</p:sp>
      <p:graphicFrame>
        <p:nvGraphicFramePr>
          <p:cNvPr id="13322" name="内容占位符 13321"/>
          <p:cNvGraphicFramePr>
            <a:graphicFrameLocks noGrp="1"/>
          </p:cNvGraphicFramePr>
          <p:nvPr>
            <p:ph sz="half" idx="4294967295"/>
            <p:custDataLst>
              <p:tags r:id="rId10"/>
            </p:custDataLst>
          </p:nvPr>
        </p:nvGraphicFramePr>
        <p:xfrm>
          <a:off x="1062038" y="1308155"/>
          <a:ext cx="806450" cy="759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Equation" r:id="rId24" imgW="0" imgH="0" progId="Equation.DSMT4">
                  <p:embed/>
                </p:oleObj>
              </mc:Choice>
              <mc:Fallback>
                <p:oleObj name="Equation" r:id="rId24" imgW="0" imgH="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62038" y="1308155"/>
                        <a:ext cx="806450" cy="7591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23" name="右箭头 13322"/>
          <p:cNvSpPr/>
          <p:nvPr>
            <p:custDataLst>
              <p:tags r:id="rId11"/>
            </p:custDataLst>
          </p:nvPr>
        </p:nvSpPr>
        <p:spPr>
          <a:xfrm>
            <a:off x="4213225" y="1565967"/>
            <a:ext cx="620712" cy="181423"/>
          </a:xfrm>
          <a:prstGeom prst="rightArrow">
            <a:avLst>
              <a:gd name="adj1" fmla="val 50000"/>
              <a:gd name="adj2" fmla="val 85746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</p:sp>
      <p:sp>
        <p:nvSpPr>
          <p:cNvPr id="13324" name="矩形 13323"/>
          <p:cNvSpPr/>
          <p:nvPr>
            <p:custDataLst>
              <p:tags r:id="rId12"/>
            </p:custDataLst>
          </p:nvPr>
        </p:nvSpPr>
        <p:spPr>
          <a:xfrm>
            <a:off x="5035551" y="1419555"/>
            <a:ext cx="362267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2400" b="1">
                <a:solidFill>
                  <a:schemeClr val="tx1"/>
                </a:solidFill>
                <a:ea typeface="宋体" pitchFamily="2" charset="-122"/>
              </a:rPr>
              <a:t>用于计算导体的电阻</a:t>
            </a:r>
          </a:p>
        </p:txBody>
      </p:sp>
      <p:grpSp>
        <p:nvGrpSpPr>
          <p:cNvPr id="13325" name="组合 13324"/>
          <p:cNvGrpSpPr/>
          <p:nvPr>
            <p:custDataLst>
              <p:tags r:id="rId13"/>
            </p:custDataLst>
          </p:nvPr>
        </p:nvGrpSpPr>
        <p:grpSpPr>
          <a:xfrm>
            <a:off x="1027112" y="2097504"/>
            <a:ext cx="5508625" cy="693863"/>
            <a:chOff x="718" y="1403"/>
            <a:chExt cx="3470" cy="436"/>
          </a:xfrm>
        </p:grpSpPr>
        <p:sp>
          <p:nvSpPr>
            <p:cNvPr id="13326" name="矩形 13325"/>
            <p:cNvSpPr/>
            <p:nvPr>
              <p:custDataLst>
                <p:tags r:id="rId17"/>
              </p:custDataLst>
            </p:nvPr>
          </p:nvSpPr>
          <p:spPr>
            <a:xfrm>
              <a:off x="718" y="1451"/>
              <a:ext cx="3470" cy="28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lvl="0">
                <a:spcBef>
                  <a:spcPct val="50000"/>
                </a:spcBef>
              </a:pPr>
              <a:r>
                <a:rPr lang="zh-CN" altLang="en-US" sz="2400" b="1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对变形公式     的理解：</a:t>
              </a:r>
            </a:p>
          </p:txBody>
        </p:sp>
        <p:graphicFrame>
          <p:nvGraphicFramePr>
            <p:cNvPr id="13327" name="对象 13326"/>
            <p:cNvGraphicFramePr>
              <a:graphicFrameLocks noChangeAspect="1"/>
            </p:cNvGraphicFramePr>
            <p:nvPr>
              <p:custDataLst>
                <p:tags r:id="rId18"/>
              </p:custDataLst>
            </p:nvPr>
          </p:nvGraphicFramePr>
          <p:xfrm>
            <a:off x="1738" y="1403"/>
            <a:ext cx="537" cy="4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5" name="Equation" r:id="rId26" imgW="0" imgH="0" progId="Equation.DSMT4">
                    <p:embed/>
                  </p:oleObj>
                </mc:Choice>
                <mc:Fallback>
                  <p:oleObj name="Equation" r:id="rId26" imgW="0" imgH="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27"/>
                        <a:stretch>
                          <a:fillRect/>
                        </a:stretch>
                      </p:blipFill>
                      <p:spPr>
                        <a:xfrm>
                          <a:off x="1738" y="1403"/>
                          <a:ext cx="537" cy="436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3328" name="矩形 13327"/>
          <p:cNvSpPr/>
          <p:nvPr>
            <p:custDataLst>
              <p:tags r:id="rId14"/>
            </p:custDataLst>
          </p:nvPr>
        </p:nvSpPr>
        <p:spPr>
          <a:xfrm>
            <a:off x="990600" y="2740442"/>
            <a:ext cx="7735888" cy="8243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  <a:buFont typeface=""/>
            </a:pPr>
            <a:r>
              <a:rPr lang="zh-CN" altLang="en-US" sz="2400" b="1">
                <a:solidFill>
                  <a:schemeClr val="tx1"/>
                </a:solidFill>
                <a:ea typeface="宋体" pitchFamily="2" charset="-122"/>
              </a:rPr>
              <a:t>公式只是提供了计算电阻的一种方法，不能说与电压成正比，与电阻成反比。</a:t>
            </a:r>
          </a:p>
        </p:txBody>
      </p:sp>
      <p:sp>
        <p:nvSpPr>
          <p:cNvPr id="13329" name="矩形 13328"/>
          <p:cNvSpPr/>
          <p:nvPr>
            <p:custDataLst>
              <p:tags r:id="rId15"/>
            </p:custDataLst>
          </p:nvPr>
        </p:nvSpPr>
        <p:spPr>
          <a:xfrm>
            <a:off x="1004888" y="3633234"/>
            <a:ext cx="7950200" cy="119038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  <a:buFont typeface=""/>
            </a:pP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电阻是导体本身的一种性质，与导体两端的电压、导体通过的电流大小无关。导体电阻的大小取决于导体的材料、长度、横截面积。</a:t>
            </a:r>
          </a:p>
        </p:txBody>
      </p:sp>
      <p:pic>
        <p:nvPicPr>
          <p:cNvPr id="13330" name="图片 2097154"/>
          <p:cNvPicPr/>
          <p:nvPr>
            <p:custDataLst>
              <p:tags r:id="rId16"/>
            </p:custDataLst>
          </p:nvPr>
        </p:nvPicPr>
        <p:blipFill>
          <a:blip r:embed="rId28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1763457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13319" grpId="0"/>
      <p:bldP spid="13324" grpId="0"/>
      <p:bldP spid="13328" grpId="0"/>
      <p:bldP spid="133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4337"/>
          <p:cNvSpPr/>
          <p:nvPr>
            <p:custDataLst>
              <p:tags r:id="rId2"/>
            </p:custDataLst>
          </p:nvPr>
        </p:nvSpPr>
        <p:spPr>
          <a:xfrm>
            <a:off x="976314" y="1387727"/>
            <a:ext cx="4783137" cy="141000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lnSpc>
                <a:spcPct val="120000"/>
              </a:lnSpc>
              <a:buFont typeface=""/>
            </a:pP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例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、一辆汽车的车灯，灯丝电阻为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30</a:t>
            </a:r>
            <a:r>
              <a:rPr lang="el-GR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Ω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，接在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12V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的电源两端，求通过这盏电灯的电流。 </a:t>
            </a:r>
          </a:p>
        </p:txBody>
      </p:sp>
      <p:grpSp>
        <p:nvGrpSpPr>
          <p:cNvPr id="14339" name="Group 3"/>
          <p:cNvGrpSpPr/>
          <p:nvPr>
            <p:custDataLst>
              <p:tags r:id="rId3"/>
            </p:custDataLst>
          </p:nvPr>
        </p:nvGrpSpPr>
        <p:grpSpPr>
          <a:xfrm>
            <a:off x="6073775" y="1226992"/>
            <a:ext cx="2649538" cy="2057719"/>
            <a:chOff x="0" y="0"/>
            <a:chExt cx="1603" cy="1093"/>
          </a:xfrm>
        </p:grpSpPr>
        <p:pic>
          <p:nvPicPr>
            <p:cNvPr id="14340" name="Picture 4"/>
            <p:cNvPicPr/>
            <p:nvPr>
              <p:custDataLst>
                <p:tags r:id="rId11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0" y="227"/>
              <a:ext cx="1522" cy="866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sp>
          <p:nvSpPr>
            <p:cNvPr id="14341" name="Text Box 5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295" y="817"/>
              <a:ext cx="831" cy="2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marR="0" lvl="0" indent="0" algn="ctr" defTabSz="914400" rtl="0" eaLnBrk="1" fontAlgn="base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r>
                <a:rPr lang="en-US" sz="2400" b="1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U</a:t>
              </a:r>
              <a:r>
                <a:rPr lang="en-US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=12 V</a:t>
              </a:r>
              <a:endParaRPr lang="en-US" sz="2400" b="1">
                <a:solidFill>
                  <a:schemeClr val="tx1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4342" name="Text Box 6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930" y="363"/>
              <a:ext cx="258" cy="2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marR="0" lvl="0" indent="0" algn="l" defTabSz="914400" rtl="0" eaLnBrk="1" fontAlgn="base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r>
                <a:rPr lang="en-US" sz="2400" b="1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I</a:t>
              </a:r>
              <a:endParaRPr lang="en-US" sz="2400" b="1">
                <a:solidFill>
                  <a:schemeClr val="tx1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4343" name="Text Box 7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771" y="0"/>
              <a:ext cx="832" cy="2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marR="0" lvl="0" indent="0" algn="l" defTabSz="914400" rtl="0" eaLnBrk="1" fontAlgn="base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r>
                <a:rPr lang="en-US" sz="2400" b="1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R</a:t>
              </a:r>
              <a:r>
                <a:rPr lang="en-US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=30</a:t>
              </a:r>
              <a:r>
                <a:rPr lang="en-US" altLang="zh-CN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 </a:t>
              </a:r>
              <a:r>
                <a:rPr lang="el-GR" altLang="en-US" sz="2400" b="1">
                  <a:solidFill>
                    <a:schemeClr val="tx1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  <a:latin typeface="Times New Roman" pitchFamily="18" charset="0"/>
                  <a:ea typeface="宋体" pitchFamily="2" charset="-122"/>
                </a:rPr>
                <a:t>Ω</a:t>
              </a:r>
              <a:endParaRPr lang="en-US" altLang="en-US" sz="2400" b="1">
                <a:solidFill>
                  <a:schemeClr val="tx1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Times New Roman" pitchFamily="18" charset="0"/>
                <a:ea typeface="宋体" pitchFamily="2" charset="-122"/>
              </a:endParaRPr>
            </a:p>
          </p:txBody>
        </p:sp>
      </p:grpSp>
      <p:sp>
        <p:nvSpPr>
          <p:cNvPr id="14344" name="矩形 14343"/>
          <p:cNvSpPr/>
          <p:nvPr>
            <p:custDataLst>
              <p:tags r:id="rId4"/>
            </p:custDataLst>
          </p:nvPr>
        </p:nvSpPr>
        <p:spPr>
          <a:xfrm>
            <a:off x="1085851" y="3001436"/>
            <a:ext cx="346392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解：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U=12V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R=30Ω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</a:t>
            </a:r>
          </a:p>
        </p:txBody>
      </p:sp>
      <p:grpSp>
        <p:nvGrpSpPr>
          <p:cNvPr id="14345" name="组合 14344"/>
          <p:cNvGrpSpPr/>
          <p:nvPr>
            <p:custDataLst>
              <p:tags r:id="rId5"/>
            </p:custDataLst>
          </p:nvPr>
        </p:nvGrpSpPr>
        <p:grpSpPr>
          <a:xfrm>
            <a:off x="1039812" y="3647556"/>
            <a:ext cx="5226050" cy="730466"/>
            <a:chOff x="818" y="2508"/>
            <a:chExt cx="3292" cy="459"/>
          </a:xfrm>
        </p:grpSpPr>
        <p:sp>
          <p:nvSpPr>
            <p:cNvPr id="14346" name="矩形 14345"/>
            <p:cNvSpPr/>
            <p:nvPr>
              <p:custDataLst>
                <p:tags r:id="rId9"/>
              </p:custDataLst>
            </p:nvPr>
          </p:nvSpPr>
          <p:spPr>
            <a:xfrm>
              <a:off x="818" y="2573"/>
              <a:ext cx="2873" cy="28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lvl="0">
                <a:spcBef>
                  <a:spcPct val="50000"/>
                </a:spcBef>
              </a:pPr>
              <a:r>
                <a:rPr lang="zh-CN" altLang="en-US" sz="2400" b="1">
                  <a:solidFill>
                    <a:schemeClr val="tx1"/>
                  </a:solidFill>
                  <a:ea typeface="宋体" pitchFamily="2" charset="-122"/>
                </a:rPr>
                <a:t>根据欧姆定律可得，</a:t>
              </a:r>
            </a:p>
          </p:txBody>
        </p:sp>
        <p:graphicFrame>
          <p:nvGraphicFramePr>
            <p:cNvPr id="14347" name="内容占位符 14346"/>
            <p:cNvGraphicFramePr>
              <a:graphicFrameLocks noGrp="1"/>
            </p:cNvGraphicFramePr>
            <p:nvPr>
              <p:ph idx="4294967295"/>
              <p:custDataLst>
                <p:tags r:id="rId10"/>
              </p:custDataLst>
            </p:nvPr>
          </p:nvGraphicFramePr>
          <p:xfrm>
            <a:off x="2585" y="2508"/>
            <a:ext cx="1525" cy="4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46" name="Equation" r:id="rId17" imgW="0" imgH="0" progId="Equation.DSMT4">
                    <p:embed/>
                  </p:oleObj>
                </mc:Choice>
                <mc:Fallback>
                  <p:oleObj name="Equation" r:id="rId17" imgW="0" imgH="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2585" y="2508"/>
                          <a:ext cx="1525" cy="459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4348" name="矩形 14347"/>
          <p:cNvSpPr/>
          <p:nvPr>
            <p:custDataLst>
              <p:tags r:id="rId6"/>
            </p:custDataLst>
          </p:nvPr>
        </p:nvSpPr>
        <p:spPr>
          <a:xfrm>
            <a:off x="576262" y="237123"/>
            <a:ext cx="5091112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、利用欧姆定律及变形公式计算</a:t>
            </a:r>
          </a:p>
        </p:txBody>
      </p:sp>
      <p:sp>
        <p:nvSpPr>
          <p:cNvPr id="14349" name="Rectangle 2"/>
          <p:cNvSpPr/>
          <p:nvPr>
            <p:custDataLst>
              <p:tags r:id="rId7"/>
            </p:custDataLst>
          </p:nvPr>
        </p:nvSpPr>
        <p:spPr>
          <a:xfrm>
            <a:off x="990601" y="859372"/>
            <a:ext cx="4627563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buFont typeface=""/>
            </a:pPr>
            <a:r>
              <a:rPr lang="zh-CN" altLang="en-US" sz="2400" b="1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应用</a:t>
            </a:r>
            <a:r>
              <a:rPr lang="en-US" altLang="zh-CN" sz="2400" b="1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en-US" sz="2400" b="1">
                <a:solidFill>
                  <a:srgbClr val="3333FF"/>
                </a:solidFill>
                <a:latin typeface="宋体" pitchFamily="2" charset="-122"/>
                <a:ea typeface="宋体" pitchFamily="2" charset="-122"/>
              </a:rPr>
              <a:t>已知电压、电阻，</a:t>
            </a:r>
            <a:r>
              <a:rPr lang="zh-CN" altLang="en-US" sz="2400" b="1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求电流</a:t>
            </a:r>
          </a:p>
        </p:txBody>
      </p:sp>
      <p:pic>
        <p:nvPicPr>
          <p:cNvPr id="14350" name="图片 2097154"/>
          <p:cNvPicPr/>
          <p:nvPr>
            <p:custDataLst>
              <p:tags r:id="rId8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1162010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44" grpId="0"/>
      <p:bldP spid="14349" grpId="0"/>
      <p:bldP spid="14349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0"/>
          <p:cNvSpPr/>
          <p:nvPr>
            <p:custDataLst>
              <p:tags r:id="rId1"/>
            </p:custDataLst>
          </p:nvPr>
        </p:nvSpPr>
        <p:spPr>
          <a:xfrm>
            <a:off x="860426" y="444009"/>
            <a:ext cx="4627563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buFont typeface=""/>
            </a:pPr>
            <a:r>
              <a:rPr lang="zh-CN" altLang="en-US" sz="2400" b="1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应用</a:t>
            </a:r>
            <a:r>
              <a:rPr lang="en-US" altLang="zh-CN" sz="2400" b="1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en-US" sz="2400" b="1">
                <a:solidFill>
                  <a:srgbClr val="3333FF"/>
                </a:solidFill>
                <a:latin typeface="宋体" pitchFamily="2" charset="-122"/>
                <a:ea typeface="宋体" pitchFamily="2" charset="-122"/>
              </a:rPr>
              <a:t>已知电阻、电流，</a:t>
            </a:r>
            <a:r>
              <a:rPr lang="zh-CN" altLang="en-US" sz="2400" b="1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求电压</a:t>
            </a:r>
          </a:p>
        </p:txBody>
      </p:sp>
      <p:sp>
        <p:nvSpPr>
          <p:cNvPr id="15363" name="Rectangle 22"/>
          <p:cNvSpPr/>
          <p:nvPr>
            <p:custDataLst>
              <p:tags r:id="rId2"/>
            </p:custDataLst>
          </p:nvPr>
        </p:nvSpPr>
        <p:spPr>
          <a:xfrm>
            <a:off x="871539" y="1055119"/>
            <a:ext cx="7654925" cy="120032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buFont typeface=""/>
            </a:pP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例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：在如图所示的电路中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调节滑动变阻器 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R’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，使灯泡正常发光，用电流表测得通过它的电流值是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0.6A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，已知该灯泡正常发光时的电阻是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20Ω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，求灯泡两端的电压。</a:t>
            </a:r>
          </a:p>
        </p:txBody>
      </p:sp>
      <p:pic>
        <p:nvPicPr>
          <p:cNvPr id="15364" name="Picture 47"/>
          <p:cNvPicPr/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387975" y="2453985"/>
            <a:ext cx="2881312" cy="202111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5365" name="矩形 15364"/>
          <p:cNvSpPr/>
          <p:nvPr>
            <p:custDataLst>
              <p:tags r:id="rId4"/>
            </p:custDataLst>
          </p:nvPr>
        </p:nvSpPr>
        <p:spPr>
          <a:xfrm>
            <a:off x="923926" y="2827970"/>
            <a:ext cx="346392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解：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I=0.6A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R=20Ω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</a:t>
            </a:r>
          </a:p>
        </p:txBody>
      </p:sp>
      <p:sp>
        <p:nvSpPr>
          <p:cNvPr id="15366" name="矩形 15365"/>
          <p:cNvSpPr/>
          <p:nvPr>
            <p:custDataLst>
              <p:tags r:id="rId5"/>
            </p:custDataLst>
          </p:nvPr>
        </p:nvSpPr>
        <p:spPr>
          <a:xfrm>
            <a:off x="906464" y="3475682"/>
            <a:ext cx="4560887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2400" b="1">
                <a:solidFill>
                  <a:schemeClr val="tx1"/>
                </a:solidFill>
                <a:ea typeface="宋体" pitchFamily="2" charset="-122"/>
              </a:rPr>
              <a:t>根据欧姆定律可得，</a:t>
            </a:r>
          </a:p>
        </p:txBody>
      </p:sp>
      <p:sp>
        <p:nvSpPr>
          <p:cNvPr id="15367" name="矩形 15366"/>
          <p:cNvSpPr/>
          <p:nvPr>
            <p:custDataLst>
              <p:tags r:id="rId6"/>
            </p:custDataLst>
          </p:nvPr>
        </p:nvSpPr>
        <p:spPr>
          <a:xfrm>
            <a:off x="955675" y="4161588"/>
            <a:ext cx="3379788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U=IR=0.6A×20Ω=12V</a:t>
            </a:r>
          </a:p>
        </p:txBody>
      </p:sp>
      <p:pic>
        <p:nvPicPr>
          <p:cNvPr id="15368" name="图片 2097154"/>
          <p:cNvPicPr/>
          <p:nvPr>
            <p:custDataLst>
              <p:tags r:id="rId7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3710493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1" dur="500" fill="hold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  <p:bldP spid="15365" grpId="0"/>
      <p:bldP spid="15366" grpId="0"/>
      <p:bldP spid="1536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/>
          <p:nvPr>
            <p:custDataLst>
              <p:tags r:id="rId2"/>
            </p:custDataLst>
          </p:nvPr>
        </p:nvSpPr>
        <p:spPr>
          <a:xfrm>
            <a:off x="642938" y="302371"/>
            <a:ext cx="4627562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  <a:buFont typeface=""/>
            </a:pPr>
            <a:r>
              <a:rPr lang="zh-CN" altLang="en-US" sz="2400" b="1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应用</a:t>
            </a:r>
            <a:r>
              <a:rPr lang="en-US" altLang="zh-CN" sz="2400" b="1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b="1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en-US" sz="2400" b="1">
                <a:solidFill>
                  <a:srgbClr val="3333FF"/>
                </a:solidFill>
                <a:latin typeface="宋体" pitchFamily="2" charset="-122"/>
                <a:ea typeface="宋体" pitchFamily="2" charset="-122"/>
              </a:rPr>
              <a:t>已知电流、电压，</a:t>
            </a:r>
            <a:r>
              <a:rPr lang="zh-CN" altLang="en-US" sz="2400" b="1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求电阻</a:t>
            </a:r>
          </a:p>
        </p:txBody>
      </p:sp>
      <p:sp>
        <p:nvSpPr>
          <p:cNvPr id="16387" name="Rectangle 4"/>
          <p:cNvSpPr/>
          <p:nvPr>
            <p:custDataLst>
              <p:tags r:id="rId3"/>
            </p:custDataLst>
          </p:nvPr>
        </p:nvSpPr>
        <p:spPr>
          <a:xfrm>
            <a:off x="742950" y="894383"/>
            <a:ext cx="7850188" cy="119038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buFont typeface=""/>
            </a:pP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例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：某同学用一只电流表和灯泡串联，测得它正常发光时的电流是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0.18A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，再用电压表测得灯泡两端的电压是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220V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，试计算灯丝正常发光时的电阻值。</a:t>
            </a:r>
          </a:p>
        </p:txBody>
      </p:sp>
      <p:grpSp>
        <p:nvGrpSpPr>
          <p:cNvPr id="16388" name="Group 5"/>
          <p:cNvGrpSpPr/>
          <p:nvPr>
            <p:custDataLst>
              <p:tags r:id="rId4"/>
            </p:custDataLst>
          </p:nvPr>
        </p:nvGrpSpPr>
        <p:grpSpPr>
          <a:xfrm>
            <a:off x="5883275" y="2221635"/>
            <a:ext cx="2401888" cy="2035438"/>
            <a:chOff x="528" y="2160"/>
            <a:chExt cx="1488" cy="1308"/>
          </a:xfrm>
        </p:grpSpPr>
        <p:grpSp>
          <p:nvGrpSpPr>
            <p:cNvPr id="16389" name="Group 6"/>
            <p:cNvGrpSpPr/>
            <p:nvPr>
              <p:custDataLst>
                <p:tags r:id="rId9"/>
              </p:custDataLst>
            </p:nvPr>
          </p:nvGrpSpPr>
          <p:grpSpPr>
            <a:xfrm>
              <a:off x="528" y="2160"/>
              <a:ext cx="1488" cy="1308"/>
              <a:chOff x="528" y="2340"/>
              <a:chExt cx="1488" cy="1308"/>
            </a:xfrm>
          </p:grpSpPr>
          <p:sp>
            <p:nvSpPr>
              <p:cNvPr id="16390" name="Oval 7"/>
              <p:cNvSpPr/>
              <p:nvPr>
                <p:custDataLst>
                  <p:tags r:id="rId12"/>
                </p:custDataLst>
              </p:nvPr>
            </p:nvSpPr>
            <p:spPr>
              <a:xfrm>
                <a:off x="1248" y="3480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tx1"/>
                </a:solidFill>
                <a:miter lim="800000"/>
              </a:ln>
            </p:spPr>
            <p:txBody>
              <a:bodyPr wrap="none" anchor="ctr" anchorCtr="0"/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5pPr>
              </a:lstStyle>
              <a:p>
                <a:pPr lvl="0">
                  <a:buFont typeface=""/>
                </a:pPr>
                <a:endParaRPr lang="zh-CN" altLang="en-US">
                  <a:solidFill>
                    <a:schemeClr val="tx1"/>
                  </a:solidFill>
                  <a:ea typeface="宋体" pitchFamily="2" charset="-122"/>
                </a:endParaRPr>
              </a:p>
            </p:txBody>
          </p:sp>
          <p:sp>
            <p:nvSpPr>
              <p:cNvPr id="16391" name="Oval 8"/>
              <p:cNvSpPr/>
              <p:nvPr>
                <p:custDataLst>
                  <p:tags r:id="rId13"/>
                </p:custDataLst>
              </p:nvPr>
            </p:nvSpPr>
            <p:spPr>
              <a:xfrm>
                <a:off x="912" y="2352"/>
                <a:ext cx="288" cy="288"/>
              </a:xfrm>
              <a:prstGeom prst="ellipse">
                <a:avLst/>
              </a:prstGeom>
              <a:noFill/>
              <a:ln w="28575">
                <a:solidFill>
                  <a:srgbClr val="00FFFF"/>
                </a:solidFill>
                <a:miter lim="800000"/>
              </a:ln>
            </p:spPr>
            <p:txBody>
              <a:bodyPr wrap="none" anchor="ctr" anchorCtr="0"/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5pPr>
              </a:lstStyle>
              <a:p>
                <a:pPr lvl="0">
                  <a:buFont typeface=""/>
                </a:pPr>
                <a:endParaRPr lang="zh-CN" altLang="en-US">
                  <a:solidFill>
                    <a:schemeClr val="tx1"/>
                  </a:solidFill>
                  <a:ea typeface="宋体" pitchFamily="2" charset="-122"/>
                </a:endParaRPr>
              </a:p>
            </p:txBody>
          </p:sp>
          <p:grpSp>
            <p:nvGrpSpPr>
              <p:cNvPr id="16392" name="Group 9"/>
              <p:cNvGrpSpPr/>
              <p:nvPr>
                <p:custDataLst>
                  <p:tags r:id="rId14"/>
                </p:custDataLst>
              </p:nvPr>
            </p:nvGrpSpPr>
            <p:grpSpPr>
              <a:xfrm>
                <a:off x="528" y="2340"/>
                <a:ext cx="1488" cy="1308"/>
                <a:chOff x="528" y="2340"/>
                <a:chExt cx="1488" cy="1308"/>
              </a:xfrm>
            </p:grpSpPr>
            <p:sp>
              <p:nvSpPr>
                <p:cNvPr id="16393" name="AutoShape 10"/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912" y="2736"/>
                  <a:ext cx="288" cy="288"/>
                </a:xfrm>
                <a:prstGeom prst="flowChartSummingJunction">
                  <a:avLst/>
                </a:prstGeom>
                <a:noFill/>
                <a:ln w="28575">
                  <a:solidFill>
                    <a:srgbClr val="FF3300"/>
                  </a:solidFill>
                  <a:miter lim="800000"/>
                </a:ln>
              </p:spPr>
              <p:txBody>
                <a:bodyPr wrap="none" anchor="ctr" anchorCtr="0"/>
                <a:lstStyle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zh-CN" sz="1800" b="0" i="0" u="none" baseline="0">
                      <a:solidFill>
                        <a:srgbClr val="000000"/>
                      </a:solidFill>
                      <a:latin typeface="Arial" pitchFamily="34" charset="0"/>
                      <a:ea typeface="Helvetica" pitchFamily="34" charset="0"/>
                      <a:sym typeface="Arial" pitchFamily="34" charset="0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zh-CN" sz="1800" b="0" i="0" u="none" baseline="0">
                      <a:solidFill>
                        <a:srgbClr val="000000"/>
                      </a:solidFill>
                      <a:latin typeface="Arial" pitchFamily="34" charset="0"/>
                      <a:ea typeface="Helvetica" pitchFamily="34" charset="0"/>
                      <a:sym typeface="Arial" pitchFamily="34" charset="0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zh-CN" sz="1800" b="0" i="0" u="none" baseline="0">
                      <a:solidFill>
                        <a:srgbClr val="000000"/>
                      </a:solidFill>
                      <a:latin typeface="Arial" pitchFamily="34" charset="0"/>
                      <a:ea typeface="Helvetica" pitchFamily="34" charset="0"/>
                      <a:sym typeface="Arial" pitchFamily="34" charset="0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zh-CN" sz="1800" b="0" i="0" u="none" baseline="0">
                      <a:solidFill>
                        <a:srgbClr val="000000"/>
                      </a:solidFill>
                      <a:latin typeface="Arial" pitchFamily="34" charset="0"/>
                      <a:ea typeface="Helvetica" pitchFamily="34" charset="0"/>
                      <a:sym typeface="Arial" pitchFamily="34" charset="0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zh-CN" sz="1800" b="0" i="0" u="none" baseline="0">
                      <a:solidFill>
                        <a:srgbClr val="000000"/>
                      </a:solidFill>
                      <a:latin typeface="Arial" pitchFamily="34" charset="0"/>
                      <a:ea typeface="Helvetica" pitchFamily="34" charset="0"/>
                      <a:sym typeface="Arial" pitchFamily="34" charset="0"/>
                    </a:defRPr>
                  </a:lvl5pPr>
                </a:lstStyle>
                <a:p>
                  <a:pPr lvl="0">
                    <a:buFont typeface=""/>
                  </a:pPr>
                  <a:endParaRPr lang="zh-CN" altLang="en-US">
                    <a:solidFill>
                      <a:schemeClr val="tx1"/>
                    </a:solidFill>
                    <a:ea typeface="宋体" pitchFamily="2" charset="-122"/>
                  </a:endParaRPr>
                </a:p>
              </p:txBody>
            </p:sp>
            <p:cxnSp>
              <p:nvCxnSpPr>
                <p:cNvPr id="16394" name="Line 11"/>
                <p:cNvCxnSpPr/>
                <p:nvPr>
                  <p:custDataLst>
                    <p:tags r:id="rId16"/>
                  </p:custDataLst>
                </p:nvPr>
              </p:nvCxnSpPr>
              <p:spPr>
                <a:xfrm>
                  <a:off x="1200" y="2880"/>
                  <a:ext cx="288" cy="0"/>
                </a:xfrm>
                <a:prstGeom prst="line">
                  <a:avLst/>
                </a:prstGeom>
                <a:noFill/>
                <a:ln>
                  <a:solidFill>
                    <a:srgbClr val="3333FF"/>
                  </a:solidFill>
                  <a:miter lim="800000"/>
                </a:ln>
              </p:spPr>
            </p:cxnSp>
            <p:cxnSp>
              <p:nvCxnSpPr>
                <p:cNvPr id="16395" name="Line 12"/>
                <p:cNvCxnSpPr/>
                <p:nvPr>
                  <p:custDataLst>
                    <p:tags r:id="rId17"/>
                  </p:custDataLst>
                </p:nvPr>
              </p:nvCxnSpPr>
              <p:spPr>
                <a:xfrm flipH="1">
                  <a:off x="528" y="2880"/>
                  <a:ext cx="384" cy="0"/>
                </a:xfrm>
                <a:prstGeom prst="line">
                  <a:avLst/>
                </a:prstGeom>
                <a:noFill/>
                <a:ln>
                  <a:solidFill>
                    <a:srgbClr val="3333FF"/>
                  </a:solidFill>
                  <a:miter lim="800000"/>
                </a:ln>
              </p:spPr>
            </p:cxnSp>
            <p:sp>
              <p:nvSpPr>
                <p:cNvPr id="16396" name="Oval 13"/>
                <p:cNvSpPr/>
                <p:nvPr>
                  <p:custDataLst>
                    <p:tags r:id="rId18"/>
                  </p:custDataLst>
                </p:nvPr>
              </p:nvSpPr>
              <p:spPr>
                <a:xfrm>
                  <a:off x="1488" y="2736"/>
                  <a:ext cx="288" cy="288"/>
                </a:xfrm>
                <a:prstGeom prst="ellipse">
                  <a:avLst/>
                </a:prstGeom>
                <a:noFill/>
                <a:ln w="28575">
                  <a:solidFill>
                    <a:srgbClr val="00FFFF"/>
                  </a:solidFill>
                  <a:miter lim="800000"/>
                </a:ln>
              </p:spPr>
              <p:txBody>
                <a:bodyPr wrap="none" anchor="ctr" anchorCtr="0"/>
                <a:lstStyle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zh-CN" sz="1800" b="0" i="0" u="none" baseline="0">
                      <a:solidFill>
                        <a:srgbClr val="000000"/>
                      </a:solidFill>
                      <a:latin typeface="Arial" pitchFamily="34" charset="0"/>
                      <a:ea typeface="Helvetica" pitchFamily="34" charset="0"/>
                      <a:sym typeface="Arial" pitchFamily="34" charset="0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zh-CN" sz="1800" b="0" i="0" u="none" baseline="0">
                      <a:solidFill>
                        <a:srgbClr val="000000"/>
                      </a:solidFill>
                      <a:latin typeface="Arial" pitchFamily="34" charset="0"/>
                      <a:ea typeface="Helvetica" pitchFamily="34" charset="0"/>
                      <a:sym typeface="Arial" pitchFamily="34" charset="0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zh-CN" sz="1800" b="0" i="0" u="none" baseline="0">
                      <a:solidFill>
                        <a:srgbClr val="000000"/>
                      </a:solidFill>
                      <a:latin typeface="Arial" pitchFamily="34" charset="0"/>
                      <a:ea typeface="Helvetica" pitchFamily="34" charset="0"/>
                      <a:sym typeface="Arial" pitchFamily="34" charset="0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zh-CN" sz="1800" b="0" i="0" u="none" baseline="0">
                      <a:solidFill>
                        <a:srgbClr val="000000"/>
                      </a:solidFill>
                      <a:latin typeface="Arial" pitchFamily="34" charset="0"/>
                      <a:ea typeface="Helvetica" pitchFamily="34" charset="0"/>
                      <a:sym typeface="Arial" pitchFamily="34" charset="0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zh-CN" sz="1800" b="0" i="0" u="none" baseline="0">
                      <a:solidFill>
                        <a:srgbClr val="000000"/>
                      </a:solidFill>
                      <a:latin typeface="Arial" pitchFamily="34" charset="0"/>
                      <a:ea typeface="Helvetica" pitchFamily="34" charset="0"/>
                      <a:sym typeface="Arial" pitchFamily="34" charset="0"/>
                    </a:defRPr>
                  </a:lvl5pPr>
                </a:lstStyle>
                <a:p>
                  <a:pPr lvl="0">
                    <a:buFont typeface=""/>
                  </a:pPr>
                  <a:endParaRPr lang="zh-CN" altLang="en-US">
                    <a:solidFill>
                      <a:schemeClr val="tx1"/>
                    </a:solidFill>
                    <a:ea typeface="宋体" pitchFamily="2" charset="-122"/>
                  </a:endParaRPr>
                </a:p>
              </p:txBody>
            </p:sp>
            <p:cxnSp>
              <p:nvCxnSpPr>
                <p:cNvPr id="16397" name="Line 14"/>
                <p:cNvCxnSpPr/>
                <p:nvPr>
                  <p:custDataLst>
                    <p:tags r:id="rId19"/>
                  </p:custDataLst>
                </p:nvPr>
              </p:nvCxnSpPr>
              <p:spPr>
                <a:xfrm>
                  <a:off x="1776" y="2880"/>
                  <a:ext cx="240" cy="0"/>
                </a:xfrm>
                <a:prstGeom prst="line">
                  <a:avLst/>
                </a:prstGeom>
                <a:noFill/>
                <a:ln>
                  <a:solidFill>
                    <a:srgbClr val="3333FF"/>
                  </a:solidFill>
                  <a:miter lim="800000"/>
                </a:ln>
              </p:spPr>
            </p:cxnSp>
            <p:cxnSp>
              <p:nvCxnSpPr>
                <p:cNvPr id="16398" name="Line 15"/>
                <p:cNvCxnSpPr/>
                <p:nvPr>
                  <p:custDataLst>
                    <p:tags r:id="rId20"/>
                  </p:custDataLst>
                </p:nvPr>
              </p:nvCxnSpPr>
              <p:spPr>
                <a:xfrm flipH="1">
                  <a:off x="528" y="2880"/>
                  <a:ext cx="0" cy="624"/>
                </a:xfrm>
                <a:prstGeom prst="line">
                  <a:avLst/>
                </a:prstGeom>
                <a:noFill/>
                <a:ln>
                  <a:solidFill>
                    <a:srgbClr val="3333FF"/>
                  </a:solidFill>
                  <a:miter lim="800000"/>
                </a:ln>
              </p:spPr>
            </p:cxnSp>
            <p:cxnSp>
              <p:nvCxnSpPr>
                <p:cNvPr id="16399" name="Line 16"/>
                <p:cNvCxnSpPr/>
                <p:nvPr>
                  <p:custDataLst>
                    <p:tags r:id="rId21"/>
                  </p:custDataLst>
                </p:nvPr>
              </p:nvCxnSpPr>
              <p:spPr>
                <a:xfrm>
                  <a:off x="528" y="3504"/>
                  <a:ext cx="336" cy="0"/>
                </a:xfrm>
                <a:prstGeom prst="line">
                  <a:avLst/>
                </a:prstGeom>
                <a:noFill/>
                <a:ln>
                  <a:solidFill>
                    <a:srgbClr val="3333FF"/>
                  </a:solidFill>
                  <a:miter lim="800000"/>
                </a:ln>
              </p:spPr>
            </p:cxnSp>
            <p:cxnSp>
              <p:nvCxnSpPr>
                <p:cNvPr id="16400" name="Line 17"/>
                <p:cNvCxnSpPr/>
                <p:nvPr>
                  <p:custDataLst>
                    <p:tags r:id="rId22"/>
                  </p:custDataLst>
                </p:nvPr>
              </p:nvCxnSpPr>
              <p:spPr>
                <a:xfrm>
                  <a:off x="924" y="3504"/>
                  <a:ext cx="336" cy="0"/>
                </a:xfrm>
                <a:prstGeom prst="line">
                  <a:avLst/>
                </a:prstGeom>
                <a:noFill/>
                <a:ln>
                  <a:solidFill>
                    <a:srgbClr val="3333FF"/>
                  </a:solidFill>
                  <a:miter lim="800000"/>
                </a:ln>
              </p:spPr>
            </p:cxnSp>
            <p:cxnSp>
              <p:nvCxnSpPr>
                <p:cNvPr id="16401" name="Line 18"/>
                <p:cNvCxnSpPr/>
                <p:nvPr>
                  <p:custDataLst>
                    <p:tags r:id="rId23"/>
                  </p:custDataLst>
                </p:nvPr>
              </p:nvCxnSpPr>
              <p:spPr>
                <a:xfrm>
                  <a:off x="1536" y="3504"/>
                  <a:ext cx="480" cy="0"/>
                </a:xfrm>
                <a:prstGeom prst="line">
                  <a:avLst/>
                </a:prstGeom>
                <a:noFill/>
                <a:ln>
                  <a:solidFill>
                    <a:srgbClr val="3333FF"/>
                  </a:solidFill>
                  <a:miter lim="800000"/>
                </a:ln>
              </p:spPr>
            </p:cxnSp>
            <p:cxnSp>
              <p:nvCxnSpPr>
                <p:cNvPr id="16402" name="Line 19"/>
                <p:cNvCxnSpPr/>
                <p:nvPr>
                  <p:custDataLst>
                    <p:tags r:id="rId24"/>
                  </p:custDataLst>
                </p:nvPr>
              </p:nvCxnSpPr>
              <p:spPr>
                <a:xfrm flipH="1">
                  <a:off x="2016" y="2880"/>
                  <a:ext cx="0" cy="624"/>
                </a:xfrm>
                <a:prstGeom prst="line">
                  <a:avLst/>
                </a:prstGeom>
                <a:noFill/>
                <a:ln>
                  <a:solidFill>
                    <a:srgbClr val="3333FF"/>
                  </a:solidFill>
                  <a:miter lim="800000"/>
                </a:ln>
              </p:spPr>
            </p:cxnSp>
            <p:cxnSp>
              <p:nvCxnSpPr>
                <p:cNvPr id="16403" name="Line 20"/>
                <p:cNvCxnSpPr/>
                <p:nvPr>
                  <p:custDataLst>
                    <p:tags r:id="rId25"/>
                  </p:custDataLst>
                </p:nvPr>
              </p:nvCxnSpPr>
              <p:spPr>
                <a:xfrm flipH="1" flipV="1">
                  <a:off x="864" y="3360"/>
                  <a:ext cx="0" cy="288"/>
                </a:xfrm>
                <a:prstGeom prst="line">
                  <a:avLst/>
                </a:prstGeom>
                <a:noFill/>
                <a:ln>
                  <a:solidFill>
                    <a:srgbClr val="FF0066"/>
                  </a:solidFill>
                  <a:miter lim="800000"/>
                </a:ln>
              </p:spPr>
            </p:cxnSp>
            <p:cxnSp>
              <p:nvCxnSpPr>
                <p:cNvPr id="16404" name="Line 21"/>
                <p:cNvCxnSpPr/>
                <p:nvPr>
                  <p:custDataLst>
                    <p:tags r:id="rId26"/>
                  </p:custDataLst>
                </p:nvPr>
              </p:nvCxnSpPr>
              <p:spPr>
                <a:xfrm flipH="1">
                  <a:off x="924" y="3432"/>
                  <a:ext cx="0" cy="144"/>
                </a:xfrm>
                <a:prstGeom prst="line">
                  <a:avLst/>
                </a:prstGeom>
                <a:noFill/>
                <a:ln>
                  <a:solidFill>
                    <a:srgbClr val="FF0066"/>
                  </a:solidFill>
                  <a:miter lim="800000"/>
                </a:ln>
              </p:spPr>
            </p:cxnSp>
            <p:cxnSp>
              <p:nvCxnSpPr>
                <p:cNvPr id="16405" name="Line 22"/>
                <p:cNvCxnSpPr/>
                <p:nvPr>
                  <p:custDataLst>
                    <p:tags r:id="rId27"/>
                  </p:custDataLst>
                </p:nvPr>
              </p:nvCxnSpPr>
              <p:spPr>
                <a:xfrm flipV="1">
                  <a:off x="1296" y="3456"/>
                  <a:ext cx="288" cy="48"/>
                </a:xfrm>
                <a:prstGeom prst="line">
                  <a:avLst/>
                </a:prstGeom>
                <a:noFill/>
                <a:ln>
                  <a:solidFill>
                    <a:srgbClr val="3333FF"/>
                  </a:solidFill>
                  <a:miter lim="800000"/>
                </a:ln>
              </p:spPr>
            </p:cxnSp>
            <p:sp>
              <p:nvSpPr>
                <p:cNvPr id="16406" name="Rectangle 23"/>
                <p:cNvSpPr/>
                <p:nvPr>
                  <p:custDataLst>
                    <p:tags r:id="rId28"/>
                  </p:custDataLst>
                </p:nvPr>
              </p:nvSpPr>
              <p:spPr>
                <a:xfrm>
                  <a:off x="1488" y="2688"/>
                  <a:ext cx="278" cy="334"/>
                </a:xfrm>
                <a:prstGeom prst="rect">
                  <a:avLst/>
                </a:prstGeom>
                <a:noFill/>
                <a:ln>
                  <a:noFill/>
                  <a:miter lim="800000"/>
                </a:ln>
              </p:spPr>
              <p:txBody>
                <a:bodyPr>
                  <a:spAutoFit/>
                </a:bodyPr>
                <a:lstStyle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zh-CN" sz="1800" b="0" i="0" u="none" baseline="0">
                      <a:solidFill>
                        <a:srgbClr val="000000"/>
                      </a:solidFill>
                      <a:latin typeface="Arial" pitchFamily="34" charset="0"/>
                      <a:ea typeface="Helvetica" pitchFamily="34" charset="0"/>
                      <a:sym typeface="Arial" pitchFamily="34" charset="0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zh-CN" sz="1800" b="0" i="0" u="none" baseline="0">
                      <a:solidFill>
                        <a:srgbClr val="000000"/>
                      </a:solidFill>
                      <a:latin typeface="Arial" pitchFamily="34" charset="0"/>
                      <a:ea typeface="Helvetica" pitchFamily="34" charset="0"/>
                      <a:sym typeface="Arial" pitchFamily="34" charset="0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zh-CN" sz="1800" b="0" i="0" u="none" baseline="0">
                      <a:solidFill>
                        <a:srgbClr val="000000"/>
                      </a:solidFill>
                      <a:latin typeface="Arial" pitchFamily="34" charset="0"/>
                      <a:ea typeface="Helvetica" pitchFamily="34" charset="0"/>
                      <a:sym typeface="Arial" pitchFamily="34" charset="0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zh-CN" sz="1800" b="0" i="0" u="none" baseline="0">
                      <a:solidFill>
                        <a:srgbClr val="000000"/>
                      </a:solidFill>
                      <a:latin typeface="Arial" pitchFamily="34" charset="0"/>
                      <a:ea typeface="Helvetica" pitchFamily="34" charset="0"/>
                      <a:sym typeface="Arial" pitchFamily="34" charset="0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zh-CN" sz="1800" b="0" i="0" u="none" baseline="0">
                      <a:solidFill>
                        <a:srgbClr val="000000"/>
                      </a:solidFill>
                      <a:latin typeface="Arial" pitchFamily="34" charset="0"/>
                      <a:ea typeface="Helvetica" pitchFamily="34" charset="0"/>
                      <a:sym typeface="Arial" pitchFamily="34" charset="0"/>
                    </a:defRPr>
                  </a:lvl5pPr>
                </a:lstStyle>
                <a:p>
                  <a:pPr lvl="0">
                    <a:buFont typeface=""/>
                  </a:pPr>
                  <a:r>
                    <a:rPr lang="en-US" altLang="zh-CN" sz="2800" b="1">
                      <a:solidFill>
                        <a:srgbClr val="FF3300"/>
                      </a:solidFill>
                      <a:latin typeface="Times New Roman" pitchFamily="18" charset="0"/>
                      <a:ea typeface="宋体" pitchFamily="2" charset="-122"/>
                    </a:rPr>
                    <a:t>A</a:t>
                  </a:r>
                </a:p>
              </p:txBody>
            </p:sp>
            <p:cxnSp>
              <p:nvCxnSpPr>
                <p:cNvPr id="16407" name="Line 24"/>
                <p:cNvCxnSpPr/>
                <p:nvPr>
                  <p:custDataLst>
                    <p:tags r:id="rId29"/>
                  </p:custDataLst>
                </p:nvPr>
              </p:nvCxnSpPr>
              <p:spPr>
                <a:xfrm flipH="1" flipV="1">
                  <a:off x="720" y="2496"/>
                  <a:ext cx="0" cy="384"/>
                </a:xfrm>
                <a:prstGeom prst="line">
                  <a:avLst/>
                </a:prstGeom>
                <a:noFill/>
                <a:ln w="28575">
                  <a:solidFill>
                    <a:srgbClr val="3333FF"/>
                  </a:solidFill>
                  <a:miter lim="800000"/>
                </a:ln>
              </p:spPr>
            </p:cxnSp>
            <p:cxnSp>
              <p:nvCxnSpPr>
                <p:cNvPr id="16408" name="Line 25"/>
                <p:cNvCxnSpPr/>
                <p:nvPr>
                  <p:custDataLst>
                    <p:tags r:id="rId30"/>
                  </p:custDataLst>
                </p:nvPr>
              </p:nvCxnSpPr>
              <p:spPr>
                <a:xfrm flipH="1" flipV="1">
                  <a:off x="1344" y="2496"/>
                  <a:ext cx="0" cy="384"/>
                </a:xfrm>
                <a:prstGeom prst="line">
                  <a:avLst/>
                </a:prstGeom>
                <a:noFill/>
                <a:ln w="28575">
                  <a:solidFill>
                    <a:srgbClr val="3333FF"/>
                  </a:solidFill>
                  <a:miter lim="800000"/>
                </a:ln>
              </p:spPr>
            </p:cxnSp>
            <p:cxnSp>
              <p:nvCxnSpPr>
                <p:cNvPr id="16409" name="Line 26"/>
                <p:cNvCxnSpPr/>
                <p:nvPr>
                  <p:custDataLst>
                    <p:tags r:id="rId31"/>
                  </p:custDataLst>
                </p:nvPr>
              </p:nvCxnSpPr>
              <p:spPr>
                <a:xfrm>
                  <a:off x="720" y="2496"/>
                  <a:ext cx="192" cy="0"/>
                </a:xfrm>
                <a:prstGeom prst="line">
                  <a:avLst/>
                </a:prstGeom>
                <a:noFill/>
                <a:ln w="28575">
                  <a:solidFill>
                    <a:srgbClr val="3333FF"/>
                  </a:solidFill>
                  <a:miter lim="800000"/>
                </a:ln>
              </p:spPr>
            </p:cxnSp>
            <p:cxnSp>
              <p:nvCxnSpPr>
                <p:cNvPr id="16410" name="Line 27"/>
                <p:cNvCxnSpPr/>
                <p:nvPr>
                  <p:custDataLst>
                    <p:tags r:id="rId32"/>
                  </p:custDataLst>
                </p:nvPr>
              </p:nvCxnSpPr>
              <p:spPr>
                <a:xfrm>
                  <a:off x="1200" y="2496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rgbClr val="3333FF"/>
                  </a:solidFill>
                  <a:miter lim="800000"/>
                </a:ln>
              </p:spPr>
            </p:cxnSp>
            <p:sp>
              <p:nvSpPr>
                <p:cNvPr id="16411" name="Rectangle 28"/>
                <p:cNvSpPr/>
                <p:nvPr>
                  <p:custDataLst>
                    <p:tags r:id="rId33"/>
                  </p:custDataLst>
                </p:nvPr>
              </p:nvSpPr>
              <p:spPr>
                <a:xfrm>
                  <a:off x="912" y="2340"/>
                  <a:ext cx="306" cy="334"/>
                </a:xfrm>
                <a:prstGeom prst="rect">
                  <a:avLst/>
                </a:prstGeom>
                <a:noFill/>
                <a:ln>
                  <a:noFill/>
                  <a:miter lim="800000"/>
                </a:ln>
              </p:spPr>
              <p:txBody>
                <a:bodyPr>
                  <a:spAutoFit/>
                </a:bodyPr>
                <a:lstStyle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zh-CN" sz="1800" b="0" i="0" u="none" baseline="0">
                      <a:solidFill>
                        <a:srgbClr val="000000"/>
                      </a:solidFill>
                      <a:latin typeface="Arial" pitchFamily="34" charset="0"/>
                      <a:ea typeface="Helvetica" pitchFamily="34" charset="0"/>
                      <a:sym typeface="Arial" pitchFamily="34" charset="0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zh-CN" sz="1800" b="0" i="0" u="none" baseline="0">
                      <a:solidFill>
                        <a:srgbClr val="000000"/>
                      </a:solidFill>
                      <a:latin typeface="Arial" pitchFamily="34" charset="0"/>
                      <a:ea typeface="Helvetica" pitchFamily="34" charset="0"/>
                      <a:sym typeface="Arial" pitchFamily="34" charset="0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zh-CN" sz="1800" b="0" i="0" u="none" baseline="0">
                      <a:solidFill>
                        <a:srgbClr val="000000"/>
                      </a:solidFill>
                      <a:latin typeface="Arial" pitchFamily="34" charset="0"/>
                      <a:ea typeface="Helvetica" pitchFamily="34" charset="0"/>
                      <a:sym typeface="Arial" pitchFamily="34" charset="0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zh-CN" sz="1800" b="0" i="0" u="none" baseline="0">
                      <a:solidFill>
                        <a:srgbClr val="000000"/>
                      </a:solidFill>
                      <a:latin typeface="Arial" pitchFamily="34" charset="0"/>
                      <a:ea typeface="Helvetica" pitchFamily="34" charset="0"/>
                      <a:sym typeface="Arial" pitchFamily="34" charset="0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zh-CN" sz="1800" b="0" i="0" u="none" baseline="0">
                      <a:solidFill>
                        <a:srgbClr val="000000"/>
                      </a:solidFill>
                      <a:latin typeface="Arial" pitchFamily="34" charset="0"/>
                      <a:ea typeface="Helvetica" pitchFamily="34" charset="0"/>
                      <a:sym typeface="Arial" pitchFamily="34" charset="0"/>
                    </a:defRPr>
                  </a:lvl5pPr>
                </a:lstStyle>
                <a:p>
                  <a:pPr lvl="0">
                    <a:buFont typeface=""/>
                  </a:pPr>
                  <a:r>
                    <a:rPr lang="en-US" altLang="zh-CN" sz="2800" b="1">
                      <a:solidFill>
                        <a:srgbClr val="FF3300"/>
                      </a:solidFill>
                      <a:latin typeface="Times New Roman" pitchFamily="18" charset="0"/>
                      <a:ea typeface="宋体" pitchFamily="2" charset="-122"/>
                    </a:rPr>
                    <a:t>V</a:t>
                  </a:r>
                </a:p>
              </p:txBody>
            </p:sp>
          </p:grpSp>
        </p:grpSp>
        <p:sp>
          <p:nvSpPr>
            <p:cNvPr id="16412" name="Oval 29"/>
            <p:cNvSpPr/>
            <p:nvPr>
              <p:custDataLst>
                <p:tags r:id="rId10"/>
              </p:custDataLst>
            </p:nvPr>
          </p:nvSpPr>
          <p:spPr>
            <a:xfrm>
              <a:off x="697" y="2674"/>
              <a:ext cx="45" cy="46"/>
            </a:xfrm>
            <a:prstGeom prst="ellipse">
              <a:avLst/>
            </a:prstGeom>
            <a:solidFill>
              <a:srgbClr val="FF3300"/>
            </a:solidFill>
            <a:ln>
              <a:solidFill>
                <a:srgbClr val="FF0066"/>
              </a:solidFill>
              <a:miter lim="800000"/>
            </a:ln>
          </p:spPr>
          <p:txBody>
            <a:bodyPr wrap="none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lvl="0">
                <a:buFont typeface=""/>
              </a:pPr>
              <a:endParaRPr lang="zh-CN" altLang="en-US">
                <a:solidFill>
                  <a:schemeClr val="tx1"/>
                </a:solidFill>
                <a:ea typeface="宋体" pitchFamily="2" charset="-122"/>
              </a:endParaRPr>
            </a:p>
          </p:txBody>
        </p:sp>
        <p:sp>
          <p:nvSpPr>
            <p:cNvPr id="16413" name="Oval 30"/>
            <p:cNvSpPr/>
            <p:nvPr>
              <p:custDataLst>
                <p:tags r:id="rId11"/>
              </p:custDataLst>
            </p:nvPr>
          </p:nvSpPr>
          <p:spPr>
            <a:xfrm>
              <a:off x="1323" y="2680"/>
              <a:ext cx="45" cy="46"/>
            </a:xfrm>
            <a:prstGeom prst="ellipse">
              <a:avLst/>
            </a:prstGeom>
            <a:solidFill>
              <a:srgbClr val="FF3300"/>
            </a:solidFill>
            <a:ln>
              <a:solidFill>
                <a:srgbClr val="66FF33"/>
              </a:solidFill>
              <a:miter lim="800000"/>
            </a:ln>
          </p:spPr>
          <p:txBody>
            <a:bodyPr wrap="none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lvl="0">
                <a:buFont typeface=""/>
              </a:pPr>
              <a:endParaRPr lang="zh-CN" altLang="en-US">
                <a:solidFill>
                  <a:schemeClr val="tx1"/>
                </a:solidFill>
                <a:ea typeface="宋体" pitchFamily="2" charset="-122"/>
              </a:endParaRPr>
            </a:p>
          </p:txBody>
        </p:sp>
      </p:grpSp>
      <p:sp>
        <p:nvSpPr>
          <p:cNvPr id="16414" name="矩形 16413"/>
          <p:cNvSpPr/>
          <p:nvPr>
            <p:custDataLst>
              <p:tags r:id="rId5"/>
            </p:custDataLst>
          </p:nvPr>
        </p:nvSpPr>
        <p:spPr>
          <a:xfrm>
            <a:off x="881063" y="2274153"/>
            <a:ext cx="4030662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解：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I=0.18A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U=220V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</a:t>
            </a:r>
          </a:p>
        </p:txBody>
      </p:sp>
      <p:sp>
        <p:nvSpPr>
          <p:cNvPr id="16415" name="矩形 16414"/>
          <p:cNvSpPr/>
          <p:nvPr>
            <p:custDataLst>
              <p:tags r:id="rId6"/>
            </p:custDataLst>
          </p:nvPr>
        </p:nvSpPr>
        <p:spPr>
          <a:xfrm>
            <a:off x="863600" y="2921864"/>
            <a:ext cx="4560888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2400" b="1">
                <a:solidFill>
                  <a:schemeClr val="tx1"/>
                </a:solidFill>
                <a:ea typeface="宋体" pitchFamily="2" charset="-122"/>
              </a:rPr>
              <a:t>根据欧姆定律可得，</a:t>
            </a:r>
          </a:p>
        </p:txBody>
      </p:sp>
      <p:graphicFrame>
        <p:nvGraphicFramePr>
          <p:cNvPr id="16416" name="对象 16415"/>
          <p:cNvGraphicFramePr/>
          <p:nvPr>
            <p:custDataLst>
              <p:tags r:id="rId7"/>
            </p:custDataLst>
          </p:nvPr>
        </p:nvGraphicFramePr>
        <p:xfrm>
          <a:off x="887412" y="3604588"/>
          <a:ext cx="3303588" cy="8339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Equation" r:id="rId35" imgW="0" imgH="0" progId="Equation.DSMT4">
                  <p:embed/>
                </p:oleObj>
              </mc:Choice>
              <mc:Fallback>
                <p:oleObj name="Equation" r:id="rId35" imgW="0" imgH="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887412" y="3604588"/>
                        <a:ext cx="3303588" cy="83390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417" name="图片 2097154"/>
          <p:cNvPicPr/>
          <p:nvPr>
            <p:custDataLst>
              <p:tags r:id="rId8"/>
            </p:custDataLst>
          </p:nvPr>
        </p:nvPicPr>
        <p:blipFill>
          <a:blip r:embed="rId37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2603797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1" dur="500" fill="hold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/>
      <p:bldP spid="16414" grpId="0"/>
      <p:bldP spid="164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>
            <a:hlinkClick r:id="rId33"/>
          </p:cNvPr>
          <p:cNvSpPr/>
          <p:nvPr>
            <p:custDataLst>
              <p:tags r:id="rId1"/>
            </p:custDataLst>
          </p:nvPr>
        </p:nvSpPr>
        <p:spPr>
          <a:xfrm>
            <a:off x="639763" y="580873"/>
            <a:ext cx="8316912" cy="1849241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lnSpc>
                <a:spcPct val="120000"/>
              </a:lnSpc>
              <a:buFont typeface=""/>
            </a:pP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例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：在如图所示的电路中，电源电压是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20V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。调节滑动变阻器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R</a:t>
            </a:r>
            <a:r>
              <a:rPr lang="en-US" altLang="zh-CN" sz="2400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，使灯泡正常发光，用电流表测得通过它的电流值是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0.6A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。已知该灯泡正常发光时的电阻是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20Ω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，求变阻器两端的电压。</a:t>
            </a:r>
          </a:p>
        </p:txBody>
      </p:sp>
      <p:sp>
        <p:nvSpPr>
          <p:cNvPr id="17411" name="Rectangle 2"/>
          <p:cNvSpPr/>
          <p:nvPr>
            <p:custDataLst>
              <p:tags r:id="rId2"/>
            </p:custDataLst>
          </p:nvPr>
        </p:nvSpPr>
        <p:spPr>
          <a:xfrm>
            <a:off x="614362" y="214842"/>
            <a:ext cx="248285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  <a:buFont typeface=""/>
            </a:pPr>
            <a:r>
              <a:rPr lang="zh-CN" altLang="en-US" sz="2400" b="1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应用</a:t>
            </a:r>
            <a:r>
              <a:rPr lang="en-US" altLang="zh-CN" sz="2400" b="1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b="1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：两步计算</a:t>
            </a:r>
            <a:endParaRPr lang="zh-CN" altLang="en-US" sz="2400" b="1">
              <a:solidFill>
                <a:srgbClr val="FF3300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17412" name="Group 12"/>
          <p:cNvGrpSpPr/>
          <p:nvPr>
            <p:custDataLst>
              <p:tags r:id="rId3"/>
            </p:custDataLst>
          </p:nvPr>
        </p:nvGrpSpPr>
        <p:grpSpPr>
          <a:xfrm>
            <a:off x="5773738" y="2383961"/>
            <a:ext cx="2954338" cy="1979738"/>
            <a:chOff x="0" y="0"/>
            <a:chExt cx="1996" cy="1384"/>
          </a:xfrm>
        </p:grpSpPr>
        <p:sp>
          <p:nvSpPr>
            <p:cNvPr id="17413" name="Rectangle 13"/>
            <p:cNvSpPr/>
            <p:nvPr>
              <p:custDataLst>
                <p:tags r:id="rId11"/>
              </p:custDataLst>
            </p:nvPr>
          </p:nvSpPr>
          <p:spPr>
            <a:xfrm>
              <a:off x="159" y="295"/>
              <a:ext cx="1792" cy="90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ffectLst/>
          </p:spPr>
          <p:txBody>
            <a:bodyPr wrap="none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>
                <a:buFont typeface=""/>
              </a:pPr>
              <a:endParaRPr lang="zh-CN" altLang="en-US" sz="2000">
                <a:solidFill>
                  <a:schemeClr val="tx1"/>
                </a:solidFill>
                <a:ea typeface="宋体" pitchFamily="2" charset="-122"/>
              </a:endParaRPr>
            </a:p>
          </p:txBody>
        </p:sp>
        <p:grpSp>
          <p:nvGrpSpPr>
            <p:cNvPr id="17414" name="Group 14"/>
            <p:cNvGrpSpPr/>
            <p:nvPr>
              <p:custDataLst>
                <p:tags r:id="rId12"/>
              </p:custDataLst>
            </p:nvPr>
          </p:nvGrpSpPr>
          <p:grpSpPr>
            <a:xfrm>
              <a:off x="567" y="1044"/>
              <a:ext cx="85" cy="340"/>
              <a:chOff x="0" y="0"/>
              <a:chExt cx="85" cy="340"/>
            </a:xfrm>
          </p:grpSpPr>
          <p:sp>
            <p:nvSpPr>
              <p:cNvPr id="17415" name="Rectangle 19"/>
              <p:cNvSpPr/>
              <p:nvPr>
                <p:custDataLst>
                  <p:tags r:id="rId29"/>
                </p:custDataLst>
              </p:nvPr>
            </p:nvSpPr>
            <p:spPr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  <a:miter lim="800000"/>
              </a:ln>
              <a:effectLst/>
            </p:spPr>
            <p:txBody>
              <a:bodyPr wrap="none" anchor="ctr" anchorCtr="0"/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5pPr>
              </a:lstStyle>
              <a:p>
                <a:pPr marL="0" lvl="0" indent="0">
                  <a:buFont typeface=""/>
                </a:pPr>
                <a:endParaRPr lang="zh-CN" altLang="en-US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  <p:cxnSp>
            <p:nvCxnSpPr>
              <p:cNvPr id="17416" name="Line 20"/>
              <p:cNvCxnSpPr/>
              <p:nvPr>
                <p:custDataLst>
                  <p:tags r:id="rId30"/>
                </p:custDataLst>
              </p:nvPr>
            </p:nvCxnSpPr>
            <p:spPr>
              <a:xfrm flipH="1">
                <a:off x="0" y="0"/>
                <a:ext cx="0" cy="3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miter lim="800000"/>
              </a:ln>
              <a:effectLst/>
            </p:spPr>
          </p:cxnSp>
          <p:cxnSp>
            <p:nvCxnSpPr>
              <p:cNvPr id="17417" name="Line 21"/>
              <p:cNvCxnSpPr/>
              <p:nvPr>
                <p:custDataLst>
                  <p:tags r:id="rId31"/>
                </p:custDataLst>
              </p:nvPr>
            </p:nvCxnSpPr>
            <p:spPr>
              <a:xfrm flipH="1">
                <a:off x="85" y="85"/>
                <a:ext cx="0" cy="17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miter lim="800000"/>
              </a:ln>
              <a:effectLst/>
            </p:spPr>
          </p:cxnSp>
        </p:grpSp>
        <p:grpSp>
          <p:nvGrpSpPr>
            <p:cNvPr id="17418" name="Group 18"/>
            <p:cNvGrpSpPr/>
            <p:nvPr>
              <p:custDataLst>
                <p:tags r:id="rId13"/>
              </p:custDataLst>
            </p:nvPr>
          </p:nvGrpSpPr>
          <p:grpSpPr>
            <a:xfrm>
              <a:off x="998" y="1112"/>
              <a:ext cx="283" cy="170"/>
              <a:chOff x="0" y="0"/>
              <a:chExt cx="256" cy="142"/>
            </a:xfrm>
          </p:grpSpPr>
          <p:sp>
            <p:nvSpPr>
              <p:cNvPr id="17419" name="Rectangle 15"/>
              <p:cNvSpPr/>
              <p:nvPr>
                <p:custDataLst>
                  <p:tags r:id="rId26"/>
                </p:custDataLst>
              </p:nvPr>
            </p:nvSpPr>
            <p:spPr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  <a:miter lim="800000"/>
              </a:ln>
              <a:effectLst/>
            </p:spPr>
            <p:txBody>
              <a:bodyPr wrap="none" anchor="ctr" anchorCtr="0"/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5pPr>
              </a:lstStyle>
              <a:p>
                <a:pPr marL="0" lvl="0" indent="0">
                  <a:buFont typeface=""/>
                </a:pPr>
                <a:endParaRPr lang="zh-CN" altLang="en-US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  <p:cxnSp>
            <p:nvCxnSpPr>
              <p:cNvPr id="17420" name="Line 16"/>
              <p:cNvCxnSpPr/>
              <p:nvPr>
                <p:custDataLst>
                  <p:tags r:id="rId27"/>
                </p:custDataLst>
              </p:nvPr>
            </p:nvCxnSpPr>
            <p:spPr>
              <a:xfrm flipV="1">
                <a:off x="29" y="0"/>
                <a:ext cx="227" cy="8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miter lim="800000"/>
              </a:ln>
              <a:effectLst/>
            </p:spPr>
          </p:cxnSp>
          <p:sp>
            <p:nvSpPr>
              <p:cNvPr id="17421" name="Oval 17"/>
              <p:cNvSpPr/>
              <p:nvPr>
                <p:custDataLst>
                  <p:tags r:id="rId28"/>
                </p:custDataLst>
              </p:nvPr>
            </p:nvSpPr>
            <p:spPr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miter lim="800000"/>
              </a:ln>
              <a:effectLst/>
            </p:spPr>
            <p:txBody>
              <a:bodyPr wrap="none" anchor="ctr" anchorCtr="0"/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5pPr>
              </a:lstStyle>
              <a:p>
                <a:pPr marL="0" lvl="0" indent="0">
                  <a:buFont typeface=""/>
                </a:pPr>
                <a:endParaRPr lang="zh-CN" altLang="en-US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</p:grpSp>
        <p:grpSp>
          <p:nvGrpSpPr>
            <p:cNvPr id="17422" name="Group 22"/>
            <p:cNvGrpSpPr/>
            <p:nvPr>
              <p:custDataLst>
                <p:tags r:id="rId14"/>
              </p:custDataLst>
            </p:nvPr>
          </p:nvGrpSpPr>
          <p:grpSpPr>
            <a:xfrm>
              <a:off x="1270" y="0"/>
              <a:ext cx="726" cy="363"/>
              <a:chOff x="0" y="0"/>
              <a:chExt cx="726" cy="363"/>
            </a:xfrm>
          </p:grpSpPr>
          <p:sp>
            <p:nvSpPr>
              <p:cNvPr id="17423" name="Rectangle 181"/>
              <p:cNvSpPr/>
              <p:nvPr>
                <p:custDataLst>
                  <p:tags r:id="rId22"/>
                </p:custDataLst>
              </p:nvPr>
            </p:nvSpPr>
            <p:spPr>
              <a:xfrm>
                <a:off x="0" y="0"/>
                <a:ext cx="726" cy="3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  <a:miter lim="800000"/>
              </a:ln>
              <a:effectLst/>
            </p:spPr>
            <p:txBody>
              <a:bodyPr wrap="none" anchor="ctr" anchorCtr="0"/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5pPr>
              </a:lstStyle>
              <a:p>
                <a:pPr marL="0" lvl="0" indent="0">
                  <a:buFont typeface=""/>
                </a:pPr>
                <a:endParaRPr lang="zh-CN" altLang="en-US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  <p:cxnSp>
            <p:nvCxnSpPr>
              <p:cNvPr id="17424" name="Line 182"/>
              <p:cNvCxnSpPr/>
              <p:nvPr>
                <p:custDataLst>
                  <p:tags r:id="rId23"/>
                </p:custDataLst>
              </p:nvPr>
            </p:nvCxnSpPr>
            <p:spPr>
              <a:xfrm>
                <a:off x="227" y="0"/>
                <a:ext cx="45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miter lim="800000"/>
              </a:ln>
              <a:effectLst/>
            </p:spPr>
          </p:cxnSp>
          <p:cxnSp>
            <p:nvCxnSpPr>
              <p:cNvPr id="17425" name="Line 183"/>
              <p:cNvCxnSpPr/>
              <p:nvPr>
                <p:custDataLst>
                  <p:tags r:id="rId24"/>
                </p:custDataLst>
              </p:nvPr>
            </p:nvCxnSpPr>
            <p:spPr>
              <a:xfrm flipH="1">
                <a:off x="227" y="0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miter lim="800000"/>
                <a:tailEnd type="triangle" len="lg"/>
              </a:ln>
              <a:effectLst/>
            </p:spPr>
          </p:cxnSp>
          <p:sp>
            <p:nvSpPr>
              <p:cNvPr id="17426" name="Rectangle 184"/>
              <p:cNvSpPr/>
              <p:nvPr>
                <p:custDataLst>
                  <p:tags r:id="rId25"/>
                </p:custDataLst>
              </p:nvPr>
            </p:nvSpPr>
            <p:spPr>
              <a:xfrm>
                <a:off x="0" y="227"/>
                <a:ext cx="453" cy="136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miter lim="800000"/>
              </a:ln>
              <a:effectLst/>
            </p:spPr>
            <p:txBody>
              <a:bodyPr wrap="none" anchor="ctr" anchorCtr="0"/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5pPr>
              </a:lstStyle>
              <a:p>
                <a:pPr marL="0" lvl="0" indent="0">
                  <a:buFont typeface=""/>
                </a:pPr>
                <a:endParaRPr lang="zh-CN" altLang="en-US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</p:grpSp>
        <p:grpSp>
          <p:nvGrpSpPr>
            <p:cNvPr id="17427" name="Group 27"/>
            <p:cNvGrpSpPr/>
            <p:nvPr>
              <p:custDataLst>
                <p:tags r:id="rId15"/>
              </p:custDataLst>
            </p:nvPr>
          </p:nvGrpSpPr>
          <p:grpSpPr>
            <a:xfrm>
              <a:off x="0" y="490"/>
              <a:ext cx="295" cy="363"/>
              <a:chOff x="0" y="0"/>
              <a:chExt cx="295" cy="363"/>
            </a:xfrm>
          </p:grpSpPr>
          <p:sp>
            <p:nvSpPr>
              <p:cNvPr id="17428" name="Oval 197"/>
              <p:cNvSpPr/>
              <p:nvPr>
                <p:custDataLst>
                  <p:tags r:id="rId20"/>
                </p:custDataLst>
              </p:nvPr>
            </p:nvSpPr>
            <p:spPr>
              <a:xfrm>
                <a:off x="0" y="32"/>
                <a:ext cx="295" cy="295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miter lim="800000"/>
              </a:ln>
              <a:effectLst/>
            </p:spPr>
            <p:txBody>
              <a:bodyPr wrap="none" anchor="ctr" anchorCtr="0"/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5pPr>
              </a:lstStyle>
              <a:p>
                <a:pPr marL="0" lvl="0" indent="0">
                  <a:buFont typeface=""/>
                </a:pPr>
                <a:endParaRPr lang="zh-CN" altLang="en-US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17429" name="Text Box 198"/>
              <p:cNvSpPr/>
              <p:nvPr>
                <p:custDataLst>
                  <p:tags r:id="rId21"/>
                </p:custDataLst>
              </p:nvPr>
            </p:nvSpPr>
            <p:spPr>
              <a:xfrm>
                <a:off x="2" y="0"/>
                <a:ext cx="293" cy="363"/>
              </a:xfrm>
              <a:prstGeom prst="rect">
                <a:avLst/>
              </a:prstGeom>
              <a:noFill/>
              <a:ln>
                <a:noFill/>
                <a:miter lim="800000"/>
              </a:ln>
              <a:effectLst/>
            </p:spPr>
            <p:txBody>
              <a:bodyPr>
                <a:spAutoFit/>
              </a:bodyPr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5pPr>
              </a:lstStyle>
              <a:p>
                <a:pPr marL="0" lvl="0" indent="0">
                  <a:spcBef>
                    <a:spcPct val="50000"/>
                  </a:spcBef>
                  <a:buFont typeface=""/>
                </a:pPr>
                <a:r>
                  <a:rPr lang="en-US" altLang="zh-CN" sz="2800" b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rPr>
                  <a:t>A</a:t>
                </a:r>
              </a:p>
            </p:txBody>
          </p:sp>
        </p:grpSp>
        <p:sp>
          <p:nvSpPr>
            <p:cNvPr id="17430" name="Text Box 4"/>
            <p:cNvSpPr/>
            <p:nvPr>
              <p:custDataLst>
                <p:tags r:id="rId16"/>
              </p:custDataLst>
            </p:nvPr>
          </p:nvSpPr>
          <p:spPr>
            <a:xfrm>
              <a:off x="1339" y="386"/>
              <a:ext cx="544" cy="320"/>
            </a:xfrm>
            <a:prstGeom prst="rect">
              <a:avLst/>
            </a:prstGeom>
            <a:noFill/>
            <a:ln>
              <a:noFill/>
              <a:miter lim="800000"/>
            </a:ln>
            <a:effectLst/>
          </p:spPr>
          <p:txBody>
            <a:bodyPr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>
                <a:spcBef>
                  <a:spcPct val="50000"/>
                </a:spcBef>
                <a:buFont typeface=""/>
              </a:pPr>
              <a:r>
                <a:rPr lang="en-US" altLang="zh-CN" sz="2400" b="1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Rp</a:t>
              </a:r>
            </a:p>
          </p:txBody>
        </p:sp>
        <p:sp>
          <p:nvSpPr>
            <p:cNvPr id="17431" name="AutoShape 31"/>
            <p:cNvSpPr/>
            <p:nvPr>
              <p:custDataLst>
                <p:tags r:id="rId17"/>
              </p:custDataLst>
            </p:nvPr>
          </p:nvSpPr>
          <p:spPr>
            <a:xfrm>
              <a:off x="409" y="136"/>
              <a:ext cx="288" cy="288"/>
            </a:xfrm>
            <a:prstGeom prst="flowChartSummingJunction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  <a:effectLst/>
          </p:spPr>
          <p:txBody>
            <a:bodyPr wrap="none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>
                <a:buFont typeface=""/>
              </a:pPr>
              <a:endParaRPr lang="zh-CN" altLang="en-US" sz="2000">
                <a:solidFill>
                  <a:schemeClr val="tx1"/>
                </a:solidFill>
                <a:ea typeface="宋体" pitchFamily="2" charset="-122"/>
              </a:endParaRPr>
            </a:p>
          </p:txBody>
        </p:sp>
        <p:cxnSp>
          <p:nvCxnSpPr>
            <p:cNvPr id="17432" name="Line 32"/>
            <p:cNvCxnSpPr/>
            <p:nvPr>
              <p:custDataLst>
                <p:tags r:id="rId18"/>
              </p:custDataLst>
            </p:nvPr>
          </p:nvCxnSpPr>
          <p:spPr>
            <a:xfrm flipH="1">
              <a:off x="1951" y="0"/>
              <a:ext cx="0" cy="40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  <a:effectLst/>
          </p:spPr>
        </p:cxnSp>
        <p:sp>
          <p:nvSpPr>
            <p:cNvPr id="17433" name="Text Box 4"/>
            <p:cNvSpPr/>
            <p:nvPr>
              <p:custDataLst>
                <p:tags r:id="rId19"/>
              </p:custDataLst>
            </p:nvPr>
          </p:nvSpPr>
          <p:spPr>
            <a:xfrm>
              <a:off x="454" y="431"/>
              <a:ext cx="317" cy="320"/>
            </a:xfrm>
            <a:prstGeom prst="rect">
              <a:avLst/>
            </a:prstGeom>
            <a:noFill/>
            <a:ln>
              <a:noFill/>
              <a:miter lim="800000"/>
            </a:ln>
            <a:effectLst/>
          </p:spPr>
          <p:txBody>
            <a:bodyPr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>
                <a:spcBef>
                  <a:spcPct val="50000"/>
                </a:spcBef>
                <a:buFont typeface=""/>
              </a:pPr>
              <a:r>
                <a:rPr lang="en-US" altLang="zh-CN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L</a:t>
              </a:r>
            </a:p>
          </p:txBody>
        </p:sp>
      </p:grpSp>
      <p:sp>
        <p:nvSpPr>
          <p:cNvPr id="17434" name="矩形 17433"/>
          <p:cNvSpPr/>
          <p:nvPr>
            <p:custDataLst>
              <p:tags r:id="rId4"/>
            </p:custDataLst>
          </p:nvPr>
        </p:nvSpPr>
        <p:spPr>
          <a:xfrm>
            <a:off x="725488" y="2562201"/>
            <a:ext cx="4760912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解：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I</a:t>
            </a:r>
            <a:r>
              <a:rPr lang="en-US" altLang="zh-CN" sz="2400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L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=I</a:t>
            </a:r>
            <a:r>
              <a:rPr lang="en-US" altLang="zh-CN" sz="2400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P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=I=0.6A   R</a:t>
            </a:r>
            <a:r>
              <a:rPr lang="en-US" altLang="zh-CN" sz="2400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L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=20Ω</a:t>
            </a:r>
          </a:p>
        </p:txBody>
      </p:sp>
      <p:sp>
        <p:nvSpPr>
          <p:cNvPr id="17435" name="矩形 17434"/>
          <p:cNvSpPr/>
          <p:nvPr>
            <p:custDataLst>
              <p:tags r:id="rId5"/>
            </p:custDataLst>
          </p:nvPr>
        </p:nvSpPr>
        <p:spPr>
          <a:xfrm>
            <a:off x="855664" y="3026900"/>
            <a:ext cx="4600575" cy="8243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灯泡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L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两端的电压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U</a:t>
            </a:r>
            <a:r>
              <a:rPr lang="en-US" altLang="zh-CN" sz="2400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L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=I</a:t>
            </a:r>
            <a:r>
              <a:rPr lang="en-US" altLang="zh-CN" sz="2400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L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R</a:t>
            </a:r>
            <a:r>
              <a:rPr lang="en-US" altLang="zh-CN" sz="2400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L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=0.2A×20Ω=12V</a:t>
            </a:r>
          </a:p>
        </p:txBody>
      </p:sp>
      <p:sp>
        <p:nvSpPr>
          <p:cNvPr id="17436" name="矩形 17435"/>
          <p:cNvSpPr/>
          <p:nvPr>
            <p:custDataLst>
              <p:tags r:id="rId6"/>
            </p:custDataLst>
          </p:nvPr>
        </p:nvSpPr>
        <p:spPr>
          <a:xfrm>
            <a:off x="4151314" y="3157396"/>
            <a:ext cx="190182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2400" b="1">
                <a:solidFill>
                  <a:srgbClr val="FF33CC"/>
                </a:solidFill>
                <a:ea typeface="宋体" pitchFamily="2" charset="-122"/>
              </a:rPr>
              <a:t>第一步计算</a:t>
            </a:r>
          </a:p>
        </p:txBody>
      </p:sp>
      <p:sp>
        <p:nvSpPr>
          <p:cNvPr id="17437" name="矩形 17436"/>
          <p:cNvSpPr/>
          <p:nvPr>
            <p:custDataLst>
              <p:tags r:id="rId7"/>
            </p:custDataLst>
          </p:nvPr>
        </p:nvSpPr>
        <p:spPr>
          <a:xfrm>
            <a:off x="841376" y="3943562"/>
            <a:ext cx="4456113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2400" b="1">
                <a:solidFill>
                  <a:schemeClr val="tx1"/>
                </a:solidFill>
                <a:ea typeface="宋体" pitchFamily="2" charset="-122"/>
              </a:rPr>
              <a:t>根据串联电路电压特点可得：</a:t>
            </a:r>
          </a:p>
        </p:txBody>
      </p:sp>
      <p:sp>
        <p:nvSpPr>
          <p:cNvPr id="17438" name="矩形 17437"/>
          <p:cNvSpPr/>
          <p:nvPr>
            <p:custDataLst>
              <p:tags r:id="rId8"/>
            </p:custDataLst>
          </p:nvPr>
        </p:nvSpPr>
        <p:spPr>
          <a:xfrm>
            <a:off x="942976" y="4424174"/>
            <a:ext cx="357187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U</a:t>
            </a:r>
            <a:r>
              <a:rPr lang="en-US" altLang="zh-CN" sz="2400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P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=U-U</a:t>
            </a:r>
            <a:r>
              <a:rPr lang="en-US" altLang="zh-CN" sz="2400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L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=20V-12V=8V</a:t>
            </a:r>
          </a:p>
        </p:txBody>
      </p:sp>
      <p:sp>
        <p:nvSpPr>
          <p:cNvPr id="17439" name="矩形 17438"/>
          <p:cNvSpPr/>
          <p:nvPr>
            <p:custDataLst>
              <p:tags r:id="rId9"/>
            </p:custDataLst>
          </p:nvPr>
        </p:nvSpPr>
        <p:spPr>
          <a:xfrm>
            <a:off x="4135439" y="4392345"/>
            <a:ext cx="190182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2400" b="1">
                <a:solidFill>
                  <a:srgbClr val="FF33CC"/>
                </a:solidFill>
                <a:ea typeface="宋体" pitchFamily="2" charset="-122"/>
              </a:rPr>
              <a:t>第二步计算</a:t>
            </a:r>
          </a:p>
        </p:txBody>
      </p:sp>
      <p:pic>
        <p:nvPicPr>
          <p:cNvPr id="17440" name="图片 2097154"/>
          <p:cNvPicPr/>
          <p:nvPr>
            <p:custDataLst>
              <p:tags r:id="rId10"/>
            </p:custDataLst>
          </p:nvPr>
        </p:nvPicPr>
        <p:blipFill>
          <a:blip r:embed="rId34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3784807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34" grpId="0"/>
      <p:bldP spid="17435" grpId="0"/>
      <p:bldP spid="17436" grpId="0"/>
      <p:bldP spid="17437" grpId="0"/>
      <p:bldP spid="17438" grpId="0"/>
      <p:bldP spid="174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2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669926" y="1058301"/>
            <a:ext cx="7923213" cy="2442270"/>
          </a:xfrm>
          <a:prstGeom prst="roundRect">
            <a:avLst>
              <a:gd name="adj" fmla="val 10046"/>
            </a:avLst>
          </a:prstGeom>
          <a:noFill/>
          <a:ln w="25400"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lnSpc>
                <a:spcPct val="120000"/>
              </a:lnSpc>
              <a:buFont typeface=""/>
            </a:pP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）读题、审题（注意已知量的内容）；</a:t>
            </a:r>
          </a:p>
          <a:p>
            <a:pPr marL="0" marR="0" lvl="0" indent="0">
              <a:lnSpc>
                <a:spcPct val="120000"/>
              </a:lnSpc>
              <a:buFont typeface=""/>
            </a:pP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）根据题意画出电路图；</a:t>
            </a:r>
          </a:p>
          <a:p>
            <a:pPr marL="0" marR="0" lvl="0" indent="0">
              <a:lnSpc>
                <a:spcPct val="120000"/>
              </a:lnSpc>
              <a:buFont typeface=""/>
            </a:pP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）在图上标明已知量的符号、数值和未知量的符号；</a:t>
            </a:r>
          </a:p>
          <a:p>
            <a:pPr marL="0" marR="0" lvl="0" indent="0">
              <a:lnSpc>
                <a:spcPct val="120000"/>
              </a:lnSpc>
              <a:buFont typeface=""/>
            </a:pP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）选用物理公式进行计算（书写格式要完整，规范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注意做到“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三步曲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”）。</a:t>
            </a:r>
          </a:p>
        </p:txBody>
      </p:sp>
      <p:sp>
        <p:nvSpPr>
          <p:cNvPr id="18435" name="Rectangle 4"/>
          <p:cNvSpPr/>
          <p:nvPr>
            <p:custDataLst>
              <p:tags r:id="rId2"/>
            </p:custDataLst>
          </p:nvPr>
        </p:nvSpPr>
        <p:spPr>
          <a:xfrm>
            <a:off x="969962" y="507665"/>
            <a:ext cx="4167188" cy="458332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wrap="none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>
              <a:buFont typeface=""/>
            </a:pP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用公式进行计算的一般步骤：</a:t>
            </a:r>
          </a:p>
        </p:txBody>
      </p:sp>
      <p:pic>
        <p:nvPicPr>
          <p:cNvPr id="18436" name="图片 2097154"/>
          <p:cNvPicPr/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3336847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1048829"/>
          <p:cNvSpPr/>
          <p:nvPr>
            <p:custDataLst>
              <p:tags r:id="rId2"/>
            </p:custDataLst>
          </p:nvPr>
        </p:nvSpPr>
        <p:spPr>
          <a:xfrm>
            <a:off x="174625" y="170282"/>
            <a:ext cx="723900" cy="698637"/>
          </a:xfrm>
          <a:prstGeom prst="rect">
            <a:avLst/>
          </a:prstGeom>
          <a:solidFill>
            <a:srgbClr val="007E27">
              <a:alpha val="79999"/>
            </a:srgbClr>
          </a:solidFill>
          <a:ln>
            <a:noFill/>
          </a:ln>
          <a:effectLst>
            <a:outerShdw dist="38100" dir="13500000" algn="br">
              <a:srgbClr val="000000">
                <a:alpha val="39999"/>
              </a:srgbClr>
            </a:outerShdw>
          </a:effectLst>
        </p:spPr>
        <p:txBody>
          <a:bodyPr vert="horz" lIns="0" tIns="0" rIns="0" bIns="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>
              <a:latin typeface="微软雅黑" pitchFamily="2" charset="-122"/>
              <a:ea typeface="微软雅黑" pitchFamily="2" charset="-122"/>
              <a:sym typeface="微软雅黑" pitchFamily="2" charset="-122"/>
            </a:endParaRPr>
          </a:p>
        </p:txBody>
      </p:sp>
      <p:sp>
        <p:nvSpPr>
          <p:cNvPr id="19459" name="矩形 1048830"/>
          <p:cNvSpPr/>
          <p:nvPr>
            <p:custDataLst>
              <p:tags r:id="rId3"/>
            </p:custDataLst>
          </p:nvPr>
        </p:nvSpPr>
        <p:spPr>
          <a:xfrm>
            <a:off x="131763" y="211661"/>
            <a:ext cx="809625" cy="58087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r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itchFamily="2" charset="-122"/>
                <a:sym typeface="微软雅黑" pitchFamily="2" charset="-122"/>
              </a:rPr>
              <a:t>3</a:t>
            </a:r>
          </a:p>
        </p:txBody>
      </p:sp>
      <p:sp>
        <p:nvSpPr>
          <p:cNvPr id="19460" name="文本框 1048831"/>
          <p:cNvSpPr/>
          <p:nvPr>
            <p:custDataLst>
              <p:tags r:id="rId4"/>
            </p:custDataLst>
          </p:nvPr>
        </p:nvSpPr>
        <p:spPr>
          <a:xfrm>
            <a:off x="1050925" y="211661"/>
            <a:ext cx="1514475" cy="5203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zh-CN" altLang="en-US" sz="2800">
                <a:latin typeface="微软雅黑" pitchFamily="2" charset="-122"/>
                <a:ea typeface="微软雅黑" pitchFamily="2" charset="-122"/>
              </a:rPr>
              <a:t>课堂小结</a:t>
            </a:r>
          </a:p>
        </p:txBody>
      </p:sp>
      <p:pic>
        <p:nvPicPr>
          <p:cNvPr id="19461" name="图片 2097172"/>
          <p:cNvPicPr/>
          <p:nvPr>
            <p:custDataLst>
              <p:tags r:id="rId5"/>
            </p:custDataLst>
          </p:nvPr>
        </p:nvPicPr>
        <p:blipFill>
          <a:blip r:embed="rId39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9462" name="文本框 1048832"/>
          <p:cNvSpPr/>
          <p:nvPr>
            <p:custDataLst>
              <p:tags r:id="rId6"/>
            </p:custDataLst>
          </p:nvPr>
        </p:nvSpPr>
        <p:spPr>
          <a:xfrm>
            <a:off x="1039813" y="1928813"/>
            <a:ext cx="485775" cy="155641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zh-CN" altLang="en-US" sz="2400" b="1">
                <a:latin typeface="宋体" pitchFamily="2" charset="-122"/>
                <a:ea typeface="宋体" pitchFamily="2" charset="-122"/>
              </a:rPr>
              <a:t>欧姆定律</a:t>
            </a:r>
          </a:p>
        </p:txBody>
      </p:sp>
      <p:sp>
        <p:nvSpPr>
          <p:cNvPr id="19463" name="左大括号 1048833"/>
          <p:cNvSpPr/>
          <p:nvPr>
            <p:custDataLst>
              <p:tags r:id="rId7"/>
            </p:custDataLst>
          </p:nvPr>
        </p:nvSpPr>
        <p:spPr>
          <a:xfrm>
            <a:off x="1477962" y="1685323"/>
            <a:ext cx="109538" cy="1962233"/>
          </a:xfrm>
          <a:prstGeom prst="leftBrace">
            <a:avLst>
              <a:gd name="adj1" fmla="val 9679"/>
              <a:gd name="adj2" fmla="val 50000"/>
            </a:avLst>
          </a:prstGeom>
          <a:noFill/>
          <a:ln w="19050">
            <a:solidFill>
              <a:srgbClr val="000000"/>
            </a:solidFill>
            <a:round/>
          </a:ln>
        </p:spPr>
        <p:txBody>
          <a:bodyPr lIns="91439" tIns="45719" rIns="91439" bIns="45719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endParaRPr lang="zh-CN" altLang="en-US">
              <a:latin typeface="Helvetica" pitchFamily="34" charset="0"/>
              <a:ea typeface="宋体" pitchFamily="2" charset="-122"/>
            </a:endParaRPr>
          </a:p>
        </p:txBody>
      </p:sp>
      <p:sp>
        <p:nvSpPr>
          <p:cNvPr id="19464" name="文本框 1048834"/>
          <p:cNvSpPr/>
          <p:nvPr>
            <p:custDataLst>
              <p:tags r:id="rId8"/>
            </p:custDataLst>
          </p:nvPr>
        </p:nvSpPr>
        <p:spPr>
          <a:xfrm>
            <a:off x="1562100" y="1199938"/>
            <a:ext cx="1639888" cy="1008966"/>
          </a:xfrm>
          <a:prstGeom prst="rect">
            <a:avLst/>
          </a:prstGeom>
          <a:solidFill>
            <a:srgbClr val="92D050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zh-CN" altLang="en-US" sz="2000" b="1">
                <a:latin typeface="宋体" pitchFamily="2" charset="-122"/>
                <a:ea typeface="宋体" pitchFamily="2" charset="-122"/>
              </a:rPr>
              <a:t>实验：探究电流与电压、电阻的关系</a:t>
            </a:r>
          </a:p>
        </p:txBody>
      </p:sp>
      <p:sp>
        <p:nvSpPr>
          <p:cNvPr id="19465" name="文本框 1048838"/>
          <p:cNvSpPr/>
          <p:nvPr>
            <p:custDataLst>
              <p:tags r:id="rId9"/>
            </p:custDataLst>
          </p:nvPr>
        </p:nvSpPr>
        <p:spPr>
          <a:xfrm>
            <a:off x="3903663" y="1064667"/>
            <a:ext cx="1438275" cy="367620"/>
          </a:xfrm>
          <a:prstGeom prst="rect">
            <a:avLst/>
          </a:prstGeom>
          <a:solidFill>
            <a:srgbClr val="FFC000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algn="ctr"/>
            <a:r>
              <a:rPr lang="zh-CN" altLang="en-US" b="1">
                <a:latin typeface="宋体" pitchFamily="2" charset="-122"/>
                <a:ea typeface="宋体" pitchFamily="2" charset="-122"/>
              </a:rPr>
              <a:t>方法</a:t>
            </a:r>
          </a:p>
        </p:txBody>
      </p:sp>
      <p:sp>
        <p:nvSpPr>
          <p:cNvPr id="19466" name="文本框 1048843"/>
          <p:cNvSpPr/>
          <p:nvPr>
            <p:custDataLst>
              <p:tags r:id="rId10"/>
            </p:custDataLst>
          </p:nvPr>
        </p:nvSpPr>
        <p:spPr>
          <a:xfrm>
            <a:off x="3924300" y="1924039"/>
            <a:ext cx="1411288" cy="369212"/>
          </a:xfrm>
          <a:prstGeom prst="rect">
            <a:avLst/>
          </a:prstGeom>
          <a:solidFill>
            <a:srgbClr val="FFC000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algn="ctr"/>
            <a:r>
              <a:rPr lang="zh-CN" altLang="en-US" b="1">
                <a:latin typeface="宋体" pitchFamily="2" charset="-122"/>
                <a:ea typeface="宋体" pitchFamily="2" charset="-122"/>
              </a:rPr>
              <a:t>结论</a:t>
            </a:r>
          </a:p>
        </p:txBody>
      </p:sp>
      <p:cxnSp>
        <p:nvCxnSpPr>
          <p:cNvPr id="19467" name="直接连接符 47"/>
          <p:cNvCxnSpPr/>
          <p:nvPr>
            <p:custDataLst>
              <p:tags r:id="rId11"/>
            </p:custDataLst>
          </p:nvPr>
        </p:nvCxnSpPr>
        <p:spPr>
          <a:xfrm flipH="1">
            <a:off x="3313112" y="3074642"/>
            <a:ext cx="0" cy="1441835"/>
          </a:xfrm>
          <a:prstGeom prst="line">
            <a:avLst/>
          </a:prstGeom>
          <a:noFill/>
          <a:ln w="22225">
            <a:solidFill>
              <a:srgbClr val="000000"/>
            </a:solidFill>
            <a:miter lim="800000"/>
          </a:ln>
        </p:spPr>
      </p:cxnSp>
      <p:sp>
        <p:nvSpPr>
          <p:cNvPr id="19468" name="文本框 52"/>
          <p:cNvSpPr/>
          <p:nvPr>
            <p:custDataLst>
              <p:tags r:id="rId12"/>
            </p:custDataLst>
          </p:nvPr>
        </p:nvSpPr>
        <p:spPr>
          <a:xfrm>
            <a:off x="3925889" y="1497535"/>
            <a:ext cx="1406525" cy="367620"/>
          </a:xfrm>
          <a:prstGeom prst="rect">
            <a:avLst/>
          </a:prstGeom>
          <a:solidFill>
            <a:srgbClr val="FFC000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algn="ctr"/>
            <a:r>
              <a:rPr lang="zh-CN" altLang="en-US" b="1">
                <a:latin typeface="宋体" pitchFamily="2" charset="-122"/>
                <a:ea typeface="宋体" pitchFamily="2" charset="-122"/>
              </a:rPr>
              <a:t>原理</a:t>
            </a:r>
          </a:p>
        </p:txBody>
      </p:sp>
      <p:cxnSp>
        <p:nvCxnSpPr>
          <p:cNvPr id="19469" name="直接连接符 3145729"/>
          <p:cNvCxnSpPr/>
          <p:nvPr>
            <p:custDataLst>
              <p:tags r:id="rId13"/>
            </p:custDataLst>
          </p:nvPr>
        </p:nvCxnSpPr>
        <p:spPr>
          <a:xfrm>
            <a:off x="908050" y="749563"/>
            <a:ext cx="4668838" cy="0"/>
          </a:xfrm>
          <a:prstGeom prst="line">
            <a:avLst/>
          </a:prstGeom>
          <a:noFill/>
          <a:ln w="28575">
            <a:solidFill>
              <a:srgbClr val="007E27"/>
            </a:solidFill>
            <a:miter lim="800000"/>
          </a:ln>
          <a:effectLst>
            <a:outerShdw dist="38100" dir="10800000" algn="r">
              <a:srgbClr val="000000">
                <a:alpha val="39998"/>
              </a:srgbClr>
            </a:outerShdw>
          </a:effectLst>
        </p:spPr>
      </p:cxnSp>
      <p:cxnSp>
        <p:nvCxnSpPr>
          <p:cNvPr id="19470" name="直接连接符 3145743"/>
          <p:cNvCxnSpPr/>
          <p:nvPr>
            <p:custDataLst>
              <p:tags r:id="rId14"/>
            </p:custDataLst>
          </p:nvPr>
        </p:nvCxnSpPr>
        <p:spPr>
          <a:xfrm>
            <a:off x="3478212" y="1266778"/>
            <a:ext cx="411162" cy="0"/>
          </a:xfrm>
          <a:prstGeom prst="line">
            <a:avLst/>
          </a:prstGeom>
          <a:noFill/>
          <a:ln w="22225">
            <a:solidFill>
              <a:srgbClr val="000000"/>
            </a:solidFill>
            <a:miter lim="800000"/>
          </a:ln>
        </p:spPr>
      </p:cxnSp>
      <p:cxnSp>
        <p:nvCxnSpPr>
          <p:cNvPr id="19471" name="直接连接符 22"/>
          <p:cNvCxnSpPr/>
          <p:nvPr>
            <p:custDataLst>
              <p:tags r:id="rId15"/>
            </p:custDataLst>
          </p:nvPr>
        </p:nvCxnSpPr>
        <p:spPr>
          <a:xfrm flipV="1">
            <a:off x="3454401" y="1686916"/>
            <a:ext cx="485775" cy="9549"/>
          </a:xfrm>
          <a:prstGeom prst="line">
            <a:avLst/>
          </a:prstGeom>
          <a:noFill/>
          <a:ln w="22225">
            <a:solidFill>
              <a:srgbClr val="000000"/>
            </a:solidFill>
            <a:miter lim="800000"/>
          </a:ln>
        </p:spPr>
      </p:cxnSp>
      <p:cxnSp>
        <p:nvCxnSpPr>
          <p:cNvPr id="19472" name="直接连接符 24"/>
          <p:cNvCxnSpPr/>
          <p:nvPr>
            <p:custDataLst>
              <p:tags r:id="rId16"/>
            </p:custDataLst>
          </p:nvPr>
        </p:nvCxnSpPr>
        <p:spPr>
          <a:xfrm flipV="1">
            <a:off x="3179762" y="1694873"/>
            <a:ext cx="284162" cy="6366"/>
          </a:xfrm>
          <a:prstGeom prst="line">
            <a:avLst/>
          </a:prstGeom>
          <a:noFill/>
          <a:ln w="22225">
            <a:solidFill>
              <a:srgbClr val="000000"/>
            </a:solidFill>
            <a:miter lim="800000"/>
          </a:ln>
        </p:spPr>
      </p:cxnSp>
      <p:cxnSp>
        <p:nvCxnSpPr>
          <p:cNvPr id="19473" name="直接连接符 26"/>
          <p:cNvCxnSpPr/>
          <p:nvPr>
            <p:custDataLst>
              <p:tags r:id="rId17"/>
            </p:custDataLst>
          </p:nvPr>
        </p:nvCxnSpPr>
        <p:spPr>
          <a:xfrm>
            <a:off x="3471863" y="1258820"/>
            <a:ext cx="9525" cy="980321"/>
          </a:xfrm>
          <a:prstGeom prst="line">
            <a:avLst/>
          </a:prstGeom>
          <a:noFill/>
          <a:ln w="22225">
            <a:solidFill>
              <a:srgbClr val="000000"/>
            </a:solidFill>
            <a:miter lim="800000"/>
          </a:ln>
        </p:spPr>
      </p:cxnSp>
      <p:cxnSp>
        <p:nvCxnSpPr>
          <p:cNvPr id="19474" name="直接连接符 53"/>
          <p:cNvCxnSpPr/>
          <p:nvPr>
            <p:custDataLst>
              <p:tags r:id="rId18"/>
            </p:custDataLst>
          </p:nvPr>
        </p:nvCxnSpPr>
        <p:spPr>
          <a:xfrm>
            <a:off x="3467100" y="2224818"/>
            <a:ext cx="433388" cy="0"/>
          </a:xfrm>
          <a:prstGeom prst="line">
            <a:avLst/>
          </a:prstGeom>
          <a:noFill/>
          <a:ln w="22225">
            <a:solidFill>
              <a:srgbClr val="000000"/>
            </a:solidFill>
            <a:miter lim="800000"/>
          </a:ln>
        </p:spPr>
      </p:cxnSp>
      <p:cxnSp>
        <p:nvCxnSpPr>
          <p:cNvPr id="19475" name="直接连接符 54"/>
          <p:cNvCxnSpPr/>
          <p:nvPr>
            <p:custDataLst>
              <p:tags r:id="rId19"/>
            </p:custDataLst>
          </p:nvPr>
        </p:nvCxnSpPr>
        <p:spPr>
          <a:xfrm>
            <a:off x="3302000" y="3071459"/>
            <a:ext cx="488950" cy="0"/>
          </a:xfrm>
          <a:prstGeom prst="line">
            <a:avLst/>
          </a:prstGeom>
          <a:noFill/>
          <a:ln w="22225">
            <a:solidFill>
              <a:srgbClr val="000000"/>
            </a:solidFill>
            <a:miter lim="800000"/>
          </a:ln>
        </p:spPr>
      </p:cxnSp>
      <p:cxnSp>
        <p:nvCxnSpPr>
          <p:cNvPr id="19476" name="直接连接符 67"/>
          <p:cNvCxnSpPr/>
          <p:nvPr>
            <p:custDataLst>
              <p:tags r:id="rId20"/>
            </p:custDataLst>
          </p:nvPr>
        </p:nvCxnSpPr>
        <p:spPr>
          <a:xfrm>
            <a:off x="3328988" y="4061328"/>
            <a:ext cx="490538" cy="0"/>
          </a:xfrm>
          <a:prstGeom prst="line">
            <a:avLst/>
          </a:prstGeom>
          <a:noFill/>
          <a:ln w="22225">
            <a:solidFill>
              <a:srgbClr val="000000"/>
            </a:solidFill>
            <a:miter lim="800000"/>
          </a:ln>
        </p:spPr>
      </p:cxnSp>
      <p:sp>
        <p:nvSpPr>
          <p:cNvPr id="19477" name="文本框 65"/>
          <p:cNvSpPr/>
          <p:nvPr>
            <p:custDataLst>
              <p:tags r:id="rId21"/>
            </p:custDataLst>
          </p:nvPr>
        </p:nvSpPr>
        <p:spPr>
          <a:xfrm>
            <a:off x="3641725" y="2899584"/>
            <a:ext cx="1131888" cy="367620"/>
          </a:xfrm>
          <a:prstGeom prst="rect">
            <a:avLst/>
          </a:prstGeom>
          <a:solidFill>
            <a:srgbClr val="FFC000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algn="ctr"/>
            <a:r>
              <a:rPr lang="zh-CN" altLang="en-US" b="1">
                <a:latin typeface="宋体" pitchFamily="2" charset="-122"/>
                <a:ea typeface="宋体" pitchFamily="2" charset="-122"/>
              </a:rPr>
              <a:t>内容</a:t>
            </a:r>
          </a:p>
        </p:txBody>
      </p:sp>
      <p:sp>
        <p:nvSpPr>
          <p:cNvPr id="19478" name="文本框 76"/>
          <p:cNvSpPr/>
          <p:nvPr>
            <p:custDataLst>
              <p:tags r:id="rId22"/>
            </p:custDataLst>
          </p:nvPr>
        </p:nvSpPr>
        <p:spPr>
          <a:xfrm>
            <a:off x="3652838" y="3879905"/>
            <a:ext cx="1155700" cy="367620"/>
          </a:xfrm>
          <a:prstGeom prst="rect">
            <a:avLst/>
          </a:prstGeom>
          <a:solidFill>
            <a:srgbClr val="FFC000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algn="ctr"/>
            <a:r>
              <a:rPr lang="zh-CN" altLang="en-US" b="1">
                <a:latin typeface="宋体" pitchFamily="2" charset="-122"/>
                <a:ea typeface="宋体" pitchFamily="2" charset="-122"/>
              </a:rPr>
              <a:t>变形公式</a:t>
            </a:r>
          </a:p>
        </p:txBody>
      </p:sp>
      <p:cxnSp>
        <p:nvCxnSpPr>
          <p:cNvPr id="19479" name="直接连接符 80"/>
          <p:cNvCxnSpPr/>
          <p:nvPr>
            <p:custDataLst>
              <p:tags r:id="rId23"/>
            </p:custDataLst>
          </p:nvPr>
        </p:nvCxnSpPr>
        <p:spPr>
          <a:xfrm>
            <a:off x="3306762" y="3596631"/>
            <a:ext cx="487362" cy="0"/>
          </a:xfrm>
          <a:prstGeom prst="line">
            <a:avLst/>
          </a:prstGeom>
          <a:noFill/>
          <a:ln w="22225">
            <a:solidFill>
              <a:srgbClr val="000000"/>
            </a:solidFill>
            <a:miter lim="800000"/>
          </a:ln>
        </p:spPr>
      </p:cxnSp>
      <p:sp>
        <p:nvSpPr>
          <p:cNvPr id="19480" name="文本框 83"/>
          <p:cNvSpPr/>
          <p:nvPr>
            <p:custDataLst>
              <p:tags r:id="rId24"/>
            </p:custDataLst>
          </p:nvPr>
        </p:nvSpPr>
        <p:spPr>
          <a:xfrm>
            <a:off x="5065712" y="2659278"/>
            <a:ext cx="3611562" cy="642938"/>
          </a:xfrm>
          <a:prstGeom prst="rect">
            <a:avLst/>
          </a:prstGeom>
          <a:solidFill>
            <a:srgbClr val="2AB5D6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algn="ctr"/>
            <a:r>
              <a:rPr lang="zh-CN" altLang="en-US" b="1">
                <a:latin typeface="宋体" pitchFamily="2" charset="-122"/>
                <a:ea typeface="宋体" pitchFamily="2" charset="-122"/>
              </a:rPr>
              <a:t>通过导体的电流与导体两端的电压成正比，与导体的电阻成反比</a:t>
            </a:r>
          </a:p>
        </p:txBody>
      </p:sp>
      <p:sp>
        <p:nvSpPr>
          <p:cNvPr id="19481" name="文本框 84"/>
          <p:cNvSpPr/>
          <p:nvPr>
            <p:custDataLst>
              <p:tags r:id="rId25"/>
            </p:custDataLst>
          </p:nvPr>
        </p:nvSpPr>
        <p:spPr>
          <a:xfrm>
            <a:off x="3627438" y="3389745"/>
            <a:ext cx="1157288" cy="367620"/>
          </a:xfrm>
          <a:prstGeom prst="rect">
            <a:avLst/>
          </a:prstGeom>
          <a:solidFill>
            <a:srgbClr val="FFC000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algn="ctr"/>
            <a:r>
              <a:rPr lang="zh-CN" altLang="en-US" b="1">
                <a:latin typeface="宋体" pitchFamily="2" charset="-122"/>
                <a:ea typeface="宋体" pitchFamily="2" charset="-122"/>
              </a:rPr>
              <a:t>表达式</a:t>
            </a:r>
          </a:p>
        </p:txBody>
      </p:sp>
      <p:sp>
        <p:nvSpPr>
          <p:cNvPr id="19482" name="文本框 1048836"/>
          <p:cNvSpPr/>
          <p:nvPr>
            <p:custDataLst>
              <p:tags r:id="rId26"/>
            </p:custDataLst>
          </p:nvPr>
        </p:nvSpPr>
        <p:spPr>
          <a:xfrm>
            <a:off x="1590676" y="3310173"/>
            <a:ext cx="1400175" cy="458332"/>
          </a:xfrm>
          <a:prstGeom prst="rect">
            <a:avLst/>
          </a:prstGeom>
          <a:solidFill>
            <a:srgbClr val="92D050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zh-CN" altLang="en-US" sz="2400" b="1">
                <a:latin typeface="宋体" pitchFamily="2" charset="-122"/>
                <a:ea typeface="宋体" pitchFamily="2" charset="-122"/>
              </a:rPr>
              <a:t>欧姆定律</a:t>
            </a:r>
          </a:p>
        </p:txBody>
      </p:sp>
      <p:cxnSp>
        <p:nvCxnSpPr>
          <p:cNvPr id="19483" name="直接连接符 58"/>
          <p:cNvCxnSpPr/>
          <p:nvPr>
            <p:custDataLst>
              <p:tags r:id="rId27"/>
            </p:custDataLst>
          </p:nvPr>
        </p:nvCxnSpPr>
        <p:spPr>
          <a:xfrm>
            <a:off x="3327400" y="4489423"/>
            <a:ext cx="317500" cy="0"/>
          </a:xfrm>
          <a:prstGeom prst="line">
            <a:avLst/>
          </a:prstGeom>
          <a:noFill/>
          <a:ln w="22225">
            <a:solidFill>
              <a:srgbClr val="000000"/>
            </a:solidFill>
            <a:miter lim="800000"/>
          </a:ln>
        </p:spPr>
      </p:cxnSp>
      <p:cxnSp>
        <p:nvCxnSpPr>
          <p:cNvPr id="19484" name="直接连接符 19483"/>
          <p:cNvCxnSpPr/>
          <p:nvPr>
            <p:custDataLst>
              <p:tags r:id="rId28"/>
            </p:custDataLst>
          </p:nvPr>
        </p:nvCxnSpPr>
        <p:spPr>
          <a:xfrm flipH="1">
            <a:off x="2968625" y="3598223"/>
            <a:ext cx="406400" cy="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</p:spPr>
      </p:cxnSp>
      <p:sp>
        <p:nvSpPr>
          <p:cNvPr id="19485" name="文本框 76"/>
          <p:cNvSpPr/>
          <p:nvPr>
            <p:custDataLst>
              <p:tags r:id="rId29"/>
            </p:custDataLst>
          </p:nvPr>
        </p:nvSpPr>
        <p:spPr>
          <a:xfrm>
            <a:off x="3654425" y="4344602"/>
            <a:ext cx="1155700" cy="367620"/>
          </a:xfrm>
          <a:prstGeom prst="rect">
            <a:avLst/>
          </a:prstGeom>
          <a:solidFill>
            <a:srgbClr val="FFC000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algn="ctr"/>
            <a:r>
              <a:rPr lang="zh-CN" altLang="en-US" b="1">
                <a:latin typeface="宋体" pitchFamily="2" charset="-122"/>
                <a:ea typeface="宋体" pitchFamily="2" charset="-122"/>
              </a:rPr>
              <a:t>计算</a:t>
            </a:r>
          </a:p>
        </p:txBody>
      </p:sp>
      <p:cxnSp>
        <p:nvCxnSpPr>
          <p:cNvPr id="19486" name="直接连接符 19485"/>
          <p:cNvCxnSpPr/>
          <p:nvPr>
            <p:custDataLst>
              <p:tags r:id="rId30"/>
            </p:custDataLst>
          </p:nvPr>
        </p:nvCxnSpPr>
        <p:spPr>
          <a:xfrm>
            <a:off x="4786313" y="3622093"/>
            <a:ext cx="269875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</a:ln>
        </p:spPr>
      </p:cxnSp>
      <p:graphicFrame>
        <p:nvGraphicFramePr>
          <p:cNvPr id="19487" name="对象 19486"/>
          <p:cNvGraphicFramePr>
            <a:graphicFrameLocks noChangeAspect="1"/>
          </p:cNvGraphicFramePr>
          <p:nvPr>
            <p:custDataLst>
              <p:tags r:id="rId31"/>
            </p:custDataLst>
          </p:nvPr>
        </p:nvGraphicFramePr>
        <p:xfrm>
          <a:off x="5080001" y="3259247"/>
          <a:ext cx="746125" cy="7018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Equation" r:id="rId40" imgW="0" imgH="0" progId="Equation.DSMT4">
                  <p:embed/>
                </p:oleObj>
              </mc:Choice>
              <mc:Fallback>
                <p:oleObj name="Equation" r:id="rId40" imgW="0" imgH="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5080001" y="3259247"/>
                        <a:ext cx="746125" cy="70182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488" name="直接连接符 19487"/>
          <p:cNvCxnSpPr/>
          <p:nvPr>
            <p:custDataLst>
              <p:tags r:id="rId32"/>
            </p:custDataLst>
          </p:nvPr>
        </p:nvCxnSpPr>
        <p:spPr>
          <a:xfrm>
            <a:off x="4787901" y="3068276"/>
            <a:ext cx="269875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</a:ln>
        </p:spPr>
      </p:cxnSp>
      <p:graphicFrame>
        <p:nvGraphicFramePr>
          <p:cNvPr id="19489" name="对象 19488"/>
          <p:cNvGraphicFramePr>
            <a:graphicFrameLocks noChangeAspect="1"/>
          </p:cNvGraphicFramePr>
          <p:nvPr>
            <p:custDataLst>
              <p:tags r:id="rId33"/>
            </p:custDataLst>
          </p:nvPr>
        </p:nvGraphicFramePr>
        <p:xfrm>
          <a:off x="6156326" y="3696890"/>
          <a:ext cx="746125" cy="6604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Equation" r:id="rId42" imgW="0" imgH="0" progId="Equation.DSMT4">
                  <p:embed/>
                </p:oleObj>
              </mc:Choice>
              <mc:Fallback>
                <p:oleObj name="Equation" r:id="rId42" imgW="0" imgH="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6156326" y="3696890"/>
                        <a:ext cx="746125" cy="66044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90" name="矩形 19489"/>
          <p:cNvSpPr/>
          <p:nvPr>
            <p:custDataLst>
              <p:tags r:id="rId34"/>
            </p:custDataLst>
          </p:nvPr>
        </p:nvSpPr>
        <p:spPr>
          <a:xfrm>
            <a:off x="5126038" y="3813065"/>
            <a:ext cx="116205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U=IR</a:t>
            </a:r>
          </a:p>
        </p:txBody>
      </p:sp>
      <p:cxnSp>
        <p:nvCxnSpPr>
          <p:cNvPr id="19491" name="直接连接符 19490"/>
          <p:cNvCxnSpPr/>
          <p:nvPr>
            <p:custDataLst>
              <p:tags r:id="rId35"/>
            </p:custDataLst>
          </p:nvPr>
        </p:nvCxnSpPr>
        <p:spPr>
          <a:xfrm>
            <a:off x="4799013" y="4064511"/>
            <a:ext cx="269875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</a:ln>
        </p:spPr>
      </p:cxnSp>
      <p:cxnSp>
        <p:nvCxnSpPr>
          <p:cNvPr id="19492" name="直接连接符 19491"/>
          <p:cNvCxnSpPr/>
          <p:nvPr>
            <p:custDataLst>
              <p:tags r:id="rId36"/>
            </p:custDataLst>
          </p:nvPr>
        </p:nvCxnSpPr>
        <p:spPr>
          <a:xfrm>
            <a:off x="4800601" y="4506928"/>
            <a:ext cx="269875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</a:ln>
        </p:spPr>
      </p:cxnSp>
      <p:sp>
        <p:nvSpPr>
          <p:cNvPr id="19493" name="矩形 19492"/>
          <p:cNvSpPr/>
          <p:nvPr>
            <p:custDataLst>
              <p:tags r:id="rId37"/>
            </p:custDataLst>
          </p:nvPr>
        </p:nvSpPr>
        <p:spPr>
          <a:xfrm>
            <a:off x="5091112" y="4333462"/>
            <a:ext cx="3173412" cy="642938"/>
          </a:xfrm>
          <a:prstGeom prst="rect">
            <a:avLst/>
          </a:prstGeom>
          <a:solidFill>
            <a:srgbClr val="2AB5D6"/>
          </a:solidFill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b="1">
                <a:solidFill>
                  <a:schemeClr val="tx1"/>
                </a:solidFill>
                <a:ea typeface="宋体" pitchFamily="2" charset="-122"/>
              </a:rPr>
              <a:t>注意统一性、同一性、同时性</a:t>
            </a:r>
          </a:p>
        </p:txBody>
      </p:sp>
    </p:spTree>
    <p:extLst>
      <p:ext uri="{BB962C8B-B14F-4D97-AF65-F5344CB8AC3E}">
        <p14:creationId xmlns:p14="http://schemas.microsoft.com/office/powerpoint/2010/main" val="1589131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1048846"/>
          <p:cNvSpPr/>
          <p:nvPr>
            <p:custDataLst>
              <p:tags r:id="rId1"/>
            </p:custDataLst>
          </p:nvPr>
        </p:nvSpPr>
        <p:spPr>
          <a:xfrm>
            <a:off x="174625" y="170282"/>
            <a:ext cx="723900" cy="698637"/>
          </a:xfrm>
          <a:prstGeom prst="rect">
            <a:avLst/>
          </a:prstGeom>
          <a:solidFill>
            <a:srgbClr val="007E27">
              <a:alpha val="79999"/>
            </a:srgbClr>
          </a:solidFill>
          <a:ln>
            <a:noFill/>
          </a:ln>
          <a:effectLst>
            <a:outerShdw dist="38100" dir="13500000" algn="br">
              <a:srgbClr val="000000">
                <a:alpha val="39999"/>
              </a:srgbClr>
            </a:outerShdw>
          </a:effectLst>
        </p:spPr>
        <p:txBody>
          <a:bodyPr vert="horz" lIns="0" tIns="0" rIns="0" bIns="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>
              <a:latin typeface="微软雅黑" pitchFamily="2" charset="-122"/>
              <a:ea typeface="微软雅黑" pitchFamily="2" charset="-122"/>
              <a:sym typeface="微软雅黑" pitchFamily="2" charset="-122"/>
            </a:endParaRPr>
          </a:p>
        </p:txBody>
      </p:sp>
      <p:sp>
        <p:nvSpPr>
          <p:cNvPr id="20483" name="矩形 1048847"/>
          <p:cNvSpPr/>
          <p:nvPr>
            <p:custDataLst>
              <p:tags r:id="rId2"/>
            </p:custDataLst>
          </p:nvPr>
        </p:nvSpPr>
        <p:spPr>
          <a:xfrm>
            <a:off x="131763" y="211661"/>
            <a:ext cx="809625" cy="58087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r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itchFamily="2" charset="-122"/>
                <a:sym typeface="微软雅黑" pitchFamily="2" charset="-122"/>
              </a:rPr>
              <a:t>4</a:t>
            </a:r>
          </a:p>
        </p:txBody>
      </p:sp>
      <p:sp>
        <p:nvSpPr>
          <p:cNvPr id="20484" name="文本框 1048848"/>
          <p:cNvSpPr/>
          <p:nvPr>
            <p:custDataLst>
              <p:tags r:id="rId3"/>
            </p:custDataLst>
          </p:nvPr>
        </p:nvSpPr>
        <p:spPr>
          <a:xfrm>
            <a:off x="1046163" y="170282"/>
            <a:ext cx="1520825" cy="5203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zh-CN" altLang="en-US" sz="2800" b="1">
                <a:latin typeface="微软雅黑" pitchFamily="2" charset="-122"/>
                <a:ea typeface="微软雅黑" pitchFamily="2" charset="-122"/>
              </a:rPr>
              <a:t>典例分析</a:t>
            </a:r>
          </a:p>
        </p:txBody>
      </p:sp>
      <p:cxnSp>
        <p:nvCxnSpPr>
          <p:cNvPr id="20485" name="直接连接符 3145745"/>
          <p:cNvCxnSpPr/>
          <p:nvPr>
            <p:custDataLst>
              <p:tags r:id="rId4"/>
            </p:custDataLst>
          </p:nvPr>
        </p:nvCxnSpPr>
        <p:spPr>
          <a:xfrm>
            <a:off x="908050" y="703412"/>
            <a:ext cx="4668838" cy="0"/>
          </a:xfrm>
          <a:prstGeom prst="line">
            <a:avLst/>
          </a:prstGeom>
          <a:noFill/>
          <a:ln w="28575">
            <a:solidFill>
              <a:srgbClr val="007E27"/>
            </a:solidFill>
            <a:miter lim="800000"/>
          </a:ln>
          <a:effectLst>
            <a:outerShdw dist="38100" dir="10800000" algn="r">
              <a:srgbClr val="000000">
                <a:alpha val="39998"/>
              </a:srgbClr>
            </a:outerShdw>
          </a:effectLst>
        </p:spPr>
      </p:cxnSp>
      <p:pic>
        <p:nvPicPr>
          <p:cNvPr id="20486" name="图片 2097173"/>
          <p:cNvPicPr/>
          <p:nvPr>
            <p:custDataLst>
              <p:tags r:id="rId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0487" name="矩形 1048849"/>
          <p:cNvSpPr/>
          <p:nvPr>
            <p:custDataLst>
              <p:tags r:id="rId6"/>
            </p:custDataLst>
          </p:nvPr>
        </p:nvSpPr>
        <p:spPr>
          <a:xfrm>
            <a:off x="849313" y="717734"/>
            <a:ext cx="6804025" cy="5203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zh-CN" altLang="zh-CN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考点</a:t>
            </a:r>
            <a:r>
              <a:rPr lang="en-US" altLang="zh-CN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zh-CN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探究电流与电压、电阻的关系</a:t>
            </a:r>
            <a:endParaRPr lang="en-US" altLang="zh-CN" sz="2800" b="1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0488" name="矩形 1048850"/>
          <p:cNvSpPr/>
          <p:nvPr>
            <p:custDataLst>
              <p:tags r:id="rId7"/>
            </p:custDataLst>
          </p:nvPr>
        </p:nvSpPr>
        <p:spPr>
          <a:xfrm>
            <a:off x="131762" y="1226991"/>
            <a:ext cx="2214068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en-US" altLang="zh-CN" sz="2400" b="1">
                <a:solidFill>
                  <a:srgbClr val="008080"/>
                </a:solidFill>
                <a:latin typeface="微软雅黑" pitchFamily="2" charset="-122"/>
                <a:ea typeface="微软雅黑" pitchFamily="2" charset="-122"/>
              </a:rPr>
              <a:t>  </a:t>
            </a:r>
            <a:r>
              <a:rPr lang="zh-CN" altLang="zh-CN" sz="2400" b="1">
                <a:solidFill>
                  <a:srgbClr val="008080"/>
                </a:solidFill>
                <a:latin typeface="微软雅黑" pitchFamily="2" charset="-122"/>
                <a:ea typeface="微软雅黑" pitchFamily="2" charset="-122"/>
              </a:rPr>
              <a:t>【典型例题】</a:t>
            </a:r>
          </a:p>
        </p:txBody>
      </p:sp>
      <p:sp>
        <p:nvSpPr>
          <p:cNvPr id="20489" name="矩形 20488"/>
          <p:cNvSpPr/>
          <p:nvPr>
            <p:custDataLst>
              <p:tags r:id="rId8"/>
            </p:custDataLst>
          </p:nvPr>
        </p:nvSpPr>
        <p:spPr>
          <a:xfrm>
            <a:off x="676275" y="1207896"/>
            <a:ext cx="7989888" cy="119038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zh-CN" altLang="en-US" sz="2400" b="1">
                <a:latin typeface="宋体" pitchFamily="2" charset="-122"/>
                <a:ea typeface="宋体" pitchFamily="2" charset="-122"/>
              </a:rPr>
              <a:t>          （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2020·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龙东）探究电流与电压的关系实验中，小伟设计了如图所示的电路。</a:t>
            </a:r>
          </a:p>
          <a:p>
            <a:pPr marL="0" marR="0" lvl="0" indent="0" eaLnBrk="0" hangingPunct="0"/>
            <a:endParaRPr lang="zh-CN" altLang="en-US" sz="2400" b="1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0490" name="矩形 20489"/>
          <p:cNvSpPr/>
          <p:nvPr>
            <p:custDataLst>
              <p:tags r:id="rId9"/>
            </p:custDataLst>
          </p:nvPr>
        </p:nvSpPr>
        <p:spPr>
          <a:xfrm>
            <a:off x="0" y="3295790"/>
            <a:ext cx="184731" cy="369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endParaRPr/>
          </a:p>
        </p:txBody>
      </p:sp>
      <p:sp>
        <p:nvSpPr>
          <p:cNvPr id="20491" name="矩形 20490"/>
          <p:cNvSpPr/>
          <p:nvPr>
            <p:custDataLst>
              <p:tags r:id="rId10"/>
            </p:custDataLst>
          </p:nvPr>
        </p:nvSpPr>
        <p:spPr>
          <a:xfrm>
            <a:off x="681038" y="2681560"/>
            <a:ext cx="2830512" cy="155641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）请你帮助他们用笔画线代替导线将图乙实物图连接完整；</a:t>
            </a:r>
          </a:p>
        </p:txBody>
      </p:sp>
      <p:pic>
        <p:nvPicPr>
          <p:cNvPr id="20492" name="图片 20491"/>
          <p:cNvPicPr/>
          <p:nvPr>
            <p:custDataLst>
              <p:tags r:id="rId11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3586163" y="2188216"/>
            <a:ext cx="5216525" cy="2339401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20493" name="任意多边形 20492"/>
          <p:cNvSpPr/>
          <p:nvPr>
            <p:custDataLst>
              <p:tags r:id="rId12"/>
            </p:custDataLst>
          </p:nvPr>
        </p:nvSpPr>
        <p:spPr>
          <a:xfrm>
            <a:off x="6683375" y="1895393"/>
            <a:ext cx="2051050" cy="1297015"/>
          </a:xfrm>
          <a:custGeom>
            <a:avLst/>
            <a:gdLst/>
            <a:ahLst/>
            <a:cxnLst/>
            <a:rect l="0" t="0" r="0" b="0"/>
            <a:pathLst>
              <a:path w="1292" h="815">
                <a:moveTo>
                  <a:pt x="71" y="409"/>
                </a:moveTo>
                <a:cubicBezTo>
                  <a:pt x="35" y="320"/>
                  <a:pt x="0" y="231"/>
                  <a:pt x="64" y="174"/>
                </a:cubicBezTo>
                <a:cubicBezTo>
                  <a:pt x="128" y="117"/>
                  <a:pt x="275" y="82"/>
                  <a:pt x="455" y="68"/>
                </a:cubicBezTo>
                <a:cubicBezTo>
                  <a:pt x="635" y="54"/>
                  <a:pt x="1012" y="0"/>
                  <a:pt x="1145" y="89"/>
                </a:cubicBezTo>
                <a:cubicBezTo>
                  <a:pt x="1278" y="178"/>
                  <a:pt x="1292" y="483"/>
                  <a:pt x="1251" y="601"/>
                </a:cubicBezTo>
                <a:cubicBezTo>
                  <a:pt x="1210" y="719"/>
                  <a:pt x="972" y="785"/>
                  <a:pt x="896" y="800"/>
                </a:cubicBezTo>
                <a:cubicBezTo>
                  <a:pt x="820" y="815"/>
                  <a:pt x="812" y="746"/>
                  <a:pt x="796" y="693"/>
                </a:cubicBezTo>
                <a:cubicBezTo>
                  <a:pt x="780" y="640"/>
                  <a:pt x="802" y="515"/>
                  <a:pt x="803" y="480"/>
                </a:cubicBezTo>
              </a:path>
            </a:pathLst>
          </a:custGeom>
          <a:noFill/>
          <a:ln w="19050" cmpd="sng">
            <a:solidFill>
              <a:srgbClr val="FF0000"/>
            </a:solidFill>
            <a:round/>
          </a:ln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8541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1048583"/>
          <p:cNvSpPr/>
          <p:nvPr>
            <p:custDataLst>
              <p:tags r:id="rId1"/>
            </p:custDataLst>
          </p:nvPr>
        </p:nvSpPr>
        <p:spPr>
          <a:xfrm>
            <a:off x="217488" y="148003"/>
            <a:ext cx="725488" cy="700229"/>
          </a:xfrm>
          <a:prstGeom prst="rect">
            <a:avLst/>
          </a:prstGeom>
          <a:solidFill>
            <a:srgbClr val="007E27">
              <a:alpha val="79999"/>
            </a:srgbClr>
          </a:solidFill>
          <a:ln>
            <a:noFill/>
          </a:ln>
          <a:effectLst>
            <a:outerShdw dist="38100" dir="13500000" algn="br">
              <a:srgbClr val="000000">
                <a:alpha val="39999"/>
              </a:srgbClr>
            </a:outerShdw>
          </a:effectLst>
        </p:spPr>
        <p:txBody>
          <a:bodyPr vert="horz" lIns="0" tIns="0" rIns="0" bIns="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>
              <a:latin typeface="微软雅黑" pitchFamily="2" charset="-122"/>
              <a:ea typeface="微软雅黑" pitchFamily="2" charset="-122"/>
              <a:sym typeface="微软雅黑" pitchFamily="2" charset="-122"/>
            </a:endParaRPr>
          </a:p>
        </p:txBody>
      </p:sp>
      <p:sp>
        <p:nvSpPr>
          <p:cNvPr id="3075" name="矩形 1048584"/>
          <p:cNvSpPr/>
          <p:nvPr>
            <p:custDataLst>
              <p:tags r:id="rId2"/>
            </p:custDataLst>
          </p:nvPr>
        </p:nvSpPr>
        <p:spPr>
          <a:xfrm>
            <a:off x="174625" y="189380"/>
            <a:ext cx="811212" cy="58087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r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itchFamily="2" charset="-122"/>
                <a:sym typeface="微软雅黑" pitchFamily="2" charset="-122"/>
              </a:rPr>
              <a:t>1</a:t>
            </a:r>
          </a:p>
        </p:txBody>
      </p:sp>
      <p:sp>
        <p:nvSpPr>
          <p:cNvPr id="3076" name="文本框 1048585"/>
          <p:cNvSpPr/>
          <p:nvPr>
            <p:custDataLst>
              <p:tags r:id="rId3"/>
            </p:custDataLst>
          </p:nvPr>
        </p:nvSpPr>
        <p:spPr>
          <a:xfrm>
            <a:off x="1095376" y="189380"/>
            <a:ext cx="1520825" cy="5203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zh-CN" altLang="en-US" sz="2800" b="1">
                <a:latin typeface="微软雅黑" pitchFamily="2" charset="-122"/>
                <a:ea typeface="微软雅黑" pitchFamily="2" charset="-122"/>
              </a:rPr>
              <a:t>课堂导入</a:t>
            </a:r>
          </a:p>
        </p:txBody>
      </p:sp>
      <p:cxnSp>
        <p:nvCxnSpPr>
          <p:cNvPr id="3077" name="直接连接符 3145727"/>
          <p:cNvCxnSpPr/>
          <p:nvPr>
            <p:custDataLst>
              <p:tags r:id="rId4"/>
            </p:custDataLst>
          </p:nvPr>
        </p:nvCxnSpPr>
        <p:spPr>
          <a:xfrm>
            <a:off x="950912" y="681132"/>
            <a:ext cx="4668838" cy="0"/>
          </a:xfrm>
          <a:prstGeom prst="line">
            <a:avLst/>
          </a:prstGeom>
          <a:noFill/>
          <a:ln w="28575">
            <a:solidFill>
              <a:srgbClr val="007E27"/>
            </a:solidFill>
            <a:miter lim="800000"/>
          </a:ln>
          <a:effectLst>
            <a:outerShdw dist="38100" dir="10800000" algn="r">
              <a:srgbClr val="000000">
                <a:alpha val="39998"/>
              </a:srgbClr>
            </a:outerShdw>
          </a:effectLst>
        </p:spPr>
      </p:cxnSp>
      <p:pic>
        <p:nvPicPr>
          <p:cNvPr id="3078" name="图片 2097154"/>
          <p:cNvPicPr/>
          <p:nvPr>
            <p:custDataLst>
              <p:tags r:id="rId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  <p:cxnSp>
        <p:nvCxnSpPr>
          <p:cNvPr id="3079" name="直接连接符 19"/>
          <p:cNvCxnSpPr/>
          <p:nvPr>
            <p:custDataLst>
              <p:tags r:id="rId6"/>
            </p:custDataLst>
          </p:nvPr>
        </p:nvCxnSpPr>
        <p:spPr>
          <a:xfrm>
            <a:off x="498475" y="5503163"/>
            <a:ext cx="7372350" cy="0"/>
          </a:xfrm>
          <a:prstGeom prst="line">
            <a:avLst/>
          </a:prstGeom>
          <a:noFill/>
          <a:ln w="12700">
            <a:solidFill>
              <a:srgbClr val="0070C0"/>
            </a:solidFill>
            <a:miter lim="800000"/>
          </a:ln>
        </p:spPr>
      </p:cxnSp>
      <p:sp>
        <p:nvSpPr>
          <p:cNvPr id="3080" name="矩形 3079"/>
          <p:cNvSpPr/>
          <p:nvPr>
            <p:custDataLst>
              <p:tags r:id="rId7"/>
            </p:custDataLst>
          </p:nvPr>
        </p:nvSpPr>
        <p:spPr>
          <a:xfrm>
            <a:off x="1079500" y="1422738"/>
            <a:ext cx="7202488" cy="119038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>
              <a:lnSpc>
                <a:spcPct val="150000"/>
              </a:lnSpc>
            </a:pPr>
            <a:r>
              <a:rPr kumimoji="1" lang="zh-CN" altLang="en-US" sz="2400" b="1" u="sng">
                <a:latin typeface="宋体" pitchFamily="2" charset="-122"/>
                <a:ea typeface="宋体" pitchFamily="2" charset="-122"/>
              </a:rPr>
              <a:t>        </a:t>
            </a:r>
            <a:r>
              <a:rPr kumimoji="1" lang="zh-CN" altLang="en-US" sz="2400" b="1">
                <a:latin typeface="宋体" pitchFamily="2" charset="-122"/>
                <a:ea typeface="宋体" pitchFamily="2" charset="-122"/>
              </a:rPr>
              <a:t>是形成电流的原因，而</a:t>
            </a:r>
            <a:r>
              <a:rPr kumimoji="1" lang="zh-CN" altLang="en-US" sz="2400" b="1" u="sng">
                <a:latin typeface="宋体" pitchFamily="2" charset="-122"/>
                <a:ea typeface="宋体" pitchFamily="2" charset="-122"/>
              </a:rPr>
              <a:t>       </a:t>
            </a:r>
            <a:r>
              <a:rPr kumimoji="1" lang="zh-CN" altLang="en-US" sz="2400" b="1">
                <a:latin typeface="宋体" pitchFamily="2" charset="-122"/>
                <a:ea typeface="宋体" pitchFamily="2" charset="-122"/>
              </a:rPr>
              <a:t>对电流有阻碍作用。</a:t>
            </a:r>
          </a:p>
        </p:txBody>
      </p:sp>
      <p:sp>
        <p:nvSpPr>
          <p:cNvPr id="3081" name="矩形 3080"/>
          <p:cNvSpPr/>
          <p:nvPr>
            <p:custDataLst>
              <p:tags r:id="rId8"/>
            </p:custDataLst>
          </p:nvPr>
        </p:nvSpPr>
        <p:spPr>
          <a:xfrm>
            <a:off x="892175" y="954858"/>
            <a:ext cx="3041650" cy="5203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/>
            <a:r>
              <a:rPr kumimoji="1" lang="zh-CN" altLang="en-US" sz="2800" b="1">
                <a:solidFill>
                  <a:srgbClr val="FF0000"/>
                </a:solidFill>
                <a:ea typeface="宋体" pitchFamily="2" charset="-122"/>
              </a:rPr>
              <a:t>前面我们学习了：</a:t>
            </a:r>
          </a:p>
        </p:txBody>
      </p:sp>
      <p:sp>
        <p:nvSpPr>
          <p:cNvPr id="3082" name="矩形 3081"/>
          <p:cNvSpPr/>
          <p:nvPr>
            <p:custDataLst>
              <p:tags r:id="rId9"/>
            </p:custDataLst>
          </p:nvPr>
        </p:nvSpPr>
        <p:spPr>
          <a:xfrm>
            <a:off x="996950" y="2644956"/>
            <a:ext cx="7666038" cy="52039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设问：</a:t>
            </a:r>
            <a:endParaRPr kumimoji="1" lang="zh-CN" altLang="en-US" sz="2800" b="1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3083" name="矩形 3082"/>
          <p:cNvSpPr/>
          <p:nvPr>
            <p:custDataLst>
              <p:tags r:id="rId10"/>
            </p:custDataLst>
          </p:nvPr>
        </p:nvSpPr>
        <p:spPr>
          <a:xfrm>
            <a:off x="1031875" y="3125568"/>
            <a:ext cx="7327900" cy="119038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lnSpc>
                <a:spcPct val="150000"/>
              </a:lnSpc>
            </a:pPr>
            <a:r>
              <a:rPr kumimoji="1" lang="zh-CN" altLang="en-US" sz="2400" b="1">
                <a:ea typeface="宋体" pitchFamily="2" charset="-122"/>
              </a:rPr>
              <a:t>电压、电阻怎样影响电流的的大小？电流与电压、电阻之间有什么具体关系？</a:t>
            </a:r>
          </a:p>
        </p:txBody>
      </p:sp>
      <p:sp>
        <p:nvSpPr>
          <p:cNvPr id="3084" name="矩形 3083"/>
          <p:cNvSpPr/>
          <p:nvPr>
            <p:custDataLst>
              <p:tags r:id="rId11"/>
            </p:custDataLst>
          </p:nvPr>
        </p:nvSpPr>
        <p:spPr>
          <a:xfrm>
            <a:off x="1392239" y="1543686"/>
            <a:ext cx="82867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2400" b="1">
                <a:solidFill>
                  <a:schemeClr val="hlink"/>
                </a:solidFill>
                <a:ea typeface="宋体" pitchFamily="2" charset="-122"/>
              </a:rPr>
              <a:t>电压</a:t>
            </a:r>
          </a:p>
        </p:txBody>
      </p:sp>
      <p:sp>
        <p:nvSpPr>
          <p:cNvPr id="3085" name="矩形 3084"/>
          <p:cNvSpPr/>
          <p:nvPr>
            <p:custDataLst>
              <p:tags r:id="rId12"/>
            </p:custDataLst>
          </p:nvPr>
        </p:nvSpPr>
        <p:spPr>
          <a:xfrm>
            <a:off x="5613401" y="1556418"/>
            <a:ext cx="82867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2400" b="1">
                <a:solidFill>
                  <a:schemeClr val="hlink"/>
                </a:solidFill>
                <a:ea typeface="宋体" pitchFamily="2" charset="-122"/>
              </a:rPr>
              <a:t>电阻</a:t>
            </a:r>
          </a:p>
        </p:txBody>
      </p:sp>
    </p:spTree>
    <p:extLst>
      <p:ext uri="{BB962C8B-B14F-4D97-AF65-F5344CB8AC3E}">
        <p14:creationId xmlns:p14="http://schemas.microsoft.com/office/powerpoint/2010/main" val="2158418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2" grpId="0"/>
      <p:bldP spid="3083" grpId="0"/>
      <p:bldP spid="3084" grpId="0"/>
      <p:bldP spid="308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21505"/>
          <p:cNvSpPr/>
          <p:nvPr>
            <p:custDataLst>
              <p:tags r:id="rId1"/>
            </p:custDataLst>
          </p:nvPr>
        </p:nvSpPr>
        <p:spPr>
          <a:xfrm>
            <a:off x="269875" y="264178"/>
            <a:ext cx="6624638" cy="155641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）小伟首先把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5Ω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的电阻接入电路，闭合开关后，应将滑动变阻器的滑片缓缓向</a:t>
            </a:r>
            <a:r>
              <a:rPr lang="zh-CN" altLang="en-US" sz="2400" b="1" u="sng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　  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（左或右）端移动，直到电压表示数恰为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1V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，电流表示数如图所示。此时电流的大小为</a:t>
            </a:r>
            <a:r>
              <a:rPr lang="zh-CN" altLang="en-US" sz="2400" b="1" u="sng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　  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；</a:t>
            </a:r>
          </a:p>
        </p:txBody>
      </p:sp>
      <p:pic>
        <p:nvPicPr>
          <p:cNvPr id="21507" name="图片 21506"/>
          <p:cNvPicPr/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051676" y="638164"/>
            <a:ext cx="1946275" cy="172192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21508" name="矩形 21507"/>
          <p:cNvSpPr/>
          <p:nvPr>
            <p:custDataLst>
              <p:tags r:id="rId3"/>
            </p:custDataLst>
          </p:nvPr>
        </p:nvSpPr>
        <p:spPr>
          <a:xfrm>
            <a:off x="323850" y="1866747"/>
            <a:ext cx="8388350" cy="119038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400" b="1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）小伟不断调节滑动变阻器的滑片，多次改</a:t>
            </a:r>
          </a:p>
          <a:p>
            <a:pPr lvl="0"/>
            <a:r>
              <a:rPr lang="zh-CN" altLang="en-US" sz="2400" b="1">
                <a:latin typeface="宋体" pitchFamily="2" charset="-122"/>
                <a:ea typeface="宋体" pitchFamily="2" charset="-122"/>
              </a:rPr>
              <a:t>变电阻两端的电压并记录对应的电流值如表，由此可以归纳出结论是</a:t>
            </a:r>
            <a:r>
              <a:rPr lang="zh-CN" altLang="en-US" sz="2400" b="1" u="sng">
                <a:latin typeface="宋体" pitchFamily="2" charset="-122"/>
                <a:ea typeface="宋体" pitchFamily="2" charset="-122"/>
              </a:rPr>
              <a:t>                                          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。 </a:t>
            </a:r>
          </a:p>
        </p:txBody>
      </p:sp>
      <p:graphicFrame>
        <p:nvGraphicFramePr>
          <p:cNvPr id="21509" name="表格 21508"/>
          <p:cNvGraphicFramePr/>
          <p:nvPr>
            <p:custDataLst>
              <p:tags r:id="rId4"/>
            </p:custDataLst>
          </p:nvPr>
        </p:nvGraphicFramePr>
        <p:xfrm>
          <a:off x="1192212" y="3271979"/>
          <a:ext cx="6350000" cy="1507085"/>
        </p:xfrm>
        <a:graphic>
          <a:graphicData uri="http://schemas.openxmlformats.org/drawingml/2006/table">
            <a:tbl>
              <a:tblPr/>
              <a:tblGrid>
                <a:gridCol w="1270000"/>
                <a:gridCol w="1270000"/>
                <a:gridCol w="1270000"/>
                <a:gridCol w="1270000"/>
                <a:gridCol w="1270000"/>
              </a:tblGrid>
              <a:tr h="474246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0" hangingPunct="0">
                        <a:spcBef>
                          <a:spcPts val="700"/>
                        </a:spcBef>
                        <a:buNone/>
                      </a:pPr>
                      <a:endParaRPr lang="zh-CN" altLang="en-US" sz="2400" b="1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T="45833" marB="45833">
                    <a:lnL w="0" cap="rnd">
                      <a:solidFill>
                        <a:srgbClr val="000000"/>
                      </a:solidFill>
                      <a:miter lim="800000"/>
                    </a:lnL>
                    <a:lnR w="0" cap="rnd">
                      <a:solidFill>
                        <a:srgbClr val="000000"/>
                      </a:solidFill>
                      <a:miter lim="800000"/>
                    </a:lnR>
                    <a:lnT w="0" cap="rnd">
                      <a:solidFill>
                        <a:srgbClr val="000000"/>
                      </a:solidFill>
                      <a:miter lim="800000"/>
                    </a:lnT>
                    <a:lnB w="0" cap="rnd">
                      <a:solidFill>
                        <a:srgbClr val="000000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>
                          <a:latin typeface="宋体" pitchFamily="2" charset="-122"/>
                          <a:ea typeface="宋体" pitchFamily="2" charset="-122"/>
                        </a:rPr>
                        <a:t>次数</a:t>
                      </a:r>
                    </a:p>
                  </a:txBody>
                  <a:tcPr marT="45833" marB="45833">
                    <a:lnL w="0" cap="rnd">
                      <a:solidFill>
                        <a:srgbClr val="000000"/>
                      </a:solidFill>
                      <a:miter lim="800000"/>
                    </a:lnL>
                    <a:lnR w="0" cap="rnd">
                      <a:solidFill>
                        <a:srgbClr val="000000"/>
                      </a:solidFill>
                      <a:miter lim="800000"/>
                    </a:lnR>
                    <a:lnT w="0" cap="rnd">
                      <a:solidFill>
                        <a:srgbClr val="000000"/>
                      </a:solidFill>
                      <a:miter lim="800000"/>
                    </a:lnT>
                    <a:lnB w="0" cap="rnd">
                      <a:solidFill>
                        <a:srgbClr val="000000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宋体" pitchFamily="2" charset="-122"/>
                          <a:ea typeface="宋体" pitchFamily="2" charset="-122"/>
                        </a:rPr>
                        <a:t>1</a:t>
                      </a:r>
                    </a:p>
                  </a:txBody>
                  <a:tcPr marT="45833" marB="45833">
                    <a:lnL w="0" cap="rnd">
                      <a:solidFill>
                        <a:srgbClr val="000000"/>
                      </a:solidFill>
                      <a:miter lim="800000"/>
                    </a:lnL>
                    <a:lnR w="0" cap="rnd">
                      <a:solidFill>
                        <a:srgbClr val="000000"/>
                      </a:solidFill>
                      <a:miter lim="800000"/>
                    </a:lnR>
                    <a:lnT w="0" cap="rnd">
                      <a:solidFill>
                        <a:srgbClr val="000000"/>
                      </a:solidFill>
                      <a:miter lim="800000"/>
                    </a:lnT>
                    <a:lnB w="0" cap="rnd">
                      <a:solidFill>
                        <a:srgbClr val="000000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宋体" pitchFamily="2" charset="-122"/>
                          <a:ea typeface="宋体" pitchFamily="2" charset="-122"/>
                        </a:rPr>
                        <a:t>2</a:t>
                      </a:r>
                    </a:p>
                  </a:txBody>
                  <a:tcPr marT="45833" marB="45833">
                    <a:lnL w="0" cap="rnd">
                      <a:solidFill>
                        <a:srgbClr val="000000"/>
                      </a:solidFill>
                      <a:miter lim="800000"/>
                    </a:lnL>
                    <a:lnR w="0" cap="rnd">
                      <a:solidFill>
                        <a:srgbClr val="000000"/>
                      </a:solidFill>
                      <a:miter lim="800000"/>
                    </a:lnR>
                    <a:lnT w="0" cap="rnd">
                      <a:solidFill>
                        <a:srgbClr val="000000"/>
                      </a:solidFill>
                      <a:miter lim="800000"/>
                    </a:lnT>
                    <a:lnB w="0" cap="rnd">
                      <a:solidFill>
                        <a:srgbClr val="000000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宋体" pitchFamily="2" charset="-122"/>
                          <a:ea typeface="宋体" pitchFamily="2" charset="-122"/>
                        </a:rPr>
                        <a:t>3</a:t>
                      </a:r>
                    </a:p>
                  </a:txBody>
                  <a:tcPr marT="45833" marB="45833">
                    <a:lnL w="0" cap="rnd">
                      <a:solidFill>
                        <a:srgbClr val="000000"/>
                      </a:solidFill>
                      <a:miter lim="800000"/>
                    </a:lnL>
                    <a:lnR w="0" cap="rnd">
                      <a:solidFill>
                        <a:srgbClr val="000000"/>
                      </a:solidFill>
                      <a:miter lim="800000"/>
                    </a:lnR>
                    <a:lnT w="0" cap="rnd">
                      <a:solidFill>
                        <a:srgbClr val="000000"/>
                      </a:solidFill>
                      <a:miter lim="800000"/>
                    </a:lnT>
                    <a:lnB w="0" cap="rnd">
                      <a:solidFill>
                        <a:srgbClr val="000000"/>
                      </a:solidFill>
                      <a:miter lim="800000"/>
                    </a:lnB>
                    <a:noFill/>
                  </a:tcPr>
                </a:tc>
              </a:tr>
              <a:tr h="458332">
                <a:tc rowSpan="2"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宋体" pitchFamily="2" charset="-122"/>
                          <a:ea typeface="宋体" pitchFamily="2" charset="-122"/>
                        </a:rPr>
                        <a:t>R</a:t>
                      </a:r>
                      <a:r>
                        <a:rPr lang="zh-CN" altLang="en-US" sz="2400" b="1">
                          <a:latin typeface="宋体" pitchFamily="2" charset="-122"/>
                          <a:ea typeface="宋体" pitchFamily="2" charset="-122"/>
                        </a:rPr>
                        <a:t>＝</a:t>
                      </a:r>
                      <a:r>
                        <a:rPr lang="en-US" altLang="zh-CN" sz="2400" b="1">
                          <a:latin typeface="宋体" pitchFamily="2" charset="-122"/>
                          <a:ea typeface="宋体" pitchFamily="2" charset="-122"/>
                        </a:rPr>
                        <a:t>5Ω</a:t>
                      </a:r>
                    </a:p>
                  </a:txBody>
                  <a:tcPr marT="45833" marB="45833">
                    <a:lnL w="0" cap="rnd">
                      <a:solidFill>
                        <a:srgbClr val="000000"/>
                      </a:solidFill>
                      <a:miter lim="800000"/>
                    </a:lnL>
                    <a:lnR w="0" cap="rnd">
                      <a:solidFill>
                        <a:srgbClr val="000000"/>
                      </a:solidFill>
                      <a:miter lim="800000"/>
                    </a:lnR>
                    <a:lnT w="0" cap="rnd">
                      <a:solidFill>
                        <a:srgbClr val="000000"/>
                      </a:solidFill>
                      <a:miter lim="800000"/>
                    </a:lnT>
                    <a:lnB w="0" cap="rnd">
                      <a:solidFill>
                        <a:srgbClr val="000000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宋体" pitchFamily="2" charset="-122"/>
                          <a:ea typeface="宋体" pitchFamily="2" charset="-122"/>
                        </a:rPr>
                        <a:t>U/V</a:t>
                      </a:r>
                    </a:p>
                  </a:txBody>
                  <a:tcPr marT="45833" marB="45833">
                    <a:lnL w="0" cap="rnd">
                      <a:solidFill>
                        <a:srgbClr val="000000"/>
                      </a:solidFill>
                      <a:miter lim="800000"/>
                    </a:lnL>
                    <a:lnR w="0" cap="rnd">
                      <a:solidFill>
                        <a:srgbClr val="000000"/>
                      </a:solidFill>
                      <a:miter lim="800000"/>
                    </a:lnR>
                    <a:lnT w="0" cap="rnd">
                      <a:solidFill>
                        <a:srgbClr val="000000"/>
                      </a:solidFill>
                      <a:miter lim="800000"/>
                    </a:lnT>
                    <a:lnB w="0" cap="rnd">
                      <a:solidFill>
                        <a:srgbClr val="000000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宋体" pitchFamily="2" charset="-122"/>
                          <a:ea typeface="宋体" pitchFamily="2" charset="-122"/>
                        </a:rPr>
                        <a:t>1</a:t>
                      </a:r>
                    </a:p>
                  </a:txBody>
                  <a:tcPr marT="45833" marB="45833">
                    <a:lnL w="0" cap="rnd">
                      <a:solidFill>
                        <a:srgbClr val="000000"/>
                      </a:solidFill>
                      <a:miter lim="800000"/>
                    </a:lnL>
                    <a:lnR w="0" cap="rnd">
                      <a:solidFill>
                        <a:srgbClr val="000000"/>
                      </a:solidFill>
                      <a:miter lim="800000"/>
                    </a:lnR>
                    <a:lnT w="0" cap="rnd">
                      <a:solidFill>
                        <a:srgbClr val="000000"/>
                      </a:solidFill>
                      <a:miter lim="800000"/>
                    </a:lnT>
                    <a:lnB w="0" cap="rnd">
                      <a:solidFill>
                        <a:srgbClr val="000000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宋体" pitchFamily="2" charset="-122"/>
                          <a:ea typeface="宋体" pitchFamily="2" charset="-122"/>
                        </a:rPr>
                        <a:t>2</a:t>
                      </a:r>
                    </a:p>
                  </a:txBody>
                  <a:tcPr marT="45833" marB="45833">
                    <a:lnL w="0" cap="rnd">
                      <a:solidFill>
                        <a:srgbClr val="000000"/>
                      </a:solidFill>
                      <a:miter lim="800000"/>
                    </a:lnL>
                    <a:lnR w="0" cap="rnd">
                      <a:solidFill>
                        <a:srgbClr val="000000"/>
                      </a:solidFill>
                      <a:miter lim="800000"/>
                    </a:lnR>
                    <a:lnT w="0" cap="rnd">
                      <a:solidFill>
                        <a:srgbClr val="000000"/>
                      </a:solidFill>
                      <a:miter lim="800000"/>
                    </a:lnT>
                    <a:lnB w="0" cap="rnd">
                      <a:solidFill>
                        <a:srgbClr val="000000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宋体" pitchFamily="2" charset="-122"/>
                          <a:ea typeface="宋体" pitchFamily="2" charset="-122"/>
                        </a:rPr>
                        <a:t>3</a:t>
                      </a:r>
                    </a:p>
                  </a:txBody>
                  <a:tcPr marT="45833" marB="45833">
                    <a:lnL w="0" cap="rnd">
                      <a:solidFill>
                        <a:srgbClr val="000000"/>
                      </a:solidFill>
                      <a:miter lim="800000"/>
                    </a:lnL>
                    <a:lnR w="0" cap="rnd">
                      <a:solidFill>
                        <a:srgbClr val="000000"/>
                      </a:solidFill>
                      <a:miter lim="800000"/>
                    </a:lnR>
                    <a:lnT w="0" cap="rnd">
                      <a:solidFill>
                        <a:srgbClr val="000000"/>
                      </a:solidFill>
                      <a:miter lim="800000"/>
                    </a:lnT>
                    <a:lnB w="0" cap="rnd">
                      <a:solidFill>
                        <a:srgbClr val="000000"/>
                      </a:solidFill>
                      <a:miter lim="800000"/>
                    </a:lnB>
                    <a:noFill/>
                  </a:tcPr>
                </a:tc>
              </a:tr>
              <a:tr h="574507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0" cap="rnd">
                      <a:solidFill>
                        <a:srgbClr val="000000"/>
                      </a:solidFill>
                      <a:miter lim="800000"/>
                    </a:lnL>
                    <a:lnR w="0" cap="rnd">
                      <a:solidFill>
                        <a:srgbClr val="000000"/>
                      </a:solidFill>
                      <a:miter lim="800000"/>
                    </a:lnR>
                    <a:lnB w="0" cap="rnd">
                      <a:miter lim="800000"/>
                    </a:lnB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宋体" pitchFamily="2" charset="-122"/>
                          <a:ea typeface="宋体" pitchFamily="2" charset="-122"/>
                        </a:rPr>
                        <a:t>I/A</a:t>
                      </a:r>
                    </a:p>
                  </a:txBody>
                  <a:tcPr marT="45833" marB="45833">
                    <a:lnL w="0" cap="rnd">
                      <a:solidFill>
                        <a:srgbClr val="000000"/>
                      </a:solidFill>
                      <a:miter lim="800000"/>
                    </a:lnL>
                    <a:lnR w="0" cap="rnd">
                      <a:solidFill>
                        <a:srgbClr val="000000"/>
                      </a:solidFill>
                      <a:miter lim="800000"/>
                    </a:lnR>
                    <a:lnT w="0" cap="rnd">
                      <a:solidFill>
                        <a:srgbClr val="000000"/>
                      </a:solidFill>
                      <a:miter lim="800000"/>
                    </a:lnT>
                    <a:lnB w="0" cap="rnd">
                      <a:solidFill>
                        <a:srgbClr val="000000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0" hangingPunct="0">
                        <a:spcBef>
                          <a:spcPts val="700"/>
                        </a:spcBef>
                        <a:buNone/>
                      </a:pPr>
                      <a:endParaRPr lang="zh-CN" altLang="en-US" sz="2400" b="1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T="45833" marB="45833">
                    <a:lnL w="0" cap="rnd">
                      <a:solidFill>
                        <a:srgbClr val="000000"/>
                      </a:solidFill>
                      <a:miter lim="800000"/>
                    </a:lnL>
                    <a:lnR w="0" cap="rnd">
                      <a:solidFill>
                        <a:srgbClr val="000000"/>
                      </a:solidFill>
                      <a:miter lim="800000"/>
                    </a:lnR>
                    <a:lnT w="0" cap="rnd">
                      <a:solidFill>
                        <a:srgbClr val="000000"/>
                      </a:solidFill>
                      <a:miter lim="800000"/>
                    </a:lnT>
                    <a:lnB w="0" cap="rnd">
                      <a:solidFill>
                        <a:srgbClr val="000000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宋体" pitchFamily="2" charset="-122"/>
                          <a:ea typeface="宋体" pitchFamily="2" charset="-122"/>
                        </a:rPr>
                        <a:t>0.4</a:t>
                      </a:r>
                    </a:p>
                  </a:txBody>
                  <a:tcPr marT="45833" marB="45833">
                    <a:lnL w="0" cap="rnd">
                      <a:solidFill>
                        <a:srgbClr val="000000"/>
                      </a:solidFill>
                      <a:miter lim="800000"/>
                    </a:lnL>
                    <a:lnR w="0" cap="rnd">
                      <a:solidFill>
                        <a:srgbClr val="000000"/>
                      </a:solidFill>
                      <a:miter lim="800000"/>
                    </a:lnR>
                    <a:lnT w="0" cap="rnd">
                      <a:solidFill>
                        <a:srgbClr val="000000"/>
                      </a:solidFill>
                      <a:miter lim="800000"/>
                    </a:lnT>
                    <a:lnB w="0" cap="rnd">
                      <a:solidFill>
                        <a:srgbClr val="000000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宋体" pitchFamily="2" charset="-122"/>
                          <a:ea typeface="宋体" pitchFamily="2" charset="-122"/>
                        </a:rPr>
                        <a:t>0.6</a:t>
                      </a:r>
                    </a:p>
                  </a:txBody>
                  <a:tcPr marT="45833" marB="45833">
                    <a:lnL w="0" cap="rnd">
                      <a:solidFill>
                        <a:srgbClr val="000000"/>
                      </a:solidFill>
                      <a:miter lim="800000"/>
                    </a:lnL>
                    <a:lnR w="0" cap="rnd">
                      <a:solidFill>
                        <a:srgbClr val="000000"/>
                      </a:solidFill>
                      <a:miter lim="800000"/>
                    </a:lnR>
                    <a:lnT w="0" cap="rnd">
                      <a:solidFill>
                        <a:srgbClr val="000000"/>
                      </a:solidFill>
                      <a:miter lim="800000"/>
                    </a:lnT>
                    <a:lnB w="0" cap="rnd">
                      <a:solidFill>
                        <a:srgbClr val="000000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1534" name="矩形 21533"/>
          <p:cNvSpPr/>
          <p:nvPr>
            <p:custDataLst>
              <p:tags r:id="rId5"/>
            </p:custDataLst>
          </p:nvPr>
        </p:nvSpPr>
        <p:spPr>
          <a:xfrm>
            <a:off x="4645026" y="1325661"/>
            <a:ext cx="798513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0.2</a:t>
            </a:r>
          </a:p>
        </p:txBody>
      </p:sp>
      <p:sp>
        <p:nvSpPr>
          <p:cNvPr id="21535" name="矩形 21534"/>
          <p:cNvSpPr/>
          <p:nvPr>
            <p:custDataLst>
              <p:tags r:id="rId6"/>
            </p:custDataLst>
          </p:nvPr>
        </p:nvSpPr>
        <p:spPr>
          <a:xfrm>
            <a:off x="5033963" y="611109"/>
            <a:ext cx="798512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右</a:t>
            </a:r>
          </a:p>
        </p:txBody>
      </p:sp>
      <p:sp>
        <p:nvSpPr>
          <p:cNvPr id="21536" name="矩形 21535"/>
          <p:cNvSpPr/>
          <p:nvPr>
            <p:custDataLst>
              <p:tags r:id="rId7"/>
            </p:custDataLst>
          </p:nvPr>
        </p:nvSpPr>
        <p:spPr>
          <a:xfrm>
            <a:off x="1568450" y="2579707"/>
            <a:ext cx="615950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电阻不变时，电流与导体两端的电压成正比 </a:t>
            </a:r>
          </a:p>
        </p:txBody>
      </p:sp>
      <p:pic>
        <p:nvPicPr>
          <p:cNvPr id="21537" name="图片 2097154"/>
          <p:cNvPicPr/>
          <p:nvPr>
            <p:custDataLst>
              <p:tags r:id="rId8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2265096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34" grpId="0"/>
      <p:bldP spid="21535" grpId="0"/>
      <p:bldP spid="2153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22529"/>
          <p:cNvSpPr/>
          <p:nvPr>
            <p:custDataLst>
              <p:tags r:id="rId1"/>
            </p:custDataLst>
          </p:nvPr>
        </p:nvSpPr>
        <p:spPr>
          <a:xfrm>
            <a:off x="582614" y="654079"/>
            <a:ext cx="8150225" cy="155641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zh-CN" altLang="en-US" sz="2400" b="1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2020·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苏州）小明用如图甲所示电路探究电流与电阻的关系，电源电压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3V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，电阻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R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有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个阻值（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5Ω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10Ω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15Ω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25Ω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）供选用，滑动变阻器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R</a:t>
            </a:r>
            <a:r>
              <a:rPr lang="en-US" altLang="zh-CN" sz="2400" b="1" baseline="-30000">
                <a:latin typeface="宋体" pitchFamily="2" charset="-122"/>
                <a:ea typeface="宋体" pitchFamily="2" charset="-122"/>
              </a:rPr>
              <a:t>p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规格为“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10Ω 2A”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。</a:t>
            </a:r>
          </a:p>
          <a:p>
            <a:pPr marL="0" marR="0" lvl="0" indent="0" eaLnBrk="0" hangingPunct="0"/>
            <a:endParaRPr lang="zh-CN" altLang="en-US" sz="2400" b="1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2531" name="矩形 22530"/>
          <p:cNvSpPr/>
          <p:nvPr>
            <p:custDataLst>
              <p:tags r:id="rId2"/>
            </p:custDataLst>
          </p:nvPr>
        </p:nvSpPr>
        <p:spPr>
          <a:xfrm>
            <a:off x="509588" y="1863564"/>
            <a:ext cx="8275638" cy="302053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）开关闭合前，应将滑动变阻器滑片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P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移到最</a:t>
            </a:r>
            <a:r>
              <a:rPr lang="zh-CN" altLang="en-US" sz="2400" b="1" u="sng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      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（左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/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右）端；闭合开关后，小明发现电流表、</a:t>
            </a:r>
          </a:p>
          <a:p>
            <a:pPr lvl="0"/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电压表示数均为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0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，他将一根导线的一</a:t>
            </a:r>
          </a:p>
          <a:p>
            <a:pPr lvl="0"/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端接电源正极，另一端依次试触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、</a:t>
            </a:r>
          </a:p>
          <a:p>
            <a:pPr lvl="0"/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d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各接线柱，当接触到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d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时，电压表</a:t>
            </a:r>
          </a:p>
          <a:p>
            <a:pPr lvl="0"/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开始有示数且为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3V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，电流表示数仍为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0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</a:t>
            </a:r>
          </a:p>
          <a:p>
            <a:pPr lvl="0"/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经进一步检查，电流表及各接线处均完</a:t>
            </a:r>
          </a:p>
          <a:p>
            <a:pPr lvl="0"/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好，则电路中所有可确定的故障是</a:t>
            </a:r>
            <a:r>
              <a:rPr lang="zh-CN" altLang="en-US" sz="2400" b="1" u="sng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　                 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sp>
        <p:nvSpPr>
          <p:cNvPr id="22532" name="矩形 1"/>
          <p:cNvSpPr/>
          <p:nvPr>
            <p:custDataLst>
              <p:tags r:id="rId3"/>
            </p:custDataLst>
          </p:nvPr>
        </p:nvSpPr>
        <p:spPr>
          <a:xfrm>
            <a:off x="368300" y="176648"/>
            <a:ext cx="2617788" cy="5203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zh-CN" altLang="zh-CN" sz="2800" b="1">
                <a:solidFill>
                  <a:srgbClr val="008080"/>
                </a:solidFill>
                <a:latin typeface="微软雅黑" pitchFamily="2" charset="-122"/>
                <a:ea typeface="微软雅黑" pitchFamily="2" charset="-122"/>
              </a:rPr>
              <a:t>【迁移训练</a:t>
            </a:r>
            <a:r>
              <a:rPr lang="en-US" altLang="zh-CN" sz="2800" b="1">
                <a:solidFill>
                  <a:srgbClr val="008080"/>
                </a:solidFill>
                <a:latin typeface="微软雅黑" pitchFamily="2" charset="-122"/>
                <a:ea typeface="微软雅黑" pitchFamily="2" charset="-122"/>
              </a:rPr>
              <a:t>1</a:t>
            </a:r>
            <a:r>
              <a:rPr lang="zh-CN" altLang="zh-CN" sz="2800" b="1">
                <a:solidFill>
                  <a:srgbClr val="008080"/>
                </a:solidFill>
                <a:latin typeface="微软雅黑" pitchFamily="2" charset="-122"/>
                <a:ea typeface="微软雅黑" pitchFamily="2" charset="-122"/>
              </a:rPr>
              <a:t>】</a:t>
            </a:r>
          </a:p>
        </p:txBody>
      </p:sp>
      <p:pic>
        <p:nvPicPr>
          <p:cNvPr id="22533" name="图片 16"/>
          <p:cNvPicPr/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2534" name="矩形 22533"/>
          <p:cNvSpPr/>
          <p:nvPr>
            <p:custDataLst>
              <p:tags r:id="rId5"/>
            </p:custDataLst>
          </p:nvPr>
        </p:nvSpPr>
        <p:spPr>
          <a:xfrm>
            <a:off x="7291389" y="1830144"/>
            <a:ext cx="490537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右</a:t>
            </a:r>
          </a:p>
        </p:txBody>
      </p:sp>
      <p:pic>
        <p:nvPicPr>
          <p:cNvPr id="22535" name="图片 22534"/>
          <p:cNvPicPr/>
          <p:nvPr>
            <p:custDataLst>
              <p:tags r:id="rId6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021388" y="2393510"/>
            <a:ext cx="2751138" cy="2051353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22536" name="矩形 22535"/>
          <p:cNvSpPr/>
          <p:nvPr>
            <p:custDataLst>
              <p:tags r:id="rId7"/>
            </p:custDataLst>
          </p:nvPr>
        </p:nvSpPr>
        <p:spPr>
          <a:xfrm>
            <a:off x="5238751" y="4403486"/>
            <a:ext cx="4017963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滑动变阻器</a:t>
            </a: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RP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cd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间）断路 </a:t>
            </a:r>
          </a:p>
        </p:txBody>
      </p:sp>
    </p:spTree>
    <p:extLst>
      <p:ext uri="{BB962C8B-B14F-4D97-AF65-F5344CB8AC3E}">
        <p14:creationId xmlns:p14="http://schemas.microsoft.com/office/powerpoint/2010/main" val="3624893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  <p:bldP spid="225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23553"/>
          <p:cNvSpPr/>
          <p:nvPr>
            <p:custDataLst>
              <p:tags r:id="rId1"/>
            </p:custDataLst>
          </p:nvPr>
        </p:nvSpPr>
        <p:spPr>
          <a:xfrm>
            <a:off x="360363" y="229166"/>
            <a:ext cx="8469312" cy="192244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）排除故障并将问题元件进行同规格更换，此时</a:t>
            </a:r>
          </a:p>
          <a:p>
            <a:pPr marL="0" marR="0" lvl="0" indent="0"/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R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的阻值为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5Ω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．闭合开关，调节滑片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P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，使电压表示数到达某一数值，此时电流表示数如图乙所示，该示数为</a:t>
            </a:r>
            <a:r>
              <a:rPr lang="zh-CN" altLang="en-US" sz="2400" b="1" u="sng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　   　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．接着将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R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阻值换成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10Ω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，向</a:t>
            </a:r>
            <a:r>
              <a:rPr lang="zh-CN" altLang="en-US" sz="2400" b="1" u="sng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　   　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（左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/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右）端移</a:t>
            </a:r>
          </a:p>
          <a:p>
            <a:pPr marL="0" marR="0" lvl="0" indent="0"/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动滑动变阻器滑片，以保持电压表的示数不变。</a:t>
            </a:r>
          </a:p>
        </p:txBody>
      </p:sp>
      <p:pic>
        <p:nvPicPr>
          <p:cNvPr id="23555" name="图片 23554"/>
          <p:cNvPicPr/>
          <p:nvPr>
            <p:custDataLst>
              <p:tags r:id="rId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005638" y="1526180"/>
            <a:ext cx="1981200" cy="153573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23556" name="矩形 23555"/>
          <p:cNvSpPr/>
          <p:nvPr>
            <p:custDataLst>
              <p:tags r:id="rId3"/>
            </p:custDataLst>
          </p:nvPr>
        </p:nvSpPr>
        <p:spPr>
          <a:xfrm>
            <a:off x="3959226" y="1314521"/>
            <a:ext cx="64452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右 </a:t>
            </a:r>
          </a:p>
        </p:txBody>
      </p:sp>
      <p:sp>
        <p:nvSpPr>
          <p:cNvPr id="23557" name="矩形 23556"/>
          <p:cNvSpPr/>
          <p:nvPr>
            <p:custDataLst>
              <p:tags r:id="rId4"/>
            </p:custDataLst>
          </p:nvPr>
        </p:nvSpPr>
        <p:spPr>
          <a:xfrm>
            <a:off x="6977063" y="950084"/>
            <a:ext cx="646112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0.4</a:t>
            </a:r>
            <a:endParaRPr lang="zh-CN" altLang="en-US" sz="2400" b="1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3558" name="矩形 23557"/>
          <p:cNvSpPr/>
          <p:nvPr>
            <p:custDataLst>
              <p:tags r:id="rId5"/>
            </p:custDataLst>
          </p:nvPr>
        </p:nvSpPr>
        <p:spPr>
          <a:xfrm>
            <a:off x="327026" y="2175485"/>
            <a:ext cx="8285163" cy="265450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）将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R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阻值换成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15Ω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重复上述操作。三组数</a:t>
            </a:r>
          </a:p>
          <a:p>
            <a:pPr marL="0" marR="0" lvl="0" indent="0"/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据如表所示，由此可得：电压一定时，电流</a:t>
            </a:r>
          </a:p>
          <a:p>
            <a:pPr marL="0" marR="0" lvl="0" indent="0"/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与电阻成</a:t>
            </a:r>
            <a:r>
              <a:rPr lang="zh-CN" altLang="en-US" sz="2400" b="1" u="sng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　   　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。为提高</a:t>
            </a:r>
          </a:p>
          <a:p>
            <a:pPr marL="0" marR="0" lvl="0" indent="0"/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结论的可靠性，换用阻值</a:t>
            </a:r>
          </a:p>
          <a:p>
            <a:pPr marL="0" marR="0" lvl="0" indent="0"/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为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25Ω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的电阻继续上述实</a:t>
            </a:r>
          </a:p>
          <a:p>
            <a:pPr marL="0" marR="0" lvl="0" indent="0"/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验，是否可行？</a:t>
            </a:r>
          </a:p>
          <a:p>
            <a:pPr marL="0" marR="0" lvl="0" indent="0"/>
            <a:r>
              <a:rPr lang="zh-CN" altLang="en-US" sz="2400" b="1" u="sng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　   　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（可行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/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不可行）</a:t>
            </a:r>
          </a:p>
        </p:txBody>
      </p:sp>
      <p:sp>
        <p:nvSpPr>
          <p:cNvPr id="23559" name="矩形 23558"/>
          <p:cNvSpPr/>
          <p:nvPr>
            <p:custDataLst>
              <p:tags r:id="rId6"/>
            </p:custDataLst>
          </p:nvPr>
        </p:nvSpPr>
        <p:spPr>
          <a:xfrm>
            <a:off x="400050" y="4312774"/>
            <a:ext cx="125730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不可行 </a:t>
            </a:r>
          </a:p>
        </p:txBody>
      </p:sp>
      <p:sp>
        <p:nvSpPr>
          <p:cNvPr id="23560" name="矩形 23559"/>
          <p:cNvSpPr/>
          <p:nvPr>
            <p:custDataLst>
              <p:tags r:id="rId7"/>
            </p:custDataLst>
          </p:nvPr>
        </p:nvSpPr>
        <p:spPr>
          <a:xfrm>
            <a:off x="1806576" y="2853433"/>
            <a:ext cx="79692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zh-CN" altLang="en-US" sz="2400" b="1">
                <a:solidFill>
                  <a:srgbClr val="FF0000"/>
                </a:solidFill>
                <a:ea typeface="宋体" pitchFamily="2" charset="-122"/>
              </a:rPr>
              <a:t>反比</a:t>
            </a:r>
          </a:p>
        </p:txBody>
      </p:sp>
      <p:pic>
        <p:nvPicPr>
          <p:cNvPr id="23561" name="图片 23560"/>
          <p:cNvPicPr/>
          <p:nvPr>
            <p:custDataLst>
              <p:tags r:id="rId8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479925" y="3052362"/>
            <a:ext cx="3143250" cy="1908123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3562" name="图片 2097154"/>
          <p:cNvPicPr/>
          <p:nvPr>
            <p:custDataLst>
              <p:tags r:id="rId9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1039312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3557" grpId="0"/>
      <p:bldP spid="23559" grpId="0"/>
      <p:bldP spid="2356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24577"/>
          <p:cNvSpPr/>
          <p:nvPr>
            <p:custDataLst>
              <p:tags r:id="rId1"/>
            </p:custDataLst>
          </p:nvPr>
        </p:nvSpPr>
        <p:spPr>
          <a:xfrm>
            <a:off x="601663" y="817995"/>
            <a:ext cx="8102600" cy="192244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fontAlgn="ctr"/>
            <a:r>
              <a:rPr lang="zh-CN" altLang="en-US" sz="2400" b="1">
                <a:latin typeface="宋体" pitchFamily="2" charset="-122"/>
                <a:ea typeface="宋体" pitchFamily="2" charset="-122"/>
              </a:rPr>
              <a:t>           （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2020·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荆门）将电阻</a:t>
            </a:r>
            <a:r>
              <a:rPr lang="en-US" altLang="zh-CN" sz="2400" b="1" i="1">
                <a:latin typeface="宋体" pitchFamily="2" charset="-122"/>
                <a:ea typeface="宋体" pitchFamily="2" charset="-122"/>
              </a:rPr>
              <a:t>R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和灯泡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L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接在图甲所示的电路中，电源电压保持不变。图乙为电阻</a:t>
            </a:r>
            <a:r>
              <a:rPr lang="en-US" altLang="zh-CN" sz="2400" b="1" i="1">
                <a:latin typeface="宋体" pitchFamily="2" charset="-122"/>
                <a:ea typeface="宋体" pitchFamily="2" charset="-122"/>
              </a:rPr>
              <a:t>R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和灯泡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L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的</a:t>
            </a:r>
            <a:r>
              <a:rPr lang="en-US" altLang="zh-CN" sz="2400" b="1" i="1">
                <a:latin typeface="宋体" pitchFamily="2" charset="-122"/>
                <a:ea typeface="宋体" pitchFamily="2" charset="-122"/>
              </a:rPr>
              <a:t>I—U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图象。闭合开关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S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，电流表示数为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0.3A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，则电源电压和电阻</a:t>
            </a:r>
            <a:r>
              <a:rPr lang="en-US" altLang="zh-CN" sz="2400" b="1" i="1">
                <a:latin typeface="宋体" pitchFamily="2" charset="-122"/>
                <a:ea typeface="宋体" pitchFamily="2" charset="-122"/>
              </a:rPr>
              <a:t>R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的大小分别是（  ）</a:t>
            </a:r>
            <a:endParaRPr lang="zh-CN" altLang="en-US" sz="2400" b="1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pPr marL="0" marR="0" lvl="0" indent="0" eaLnBrk="0" hangingPunct="0"/>
            <a:endParaRPr lang="zh-CN" altLang="en-US" sz="2400" b="1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4579" name="矩形 1"/>
          <p:cNvSpPr/>
          <p:nvPr>
            <p:custDataLst>
              <p:tags r:id="rId2"/>
            </p:custDataLst>
          </p:nvPr>
        </p:nvSpPr>
        <p:spPr>
          <a:xfrm>
            <a:off x="635001" y="243489"/>
            <a:ext cx="6804025" cy="5203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zh-CN" altLang="zh-CN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考点</a:t>
            </a:r>
            <a:r>
              <a:rPr lang="en-US" altLang="zh-CN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欧姆定律的计算</a:t>
            </a:r>
          </a:p>
        </p:txBody>
      </p:sp>
      <p:sp>
        <p:nvSpPr>
          <p:cNvPr id="24580" name="矩形 2"/>
          <p:cNvSpPr/>
          <p:nvPr>
            <p:custDataLst>
              <p:tags r:id="rId3"/>
            </p:custDataLst>
          </p:nvPr>
        </p:nvSpPr>
        <p:spPr>
          <a:xfrm>
            <a:off x="217488" y="846640"/>
            <a:ext cx="2214068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en-US" altLang="zh-CN" sz="2400" b="1">
                <a:solidFill>
                  <a:srgbClr val="008080"/>
                </a:solidFill>
                <a:latin typeface="微软雅黑" pitchFamily="2" charset="-122"/>
                <a:ea typeface="微软雅黑" pitchFamily="2" charset="-122"/>
              </a:rPr>
              <a:t>  </a:t>
            </a:r>
            <a:r>
              <a:rPr lang="zh-CN" altLang="zh-CN" sz="2400" b="1">
                <a:solidFill>
                  <a:srgbClr val="008080"/>
                </a:solidFill>
                <a:latin typeface="微软雅黑" pitchFamily="2" charset="-122"/>
                <a:ea typeface="微软雅黑" pitchFamily="2" charset="-122"/>
              </a:rPr>
              <a:t>【典型例题】</a:t>
            </a:r>
          </a:p>
        </p:txBody>
      </p:sp>
      <p:sp>
        <p:nvSpPr>
          <p:cNvPr id="24581" name="Rectangle 11"/>
          <p:cNvSpPr/>
          <p:nvPr>
            <p:custDataLst>
              <p:tags r:id="rId4"/>
            </p:custDataLst>
          </p:nvPr>
        </p:nvSpPr>
        <p:spPr>
          <a:xfrm>
            <a:off x="517525" y="5186468"/>
            <a:ext cx="184150" cy="3676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endParaRPr lang="zh-CN" altLang="en-US">
              <a:ea typeface="宋体" pitchFamily="2" charset="-122"/>
            </a:endParaRPr>
          </a:p>
        </p:txBody>
      </p:sp>
      <p:pic>
        <p:nvPicPr>
          <p:cNvPr id="24582" name="图片 12"/>
          <p:cNvPicPr/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4583" name="Rectangle 3"/>
          <p:cNvSpPr/>
          <p:nvPr>
            <p:custDataLst>
              <p:tags r:id="rId6"/>
            </p:custDataLst>
          </p:nvPr>
        </p:nvSpPr>
        <p:spPr>
          <a:xfrm>
            <a:off x="0" y="1497535"/>
            <a:ext cx="184150" cy="3676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endParaRPr lang="zh-CN" altLang="en-US">
              <a:ea typeface="宋体" pitchFamily="2" charset="-122"/>
            </a:endParaRPr>
          </a:p>
        </p:txBody>
      </p:sp>
      <p:sp>
        <p:nvSpPr>
          <p:cNvPr id="24584" name="矩形 24583"/>
          <p:cNvSpPr/>
          <p:nvPr>
            <p:custDataLst>
              <p:tags r:id="rId7"/>
            </p:custDataLst>
          </p:nvPr>
        </p:nvSpPr>
        <p:spPr>
          <a:xfrm>
            <a:off x="3240089" y="1908124"/>
            <a:ext cx="496887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</a:t>
            </a:r>
          </a:p>
        </p:txBody>
      </p:sp>
      <p:pic>
        <p:nvPicPr>
          <p:cNvPr id="24585" name="图片 24584" descr="学科网(www.zxxk.com)--教育资源门户，提供试卷、教案、课件、论文、素材以及各类教学资源下载，还有大量而丰富的教学相关资讯！"/>
          <p:cNvPicPr/>
          <p:nvPr>
            <p:custDataLst>
              <p:tags r:id="rId8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3806825" y="2414199"/>
            <a:ext cx="5040312" cy="2094321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24586" name="矩形 24585"/>
          <p:cNvSpPr/>
          <p:nvPr>
            <p:custDataLst>
              <p:tags r:id="rId9"/>
            </p:custDataLst>
          </p:nvPr>
        </p:nvSpPr>
        <p:spPr>
          <a:xfrm>
            <a:off x="793751" y="2627451"/>
            <a:ext cx="2944813" cy="155641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342900" marR="0" lvl="0" indent="-342900" fontAlgn="ctr">
              <a:buAutoNum type="alphaUcPeriod"/>
              <a:tabLst>
                <a:tab pos="3094038" algn="l"/>
              </a:tabLst>
            </a:pPr>
            <a:r>
              <a:rPr lang="el-GR" altLang="zh-CN" sz="2400" b="1">
                <a:latin typeface="宋体" pitchFamily="2" charset="-122"/>
                <a:ea typeface="宋体" pitchFamily="2" charset="-122"/>
              </a:rPr>
              <a:t>8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V</a:t>
            </a:r>
            <a:r>
              <a:rPr lang="el-GR" altLang="zh-CN" sz="2400" b="1">
                <a:latin typeface="宋体" pitchFamily="2" charset="-122"/>
                <a:ea typeface="宋体" pitchFamily="2" charset="-122"/>
              </a:rPr>
              <a:t>   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 </a:t>
            </a:r>
            <a:r>
              <a:rPr lang="el-GR" altLang="zh-CN" sz="2400" b="1">
                <a:latin typeface="宋体" pitchFamily="2" charset="-122"/>
                <a:ea typeface="宋体" pitchFamily="2" charset="-122"/>
              </a:rPr>
              <a:t>6.67Ω</a:t>
            </a:r>
            <a:endParaRPr lang="en-US" altLang="zh-CN" sz="2400" b="1">
              <a:latin typeface="宋体" pitchFamily="2" charset="-122"/>
              <a:ea typeface="宋体" pitchFamily="2" charset="-122"/>
            </a:endParaRPr>
          </a:p>
          <a:p>
            <a:pPr marL="342900" marR="0" lvl="0" indent="-342900" fontAlgn="ctr">
              <a:buAutoNum type="arabicPeriod"/>
              <a:tabLst>
                <a:tab pos="3094038" algn="l"/>
              </a:tabLst>
            </a:pPr>
            <a:r>
              <a:rPr lang="en-US" altLang="zh-CN" sz="2400" b="1">
                <a:latin typeface="宋体" pitchFamily="2" charset="-122"/>
                <a:ea typeface="宋体" pitchFamily="2" charset="-122"/>
              </a:rPr>
              <a:t>B</a:t>
            </a:r>
            <a:r>
              <a:rPr lang="el-GR" altLang="zh-CN" sz="2400" b="1">
                <a:latin typeface="宋体" pitchFamily="2" charset="-122"/>
                <a:ea typeface="宋体" pitchFamily="2" charset="-122"/>
              </a:rPr>
              <a:t>.12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V</a:t>
            </a:r>
            <a:r>
              <a:rPr lang="el-GR" altLang="zh-CN" sz="2400" b="1">
                <a:latin typeface="宋体" pitchFamily="2" charset="-122"/>
                <a:ea typeface="宋体" pitchFamily="2" charset="-122"/>
              </a:rPr>
              <a:t>   20Ω</a:t>
            </a:r>
            <a:endParaRPr lang="el-GR" altLang="zh-CN" sz="2400" b="1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pPr marL="342900" marR="0" lvl="0" indent="-342900" eaLnBrk="0" fontAlgn="ctr" hangingPunct="0">
              <a:tabLst>
                <a:tab pos="3094038" algn="l"/>
              </a:tabLst>
            </a:pPr>
            <a:r>
              <a:rPr lang="en-US" altLang="zh-CN" sz="2400" b="1">
                <a:latin typeface="宋体" pitchFamily="2" charset="-122"/>
                <a:ea typeface="宋体" pitchFamily="2" charset="-122"/>
              </a:rPr>
              <a:t>C</a:t>
            </a:r>
            <a:r>
              <a:rPr lang="el-GR" altLang="zh-CN" sz="2400" b="1">
                <a:latin typeface="宋体" pitchFamily="2" charset="-122"/>
                <a:ea typeface="宋体" pitchFamily="2" charset="-122"/>
              </a:rPr>
              <a:t>.8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V</a:t>
            </a:r>
            <a:r>
              <a:rPr lang="el-GR" altLang="zh-CN" sz="2400" b="1">
                <a:latin typeface="宋体" pitchFamily="2" charset="-122"/>
                <a:ea typeface="宋体" pitchFamily="2" charset="-122"/>
              </a:rPr>
              <a:t>  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  </a:t>
            </a:r>
            <a:r>
              <a:rPr lang="el-GR" altLang="zh-CN" sz="2400" b="1">
                <a:latin typeface="宋体" pitchFamily="2" charset="-122"/>
                <a:ea typeface="宋体" pitchFamily="2" charset="-122"/>
              </a:rPr>
              <a:t>20Ω</a:t>
            </a:r>
            <a:endParaRPr lang="en-US" altLang="zh-CN" sz="2400" b="1">
              <a:latin typeface="宋体" pitchFamily="2" charset="-122"/>
              <a:ea typeface="宋体" pitchFamily="2" charset="-122"/>
            </a:endParaRPr>
          </a:p>
          <a:p>
            <a:pPr marL="342900" marR="0" lvl="0" indent="-342900" eaLnBrk="0" fontAlgn="ctr" hangingPunct="0">
              <a:tabLst>
                <a:tab pos="3094038" algn="l"/>
              </a:tabLst>
            </a:pPr>
            <a:r>
              <a:rPr lang="en-US" altLang="zh-CN" sz="2400" b="1">
                <a:latin typeface="宋体" pitchFamily="2" charset="-122"/>
                <a:ea typeface="宋体" pitchFamily="2" charset="-122"/>
              </a:rPr>
              <a:t>D</a:t>
            </a:r>
            <a:r>
              <a:rPr lang="el-GR" altLang="zh-CN" sz="2400" b="1">
                <a:latin typeface="宋体" pitchFamily="2" charset="-122"/>
                <a:ea typeface="宋体" pitchFamily="2" charset="-122"/>
              </a:rPr>
              <a:t>.12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V</a:t>
            </a:r>
            <a:r>
              <a:rPr lang="el-GR" altLang="zh-CN" sz="2400" b="1">
                <a:latin typeface="宋体" pitchFamily="2" charset="-122"/>
                <a:ea typeface="宋体" pitchFamily="2" charset="-122"/>
              </a:rPr>
              <a:t>   10Ω</a:t>
            </a:r>
          </a:p>
        </p:txBody>
      </p:sp>
    </p:spTree>
    <p:extLst>
      <p:ext uri="{BB962C8B-B14F-4D97-AF65-F5344CB8AC3E}">
        <p14:creationId xmlns:p14="http://schemas.microsoft.com/office/powerpoint/2010/main" val="3194325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1"/>
          <p:cNvSpPr/>
          <p:nvPr>
            <p:custDataLst>
              <p:tags r:id="rId1"/>
            </p:custDataLst>
          </p:nvPr>
        </p:nvSpPr>
        <p:spPr>
          <a:xfrm>
            <a:off x="344488" y="280092"/>
            <a:ext cx="2617788" cy="5203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zh-CN" altLang="zh-CN" sz="2800" b="1">
                <a:solidFill>
                  <a:srgbClr val="008080"/>
                </a:solidFill>
                <a:latin typeface="微软雅黑" pitchFamily="2" charset="-122"/>
                <a:ea typeface="微软雅黑" pitchFamily="2" charset="-122"/>
              </a:rPr>
              <a:t>【迁移训练</a:t>
            </a:r>
            <a:r>
              <a:rPr lang="en-US" altLang="zh-CN" sz="2800" b="1">
                <a:solidFill>
                  <a:srgbClr val="008080"/>
                </a:solidFill>
                <a:latin typeface="微软雅黑" pitchFamily="2" charset="-122"/>
                <a:ea typeface="微软雅黑" pitchFamily="2" charset="-122"/>
              </a:rPr>
              <a:t>2</a:t>
            </a:r>
            <a:r>
              <a:rPr lang="zh-CN" altLang="zh-CN" sz="2800" b="1">
                <a:solidFill>
                  <a:srgbClr val="008080"/>
                </a:solidFill>
                <a:latin typeface="微软雅黑" pitchFamily="2" charset="-122"/>
                <a:ea typeface="微软雅黑" pitchFamily="2" charset="-122"/>
              </a:rPr>
              <a:t>】</a:t>
            </a:r>
          </a:p>
        </p:txBody>
      </p:sp>
      <p:pic>
        <p:nvPicPr>
          <p:cNvPr id="25603" name="图片 6"/>
          <p:cNvPicPr/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5604" name="矩形 25603"/>
          <p:cNvSpPr/>
          <p:nvPr>
            <p:custDataLst>
              <p:tags r:id="rId3"/>
            </p:custDataLst>
          </p:nvPr>
        </p:nvSpPr>
        <p:spPr>
          <a:xfrm>
            <a:off x="601663" y="860964"/>
            <a:ext cx="8386762" cy="192244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zh-CN" altLang="en-US" sz="2400" b="1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2020·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眉山）如图所示，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R</a:t>
            </a:r>
            <a:r>
              <a:rPr lang="en-US" altLang="zh-CN" sz="2400" b="1" baseline="-3000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为定值电阻，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R</a:t>
            </a:r>
            <a:r>
              <a:rPr lang="en-US" altLang="zh-CN" sz="2400" b="1" baseline="-3000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为滑动变阻器，电源电压保持不变，闭合开关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S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后，滑片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P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从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端滑到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端，电流表示数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I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与电压表示数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U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的变化关系如图乙所示。求：电源电压。</a:t>
            </a:r>
          </a:p>
          <a:p>
            <a:pPr marL="0" marR="0" lvl="0" indent="0" eaLnBrk="0" hangingPunct="0"/>
            <a:endParaRPr lang="zh-CN" altLang="en-US" sz="2400" b="1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5605" name="图片 33" descr=" "/>
          <p:cNvPicPr/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778125" y="2309164"/>
            <a:ext cx="4978400" cy="20656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25606" name="矩形 25605"/>
          <p:cNvSpPr/>
          <p:nvPr>
            <p:custDataLst>
              <p:tags r:id="rId5"/>
            </p:custDataLst>
          </p:nvPr>
        </p:nvSpPr>
        <p:spPr>
          <a:xfrm>
            <a:off x="-788988" y="3248108"/>
            <a:ext cx="184150" cy="3676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7238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26625"/>
          <p:cNvSpPr/>
          <p:nvPr>
            <p:custDataLst>
              <p:tags r:id="rId1"/>
            </p:custDataLst>
          </p:nvPr>
        </p:nvSpPr>
        <p:spPr>
          <a:xfrm>
            <a:off x="487363" y="264178"/>
            <a:ext cx="8432800" cy="448464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解：定值电阻与滑动变阻器串联，电压表测变阻器的</a:t>
            </a:r>
          </a:p>
          <a:p>
            <a:pPr marL="0" marR="0" lvl="0" indent="0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电压，电流表测电路的电流。</a:t>
            </a:r>
          </a:p>
          <a:p>
            <a:pPr marL="0" marR="0" lvl="0" indent="0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滑片</a:t>
            </a: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P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在</a:t>
            </a: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端时，只有定值电阻连入电路中，此时的电流最大，由图乙知：</a:t>
            </a: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I</a:t>
            </a:r>
            <a:r>
              <a:rPr lang="en-US" altLang="zh-CN" sz="2400" b="1" baseline="-250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＝</a:t>
            </a: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0.6A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，由欧姆定律，电源电压</a:t>
            </a: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U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＝</a:t>
            </a: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I</a:t>
            </a:r>
            <a:r>
              <a:rPr lang="en-US" altLang="zh-CN" sz="2400" b="1" baseline="-250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R</a:t>
            </a:r>
            <a:r>
              <a:rPr lang="en-US" altLang="zh-CN" sz="2400" b="1" baseline="-250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＝</a:t>
            </a: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0.6A×R</a:t>
            </a:r>
            <a:r>
              <a:rPr lang="en-US" altLang="zh-CN" sz="2400" b="1" baseline="-250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﹣﹣﹣﹣﹣①</a:t>
            </a:r>
            <a:endParaRPr lang="zh-CN" altLang="en-US" sz="2400" b="1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marL="0" marR="0" lvl="0" indent="0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当滑片在</a:t>
            </a: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端时，变阻器的最大电阻与定值电阻串联，电路的电流最小，由图乙知，</a:t>
            </a: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I</a:t>
            </a:r>
            <a:r>
              <a:rPr lang="en-US" altLang="zh-CN" sz="2400" b="1" baseline="-250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＝</a:t>
            </a: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0.2A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，电压表示数为：</a:t>
            </a: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U</a:t>
            </a:r>
            <a:r>
              <a:rPr lang="en-US" altLang="zh-CN" sz="2400" b="1" baseline="-250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V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＝</a:t>
            </a: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2V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，</a:t>
            </a:r>
          </a:p>
          <a:p>
            <a:pPr marL="0" marR="0" lvl="0" indent="0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根据串联电路的规律及欧姆定律，电源电压：</a:t>
            </a: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U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＝</a:t>
            </a: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I</a:t>
            </a:r>
            <a:r>
              <a:rPr lang="en-US" altLang="zh-CN" sz="2400" b="1" baseline="-250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R</a:t>
            </a:r>
            <a:r>
              <a:rPr lang="en-US" altLang="zh-CN" sz="2400" b="1" baseline="-250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+U</a:t>
            </a:r>
            <a:r>
              <a:rPr lang="en-US" altLang="zh-CN" sz="2400" b="1" baseline="-250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V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＝</a:t>
            </a: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0.2A×R</a:t>
            </a:r>
            <a:r>
              <a:rPr lang="en-US" altLang="zh-CN" sz="2400" b="1" baseline="-250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+2V﹣﹣﹣﹣﹣②</a:t>
            </a:r>
            <a:endParaRPr lang="zh-CN" altLang="en-US" sz="2400" b="1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marL="0" marR="0" lvl="0" indent="0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由①②得：</a:t>
            </a: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R</a:t>
            </a:r>
            <a:r>
              <a:rPr lang="en-US" altLang="zh-CN" sz="2400" b="1" baseline="-250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＝</a:t>
            </a: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5Ω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，代入①得：电源电压</a:t>
            </a: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U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＝</a:t>
            </a: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3V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pic>
        <p:nvPicPr>
          <p:cNvPr id="26627" name="图片 2097154"/>
          <p:cNvPicPr/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4010133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28673"/>
          <p:cNvPicPr/>
          <p:nvPr>
            <p:custDataLst>
              <p:tags r:id="rId1"/>
            </p:custDataLst>
          </p:nvPr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55951" y="249855"/>
            <a:ext cx="1533525" cy="1147421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8675" name="图片 28674"/>
          <p:cNvPicPr/>
          <p:nvPr>
            <p:custDataLst>
              <p:tags r:id="rId2"/>
            </p:custDataLst>
          </p:nvPr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67388" y="323060"/>
            <a:ext cx="1414462" cy="985094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8676" name="图片 28675"/>
          <p:cNvPicPr/>
          <p:nvPr>
            <p:custDataLst>
              <p:tags r:id="rId3"/>
            </p:custDataLst>
          </p:nvPr>
        </p:nvPicPr>
        <p:blipFill>
          <a:blip r:embed="rId2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2051" y="1881070"/>
            <a:ext cx="1882775" cy="119993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8677" name="图片 28676"/>
          <p:cNvPicPr/>
          <p:nvPr>
            <p:custDataLst>
              <p:tags r:id="rId4"/>
            </p:custDataLst>
          </p:nvPr>
        </p:nvPicPr>
        <p:blipFill>
          <a:blip r:embed="rId2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4088" y="2021116"/>
            <a:ext cx="1250950" cy="915071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8678" name="图片 28677"/>
          <p:cNvPicPr/>
          <p:nvPr>
            <p:custDataLst>
              <p:tags r:id="rId5"/>
            </p:custDataLst>
          </p:nvPr>
        </p:nvPicPr>
        <p:blipFill>
          <a:blip r:embed="rId2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0600" y="1747390"/>
            <a:ext cx="1538288" cy="1462523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8679" name="图片 28678"/>
          <p:cNvPicPr/>
          <p:nvPr>
            <p:custDataLst>
              <p:tags r:id="rId6"/>
            </p:custDataLst>
          </p:nvPr>
        </p:nvPicPr>
        <p:blipFill>
          <a:blip r:embed="rId2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7225" y="3206730"/>
            <a:ext cx="1706562" cy="146570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28680" name="矩形 28679">
            <a:hlinkClick r:id="rId28" action="ppaction://hlinksldjump"/>
          </p:cNvPr>
          <p:cNvSpPr/>
          <p:nvPr>
            <p:custDataLst>
              <p:tags r:id="rId7"/>
            </p:custDataLst>
          </p:nvPr>
        </p:nvSpPr>
        <p:spPr>
          <a:xfrm>
            <a:off x="712788" y="4632651"/>
            <a:ext cx="792162" cy="270543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100000">
                <a:srgbClr val="EB91AD"/>
              </a:gs>
            </a:gsLst>
            <a:path path="shape">
              <a:fillToRect l="50000" t="50000" r="50000" b="50000"/>
            </a:path>
          </a:gradFill>
          <a:ln>
            <a:solidFill>
              <a:schemeClr val="tx1"/>
            </a:solidFill>
            <a:miter lim="800000"/>
          </a:ln>
        </p:spPr>
        <p:txBody>
          <a:bodyPr wrap="none" anchor="ctr" anchorCtr="0"/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algn="ctr"/>
            <a:r>
              <a:rPr lang="zh-CN" altLang="en-US">
                <a:solidFill>
                  <a:schemeClr val="tx1"/>
                </a:solidFill>
                <a:ea typeface="宋体" pitchFamily="2" charset="-122"/>
                <a:hlinkClick r:id="rId29" action="ppaction://hlinksldjump"/>
              </a:rPr>
              <a:t>幻灯片 </a:t>
            </a:r>
            <a:r>
              <a:rPr lang="en-US" altLang="zh-CN">
                <a:solidFill>
                  <a:schemeClr val="tx1"/>
                </a:solidFill>
                <a:ea typeface="宋体" pitchFamily="2" charset="-122"/>
                <a:hlinkClick r:id="rId29" action="ppaction://hlinksldjump"/>
              </a:rPr>
              <a:t>5</a:t>
            </a:r>
            <a:r>
              <a:rPr lang="zh-CN" altLang="en-US">
                <a:solidFill>
                  <a:schemeClr val="tx1"/>
                </a:solidFill>
                <a:ea typeface="宋体" pitchFamily="2" charset="-122"/>
              </a:rPr>
              <a:t>返回</a:t>
            </a:r>
          </a:p>
        </p:txBody>
      </p:sp>
      <p:grpSp>
        <p:nvGrpSpPr>
          <p:cNvPr id="28681" name="组合 28680"/>
          <p:cNvGrpSpPr/>
          <p:nvPr>
            <p:custDataLst>
              <p:tags r:id="rId8"/>
            </p:custDataLst>
          </p:nvPr>
        </p:nvGrpSpPr>
        <p:grpSpPr>
          <a:xfrm>
            <a:off x="6373813" y="3367465"/>
            <a:ext cx="2568575" cy="1776035"/>
            <a:chOff x="3576" y="1908"/>
            <a:chExt cx="1618" cy="1116"/>
          </a:xfrm>
        </p:grpSpPr>
        <p:pic>
          <p:nvPicPr>
            <p:cNvPr id="28682" name="图片 28681"/>
            <p:cNvPicPr/>
            <p:nvPr>
              <p:custDataLst>
                <p:tags r:id="rId19"/>
              </p:custDataLst>
            </p:nvPr>
          </p:nvPicPr>
          <p:blipFill>
            <a:blip r:embed="rId30"/>
            <a:stretch>
              <a:fillRect/>
            </a:stretch>
          </p:blipFill>
          <p:spPr>
            <a:xfrm>
              <a:off x="3576" y="1908"/>
              <a:ext cx="1608" cy="1116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</p:pic>
        <p:pic>
          <p:nvPicPr>
            <p:cNvPr id="28683" name="图片 28682"/>
            <p:cNvPicPr/>
            <p:nvPr>
              <p:custDataLst>
                <p:tags r:id="rId20"/>
              </p:custDataLst>
            </p:nvPr>
          </p:nvPicPr>
          <p:blipFill>
            <a:blip r:embed="rId31"/>
            <a:stretch>
              <a:fillRect/>
            </a:stretch>
          </p:blipFill>
          <p:spPr>
            <a:xfrm>
              <a:off x="4747" y="2353"/>
              <a:ext cx="447" cy="330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</p:pic>
      </p:grpSp>
      <p:sp>
        <p:nvSpPr>
          <p:cNvPr id="28684" name="任意多边形 28683"/>
          <p:cNvSpPr/>
          <p:nvPr>
            <p:custDataLst>
              <p:tags r:id="rId9"/>
            </p:custDataLst>
          </p:nvPr>
        </p:nvSpPr>
        <p:spPr>
          <a:xfrm>
            <a:off x="4165600" y="918255"/>
            <a:ext cx="1930400" cy="615883"/>
          </a:xfrm>
          <a:custGeom>
            <a:avLst/>
            <a:gdLst/>
            <a:ahLst/>
            <a:cxnLst/>
            <a:rect l="0" t="0" r="0" b="0"/>
            <a:pathLst>
              <a:path w="1216" h="387">
                <a:moveTo>
                  <a:pt x="0" y="36"/>
                </a:moveTo>
                <a:cubicBezTo>
                  <a:pt x="21" y="207"/>
                  <a:pt x="43" y="379"/>
                  <a:pt x="183" y="383"/>
                </a:cubicBezTo>
                <a:cubicBezTo>
                  <a:pt x="323" y="387"/>
                  <a:pt x="669" y="126"/>
                  <a:pt x="841" y="63"/>
                </a:cubicBezTo>
                <a:cubicBezTo>
                  <a:pt x="1013" y="0"/>
                  <a:pt x="1154" y="17"/>
                  <a:pt x="1216" y="8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28685" name="任意多边形 28684"/>
          <p:cNvSpPr/>
          <p:nvPr>
            <p:custDataLst>
              <p:tags r:id="rId10"/>
            </p:custDataLst>
          </p:nvPr>
        </p:nvSpPr>
        <p:spPr>
          <a:xfrm>
            <a:off x="6937375" y="945310"/>
            <a:ext cx="1023938" cy="1207895"/>
          </a:xfrm>
          <a:custGeom>
            <a:avLst/>
            <a:gdLst/>
            <a:ahLst/>
            <a:cxnLst/>
            <a:rect l="0" t="0" r="0" b="0"/>
            <a:pathLst>
              <a:path w="645" h="759">
                <a:moveTo>
                  <a:pt x="0" y="0"/>
                </a:moveTo>
                <a:cubicBezTo>
                  <a:pt x="55" y="21"/>
                  <a:pt x="110" y="42"/>
                  <a:pt x="183" y="83"/>
                </a:cubicBezTo>
                <a:cubicBezTo>
                  <a:pt x="256" y="124"/>
                  <a:pt x="367" y="183"/>
                  <a:pt x="439" y="247"/>
                </a:cubicBezTo>
                <a:cubicBezTo>
                  <a:pt x="511" y="311"/>
                  <a:pt x="581" y="382"/>
                  <a:pt x="613" y="467"/>
                </a:cubicBezTo>
                <a:cubicBezTo>
                  <a:pt x="645" y="552"/>
                  <a:pt x="628" y="710"/>
                  <a:pt x="631" y="759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28686" name="任意多边形 28685"/>
          <p:cNvSpPr/>
          <p:nvPr>
            <p:custDataLst>
              <p:tags r:id="rId11"/>
            </p:custDataLst>
          </p:nvPr>
        </p:nvSpPr>
        <p:spPr>
          <a:xfrm>
            <a:off x="4600576" y="2342584"/>
            <a:ext cx="2155825" cy="872103"/>
          </a:xfrm>
          <a:custGeom>
            <a:avLst/>
            <a:gdLst/>
            <a:ahLst/>
            <a:cxnLst/>
            <a:rect l="0" t="0" r="0" b="0"/>
            <a:pathLst>
              <a:path w="1358" h="548">
                <a:moveTo>
                  <a:pt x="1280" y="101"/>
                </a:moveTo>
                <a:cubicBezTo>
                  <a:pt x="1306" y="161"/>
                  <a:pt x="1333" y="222"/>
                  <a:pt x="1326" y="293"/>
                </a:cubicBezTo>
                <a:cubicBezTo>
                  <a:pt x="1319" y="364"/>
                  <a:pt x="1358" y="512"/>
                  <a:pt x="1235" y="530"/>
                </a:cubicBezTo>
                <a:cubicBezTo>
                  <a:pt x="1112" y="548"/>
                  <a:pt x="791" y="490"/>
                  <a:pt x="585" y="402"/>
                </a:cubicBezTo>
                <a:cubicBezTo>
                  <a:pt x="379" y="314"/>
                  <a:pt x="98" y="67"/>
                  <a:pt x="0" y="0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28687" name="任意多边形 28686"/>
          <p:cNvSpPr/>
          <p:nvPr>
            <p:custDataLst>
              <p:tags r:id="rId12"/>
            </p:custDataLst>
          </p:nvPr>
        </p:nvSpPr>
        <p:spPr>
          <a:xfrm>
            <a:off x="1597025" y="2299616"/>
            <a:ext cx="2032000" cy="1163334"/>
          </a:xfrm>
          <a:custGeom>
            <a:avLst/>
            <a:gdLst/>
            <a:ahLst/>
            <a:cxnLst/>
            <a:rect l="0" t="0" r="0" b="0"/>
            <a:pathLst>
              <a:path w="1280" h="731">
                <a:moveTo>
                  <a:pt x="1280" y="0"/>
                </a:moveTo>
                <a:cubicBezTo>
                  <a:pt x="1183" y="9"/>
                  <a:pt x="1086" y="19"/>
                  <a:pt x="996" y="109"/>
                </a:cubicBezTo>
                <a:cubicBezTo>
                  <a:pt x="906" y="199"/>
                  <a:pt x="880" y="443"/>
                  <a:pt x="740" y="539"/>
                </a:cubicBezTo>
                <a:cubicBezTo>
                  <a:pt x="600" y="635"/>
                  <a:pt x="278" y="731"/>
                  <a:pt x="155" y="685"/>
                </a:cubicBezTo>
                <a:cubicBezTo>
                  <a:pt x="32" y="639"/>
                  <a:pt x="26" y="335"/>
                  <a:pt x="0" y="265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28688" name="任意多边形 28687"/>
          <p:cNvSpPr/>
          <p:nvPr>
            <p:custDataLst>
              <p:tags r:id="rId13"/>
            </p:custDataLst>
          </p:nvPr>
        </p:nvSpPr>
        <p:spPr>
          <a:xfrm>
            <a:off x="774700" y="1018515"/>
            <a:ext cx="2592388" cy="1717153"/>
          </a:xfrm>
          <a:custGeom>
            <a:avLst/>
            <a:gdLst/>
            <a:ahLst/>
            <a:cxnLst/>
            <a:rect l="0" t="0" r="0" b="0"/>
            <a:pathLst>
              <a:path w="1632" h="1079">
                <a:moveTo>
                  <a:pt x="362" y="1079"/>
                </a:moveTo>
                <a:cubicBezTo>
                  <a:pt x="205" y="1029"/>
                  <a:pt x="48" y="980"/>
                  <a:pt x="24" y="878"/>
                </a:cubicBezTo>
                <a:cubicBezTo>
                  <a:pt x="0" y="776"/>
                  <a:pt x="123" y="554"/>
                  <a:pt x="216" y="466"/>
                </a:cubicBezTo>
                <a:cubicBezTo>
                  <a:pt x="309" y="378"/>
                  <a:pt x="459" y="391"/>
                  <a:pt x="582" y="347"/>
                </a:cubicBezTo>
                <a:cubicBezTo>
                  <a:pt x="705" y="303"/>
                  <a:pt x="782" y="259"/>
                  <a:pt x="957" y="201"/>
                </a:cubicBezTo>
                <a:cubicBezTo>
                  <a:pt x="1132" y="143"/>
                  <a:pt x="1520" y="33"/>
                  <a:pt x="1633" y="0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28689" name="任意多边形 28688"/>
          <p:cNvSpPr/>
          <p:nvPr>
            <p:custDataLst>
              <p:tags r:id="rId14"/>
            </p:custDataLst>
          </p:nvPr>
        </p:nvSpPr>
        <p:spPr>
          <a:xfrm>
            <a:off x="3746501" y="2299617"/>
            <a:ext cx="1490663" cy="2676784"/>
          </a:xfrm>
          <a:custGeom>
            <a:avLst/>
            <a:gdLst/>
            <a:ahLst/>
            <a:cxnLst/>
            <a:rect l="0" t="0" r="0" b="0"/>
            <a:pathLst>
              <a:path w="939" h="1682">
                <a:moveTo>
                  <a:pt x="109" y="1197"/>
                </a:moveTo>
                <a:cubicBezTo>
                  <a:pt x="54" y="1258"/>
                  <a:pt x="0" y="1319"/>
                  <a:pt x="90" y="1389"/>
                </a:cubicBezTo>
                <a:cubicBezTo>
                  <a:pt x="180" y="1459"/>
                  <a:pt x="509" y="1682"/>
                  <a:pt x="648" y="1618"/>
                </a:cubicBezTo>
                <a:cubicBezTo>
                  <a:pt x="787" y="1554"/>
                  <a:pt x="905" y="1186"/>
                  <a:pt x="922" y="1005"/>
                </a:cubicBezTo>
                <a:cubicBezTo>
                  <a:pt x="939" y="824"/>
                  <a:pt x="813" y="697"/>
                  <a:pt x="749" y="530"/>
                </a:cubicBezTo>
                <a:cubicBezTo>
                  <a:pt x="685" y="363"/>
                  <a:pt x="573" y="88"/>
                  <a:pt x="538" y="0"/>
                </a:cubicBezTo>
              </a:path>
            </a:pathLst>
          </a:custGeom>
          <a:noFill/>
          <a:ln w="28575" cmpd="sng">
            <a:solidFill>
              <a:srgbClr val="FF0000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28690" name="任意多边形 28689"/>
          <p:cNvSpPr/>
          <p:nvPr>
            <p:custDataLst>
              <p:tags r:id="rId15"/>
            </p:custDataLst>
          </p:nvPr>
        </p:nvSpPr>
        <p:spPr>
          <a:xfrm>
            <a:off x="2955926" y="2328262"/>
            <a:ext cx="701675" cy="1994061"/>
          </a:xfrm>
          <a:custGeom>
            <a:avLst/>
            <a:gdLst/>
            <a:ahLst/>
            <a:cxnLst/>
            <a:rect l="0" t="0" r="0" b="0"/>
            <a:pathLst>
              <a:path w="442" h="1253">
                <a:moveTo>
                  <a:pt x="442" y="1188"/>
                </a:moveTo>
                <a:cubicBezTo>
                  <a:pt x="341" y="1220"/>
                  <a:pt x="241" y="1253"/>
                  <a:pt x="168" y="1207"/>
                </a:cubicBezTo>
                <a:cubicBezTo>
                  <a:pt x="95" y="1161"/>
                  <a:pt x="0" y="1066"/>
                  <a:pt x="3" y="914"/>
                </a:cubicBezTo>
                <a:cubicBezTo>
                  <a:pt x="6" y="762"/>
                  <a:pt x="117" y="444"/>
                  <a:pt x="186" y="292"/>
                </a:cubicBezTo>
                <a:cubicBezTo>
                  <a:pt x="255" y="140"/>
                  <a:pt x="377" y="49"/>
                  <a:pt x="415" y="0"/>
                </a:cubicBezTo>
              </a:path>
            </a:pathLst>
          </a:custGeom>
          <a:noFill/>
          <a:ln w="28575" cmpd="sng">
            <a:solidFill>
              <a:srgbClr val="FF0000"/>
            </a:solidFill>
            <a:round/>
          </a:ln>
        </p:spPr>
        <p:txBody>
          <a:bodyPr/>
          <a:lstStyle/>
          <a:p>
            <a:endParaRPr/>
          </a:p>
        </p:txBody>
      </p:sp>
      <p:pic>
        <p:nvPicPr>
          <p:cNvPr id="28691" name="图片 2097154"/>
          <p:cNvPicPr/>
          <p:nvPr>
            <p:custDataLst>
              <p:tags r:id="rId16"/>
            </p:custDataLst>
          </p:nvPr>
        </p:nvPicPr>
        <p:blipFill>
          <a:blip r:embed="rId32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8692" name="New picture" hidden="1"/>
          <p:cNvPicPr/>
          <p:nvPr>
            <p:custDataLst>
              <p:tags r:id="rId17"/>
            </p:custDataLst>
          </p:nvPr>
        </p:nvPicPr>
        <p:blipFill>
          <a:blip r:embed="rId33"/>
          <a:stretch>
            <a:fillRect/>
          </a:stretch>
        </p:blipFill>
        <p:spPr>
          <a:xfrm>
            <a:off x="11404600" y="10910840"/>
            <a:ext cx="368300" cy="318286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</p:pic>
      <p:pic>
        <p:nvPicPr>
          <p:cNvPr id="28693" name="New picture"/>
          <p:cNvPicPr/>
          <p:nvPr>
            <p:custDataLst>
              <p:tags r:id="rId18"/>
            </p:custDataLst>
          </p:nvPr>
        </p:nvPicPr>
        <p:blipFill>
          <a:blip r:embed="rId34"/>
          <a:stretch>
            <a:fillRect/>
          </a:stretch>
        </p:blipFill>
        <p:spPr>
          <a:xfrm>
            <a:off x="10477500" y="11712921"/>
            <a:ext cx="317500" cy="241897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765671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4097"/>
          <p:cNvSpPr/>
          <p:nvPr>
            <p:custDataLst>
              <p:tags r:id="rId1"/>
            </p:custDataLst>
          </p:nvPr>
        </p:nvSpPr>
        <p:spPr>
          <a:xfrm>
            <a:off x="930275" y="658852"/>
            <a:ext cx="671195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lang="en-US" altLang="zh-CN" sz="2400" b="1">
                <a:latin typeface="宋体" pitchFamily="2" charset="-122"/>
                <a:ea typeface="宋体" pitchFamily="2" charset="-122"/>
              </a:rPr>
              <a:t>1</a:t>
            </a:r>
            <a:r>
              <a:rPr kumimoji="1" lang="zh-CN" altLang="en-US" sz="2400" b="1">
                <a:latin typeface="宋体" pitchFamily="2" charset="-122"/>
                <a:ea typeface="宋体" pitchFamily="2" charset="-122"/>
              </a:rPr>
              <a:t>、探究电流与电压的关系：</a:t>
            </a:r>
          </a:p>
        </p:txBody>
      </p:sp>
      <p:sp>
        <p:nvSpPr>
          <p:cNvPr id="4099" name="矩形 4098"/>
          <p:cNvSpPr/>
          <p:nvPr>
            <p:custDataLst>
              <p:tags r:id="rId2"/>
            </p:custDataLst>
          </p:nvPr>
        </p:nvSpPr>
        <p:spPr>
          <a:xfrm>
            <a:off x="831850" y="2598805"/>
            <a:ext cx="8763000" cy="97077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lnSpc>
                <a:spcPct val="120000"/>
              </a:lnSpc>
            </a:pPr>
            <a:r>
              <a:rPr kumimoji="1" lang="zh-CN" altLang="en-US" sz="2400" b="1">
                <a:latin typeface="Times New Roman" pitchFamily="18" charset="0"/>
                <a:ea typeface="宋体" pitchFamily="2" charset="-122"/>
              </a:rPr>
              <a:t>              小灯泡在使用两节干电池（</a:t>
            </a:r>
            <a:r>
              <a:rPr kumimoji="1" lang="en-US" altLang="zh-CN" sz="2400" b="1">
                <a:latin typeface="Times New Roman" pitchFamily="18" charset="0"/>
                <a:ea typeface="宋体" pitchFamily="2" charset="-122"/>
              </a:rPr>
              <a:t>3V</a:t>
            </a:r>
            <a:r>
              <a:rPr kumimoji="1" lang="zh-CN" altLang="en-US" sz="2400" b="1">
                <a:latin typeface="Times New Roman" pitchFamily="18" charset="0"/>
                <a:ea typeface="宋体" pitchFamily="2" charset="-122"/>
              </a:rPr>
              <a:t>）比使用一节干电池                                                                                                                                                               </a:t>
            </a:r>
          </a:p>
          <a:p>
            <a:pPr marL="0" marR="0" lvl="0" indent="0">
              <a:lnSpc>
                <a:spcPct val="120000"/>
              </a:lnSpc>
            </a:pPr>
            <a:r>
              <a:rPr kumimoji="1" lang="zh-CN" altLang="en-US" sz="2400" b="1">
                <a:latin typeface="Times New Roman" pitchFamily="18" charset="0"/>
                <a:ea typeface="宋体" pitchFamily="2" charset="-122"/>
              </a:rPr>
              <a:t>            （</a:t>
            </a:r>
            <a:r>
              <a:rPr kumimoji="1" lang="en-US" altLang="zh-CN" sz="2400" b="1">
                <a:latin typeface="Times New Roman" pitchFamily="18" charset="0"/>
                <a:ea typeface="宋体" pitchFamily="2" charset="-122"/>
              </a:rPr>
              <a:t>1.5V</a:t>
            </a:r>
            <a:r>
              <a:rPr kumimoji="1" lang="zh-CN" altLang="en-US" sz="2400" b="1">
                <a:latin typeface="Times New Roman" pitchFamily="18" charset="0"/>
                <a:ea typeface="宋体" pitchFamily="2" charset="-122"/>
              </a:rPr>
              <a:t>）时亮。</a:t>
            </a:r>
          </a:p>
        </p:txBody>
      </p:sp>
      <p:sp>
        <p:nvSpPr>
          <p:cNvPr id="4100" name="矩形 4099"/>
          <p:cNvSpPr/>
          <p:nvPr>
            <p:custDataLst>
              <p:tags r:id="rId3"/>
            </p:custDataLst>
          </p:nvPr>
        </p:nvSpPr>
        <p:spPr>
          <a:xfrm>
            <a:off x="884238" y="3486823"/>
            <a:ext cx="8259762" cy="97077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lnSpc>
                <a:spcPct val="120000"/>
              </a:lnSpc>
            </a:pPr>
            <a:r>
              <a:rPr kumimoji="1" lang="zh-CN" altLang="en-US" sz="2400" b="1">
                <a:latin typeface="宋体" pitchFamily="2" charset="-122"/>
                <a:ea typeface="宋体" pitchFamily="2" charset="-122"/>
              </a:rPr>
              <a:t>       同一小灯泡（电阻一定）两端的电压增大，通过的  </a:t>
            </a:r>
          </a:p>
          <a:p>
            <a:pPr marL="0" marR="0" lvl="0" indent="0">
              <a:lnSpc>
                <a:spcPct val="120000"/>
              </a:lnSpc>
            </a:pPr>
            <a:r>
              <a:rPr kumimoji="1" lang="zh-CN" altLang="en-US" sz="2400" b="1">
                <a:latin typeface="宋体" pitchFamily="2" charset="-122"/>
                <a:ea typeface="宋体" pitchFamily="2" charset="-122"/>
              </a:rPr>
              <a:t>       电流也增大。</a:t>
            </a:r>
          </a:p>
        </p:txBody>
      </p:sp>
      <p:grpSp>
        <p:nvGrpSpPr>
          <p:cNvPr id="4101" name="组合 4100"/>
          <p:cNvGrpSpPr/>
          <p:nvPr>
            <p:custDataLst>
              <p:tags r:id="rId4"/>
            </p:custDataLst>
          </p:nvPr>
        </p:nvGrpSpPr>
        <p:grpSpPr>
          <a:xfrm>
            <a:off x="2190750" y="1254047"/>
            <a:ext cx="2220912" cy="1252454"/>
            <a:chOff x="1176" y="1008"/>
            <a:chExt cx="1399" cy="927"/>
          </a:xfrm>
        </p:grpSpPr>
        <p:grpSp>
          <p:nvGrpSpPr>
            <p:cNvPr id="4102" name="组合 4101"/>
            <p:cNvGrpSpPr/>
            <p:nvPr>
              <p:custDataLst>
                <p:tags r:id="rId53"/>
              </p:custDataLst>
            </p:nvPr>
          </p:nvGrpSpPr>
          <p:grpSpPr>
            <a:xfrm>
              <a:off x="1296" y="1008"/>
              <a:ext cx="336" cy="150"/>
              <a:chOff x="3704" y="10170"/>
              <a:chExt cx="841" cy="375"/>
            </a:xfrm>
          </p:grpSpPr>
          <p:grpSp>
            <p:nvGrpSpPr>
              <p:cNvPr id="4103" name="组合 4102"/>
              <p:cNvGrpSpPr/>
              <p:nvPr>
                <p:custDataLst>
                  <p:tags r:id="rId72"/>
                </p:custDataLst>
              </p:nvPr>
            </p:nvGrpSpPr>
            <p:grpSpPr>
              <a:xfrm>
                <a:off x="3704" y="10170"/>
                <a:ext cx="780" cy="375"/>
                <a:chOff x="4904" y="11160"/>
                <a:chExt cx="3030" cy="1080"/>
              </a:xfrm>
            </p:grpSpPr>
            <p:sp>
              <p:nvSpPr>
                <p:cNvPr id="4104" name="椭圆 4103"/>
                <p:cNvSpPr/>
                <p:nvPr>
                  <p:custDataLst>
                    <p:tags r:id="rId80"/>
                  </p:custDataLst>
                </p:nvPr>
              </p:nvSpPr>
              <p:spPr>
                <a:xfrm>
                  <a:off x="4904" y="11160"/>
                  <a:ext cx="210" cy="1065"/>
                </a:xfrm>
                <a:prstGeom prst="ellipse">
                  <a:avLst/>
                </a:prstGeom>
                <a:noFill/>
                <a:ln w="19050">
                  <a:solidFill>
                    <a:srgbClr val="000000"/>
                  </a:solidFill>
                  <a:miter lim="800000"/>
                </a:ln>
              </p:spPr>
            </p:sp>
            <p:sp>
              <p:nvSpPr>
                <p:cNvPr id="4105" name="任意多边形 4104"/>
                <p:cNvSpPr/>
                <p:nvPr>
                  <p:custDataLst>
                    <p:tags r:id="rId81"/>
                  </p:custDataLst>
                </p:nvPr>
              </p:nvSpPr>
              <p:spPr>
                <a:xfrm>
                  <a:off x="4994" y="11160"/>
                  <a:ext cx="2850" cy="108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850" h="1080">
                      <a:moveTo>
                        <a:pt x="0" y="1080"/>
                      </a:moveTo>
                      <a:lnTo>
                        <a:pt x="2850" y="1080"/>
                      </a:lnTo>
                      <a:lnTo>
                        <a:pt x="2850" y="0"/>
                      </a:lnTo>
                      <a:lnTo>
                        <a:pt x="16" y="0"/>
                      </a:lnTo>
                    </a:path>
                  </a:pathLst>
                </a:custGeom>
                <a:solidFill>
                  <a:srgbClr val="FFFFFF"/>
                </a:solidFill>
                <a:ln w="19050">
                  <a:solidFill>
                    <a:srgbClr val="000000"/>
                  </a:solidFill>
                  <a:miter lim="800000"/>
                </a:ln>
              </p:spPr>
            </p:sp>
            <p:sp>
              <p:nvSpPr>
                <p:cNvPr id="4106" name="椭圆 4105"/>
                <p:cNvSpPr/>
                <p:nvPr>
                  <p:custDataLst>
                    <p:tags r:id="rId82"/>
                  </p:custDataLst>
                </p:nvPr>
              </p:nvSpPr>
              <p:spPr>
                <a:xfrm>
                  <a:off x="7724" y="11160"/>
                  <a:ext cx="210" cy="1065"/>
                </a:xfrm>
                <a:prstGeom prst="ellipse">
                  <a:avLst/>
                </a:prstGeom>
                <a:noFill/>
                <a:ln w="19050">
                  <a:solidFill>
                    <a:srgbClr val="000000"/>
                  </a:solidFill>
                  <a:miter lim="800000"/>
                </a:ln>
              </p:spPr>
            </p:sp>
          </p:grpSp>
          <p:sp>
            <p:nvSpPr>
              <p:cNvPr id="4107" name="矩形 4106"/>
              <p:cNvSpPr/>
              <p:nvPr>
                <p:custDataLst>
                  <p:tags r:id="rId73"/>
                </p:custDataLst>
              </p:nvPr>
            </p:nvSpPr>
            <p:spPr>
              <a:xfrm>
                <a:off x="4469" y="10305"/>
                <a:ext cx="76" cy="13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miter lim="800000"/>
              </a:ln>
            </p:spPr>
          </p:sp>
          <p:cxnSp>
            <p:nvCxnSpPr>
              <p:cNvPr id="4108" name="直接连接符 4107"/>
              <p:cNvCxnSpPr/>
              <p:nvPr>
                <p:custDataLst>
                  <p:tags r:id="rId74"/>
                </p:custDataLst>
              </p:nvPr>
            </p:nvCxnSpPr>
            <p:spPr>
              <a:xfrm>
                <a:off x="3810" y="10200"/>
                <a:ext cx="494" cy="0"/>
              </a:xfrm>
              <a:prstGeom prst="line">
                <a:avLst/>
              </a:prstGeom>
              <a:noFill/>
              <a:ln>
                <a:solidFill>
                  <a:srgbClr val="000000"/>
                </a:solidFill>
                <a:miter lim="800000"/>
              </a:ln>
            </p:spPr>
          </p:cxnSp>
          <p:cxnSp>
            <p:nvCxnSpPr>
              <p:cNvPr id="4109" name="直接连接符 4108"/>
              <p:cNvCxnSpPr/>
              <p:nvPr>
                <p:custDataLst>
                  <p:tags r:id="rId75"/>
                </p:custDataLst>
              </p:nvPr>
            </p:nvCxnSpPr>
            <p:spPr>
              <a:xfrm>
                <a:off x="3720" y="10230"/>
                <a:ext cx="494" cy="0"/>
              </a:xfrm>
              <a:prstGeom prst="line">
                <a:avLst/>
              </a:prstGeom>
              <a:noFill/>
              <a:ln>
                <a:solidFill>
                  <a:srgbClr val="000000"/>
                </a:solidFill>
                <a:miter lim="800000"/>
              </a:ln>
            </p:spPr>
          </p:cxnSp>
          <p:cxnSp>
            <p:nvCxnSpPr>
              <p:cNvPr id="4110" name="直接连接符 4109"/>
              <p:cNvCxnSpPr/>
              <p:nvPr>
                <p:custDataLst>
                  <p:tags r:id="rId76"/>
                </p:custDataLst>
              </p:nvPr>
            </p:nvCxnSpPr>
            <p:spPr>
              <a:xfrm>
                <a:off x="3810" y="10470"/>
                <a:ext cx="54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</p:spPr>
          </p:cxnSp>
          <p:cxnSp>
            <p:nvCxnSpPr>
              <p:cNvPr id="4111" name="直接连接符 4110"/>
              <p:cNvCxnSpPr/>
              <p:nvPr>
                <p:custDataLst>
                  <p:tags r:id="rId77"/>
                </p:custDataLst>
              </p:nvPr>
            </p:nvCxnSpPr>
            <p:spPr>
              <a:xfrm>
                <a:off x="3810" y="10500"/>
                <a:ext cx="494" cy="0"/>
              </a:xfrm>
              <a:prstGeom prst="line">
                <a:avLst/>
              </a:prstGeom>
              <a:noFill/>
              <a:ln>
                <a:solidFill>
                  <a:srgbClr val="000000"/>
                </a:solidFill>
                <a:miter lim="800000"/>
              </a:ln>
            </p:spPr>
          </p:cxnSp>
          <p:cxnSp>
            <p:nvCxnSpPr>
              <p:cNvPr id="4112" name="直接连接符 4111"/>
              <p:cNvCxnSpPr/>
              <p:nvPr>
                <p:custDataLst>
                  <p:tags r:id="rId78"/>
                </p:custDataLst>
              </p:nvPr>
            </p:nvCxnSpPr>
            <p:spPr>
              <a:xfrm>
                <a:off x="3796" y="10500"/>
                <a:ext cx="494" cy="0"/>
              </a:xfrm>
              <a:prstGeom prst="line">
                <a:avLst/>
              </a:prstGeom>
              <a:noFill/>
              <a:ln>
                <a:solidFill>
                  <a:srgbClr val="000000"/>
                </a:solidFill>
                <a:miter lim="800000"/>
              </a:ln>
            </p:spPr>
          </p:cxnSp>
          <p:cxnSp>
            <p:nvCxnSpPr>
              <p:cNvPr id="4113" name="直接连接符 4112"/>
              <p:cNvCxnSpPr/>
              <p:nvPr>
                <p:custDataLst>
                  <p:tags r:id="rId79"/>
                </p:custDataLst>
              </p:nvPr>
            </p:nvCxnSpPr>
            <p:spPr>
              <a:xfrm>
                <a:off x="3750" y="10425"/>
                <a:ext cx="554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</p:spPr>
          </p:cxnSp>
        </p:grpSp>
        <p:grpSp>
          <p:nvGrpSpPr>
            <p:cNvPr id="4114" name="组合 4113"/>
            <p:cNvGrpSpPr/>
            <p:nvPr>
              <p:custDataLst>
                <p:tags r:id="rId54"/>
              </p:custDataLst>
            </p:nvPr>
          </p:nvGrpSpPr>
          <p:grpSpPr>
            <a:xfrm>
              <a:off x="1248" y="1632"/>
              <a:ext cx="571" cy="303"/>
              <a:chOff x="6346" y="1644"/>
              <a:chExt cx="1427" cy="756"/>
            </a:xfrm>
          </p:grpSpPr>
          <p:sp>
            <p:nvSpPr>
              <p:cNvPr id="4115" name="平行四边形 4114"/>
              <p:cNvSpPr/>
              <p:nvPr>
                <p:custDataLst>
                  <p:tags r:id="rId59"/>
                </p:custDataLst>
              </p:nvPr>
            </p:nvSpPr>
            <p:spPr>
              <a:xfrm>
                <a:off x="6347" y="2035"/>
                <a:ext cx="1410" cy="266"/>
              </a:xfrm>
              <a:prstGeom prst="parallelogram">
                <a:avLst>
                  <a:gd name="adj" fmla="val 132519"/>
                </a:avLst>
              </a:prstGeom>
              <a:noFill/>
              <a:ln w="19050">
                <a:solidFill>
                  <a:srgbClr val="000000"/>
                </a:solidFill>
                <a:miter lim="800000"/>
              </a:ln>
            </p:spPr>
          </p:sp>
          <p:sp>
            <p:nvSpPr>
              <p:cNvPr id="4116" name="任意多边形 4115"/>
              <p:cNvSpPr/>
              <p:nvPr>
                <p:custDataLst>
                  <p:tags r:id="rId60"/>
                </p:custDataLst>
              </p:nvPr>
            </p:nvSpPr>
            <p:spPr>
              <a:xfrm>
                <a:off x="6346" y="2301"/>
                <a:ext cx="1061" cy="99"/>
              </a:xfrm>
              <a:custGeom>
                <a:avLst/>
                <a:gdLst/>
                <a:ahLst/>
                <a:cxnLst/>
                <a:rect l="0" t="0" r="0" b="0"/>
                <a:pathLst>
                  <a:path w="1440" h="255">
                    <a:moveTo>
                      <a:pt x="0" y="45"/>
                    </a:moveTo>
                    <a:lnTo>
                      <a:pt x="0" y="255"/>
                    </a:lnTo>
                    <a:lnTo>
                      <a:pt x="1440" y="255"/>
                    </a:lnTo>
                    <a:lnTo>
                      <a:pt x="1440" y="0"/>
                    </a:lnTo>
                  </a:path>
                </a:pathLst>
              </a:custGeom>
              <a:pattFill prst="shingle">
                <a:fgClr>
                  <a:srgbClr val="000000"/>
                </a:fgClr>
                <a:bgClr>
                  <a:srgbClr val="FFFFFF"/>
                </a:bgClr>
              </a:pattFill>
              <a:ln w="19050">
                <a:solidFill>
                  <a:srgbClr val="000000"/>
                </a:solidFill>
                <a:miter lim="800000"/>
              </a:ln>
            </p:spPr>
          </p:sp>
          <p:sp>
            <p:nvSpPr>
              <p:cNvPr id="4117" name="任意多边形 4116"/>
              <p:cNvSpPr/>
              <p:nvPr>
                <p:custDataLst>
                  <p:tags r:id="rId61"/>
                </p:custDataLst>
              </p:nvPr>
            </p:nvSpPr>
            <p:spPr>
              <a:xfrm>
                <a:off x="7407" y="2035"/>
                <a:ext cx="366" cy="365"/>
              </a:xfrm>
              <a:custGeom>
                <a:avLst/>
                <a:gdLst/>
                <a:ahLst/>
                <a:cxnLst/>
                <a:rect l="0" t="0" r="0" b="0"/>
                <a:pathLst>
                  <a:path w="496" h="495">
                    <a:moveTo>
                      <a:pt x="481" y="0"/>
                    </a:moveTo>
                    <a:lnTo>
                      <a:pt x="496" y="150"/>
                    </a:lnTo>
                    <a:lnTo>
                      <a:pt x="0" y="495"/>
                    </a:lnTo>
                  </a:path>
                </a:pathLst>
              </a:custGeom>
              <a:pattFill prst="shingle">
                <a:fgClr>
                  <a:srgbClr val="000000"/>
                </a:fgClr>
                <a:bgClr>
                  <a:srgbClr val="FFFFFF"/>
                </a:bgClr>
              </a:pattFill>
              <a:ln w="19050">
                <a:solidFill>
                  <a:srgbClr val="000000"/>
                </a:solidFill>
                <a:miter lim="800000"/>
              </a:ln>
            </p:spPr>
          </p:sp>
          <p:sp>
            <p:nvSpPr>
              <p:cNvPr id="4118" name="圆角矩形 4117"/>
              <p:cNvSpPr/>
              <p:nvPr>
                <p:custDataLst>
                  <p:tags r:id="rId62"/>
                </p:custDataLst>
              </p:nvPr>
            </p:nvSpPr>
            <p:spPr>
              <a:xfrm rot="21420000">
                <a:off x="6593" y="2064"/>
                <a:ext cx="99" cy="130"/>
              </a:xfrm>
              <a:prstGeom prst="roundRect">
                <a:avLst>
                  <a:gd name="adj" fmla="val 0"/>
                </a:avLst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miter lim="800000"/>
              </a:ln>
            </p:spPr>
          </p:sp>
          <p:sp>
            <p:nvSpPr>
              <p:cNvPr id="4119" name="圆角矩形 4118"/>
              <p:cNvSpPr/>
              <p:nvPr>
                <p:custDataLst>
                  <p:tags r:id="rId63"/>
                </p:custDataLst>
              </p:nvPr>
            </p:nvSpPr>
            <p:spPr>
              <a:xfrm rot="21420000">
                <a:off x="7423" y="2064"/>
                <a:ext cx="99" cy="130"/>
              </a:xfrm>
              <a:prstGeom prst="roundRect">
                <a:avLst>
                  <a:gd name="adj" fmla="val 0"/>
                </a:avLst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miter lim="800000"/>
              </a:ln>
            </p:spPr>
          </p:sp>
          <p:sp>
            <p:nvSpPr>
              <p:cNvPr id="4120" name="任意多边形 4119"/>
              <p:cNvSpPr/>
              <p:nvPr>
                <p:custDataLst>
                  <p:tags r:id="rId64"/>
                </p:custDataLst>
              </p:nvPr>
            </p:nvSpPr>
            <p:spPr>
              <a:xfrm flipH="1">
                <a:off x="6889" y="1644"/>
                <a:ext cx="178" cy="344"/>
              </a:xfrm>
              <a:custGeom>
                <a:avLst/>
                <a:gdLst/>
                <a:ahLst/>
                <a:cxnLst/>
                <a:rect l="0" t="0" r="0" b="0"/>
                <a:pathLst>
                  <a:path w="21600" h="41884" fill="none">
                    <a:moveTo>
                      <a:pt x="0" y="0"/>
                    </a:moveTo>
                    <a:cubicBezTo>
                      <a:pt x="11929" y="0"/>
                      <a:pt x="21600" y="9671"/>
                      <a:pt x="21600" y="21600"/>
                    </a:cubicBezTo>
                    <a:cubicBezTo>
                      <a:pt x="21600" y="30666"/>
                      <a:pt x="15939" y="38767"/>
                      <a:pt x="7425" y="41884"/>
                    </a:cubicBezTo>
                  </a:path>
                  <a:path w="21600" h="41884" stroke="0">
                    <a:moveTo>
                      <a:pt x="0" y="0"/>
                    </a:moveTo>
                    <a:cubicBezTo>
                      <a:pt x="11929" y="0"/>
                      <a:pt x="21600" y="9671"/>
                      <a:pt x="21600" y="21600"/>
                    </a:cubicBezTo>
                    <a:cubicBezTo>
                      <a:pt x="21600" y="30666"/>
                      <a:pt x="15939" y="38767"/>
                      <a:pt x="7425" y="41884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miter lim="800000"/>
              </a:ln>
            </p:spPr>
          </p:sp>
          <p:sp>
            <p:nvSpPr>
              <p:cNvPr id="4121" name="任意多边形 4120"/>
              <p:cNvSpPr/>
              <p:nvPr>
                <p:custDataLst>
                  <p:tags r:id="rId65"/>
                </p:custDataLst>
              </p:nvPr>
            </p:nvSpPr>
            <p:spPr>
              <a:xfrm>
                <a:off x="7076" y="1646"/>
                <a:ext cx="178" cy="351"/>
              </a:xfrm>
              <a:custGeom>
                <a:avLst/>
                <a:gdLst/>
                <a:ahLst/>
                <a:cxnLst/>
                <a:rect l="0" t="0" r="0" b="0"/>
                <a:pathLst>
                  <a:path w="21600" h="42694" fill="none">
                    <a:moveTo>
                      <a:pt x="0" y="0"/>
                    </a:moveTo>
                    <a:cubicBezTo>
                      <a:pt x="11929" y="0"/>
                      <a:pt x="21600" y="9671"/>
                      <a:pt x="21600" y="21600"/>
                    </a:cubicBezTo>
                    <a:cubicBezTo>
                      <a:pt x="21600" y="31738"/>
                      <a:pt x="14549" y="40512"/>
                      <a:pt x="4649" y="42694"/>
                    </a:cubicBezTo>
                  </a:path>
                  <a:path w="21600" h="42694" stroke="0">
                    <a:moveTo>
                      <a:pt x="0" y="0"/>
                    </a:moveTo>
                    <a:cubicBezTo>
                      <a:pt x="11929" y="0"/>
                      <a:pt x="21600" y="9671"/>
                      <a:pt x="21600" y="21600"/>
                    </a:cubicBezTo>
                    <a:cubicBezTo>
                      <a:pt x="21600" y="31738"/>
                      <a:pt x="14549" y="40512"/>
                      <a:pt x="4649" y="42694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miter lim="800000"/>
              </a:ln>
            </p:spPr>
          </p:sp>
          <p:cxnSp>
            <p:nvCxnSpPr>
              <p:cNvPr id="4122" name="直接连接符 4121"/>
              <p:cNvCxnSpPr/>
              <p:nvPr>
                <p:custDataLst>
                  <p:tags r:id="rId66"/>
                </p:custDataLst>
              </p:nvPr>
            </p:nvCxnSpPr>
            <p:spPr>
              <a:xfrm>
                <a:off x="7011" y="1991"/>
                <a:ext cx="2" cy="10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</p:spPr>
          </p:cxnSp>
          <p:cxnSp>
            <p:nvCxnSpPr>
              <p:cNvPr id="4123" name="直接连接符 4122"/>
              <p:cNvCxnSpPr/>
              <p:nvPr>
                <p:custDataLst>
                  <p:tags r:id="rId67"/>
                </p:custDataLst>
              </p:nvPr>
            </p:nvCxnSpPr>
            <p:spPr>
              <a:xfrm>
                <a:off x="7110" y="2000"/>
                <a:ext cx="1" cy="10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</p:spPr>
          </p:cxnSp>
          <p:cxnSp>
            <p:nvCxnSpPr>
              <p:cNvPr id="4124" name="直接连接符 4123"/>
              <p:cNvCxnSpPr/>
              <p:nvPr>
                <p:custDataLst>
                  <p:tags r:id="rId68"/>
                </p:custDataLst>
              </p:nvPr>
            </p:nvCxnSpPr>
            <p:spPr>
              <a:xfrm flipV="1">
                <a:off x="7064" y="1872"/>
                <a:ext cx="1" cy="22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</p:spPr>
          </p:cxnSp>
          <p:sp>
            <p:nvSpPr>
              <p:cNvPr id="4125" name="任意多边形 4124"/>
              <p:cNvSpPr/>
              <p:nvPr>
                <p:custDataLst>
                  <p:tags r:id="rId69"/>
                </p:custDataLst>
              </p:nvPr>
            </p:nvSpPr>
            <p:spPr>
              <a:xfrm>
                <a:off x="6987" y="1796"/>
                <a:ext cx="171" cy="83"/>
              </a:xfrm>
              <a:custGeom>
                <a:avLst/>
                <a:gdLst/>
                <a:ahLst/>
                <a:cxnLst/>
                <a:rect l="0" t="0" r="0" b="0"/>
                <a:pathLst>
                  <a:path w="344" h="165">
                    <a:moveTo>
                      <a:pt x="104" y="165"/>
                    </a:moveTo>
                    <a:lnTo>
                      <a:pt x="0" y="99"/>
                    </a:lnTo>
                    <a:lnTo>
                      <a:pt x="90" y="0"/>
                    </a:lnTo>
                    <a:lnTo>
                      <a:pt x="216" y="0"/>
                    </a:lnTo>
                    <a:lnTo>
                      <a:pt x="344" y="84"/>
                    </a:lnTo>
                    <a:lnTo>
                      <a:pt x="232" y="159"/>
                    </a:lnTo>
                  </a:path>
                </a:pathLst>
              </a:custGeom>
              <a:pattFill prst="dkUpDiag">
                <a:fgClr>
                  <a:srgbClr val="000000"/>
                </a:fgClr>
                <a:bgClr>
                  <a:srgbClr val="FFFFFF"/>
                </a:bgClr>
              </a:pattFill>
              <a:ln w="19050">
                <a:solidFill>
                  <a:srgbClr val="000000"/>
                </a:solidFill>
                <a:miter lim="800000"/>
              </a:ln>
            </p:spPr>
          </p:sp>
          <p:sp>
            <p:nvSpPr>
              <p:cNvPr id="4126" name="矩形 4125"/>
              <p:cNvSpPr/>
              <p:nvPr>
                <p:custDataLst>
                  <p:tags r:id="rId70"/>
                </p:custDataLst>
              </p:nvPr>
            </p:nvSpPr>
            <p:spPr>
              <a:xfrm>
                <a:off x="6968" y="2088"/>
                <a:ext cx="180" cy="36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</p:spPr>
          </p:sp>
          <p:sp>
            <p:nvSpPr>
              <p:cNvPr id="4127" name="矩形 4126"/>
              <p:cNvSpPr/>
              <p:nvPr>
                <p:custDataLst>
                  <p:tags r:id="rId71"/>
                </p:custDataLst>
              </p:nvPr>
            </p:nvSpPr>
            <p:spPr>
              <a:xfrm>
                <a:off x="6923" y="2117"/>
                <a:ext cx="261" cy="43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</p:spPr>
          </p:sp>
        </p:grpSp>
        <p:sp>
          <p:nvSpPr>
            <p:cNvPr id="4128" name="任意多边形 4127"/>
            <p:cNvSpPr/>
            <p:nvPr>
              <p:custDataLst>
                <p:tags r:id="rId55"/>
              </p:custDataLst>
            </p:nvPr>
          </p:nvSpPr>
          <p:spPr>
            <a:xfrm>
              <a:off x="1630" y="1093"/>
              <a:ext cx="570" cy="391"/>
            </a:xfrm>
            <a:custGeom>
              <a:avLst/>
              <a:gdLst/>
              <a:ahLst/>
              <a:cxnLst/>
              <a:rect l="0" t="0" r="0" b="0"/>
              <a:pathLst>
                <a:path w="570" h="391">
                  <a:moveTo>
                    <a:pt x="4" y="0"/>
                  </a:moveTo>
                  <a:cubicBezTo>
                    <a:pt x="72" y="92"/>
                    <a:pt x="0" y="9"/>
                    <a:pt x="133" y="94"/>
                  </a:cubicBezTo>
                  <a:cubicBezTo>
                    <a:pt x="147" y="103"/>
                    <a:pt x="155" y="120"/>
                    <a:pt x="169" y="130"/>
                  </a:cubicBezTo>
                  <a:cubicBezTo>
                    <a:pt x="237" y="178"/>
                    <a:pt x="324" y="190"/>
                    <a:pt x="404" y="200"/>
                  </a:cubicBezTo>
                  <a:cubicBezTo>
                    <a:pt x="424" y="207"/>
                    <a:pt x="473" y="222"/>
                    <a:pt x="486" y="235"/>
                  </a:cubicBezTo>
                  <a:cubicBezTo>
                    <a:pt x="557" y="306"/>
                    <a:pt x="516" y="284"/>
                    <a:pt x="545" y="341"/>
                  </a:cubicBezTo>
                  <a:cubicBezTo>
                    <a:pt x="570" y="391"/>
                    <a:pt x="568" y="359"/>
                    <a:pt x="568" y="388"/>
                  </a:cubicBezTo>
                </a:path>
              </a:pathLst>
            </a:custGeom>
            <a:noFill/>
            <a:ln>
              <a:solidFill>
                <a:schemeClr val="tx1"/>
              </a:solidFill>
              <a:miter lim="800000"/>
            </a:ln>
          </p:spPr>
        </p:sp>
        <p:sp>
          <p:nvSpPr>
            <p:cNvPr id="4129" name="任意多边形 4128"/>
            <p:cNvSpPr/>
            <p:nvPr>
              <p:custDataLst>
                <p:tags r:id="rId56"/>
              </p:custDataLst>
            </p:nvPr>
          </p:nvSpPr>
          <p:spPr>
            <a:xfrm>
              <a:off x="1622" y="1540"/>
              <a:ext cx="917" cy="282"/>
            </a:xfrm>
            <a:custGeom>
              <a:avLst/>
              <a:gdLst/>
              <a:ahLst/>
              <a:cxnLst/>
              <a:rect l="0" t="0" r="0" b="0"/>
              <a:pathLst>
                <a:path w="917" h="282">
                  <a:moveTo>
                    <a:pt x="917" y="0"/>
                  </a:moveTo>
                  <a:cubicBezTo>
                    <a:pt x="858" y="39"/>
                    <a:pt x="820" y="112"/>
                    <a:pt x="753" y="141"/>
                  </a:cubicBezTo>
                  <a:cubicBezTo>
                    <a:pt x="689" y="169"/>
                    <a:pt x="608" y="162"/>
                    <a:pt x="541" y="176"/>
                  </a:cubicBezTo>
                  <a:cubicBezTo>
                    <a:pt x="478" y="189"/>
                    <a:pt x="416" y="207"/>
                    <a:pt x="353" y="223"/>
                  </a:cubicBezTo>
                  <a:cubicBezTo>
                    <a:pt x="253" y="248"/>
                    <a:pt x="106" y="258"/>
                    <a:pt x="0" y="270"/>
                  </a:cubicBezTo>
                  <a:cubicBezTo>
                    <a:pt x="20" y="274"/>
                    <a:pt x="59" y="282"/>
                    <a:pt x="59" y="282"/>
                  </a:cubicBezTo>
                </a:path>
              </a:pathLst>
            </a:custGeom>
            <a:noFill/>
            <a:ln>
              <a:solidFill>
                <a:schemeClr val="tx1"/>
              </a:solidFill>
              <a:miter lim="800000"/>
            </a:ln>
          </p:spPr>
        </p:sp>
        <p:sp>
          <p:nvSpPr>
            <p:cNvPr id="4130" name="任意多边形 4129"/>
            <p:cNvSpPr/>
            <p:nvPr>
              <p:custDataLst>
                <p:tags r:id="rId57"/>
              </p:custDataLst>
            </p:nvPr>
          </p:nvSpPr>
          <p:spPr>
            <a:xfrm>
              <a:off x="1176" y="1117"/>
              <a:ext cx="176" cy="705"/>
            </a:xfrm>
            <a:custGeom>
              <a:avLst/>
              <a:gdLst/>
              <a:ahLst/>
              <a:cxnLst/>
              <a:rect l="0" t="0" r="0" b="0"/>
              <a:pathLst>
                <a:path w="176" h="705">
                  <a:moveTo>
                    <a:pt x="117" y="0"/>
                  </a:moveTo>
                  <a:cubicBezTo>
                    <a:pt x="101" y="23"/>
                    <a:pt x="77" y="43"/>
                    <a:pt x="70" y="70"/>
                  </a:cubicBezTo>
                  <a:cubicBezTo>
                    <a:pt x="46" y="164"/>
                    <a:pt x="22" y="258"/>
                    <a:pt x="0" y="352"/>
                  </a:cubicBezTo>
                  <a:cubicBezTo>
                    <a:pt x="0" y="356"/>
                    <a:pt x="1" y="542"/>
                    <a:pt x="35" y="576"/>
                  </a:cubicBezTo>
                  <a:cubicBezTo>
                    <a:pt x="70" y="611"/>
                    <a:pt x="99" y="655"/>
                    <a:pt x="141" y="682"/>
                  </a:cubicBezTo>
                  <a:cubicBezTo>
                    <a:pt x="153" y="690"/>
                    <a:pt x="176" y="705"/>
                    <a:pt x="176" y="705"/>
                  </a:cubicBezTo>
                </a:path>
              </a:pathLst>
            </a:custGeom>
            <a:noFill/>
            <a:ln>
              <a:solidFill>
                <a:schemeClr val="tx1"/>
              </a:solidFill>
              <a:miter lim="800000"/>
            </a:ln>
          </p:spPr>
        </p:sp>
        <p:pic>
          <p:nvPicPr>
            <p:cNvPr id="4131" name="图片 4130"/>
            <p:cNvPicPr/>
            <p:nvPr>
              <p:custDataLst>
                <p:tags r:id="rId58"/>
              </p:custDataLst>
            </p:nvPr>
          </p:nvPicPr>
          <p:blipFill>
            <a:blip r:embed="rId84"/>
            <a:stretch>
              <a:fillRect/>
            </a:stretch>
          </p:blipFill>
          <p:spPr>
            <a:xfrm>
              <a:off x="2109" y="1071"/>
              <a:ext cx="466" cy="537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grpSp>
        <p:nvGrpSpPr>
          <p:cNvPr id="4132" name="组合 4131"/>
          <p:cNvGrpSpPr/>
          <p:nvPr>
            <p:custDataLst>
              <p:tags r:id="rId5"/>
            </p:custDataLst>
          </p:nvPr>
        </p:nvGrpSpPr>
        <p:grpSpPr>
          <a:xfrm>
            <a:off x="5235575" y="1161744"/>
            <a:ext cx="2487612" cy="1351124"/>
            <a:chOff x="3503" y="1056"/>
            <a:chExt cx="1567" cy="975"/>
          </a:xfrm>
        </p:grpSpPr>
        <p:grpSp>
          <p:nvGrpSpPr>
            <p:cNvPr id="4133" name="组合 4132"/>
            <p:cNvGrpSpPr/>
            <p:nvPr>
              <p:custDataLst>
                <p:tags r:id="rId11"/>
              </p:custDataLst>
            </p:nvPr>
          </p:nvGrpSpPr>
          <p:grpSpPr>
            <a:xfrm>
              <a:off x="3648" y="1056"/>
              <a:ext cx="336" cy="150"/>
              <a:chOff x="3704" y="10170"/>
              <a:chExt cx="841" cy="375"/>
            </a:xfrm>
          </p:grpSpPr>
          <p:grpSp>
            <p:nvGrpSpPr>
              <p:cNvPr id="4134" name="组合 4133"/>
              <p:cNvGrpSpPr/>
              <p:nvPr>
                <p:custDataLst>
                  <p:tags r:id="rId42"/>
                </p:custDataLst>
              </p:nvPr>
            </p:nvGrpSpPr>
            <p:grpSpPr>
              <a:xfrm>
                <a:off x="3704" y="10170"/>
                <a:ext cx="780" cy="375"/>
                <a:chOff x="4904" y="11160"/>
                <a:chExt cx="3030" cy="1080"/>
              </a:xfrm>
            </p:grpSpPr>
            <p:sp>
              <p:nvSpPr>
                <p:cNvPr id="4135" name="椭圆 4134"/>
                <p:cNvSpPr/>
                <p:nvPr>
                  <p:custDataLst>
                    <p:tags r:id="rId50"/>
                  </p:custDataLst>
                </p:nvPr>
              </p:nvSpPr>
              <p:spPr>
                <a:xfrm>
                  <a:off x="4904" y="11160"/>
                  <a:ext cx="210" cy="1065"/>
                </a:xfrm>
                <a:prstGeom prst="ellipse">
                  <a:avLst/>
                </a:prstGeom>
                <a:noFill/>
                <a:ln w="19050">
                  <a:solidFill>
                    <a:srgbClr val="000000"/>
                  </a:solidFill>
                  <a:miter lim="800000"/>
                </a:ln>
              </p:spPr>
            </p:sp>
            <p:sp>
              <p:nvSpPr>
                <p:cNvPr id="4136" name="任意多边形 4135"/>
                <p:cNvSpPr/>
                <p:nvPr>
                  <p:custDataLst>
                    <p:tags r:id="rId51"/>
                  </p:custDataLst>
                </p:nvPr>
              </p:nvSpPr>
              <p:spPr>
                <a:xfrm>
                  <a:off x="4994" y="11160"/>
                  <a:ext cx="2850" cy="108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850" h="1080">
                      <a:moveTo>
                        <a:pt x="0" y="1080"/>
                      </a:moveTo>
                      <a:lnTo>
                        <a:pt x="2850" y="1080"/>
                      </a:lnTo>
                      <a:lnTo>
                        <a:pt x="2850" y="0"/>
                      </a:lnTo>
                      <a:lnTo>
                        <a:pt x="16" y="0"/>
                      </a:lnTo>
                    </a:path>
                  </a:pathLst>
                </a:custGeom>
                <a:solidFill>
                  <a:srgbClr val="FFFFFF"/>
                </a:solidFill>
                <a:ln w="19050">
                  <a:solidFill>
                    <a:srgbClr val="000000"/>
                  </a:solidFill>
                  <a:miter lim="800000"/>
                </a:ln>
              </p:spPr>
            </p:sp>
            <p:sp>
              <p:nvSpPr>
                <p:cNvPr id="4137" name="椭圆 4136"/>
                <p:cNvSpPr/>
                <p:nvPr>
                  <p:custDataLst>
                    <p:tags r:id="rId52"/>
                  </p:custDataLst>
                </p:nvPr>
              </p:nvSpPr>
              <p:spPr>
                <a:xfrm>
                  <a:off x="7724" y="11160"/>
                  <a:ext cx="210" cy="1065"/>
                </a:xfrm>
                <a:prstGeom prst="ellipse">
                  <a:avLst/>
                </a:prstGeom>
                <a:noFill/>
                <a:ln w="19050">
                  <a:solidFill>
                    <a:srgbClr val="000000"/>
                  </a:solidFill>
                  <a:miter lim="800000"/>
                </a:ln>
              </p:spPr>
            </p:sp>
          </p:grpSp>
          <p:sp>
            <p:nvSpPr>
              <p:cNvPr id="4138" name="矩形 4137"/>
              <p:cNvSpPr/>
              <p:nvPr>
                <p:custDataLst>
                  <p:tags r:id="rId43"/>
                </p:custDataLst>
              </p:nvPr>
            </p:nvSpPr>
            <p:spPr>
              <a:xfrm>
                <a:off x="4469" y="10305"/>
                <a:ext cx="76" cy="13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miter lim="800000"/>
              </a:ln>
            </p:spPr>
          </p:sp>
          <p:cxnSp>
            <p:nvCxnSpPr>
              <p:cNvPr id="4139" name="直接连接符 4138"/>
              <p:cNvCxnSpPr/>
              <p:nvPr>
                <p:custDataLst>
                  <p:tags r:id="rId44"/>
                </p:custDataLst>
              </p:nvPr>
            </p:nvCxnSpPr>
            <p:spPr>
              <a:xfrm>
                <a:off x="3810" y="10200"/>
                <a:ext cx="494" cy="0"/>
              </a:xfrm>
              <a:prstGeom prst="line">
                <a:avLst/>
              </a:prstGeom>
              <a:noFill/>
              <a:ln>
                <a:solidFill>
                  <a:srgbClr val="000000"/>
                </a:solidFill>
                <a:miter lim="800000"/>
              </a:ln>
            </p:spPr>
          </p:cxnSp>
          <p:cxnSp>
            <p:nvCxnSpPr>
              <p:cNvPr id="4140" name="直接连接符 4139"/>
              <p:cNvCxnSpPr/>
              <p:nvPr>
                <p:custDataLst>
                  <p:tags r:id="rId45"/>
                </p:custDataLst>
              </p:nvPr>
            </p:nvCxnSpPr>
            <p:spPr>
              <a:xfrm>
                <a:off x="3720" y="10230"/>
                <a:ext cx="494" cy="0"/>
              </a:xfrm>
              <a:prstGeom prst="line">
                <a:avLst/>
              </a:prstGeom>
              <a:noFill/>
              <a:ln>
                <a:solidFill>
                  <a:srgbClr val="000000"/>
                </a:solidFill>
                <a:miter lim="800000"/>
              </a:ln>
            </p:spPr>
          </p:cxnSp>
          <p:cxnSp>
            <p:nvCxnSpPr>
              <p:cNvPr id="4141" name="直接连接符 4140"/>
              <p:cNvCxnSpPr/>
              <p:nvPr>
                <p:custDataLst>
                  <p:tags r:id="rId46"/>
                </p:custDataLst>
              </p:nvPr>
            </p:nvCxnSpPr>
            <p:spPr>
              <a:xfrm>
                <a:off x="3810" y="10470"/>
                <a:ext cx="54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</p:spPr>
          </p:cxnSp>
          <p:cxnSp>
            <p:nvCxnSpPr>
              <p:cNvPr id="4142" name="直接连接符 4141"/>
              <p:cNvCxnSpPr/>
              <p:nvPr>
                <p:custDataLst>
                  <p:tags r:id="rId47"/>
                </p:custDataLst>
              </p:nvPr>
            </p:nvCxnSpPr>
            <p:spPr>
              <a:xfrm>
                <a:off x="3810" y="10500"/>
                <a:ext cx="494" cy="0"/>
              </a:xfrm>
              <a:prstGeom prst="line">
                <a:avLst/>
              </a:prstGeom>
              <a:noFill/>
              <a:ln>
                <a:solidFill>
                  <a:srgbClr val="000000"/>
                </a:solidFill>
                <a:miter lim="800000"/>
              </a:ln>
            </p:spPr>
          </p:cxnSp>
          <p:cxnSp>
            <p:nvCxnSpPr>
              <p:cNvPr id="4143" name="直接连接符 4142"/>
              <p:cNvCxnSpPr/>
              <p:nvPr>
                <p:custDataLst>
                  <p:tags r:id="rId48"/>
                </p:custDataLst>
              </p:nvPr>
            </p:nvCxnSpPr>
            <p:spPr>
              <a:xfrm>
                <a:off x="3796" y="10500"/>
                <a:ext cx="494" cy="0"/>
              </a:xfrm>
              <a:prstGeom prst="line">
                <a:avLst/>
              </a:prstGeom>
              <a:noFill/>
              <a:ln>
                <a:solidFill>
                  <a:srgbClr val="000000"/>
                </a:solidFill>
                <a:miter lim="800000"/>
              </a:ln>
            </p:spPr>
          </p:cxnSp>
          <p:cxnSp>
            <p:nvCxnSpPr>
              <p:cNvPr id="4144" name="直接连接符 4143"/>
              <p:cNvCxnSpPr/>
              <p:nvPr>
                <p:custDataLst>
                  <p:tags r:id="rId49"/>
                </p:custDataLst>
              </p:nvPr>
            </p:nvCxnSpPr>
            <p:spPr>
              <a:xfrm>
                <a:off x="3750" y="10425"/>
                <a:ext cx="554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</p:spPr>
          </p:cxnSp>
        </p:grpSp>
        <p:grpSp>
          <p:nvGrpSpPr>
            <p:cNvPr id="4145" name="组合 4144"/>
            <p:cNvGrpSpPr/>
            <p:nvPr>
              <p:custDataLst>
                <p:tags r:id="rId12"/>
              </p:custDataLst>
            </p:nvPr>
          </p:nvGrpSpPr>
          <p:grpSpPr>
            <a:xfrm>
              <a:off x="3984" y="1056"/>
              <a:ext cx="336" cy="150"/>
              <a:chOff x="3704" y="10170"/>
              <a:chExt cx="841" cy="375"/>
            </a:xfrm>
          </p:grpSpPr>
          <p:grpSp>
            <p:nvGrpSpPr>
              <p:cNvPr id="4146" name="组合 4145"/>
              <p:cNvGrpSpPr/>
              <p:nvPr>
                <p:custDataLst>
                  <p:tags r:id="rId31"/>
                </p:custDataLst>
              </p:nvPr>
            </p:nvGrpSpPr>
            <p:grpSpPr>
              <a:xfrm>
                <a:off x="3704" y="10170"/>
                <a:ext cx="780" cy="375"/>
                <a:chOff x="4904" y="11160"/>
                <a:chExt cx="3030" cy="1080"/>
              </a:xfrm>
            </p:grpSpPr>
            <p:sp>
              <p:nvSpPr>
                <p:cNvPr id="4147" name="椭圆 4146"/>
                <p:cNvSpPr/>
                <p:nvPr>
                  <p:custDataLst>
                    <p:tags r:id="rId39"/>
                  </p:custDataLst>
                </p:nvPr>
              </p:nvSpPr>
              <p:spPr>
                <a:xfrm>
                  <a:off x="4904" y="11160"/>
                  <a:ext cx="210" cy="1065"/>
                </a:xfrm>
                <a:prstGeom prst="ellipse">
                  <a:avLst/>
                </a:prstGeom>
                <a:noFill/>
                <a:ln w="19050">
                  <a:solidFill>
                    <a:srgbClr val="000000"/>
                  </a:solidFill>
                  <a:miter lim="800000"/>
                </a:ln>
              </p:spPr>
            </p:sp>
            <p:sp>
              <p:nvSpPr>
                <p:cNvPr id="4148" name="任意多边形 4147"/>
                <p:cNvSpPr/>
                <p:nvPr>
                  <p:custDataLst>
                    <p:tags r:id="rId40"/>
                  </p:custDataLst>
                </p:nvPr>
              </p:nvSpPr>
              <p:spPr>
                <a:xfrm>
                  <a:off x="4994" y="11160"/>
                  <a:ext cx="2850" cy="108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850" h="1080">
                      <a:moveTo>
                        <a:pt x="0" y="1080"/>
                      </a:moveTo>
                      <a:lnTo>
                        <a:pt x="2850" y="1080"/>
                      </a:lnTo>
                      <a:lnTo>
                        <a:pt x="2850" y="0"/>
                      </a:lnTo>
                      <a:lnTo>
                        <a:pt x="16" y="0"/>
                      </a:lnTo>
                    </a:path>
                  </a:pathLst>
                </a:custGeom>
                <a:solidFill>
                  <a:srgbClr val="FFFFFF"/>
                </a:solidFill>
                <a:ln w="19050">
                  <a:solidFill>
                    <a:srgbClr val="000000"/>
                  </a:solidFill>
                  <a:miter lim="800000"/>
                </a:ln>
              </p:spPr>
            </p:sp>
            <p:sp>
              <p:nvSpPr>
                <p:cNvPr id="4149" name="椭圆 4148"/>
                <p:cNvSpPr/>
                <p:nvPr>
                  <p:custDataLst>
                    <p:tags r:id="rId41"/>
                  </p:custDataLst>
                </p:nvPr>
              </p:nvSpPr>
              <p:spPr>
                <a:xfrm>
                  <a:off x="7724" y="11160"/>
                  <a:ext cx="210" cy="1065"/>
                </a:xfrm>
                <a:prstGeom prst="ellipse">
                  <a:avLst/>
                </a:prstGeom>
                <a:noFill/>
                <a:ln w="19050">
                  <a:solidFill>
                    <a:srgbClr val="000000"/>
                  </a:solidFill>
                  <a:miter lim="800000"/>
                </a:ln>
              </p:spPr>
            </p:sp>
          </p:grpSp>
          <p:sp>
            <p:nvSpPr>
              <p:cNvPr id="4150" name="矩形 4149"/>
              <p:cNvSpPr/>
              <p:nvPr>
                <p:custDataLst>
                  <p:tags r:id="rId32"/>
                </p:custDataLst>
              </p:nvPr>
            </p:nvSpPr>
            <p:spPr>
              <a:xfrm>
                <a:off x="4469" y="10305"/>
                <a:ext cx="76" cy="13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miter lim="800000"/>
              </a:ln>
            </p:spPr>
          </p:sp>
          <p:cxnSp>
            <p:nvCxnSpPr>
              <p:cNvPr id="4151" name="直接连接符 4150"/>
              <p:cNvCxnSpPr/>
              <p:nvPr>
                <p:custDataLst>
                  <p:tags r:id="rId33"/>
                </p:custDataLst>
              </p:nvPr>
            </p:nvCxnSpPr>
            <p:spPr>
              <a:xfrm>
                <a:off x="3810" y="10200"/>
                <a:ext cx="494" cy="0"/>
              </a:xfrm>
              <a:prstGeom prst="line">
                <a:avLst/>
              </a:prstGeom>
              <a:noFill/>
              <a:ln>
                <a:solidFill>
                  <a:srgbClr val="000000"/>
                </a:solidFill>
                <a:miter lim="800000"/>
              </a:ln>
            </p:spPr>
          </p:cxnSp>
          <p:cxnSp>
            <p:nvCxnSpPr>
              <p:cNvPr id="4152" name="直接连接符 4151"/>
              <p:cNvCxnSpPr/>
              <p:nvPr>
                <p:custDataLst>
                  <p:tags r:id="rId34"/>
                </p:custDataLst>
              </p:nvPr>
            </p:nvCxnSpPr>
            <p:spPr>
              <a:xfrm>
                <a:off x="3720" y="10230"/>
                <a:ext cx="494" cy="0"/>
              </a:xfrm>
              <a:prstGeom prst="line">
                <a:avLst/>
              </a:prstGeom>
              <a:noFill/>
              <a:ln>
                <a:solidFill>
                  <a:srgbClr val="000000"/>
                </a:solidFill>
                <a:miter lim="800000"/>
              </a:ln>
            </p:spPr>
          </p:cxnSp>
          <p:cxnSp>
            <p:nvCxnSpPr>
              <p:cNvPr id="4153" name="直接连接符 4152"/>
              <p:cNvCxnSpPr/>
              <p:nvPr>
                <p:custDataLst>
                  <p:tags r:id="rId35"/>
                </p:custDataLst>
              </p:nvPr>
            </p:nvCxnSpPr>
            <p:spPr>
              <a:xfrm>
                <a:off x="3810" y="10470"/>
                <a:ext cx="54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</p:spPr>
          </p:cxnSp>
          <p:cxnSp>
            <p:nvCxnSpPr>
              <p:cNvPr id="4154" name="直接连接符 4153"/>
              <p:cNvCxnSpPr/>
              <p:nvPr>
                <p:custDataLst>
                  <p:tags r:id="rId36"/>
                </p:custDataLst>
              </p:nvPr>
            </p:nvCxnSpPr>
            <p:spPr>
              <a:xfrm>
                <a:off x="3810" y="10500"/>
                <a:ext cx="494" cy="0"/>
              </a:xfrm>
              <a:prstGeom prst="line">
                <a:avLst/>
              </a:prstGeom>
              <a:noFill/>
              <a:ln>
                <a:solidFill>
                  <a:srgbClr val="000000"/>
                </a:solidFill>
                <a:miter lim="800000"/>
              </a:ln>
            </p:spPr>
          </p:cxnSp>
          <p:cxnSp>
            <p:nvCxnSpPr>
              <p:cNvPr id="4155" name="直接连接符 4154"/>
              <p:cNvCxnSpPr/>
              <p:nvPr>
                <p:custDataLst>
                  <p:tags r:id="rId37"/>
                </p:custDataLst>
              </p:nvPr>
            </p:nvCxnSpPr>
            <p:spPr>
              <a:xfrm>
                <a:off x="3796" y="10500"/>
                <a:ext cx="494" cy="0"/>
              </a:xfrm>
              <a:prstGeom prst="line">
                <a:avLst/>
              </a:prstGeom>
              <a:noFill/>
              <a:ln>
                <a:solidFill>
                  <a:srgbClr val="000000"/>
                </a:solidFill>
                <a:miter lim="800000"/>
              </a:ln>
            </p:spPr>
          </p:cxnSp>
          <p:cxnSp>
            <p:nvCxnSpPr>
              <p:cNvPr id="4156" name="直接连接符 4155"/>
              <p:cNvCxnSpPr/>
              <p:nvPr>
                <p:custDataLst>
                  <p:tags r:id="rId38"/>
                </p:custDataLst>
              </p:nvPr>
            </p:nvCxnSpPr>
            <p:spPr>
              <a:xfrm>
                <a:off x="3750" y="10425"/>
                <a:ext cx="554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</p:spPr>
          </p:cxnSp>
        </p:grpSp>
        <p:grpSp>
          <p:nvGrpSpPr>
            <p:cNvPr id="4157" name="组合 4156"/>
            <p:cNvGrpSpPr/>
            <p:nvPr>
              <p:custDataLst>
                <p:tags r:id="rId13"/>
              </p:custDataLst>
            </p:nvPr>
          </p:nvGrpSpPr>
          <p:grpSpPr>
            <a:xfrm>
              <a:off x="3696" y="1728"/>
              <a:ext cx="571" cy="303"/>
              <a:chOff x="6346" y="1644"/>
              <a:chExt cx="1427" cy="756"/>
            </a:xfrm>
          </p:grpSpPr>
          <p:sp>
            <p:nvSpPr>
              <p:cNvPr id="4158" name="平行四边形 4157"/>
              <p:cNvSpPr/>
              <p:nvPr>
                <p:custDataLst>
                  <p:tags r:id="rId18"/>
                </p:custDataLst>
              </p:nvPr>
            </p:nvSpPr>
            <p:spPr>
              <a:xfrm>
                <a:off x="6347" y="2035"/>
                <a:ext cx="1410" cy="266"/>
              </a:xfrm>
              <a:prstGeom prst="parallelogram">
                <a:avLst>
                  <a:gd name="adj" fmla="val 132519"/>
                </a:avLst>
              </a:prstGeom>
              <a:noFill/>
              <a:ln w="19050">
                <a:solidFill>
                  <a:srgbClr val="000000"/>
                </a:solidFill>
                <a:miter lim="800000"/>
              </a:ln>
            </p:spPr>
          </p:sp>
          <p:sp>
            <p:nvSpPr>
              <p:cNvPr id="4159" name="任意多边形 4158"/>
              <p:cNvSpPr/>
              <p:nvPr>
                <p:custDataLst>
                  <p:tags r:id="rId19"/>
                </p:custDataLst>
              </p:nvPr>
            </p:nvSpPr>
            <p:spPr>
              <a:xfrm>
                <a:off x="6346" y="2301"/>
                <a:ext cx="1061" cy="99"/>
              </a:xfrm>
              <a:custGeom>
                <a:avLst/>
                <a:gdLst/>
                <a:ahLst/>
                <a:cxnLst/>
                <a:rect l="0" t="0" r="0" b="0"/>
                <a:pathLst>
                  <a:path w="1440" h="255">
                    <a:moveTo>
                      <a:pt x="0" y="45"/>
                    </a:moveTo>
                    <a:lnTo>
                      <a:pt x="0" y="255"/>
                    </a:lnTo>
                    <a:lnTo>
                      <a:pt x="1440" y="255"/>
                    </a:lnTo>
                    <a:lnTo>
                      <a:pt x="1440" y="0"/>
                    </a:lnTo>
                  </a:path>
                </a:pathLst>
              </a:custGeom>
              <a:pattFill prst="shingle">
                <a:fgClr>
                  <a:srgbClr val="000000"/>
                </a:fgClr>
                <a:bgClr>
                  <a:srgbClr val="FFFFFF"/>
                </a:bgClr>
              </a:pattFill>
              <a:ln w="19050">
                <a:solidFill>
                  <a:srgbClr val="000000"/>
                </a:solidFill>
                <a:miter lim="800000"/>
              </a:ln>
            </p:spPr>
          </p:sp>
          <p:sp>
            <p:nvSpPr>
              <p:cNvPr id="4160" name="任意多边形 4159"/>
              <p:cNvSpPr/>
              <p:nvPr>
                <p:custDataLst>
                  <p:tags r:id="rId20"/>
                </p:custDataLst>
              </p:nvPr>
            </p:nvSpPr>
            <p:spPr>
              <a:xfrm>
                <a:off x="7407" y="2035"/>
                <a:ext cx="366" cy="365"/>
              </a:xfrm>
              <a:custGeom>
                <a:avLst/>
                <a:gdLst/>
                <a:ahLst/>
                <a:cxnLst/>
                <a:rect l="0" t="0" r="0" b="0"/>
                <a:pathLst>
                  <a:path w="496" h="495">
                    <a:moveTo>
                      <a:pt x="481" y="0"/>
                    </a:moveTo>
                    <a:lnTo>
                      <a:pt x="496" y="150"/>
                    </a:lnTo>
                    <a:lnTo>
                      <a:pt x="0" y="495"/>
                    </a:lnTo>
                  </a:path>
                </a:pathLst>
              </a:custGeom>
              <a:pattFill prst="shingle">
                <a:fgClr>
                  <a:srgbClr val="000000"/>
                </a:fgClr>
                <a:bgClr>
                  <a:srgbClr val="FFFFFF"/>
                </a:bgClr>
              </a:pattFill>
              <a:ln w="19050">
                <a:solidFill>
                  <a:srgbClr val="000000"/>
                </a:solidFill>
                <a:miter lim="800000"/>
              </a:ln>
            </p:spPr>
          </p:sp>
          <p:sp>
            <p:nvSpPr>
              <p:cNvPr id="4161" name="圆角矩形 4160"/>
              <p:cNvSpPr/>
              <p:nvPr>
                <p:custDataLst>
                  <p:tags r:id="rId21"/>
                </p:custDataLst>
              </p:nvPr>
            </p:nvSpPr>
            <p:spPr>
              <a:xfrm rot="21420000">
                <a:off x="6593" y="2064"/>
                <a:ext cx="99" cy="130"/>
              </a:xfrm>
              <a:prstGeom prst="roundRect">
                <a:avLst>
                  <a:gd name="adj" fmla="val 0"/>
                </a:avLst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miter lim="800000"/>
              </a:ln>
            </p:spPr>
          </p:sp>
          <p:sp>
            <p:nvSpPr>
              <p:cNvPr id="4162" name="圆角矩形 4161"/>
              <p:cNvSpPr/>
              <p:nvPr>
                <p:custDataLst>
                  <p:tags r:id="rId22"/>
                </p:custDataLst>
              </p:nvPr>
            </p:nvSpPr>
            <p:spPr>
              <a:xfrm rot="21420000">
                <a:off x="7423" y="2064"/>
                <a:ext cx="99" cy="130"/>
              </a:xfrm>
              <a:prstGeom prst="roundRect">
                <a:avLst>
                  <a:gd name="adj" fmla="val 0"/>
                </a:avLst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miter lim="800000"/>
              </a:ln>
            </p:spPr>
          </p:sp>
          <p:sp>
            <p:nvSpPr>
              <p:cNvPr id="4163" name="任意多边形 4162"/>
              <p:cNvSpPr/>
              <p:nvPr>
                <p:custDataLst>
                  <p:tags r:id="rId23"/>
                </p:custDataLst>
              </p:nvPr>
            </p:nvSpPr>
            <p:spPr>
              <a:xfrm flipH="1">
                <a:off x="6889" y="1644"/>
                <a:ext cx="178" cy="344"/>
              </a:xfrm>
              <a:custGeom>
                <a:avLst/>
                <a:gdLst/>
                <a:ahLst/>
                <a:cxnLst/>
                <a:rect l="0" t="0" r="0" b="0"/>
                <a:pathLst>
                  <a:path w="21600" h="41884" fill="none">
                    <a:moveTo>
                      <a:pt x="0" y="0"/>
                    </a:moveTo>
                    <a:cubicBezTo>
                      <a:pt x="11929" y="0"/>
                      <a:pt x="21600" y="9671"/>
                      <a:pt x="21600" y="21600"/>
                    </a:cubicBezTo>
                    <a:cubicBezTo>
                      <a:pt x="21600" y="30666"/>
                      <a:pt x="15939" y="38767"/>
                      <a:pt x="7425" y="41884"/>
                    </a:cubicBezTo>
                  </a:path>
                  <a:path w="21600" h="41884" stroke="0">
                    <a:moveTo>
                      <a:pt x="0" y="0"/>
                    </a:moveTo>
                    <a:cubicBezTo>
                      <a:pt x="11929" y="0"/>
                      <a:pt x="21600" y="9671"/>
                      <a:pt x="21600" y="21600"/>
                    </a:cubicBezTo>
                    <a:cubicBezTo>
                      <a:pt x="21600" y="30666"/>
                      <a:pt x="15939" y="38767"/>
                      <a:pt x="7425" y="41884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miter lim="800000"/>
              </a:ln>
            </p:spPr>
          </p:sp>
          <p:sp>
            <p:nvSpPr>
              <p:cNvPr id="4164" name="任意多边形 4163"/>
              <p:cNvSpPr/>
              <p:nvPr>
                <p:custDataLst>
                  <p:tags r:id="rId24"/>
                </p:custDataLst>
              </p:nvPr>
            </p:nvSpPr>
            <p:spPr>
              <a:xfrm>
                <a:off x="7076" y="1646"/>
                <a:ext cx="178" cy="351"/>
              </a:xfrm>
              <a:custGeom>
                <a:avLst/>
                <a:gdLst/>
                <a:ahLst/>
                <a:cxnLst/>
                <a:rect l="0" t="0" r="0" b="0"/>
                <a:pathLst>
                  <a:path w="21600" h="42694" fill="none">
                    <a:moveTo>
                      <a:pt x="0" y="0"/>
                    </a:moveTo>
                    <a:cubicBezTo>
                      <a:pt x="11929" y="0"/>
                      <a:pt x="21600" y="9671"/>
                      <a:pt x="21600" y="21600"/>
                    </a:cubicBezTo>
                    <a:cubicBezTo>
                      <a:pt x="21600" y="31738"/>
                      <a:pt x="14549" y="40512"/>
                      <a:pt x="4649" y="42694"/>
                    </a:cubicBezTo>
                  </a:path>
                  <a:path w="21600" h="42694" stroke="0">
                    <a:moveTo>
                      <a:pt x="0" y="0"/>
                    </a:moveTo>
                    <a:cubicBezTo>
                      <a:pt x="11929" y="0"/>
                      <a:pt x="21600" y="9671"/>
                      <a:pt x="21600" y="21600"/>
                    </a:cubicBezTo>
                    <a:cubicBezTo>
                      <a:pt x="21600" y="31738"/>
                      <a:pt x="14549" y="40512"/>
                      <a:pt x="4649" y="42694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miter lim="800000"/>
              </a:ln>
            </p:spPr>
          </p:sp>
          <p:cxnSp>
            <p:nvCxnSpPr>
              <p:cNvPr id="4165" name="直接连接符 4164"/>
              <p:cNvCxnSpPr/>
              <p:nvPr>
                <p:custDataLst>
                  <p:tags r:id="rId25"/>
                </p:custDataLst>
              </p:nvPr>
            </p:nvCxnSpPr>
            <p:spPr>
              <a:xfrm>
                <a:off x="7011" y="1991"/>
                <a:ext cx="2" cy="10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</p:spPr>
          </p:cxnSp>
          <p:cxnSp>
            <p:nvCxnSpPr>
              <p:cNvPr id="4166" name="直接连接符 4165"/>
              <p:cNvCxnSpPr/>
              <p:nvPr>
                <p:custDataLst>
                  <p:tags r:id="rId26"/>
                </p:custDataLst>
              </p:nvPr>
            </p:nvCxnSpPr>
            <p:spPr>
              <a:xfrm>
                <a:off x="7110" y="2000"/>
                <a:ext cx="1" cy="10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</p:spPr>
          </p:cxnSp>
          <p:cxnSp>
            <p:nvCxnSpPr>
              <p:cNvPr id="4167" name="直接连接符 4166"/>
              <p:cNvCxnSpPr/>
              <p:nvPr>
                <p:custDataLst>
                  <p:tags r:id="rId27"/>
                </p:custDataLst>
              </p:nvPr>
            </p:nvCxnSpPr>
            <p:spPr>
              <a:xfrm flipV="1">
                <a:off x="7064" y="1872"/>
                <a:ext cx="1" cy="22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</p:spPr>
          </p:cxnSp>
          <p:sp>
            <p:nvSpPr>
              <p:cNvPr id="4168" name="任意多边形 4167"/>
              <p:cNvSpPr/>
              <p:nvPr>
                <p:custDataLst>
                  <p:tags r:id="rId28"/>
                </p:custDataLst>
              </p:nvPr>
            </p:nvSpPr>
            <p:spPr>
              <a:xfrm>
                <a:off x="6987" y="1796"/>
                <a:ext cx="171" cy="83"/>
              </a:xfrm>
              <a:custGeom>
                <a:avLst/>
                <a:gdLst/>
                <a:ahLst/>
                <a:cxnLst/>
                <a:rect l="0" t="0" r="0" b="0"/>
                <a:pathLst>
                  <a:path w="344" h="165">
                    <a:moveTo>
                      <a:pt x="104" y="165"/>
                    </a:moveTo>
                    <a:lnTo>
                      <a:pt x="0" y="99"/>
                    </a:lnTo>
                    <a:lnTo>
                      <a:pt x="90" y="0"/>
                    </a:lnTo>
                    <a:lnTo>
                      <a:pt x="216" y="0"/>
                    </a:lnTo>
                    <a:lnTo>
                      <a:pt x="344" y="84"/>
                    </a:lnTo>
                    <a:lnTo>
                      <a:pt x="232" y="159"/>
                    </a:lnTo>
                  </a:path>
                </a:pathLst>
              </a:custGeom>
              <a:pattFill prst="dkUpDiag">
                <a:fgClr>
                  <a:srgbClr val="000000"/>
                </a:fgClr>
                <a:bgClr>
                  <a:srgbClr val="FFFFFF"/>
                </a:bgClr>
              </a:pattFill>
              <a:ln w="19050">
                <a:solidFill>
                  <a:srgbClr val="000000"/>
                </a:solidFill>
                <a:miter lim="800000"/>
              </a:ln>
            </p:spPr>
          </p:sp>
          <p:sp>
            <p:nvSpPr>
              <p:cNvPr id="4169" name="矩形 4168"/>
              <p:cNvSpPr/>
              <p:nvPr>
                <p:custDataLst>
                  <p:tags r:id="rId29"/>
                </p:custDataLst>
              </p:nvPr>
            </p:nvSpPr>
            <p:spPr>
              <a:xfrm>
                <a:off x="6968" y="2088"/>
                <a:ext cx="180" cy="36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</p:spPr>
          </p:sp>
          <p:sp>
            <p:nvSpPr>
              <p:cNvPr id="4170" name="矩形 4169"/>
              <p:cNvSpPr/>
              <p:nvPr>
                <p:custDataLst>
                  <p:tags r:id="rId30"/>
                </p:custDataLst>
              </p:nvPr>
            </p:nvSpPr>
            <p:spPr>
              <a:xfrm>
                <a:off x="6923" y="2117"/>
                <a:ext cx="261" cy="43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</p:spPr>
          </p:sp>
        </p:grpSp>
        <p:sp>
          <p:nvSpPr>
            <p:cNvPr id="4171" name="任意多边形 4170"/>
            <p:cNvSpPr/>
            <p:nvPr>
              <p:custDataLst>
                <p:tags r:id="rId14"/>
              </p:custDataLst>
            </p:nvPr>
          </p:nvSpPr>
          <p:spPr>
            <a:xfrm>
              <a:off x="4316" y="1087"/>
              <a:ext cx="398" cy="406"/>
            </a:xfrm>
            <a:custGeom>
              <a:avLst/>
              <a:gdLst/>
              <a:ahLst/>
              <a:cxnLst/>
              <a:rect l="0" t="0" r="0" b="0"/>
              <a:pathLst>
                <a:path w="398" h="406">
                  <a:moveTo>
                    <a:pt x="22" y="53"/>
                  </a:moveTo>
                  <a:cubicBezTo>
                    <a:pt x="52" y="151"/>
                    <a:pt x="0" y="0"/>
                    <a:pt x="104" y="159"/>
                  </a:cubicBezTo>
                  <a:cubicBezTo>
                    <a:pt x="157" y="239"/>
                    <a:pt x="234" y="327"/>
                    <a:pt x="327" y="359"/>
                  </a:cubicBezTo>
                  <a:cubicBezTo>
                    <a:pt x="339" y="371"/>
                    <a:pt x="349" y="385"/>
                    <a:pt x="363" y="394"/>
                  </a:cubicBezTo>
                  <a:cubicBezTo>
                    <a:pt x="373" y="401"/>
                    <a:pt x="398" y="406"/>
                    <a:pt x="398" y="406"/>
                  </a:cubicBezTo>
                </a:path>
              </a:pathLst>
            </a:custGeom>
            <a:noFill/>
            <a:ln>
              <a:solidFill>
                <a:schemeClr val="tx1"/>
              </a:solidFill>
              <a:miter lim="800000"/>
            </a:ln>
          </p:spPr>
        </p:sp>
        <p:sp>
          <p:nvSpPr>
            <p:cNvPr id="4172" name="任意多边形 4171"/>
            <p:cNvSpPr/>
            <p:nvPr>
              <p:custDataLst>
                <p:tags r:id="rId15"/>
              </p:custDataLst>
            </p:nvPr>
          </p:nvSpPr>
          <p:spPr>
            <a:xfrm>
              <a:off x="4146" y="1540"/>
              <a:ext cx="909" cy="388"/>
            </a:xfrm>
            <a:custGeom>
              <a:avLst/>
              <a:gdLst/>
              <a:ahLst/>
              <a:cxnLst/>
              <a:rect l="0" t="0" r="0" b="0"/>
              <a:pathLst>
                <a:path w="909" h="388">
                  <a:moveTo>
                    <a:pt x="909" y="0"/>
                  </a:moveTo>
                  <a:cubicBezTo>
                    <a:pt x="874" y="51"/>
                    <a:pt x="827" y="92"/>
                    <a:pt x="779" y="129"/>
                  </a:cubicBezTo>
                  <a:cubicBezTo>
                    <a:pt x="757" y="146"/>
                    <a:pt x="737" y="171"/>
                    <a:pt x="709" y="176"/>
                  </a:cubicBezTo>
                  <a:cubicBezTo>
                    <a:pt x="622" y="191"/>
                    <a:pt x="537" y="210"/>
                    <a:pt x="450" y="223"/>
                  </a:cubicBezTo>
                  <a:cubicBezTo>
                    <a:pt x="351" y="257"/>
                    <a:pt x="483" y="208"/>
                    <a:pt x="380" y="259"/>
                  </a:cubicBezTo>
                  <a:cubicBezTo>
                    <a:pt x="299" y="299"/>
                    <a:pt x="196" y="314"/>
                    <a:pt x="109" y="329"/>
                  </a:cubicBezTo>
                  <a:cubicBezTo>
                    <a:pt x="21" y="359"/>
                    <a:pt x="130" y="319"/>
                    <a:pt x="39" y="364"/>
                  </a:cubicBezTo>
                  <a:cubicBezTo>
                    <a:pt x="0" y="383"/>
                    <a:pt x="4" y="362"/>
                    <a:pt x="4" y="388"/>
                  </a:cubicBezTo>
                </a:path>
              </a:pathLst>
            </a:custGeom>
            <a:noFill/>
            <a:ln>
              <a:solidFill>
                <a:schemeClr val="tx1"/>
              </a:solidFill>
              <a:miter lim="800000"/>
            </a:ln>
          </p:spPr>
        </p:sp>
        <p:sp>
          <p:nvSpPr>
            <p:cNvPr id="4173" name="任意多边形 4172"/>
            <p:cNvSpPr/>
            <p:nvPr>
              <p:custDataLst>
                <p:tags r:id="rId16"/>
              </p:custDataLst>
            </p:nvPr>
          </p:nvSpPr>
          <p:spPr>
            <a:xfrm>
              <a:off x="3503" y="1152"/>
              <a:ext cx="306" cy="795"/>
            </a:xfrm>
            <a:custGeom>
              <a:avLst/>
              <a:gdLst/>
              <a:ahLst/>
              <a:cxnLst/>
              <a:rect l="0" t="0" r="0" b="0"/>
              <a:pathLst>
                <a:path w="306" h="795">
                  <a:moveTo>
                    <a:pt x="141" y="0"/>
                  </a:moveTo>
                  <a:cubicBezTo>
                    <a:pt x="124" y="17"/>
                    <a:pt x="79" y="59"/>
                    <a:pt x="71" y="82"/>
                  </a:cubicBezTo>
                  <a:cubicBezTo>
                    <a:pt x="44" y="163"/>
                    <a:pt x="63" y="189"/>
                    <a:pt x="24" y="270"/>
                  </a:cubicBezTo>
                  <a:cubicBezTo>
                    <a:pt x="0" y="390"/>
                    <a:pt x="5" y="338"/>
                    <a:pt x="24" y="541"/>
                  </a:cubicBezTo>
                  <a:cubicBezTo>
                    <a:pt x="26" y="561"/>
                    <a:pt x="44" y="599"/>
                    <a:pt x="59" y="611"/>
                  </a:cubicBezTo>
                  <a:cubicBezTo>
                    <a:pt x="77" y="626"/>
                    <a:pt x="141" y="651"/>
                    <a:pt x="165" y="658"/>
                  </a:cubicBezTo>
                  <a:cubicBezTo>
                    <a:pt x="177" y="670"/>
                    <a:pt x="187" y="683"/>
                    <a:pt x="200" y="694"/>
                  </a:cubicBezTo>
                  <a:cubicBezTo>
                    <a:pt x="211" y="703"/>
                    <a:pt x="226" y="706"/>
                    <a:pt x="235" y="717"/>
                  </a:cubicBezTo>
                  <a:cubicBezTo>
                    <a:pt x="303" y="795"/>
                    <a:pt x="249" y="788"/>
                    <a:pt x="306" y="788"/>
                  </a:cubicBezTo>
                </a:path>
              </a:pathLst>
            </a:custGeom>
            <a:noFill/>
            <a:ln>
              <a:solidFill>
                <a:schemeClr val="tx1"/>
              </a:solidFill>
              <a:miter lim="800000"/>
            </a:ln>
          </p:spPr>
        </p:sp>
        <p:pic>
          <p:nvPicPr>
            <p:cNvPr id="4174" name="图片 4173"/>
            <p:cNvPicPr/>
            <p:nvPr>
              <p:custDataLst>
                <p:tags r:id="rId17"/>
              </p:custDataLst>
            </p:nvPr>
          </p:nvPicPr>
          <p:blipFill>
            <a:blip r:embed="rId84"/>
            <a:stretch>
              <a:fillRect/>
            </a:stretch>
          </p:blipFill>
          <p:spPr>
            <a:xfrm>
              <a:off x="4604" y="1117"/>
              <a:ext cx="466" cy="537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sp>
        <p:nvSpPr>
          <p:cNvPr id="4175" name="矩形 4174"/>
          <p:cNvSpPr/>
          <p:nvPr>
            <p:custDataLst>
              <p:tags r:id="rId6"/>
            </p:custDataLst>
          </p:nvPr>
        </p:nvSpPr>
        <p:spPr>
          <a:xfrm>
            <a:off x="990600" y="2640181"/>
            <a:ext cx="1106488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lang="zh-CN" altLang="en-US" sz="2400" b="1">
                <a:solidFill>
                  <a:schemeClr val="hlink"/>
                </a:solidFill>
                <a:latin typeface="Times New Roman" pitchFamily="18" charset="0"/>
                <a:ea typeface="宋体" pitchFamily="2" charset="-122"/>
              </a:rPr>
              <a:t>现象：</a:t>
            </a:r>
          </a:p>
        </p:txBody>
      </p:sp>
      <p:sp>
        <p:nvSpPr>
          <p:cNvPr id="4176" name="矩形 4175"/>
          <p:cNvSpPr/>
          <p:nvPr>
            <p:custDataLst>
              <p:tags r:id="rId7"/>
            </p:custDataLst>
          </p:nvPr>
        </p:nvSpPr>
        <p:spPr>
          <a:xfrm>
            <a:off x="979488" y="3512285"/>
            <a:ext cx="1211262" cy="5203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kumimoji="1" lang="zh-CN" altLang="en-US" sz="2400" b="1">
                <a:solidFill>
                  <a:schemeClr val="hlink"/>
                </a:solidFill>
                <a:latin typeface="Times New Roman" pitchFamily="18" charset="0"/>
                <a:ea typeface="宋体" pitchFamily="2" charset="-122"/>
              </a:rPr>
              <a:t>猜想</a:t>
            </a:r>
            <a:r>
              <a:rPr kumimoji="1" lang="zh-CN" altLang="en-US" sz="2800" b="1">
                <a:solidFill>
                  <a:schemeClr val="hlink"/>
                </a:solidFill>
                <a:latin typeface="Times New Roman" pitchFamily="18" charset="0"/>
                <a:ea typeface="宋体" pitchFamily="2" charset="-122"/>
              </a:rPr>
              <a:t>：</a:t>
            </a:r>
            <a:endParaRPr kumimoji="1" lang="zh-CN" altLang="en-US" sz="2400" b="1">
              <a:solidFill>
                <a:schemeClr val="hlink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177" name="矩形 4176"/>
          <p:cNvSpPr/>
          <p:nvPr>
            <p:custDataLst>
              <p:tags r:id="rId8"/>
            </p:custDataLst>
          </p:nvPr>
        </p:nvSpPr>
        <p:spPr>
          <a:xfrm>
            <a:off x="265113" y="136863"/>
            <a:ext cx="6613525" cy="5203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lang="zh-CN" altLang="en-US" sz="2800" b="1">
                <a:solidFill>
                  <a:srgbClr val="FF0000"/>
                </a:solidFill>
                <a:ea typeface="宋体" pitchFamily="2" charset="-122"/>
              </a:rPr>
              <a:t>一、实验：研究电流与电压、电阻的关系</a:t>
            </a:r>
          </a:p>
        </p:txBody>
      </p:sp>
      <p:sp>
        <p:nvSpPr>
          <p:cNvPr id="4178" name="矩形 4177"/>
          <p:cNvSpPr/>
          <p:nvPr>
            <p:custDataLst>
              <p:tags r:id="rId9"/>
            </p:custDataLst>
          </p:nvPr>
        </p:nvSpPr>
        <p:spPr>
          <a:xfrm>
            <a:off x="1049338" y="3916509"/>
            <a:ext cx="8545512" cy="97077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lnSpc>
                <a:spcPct val="120000"/>
              </a:lnSpc>
            </a:pPr>
            <a:r>
              <a:rPr kumimoji="1" lang="zh-CN" altLang="en-US" sz="2400" b="1">
                <a:latin typeface="宋体" pitchFamily="2" charset="-122"/>
                <a:ea typeface="宋体" pitchFamily="2" charset="-122"/>
              </a:rPr>
              <a:t>                 即电阻一定导体中的电流跟导体两端的</a:t>
            </a:r>
          </a:p>
          <a:p>
            <a:pPr marL="0" marR="0" lvl="0" indent="0">
              <a:lnSpc>
                <a:spcPct val="120000"/>
              </a:lnSpc>
            </a:pPr>
            <a:r>
              <a:rPr kumimoji="1" lang="zh-CN" altLang="en-US" sz="2400" b="1">
                <a:latin typeface="宋体" pitchFamily="2" charset="-122"/>
                <a:ea typeface="宋体" pitchFamily="2" charset="-122"/>
              </a:rPr>
              <a:t>      电压成正比。</a:t>
            </a:r>
          </a:p>
        </p:txBody>
      </p:sp>
      <p:pic>
        <p:nvPicPr>
          <p:cNvPr id="4179" name="图片 2097154"/>
          <p:cNvPicPr/>
          <p:nvPr>
            <p:custDataLst>
              <p:tags r:id="rId10"/>
            </p:custDataLst>
          </p:nvPr>
        </p:nvPicPr>
        <p:blipFill>
          <a:blip r:embed="rId85"/>
          <a:stretch>
            <a:fillRect/>
          </a:stretch>
        </p:blipFill>
        <p:spPr>
          <a:xfrm>
            <a:off x="8407400" y="480611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1966272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4100" grpId="0"/>
      <p:bldP spid="4176" grpId="0"/>
      <p:bldP spid="417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5121"/>
          <p:cNvSpPr/>
          <p:nvPr>
            <p:custDataLst>
              <p:tags r:id="rId1"/>
            </p:custDataLst>
          </p:nvPr>
        </p:nvSpPr>
        <p:spPr>
          <a:xfrm>
            <a:off x="722312" y="262586"/>
            <a:ext cx="140970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/>
            <a:r>
              <a:rPr kumimoji="1" lang="zh-CN" altLang="en-US" sz="2400" b="1">
                <a:solidFill>
                  <a:schemeClr val="hlink"/>
                </a:solidFill>
                <a:ea typeface="宋体" pitchFamily="2" charset="-122"/>
              </a:rPr>
              <a:t>设计实验</a:t>
            </a:r>
          </a:p>
        </p:txBody>
      </p:sp>
      <p:sp>
        <p:nvSpPr>
          <p:cNvPr id="5123" name="矩形 5122"/>
          <p:cNvSpPr/>
          <p:nvPr>
            <p:custDataLst>
              <p:tags r:id="rId2"/>
            </p:custDataLst>
          </p:nvPr>
        </p:nvSpPr>
        <p:spPr>
          <a:xfrm>
            <a:off x="644525" y="712961"/>
            <a:ext cx="8148638" cy="8243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(1)</a:t>
            </a:r>
            <a:r>
              <a:rPr kumimoji="1"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在探究导体中的电流跟导体两端的电压的关系时，应采用什么方法和原理？</a:t>
            </a:r>
          </a:p>
        </p:txBody>
      </p:sp>
      <p:sp>
        <p:nvSpPr>
          <p:cNvPr id="5124" name="矩形 5123"/>
          <p:cNvSpPr/>
          <p:nvPr>
            <p:custDataLst>
              <p:tags r:id="rId3"/>
            </p:custDataLst>
          </p:nvPr>
        </p:nvSpPr>
        <p:spPr>
          <a:xfrm>
            <a:off x="630239" y="2455576"/>
            <a:ext cx="792797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kumimoji="1"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(2)</a:t>
            </a:r>
            <a:r>
              <a:rPr kumimoji="1"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实验中应选择哪些器材？电路图怎样设计？</a:t>
            </a:r>
          </a:p>
        </p:txBody>
      </p:sp>
      <p:sp>
        <p:nvSpPr>
          <p:cNvPr id="5125" name="矩形 5124"/>
          <p:cNvSpPr/>
          <p:nvPr>
            <p:custDataLst>
              <p:tags r:id="rId4"/>
            </p:custDataLst>
          </p:nvPr>
        </p:nvSpPr>
        <p:spPr>
          <a:xfrm>
            <a:off x="600076" y="1551645"/>
            <a:ext cx="8543925" cy="8243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控制变量法。保持电阻不变，多次改变电阻两端的电压，测出对应电流值，由多组实验数据研究电流与电压是否成正比。</a:t>
            </a:r>
            <a:endParaRPr kumimoji="1" lang="zh-CN" altLang="en-US" sz="2400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5126" name="矩形 5125"/>
          <p:cNvSpPr/>
          <p:nvPr>
            <p:custDataLst>
              <p:tags r:id="rId5"/>
            </p:custDataLst>
          </p:nvPr>
        </p:nvSpPr>
        <p:spPr>
          <a:xfrm>
            <a:off x="703264" y="2964833"/>
            <a:ext cx="397192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a typeface="宋体" pitchFamily="2" charset="-122"/>
              </a:rPr>
              <a:t>电源、开关、导线、电阻</a:t>
            </a:r>
          </a:p>
        </p:txBody>
      </p:sp>
      <p:sp>
        <p:nvSpPr>
          <p:cNvPr id="5127" name="矩形 5126"/>
          <p:cNvSpPr/>
          <p:nvPr>
            <p:custDataLst>
              <p:tags r:id="rId6"/>
            </p:custDataLst>
          </p:nvPr>
        </p:nvSpPr>
        <p:spPr>
          <a:xfrm>
            <a:off x="674688" y="3442262"/>
            <a:ext cx="2855912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a typeface="宋体" pitchFamily="2" charset="-122"/>
              </a:rPr>
              <a:t>电压表</a:t>
            </a:r>
            <a:r>
              <a:rPr lang="en-US" altLang="zh-CN" sz="2400" b="1">
                <a:solidFill>
                  <a:srgbClr val="FF0000"/>
                </a:solidFill>
                <a:ea typeface="宋体" pitchFamily="2" charset="-122"/>
              </a:rPr>
              <a:t>——</a:t>
            </a:r>
            <a:r>
              <a:rPr lang="zh-CN" altLang="en-US" sz="2400" b="1">
                <a:solidFill>
                  <a:srgbClr val="FF0000"/>
                </a:solidFill>
                <a:ea typeface="宋体" pitchFamily="2" charset="-122"/>
              </a:rPr>
              <a:t>测电压</a:t>
            </a:r>
          </a:p>
        </p:txBody>
      </p:sp>
      <p:sp>
        <p:nvSpPr>
          <p:cNvPr id="5128" name="矩形 5127"/>
          <p:cNvSpPr/>
          <p:nvPr>
            <p:custDataLst>
              <p:tags r:id="rId7"/>
            </p:custDataLst>
          </p:nvPr>
        </p:nvSpPr>
        <p:spPr>
          <a:xfrm>
            <a:off x="677863" y="3905368"/>
            <a:ext cx="263525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zh-CN" altLang="en-US" sz="2400" b="1">
                <a:solidFill>
                  <a:srgbClr val="FF0000"/>
                </a:solidFill>
                <a:ea typeface="宋体" pitchFamily="2" charset="-122"/>
              </a:rPr>
              <a:t>电流表</a:t>
            </a:r>
            <a:r>
              <a:rPr lang="en-US" altLang="zh-CN" sz="2400" b="1">
                <a:solidFill>
                  <a:srgbClr val="FF0000"/>
                </a:solidFill>
                <a:ea typeface="宋体" pitchFamily="2" charset="-122"/>
              </a:rPr>
              <a:t>——</a:t>
            </a:r>
            <a:r>
              <a:rPr lang="zh-CN" altLang="en-US" sz="2400" b="1">
                <a:solidFill>
                  <a:srgbClr val="FF0000"/>
                </a:solidFill>
                <a:ea typeface="宋体" pitchFamily="2" charset="-122"/>
              </a:rPr>
              <a:t>测电流</a:t>
            </a:r>
          </a:p>
        </p:txBody>
      </p:sp>
      <p:sp>
        <p:nvSpPr>
          <p:cNvPr id="5129" name="矩形 5128"/>
          <p:cNvSpPr/>
          <p:nvPr>
            <p:custDataLst>
              <p:tags r:id="rId8"/>
            </p:custDataLst>
          </p:nvPr>
        </p:nvSpPr>
        <p:spPr>
          <a:xfrm>
            <a:off x="690563" y="4411442"/>
            <a:ext cx="4583112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a typeface="宋体" pitchFamily="2" charset="-122"/>
              </a:rPr>
              <a:t>滑动变阻器</a:t>
            </a:r>
            <a:r>
              <a:rPr lang="en-US" altLang="zh-CN" sz="2400" b="1">
                <a:solidFill>
                  <a:srgbClr val="FF0000"/>
                </a:solidFill>
                <a:ea typeface="宋体" pitchFamily="2" charset="-122"/>
              </a:rPr>
              <a:t>——</a:t>
            </a:r>
            <a:r>
              <a:rPr lang="zh-CN" altLang="en-US" sz="2400" b="1">
                <a:solidFill>
                  <a:srgbClr val="FF0000"/>
                </a:solidFill>
                <a:ea typeface="宋体" pitchFamily="2" charset="-122"/>
              </a:rPr>
              <a:t>测多组数据</a:t>
            </a:r>
          </a:p>
        </p:txBody>
      </p:sp>
      <p:pic>
        <p:nvPicPr>
          <p:cNvPr id="5130" name="图片 5129"/>
          <p:cNvPicPr/>
          <p:nvPr>
            <p:custDataLst>
              <p:tags r:id="rId9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5676900" y="3036448"/>
            <a:ext cx="2552700" cy="177603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grpSp>
        <p:nvGrpSpPr>
          <p:cNvPr id="5131" name="组合 5130"/>
          <p:cNvGrpSpPr/>
          <p:nvPr>
            <p:custDataLst>
              <p:tags r:id="rId10"/>
            </p:custDataLst>
          </p:nvPr>
        </p:nvGrpSpPr>
        <p:grpSpPr>
          <a:xfrm>
            <a:off x="7648575" y="3754181"/>
            <a:ext cx="436562" cy="348523"/>
            <a:chOff x="4818" y="2359"/>
            <a:chExt cx="275" cy="219"/>
          </a:xfrm>
        </p:grpSpPr>
        <p:cxnSp>
          <p:nvCxnSpPr>
            <p:cNvPr id="5132" name="直接连接符 5131"/>
            <p:cNvCxnSpPr/>
            <p:nvPr>
              <p:custDataLst>
                <p:tags r:id="rId13"/>
              </p:custDataLst>
            </p:nvPr>
          </p:nvCxnSpPr>
          <p:spPr>
            <a:xfrm>
              <a:off x="4818" y="2578"/>
              <a:ext cx="27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miter lim="800000"/>
            </a:ln>
          </p:spPr>
        </p:cxnSp>
        <p:cxnSp>
          <p:nvCxnSpPr>
            <p:cNvPr id="5133" name="直接连接符 5132"/>
            <p:cNvCxnSpPr/>
            <p:nvPr>
              <p:custDataLst>
                <p:tags r:id="rId14"/>
              </p:custDataLst>
            </p:nvPr>
          </p:nvCxnSpPr>
          <p:spPr>
            <a:xfrm flipH="1">
              <a:off x="5093" y="2359"/>
              <a:ext cx="0" cy="21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miter lim="800000"/>
            </a:ln>
          </p:spPr>
        </p:cxnSp>
      </p:grpSp>
      <p:pic>
        <p:nvPicPr>
          <p:cNvPr id="5134" name="图片 5133"/>
          <p:cNvPicPr/>
          <p:nvPr>
            <p:custDataLst>
              <p:tags r:id="rId11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7532688" y="3744634"/>
            <a:ext cx="709612" cy="52517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5135" name="图片 2097154"/>
          <p:cNvPicPr/>
          <p:nvPr>
            <p:custDataLst>
              <p:tags r:id="rId12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1053863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14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 additive="base">
                                        <p:cTn id="56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5125" grpId="0"/>
      <p:bldP spid="5126" grpId="0"/>
      <p:bldP spid="5127" grpId="0"/>
      <p:bldP spid="5128" grpId="0"/>
      <p:bldP spid="51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占位符 6145"/>
          <p:cNvSpPr>
            <a:spLocks noGrp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603250" y="353297"/>
            <a:ext cx="8193088" cy="42491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zh-CN" sz="2800" b="0" i="0" u="none" baseline="0">
                <a:solidFill>
                  <a:schemeClr val="tx1"/>
                </a:solidFill>
                <a:latin typeface="Arial" pitchFamily="34" charset="0"/>
                <a:ea typeface="Arial" pitchFamily="34" charset="0"/>
                <a:sym typeface="Arial" pitchFamily="34" charset="0"/>
              </a:defRPr>
            </a:lvl1pPr>
            <a:lvl2pPr marL="782638" indent="-325438" algn="l" defTabSz="914400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zh-CN" sz="2400" b="0" i="0" u="none" baseline="0">
                <a:solidFill>
                  <a:schemeClr val="tx1"/>
                </a:solidFill>
                <a:latin typeface="Arial" pitchFamily="34" charset="0"/>
                <a:ea typeface="Arial" pitchFamily="34" charset="0"/>
                <a:sym typeface="Arial" pitchFamily="34" charset="0"/>
              </a:defRPr>
            </a:lvl2pPr>
            <a:lvl3pPr marL="1219200" indent="-304800" algn="l" defTabSz="914400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zh-CN" sz="2000" b="0" i="0" u="none" baseline="0">
                <a:solidFill>
                  <a:schemeClr val="tx1"/>
                </a:solidFill>
                <a:latin typeface="Arial" pitchFamily="34" charset="0"/>
                <a:ea typeface="Arial" pitchFamily="34" charset="0"/>
                <a:sym typeface="Arial" pitchFamily="34" charset="0"/>
              </a:defRPr>
            </a:lvl3pPr>
            <a:lvl4pPr marL="1736725" indent="-365125" algn="l" defTabSz="914400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zh-CN" sz="1800" b="0" i="0" u="none" baseline="0">
                <a:solidFill>
                  <a:schemeClr val="tx1"/>
                </a:solidFill>
                <a:latin typeface="Arial" pitchFamily="34" charset="0"/>
                <a:ea typeface="Arial" pitchFamily="34" charset="0"/>
                <a:sym typeface="Arial" pitchFamily="34" charset="0"/>
              </a:defRPr>
            </a:lvl4pPr>
            <a:lvl5pPr marL="2193925" indent="-365125" algn="l" defTabSz="914400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»"/>
              <a:defRPr kumimoji="0" lang="en-US" altLang="zh-CN" sz="1800" b="0" i="0" u="none" baseline="0">
                <a:solidFill>
                  <a:schemeClr val="tx1"/>
                </a:solidFill>
                <a:latin typeface="Arial" pitchFamily="34" charset="0"/>
                <a:ea typeface="Arial" pitchFamily="34" charset="0"/>
                <a:sym typeface="Arial" pitchFamily="34" charset="0"/>
              </a:defRPr>
            </a:lvl5pPr>
          </a:lstStyle>
          <a:p>
            <a:pPr marL="342900" lvl="0" indent="-342900" algn="l" defTabSz="914400" rtl="0" eaLnBrk="0" fontAlgn="base" hangingPunct="0">
              <a:lnSpc>
                <a:spcPct val="9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u="none" baseline="0">
                <a:solidFill>
                  <a:schemeClr val="hlink"/>
                </a:solidFill>
                <a:latin typeface="宋体" pitchFamily="2" charset="-122"/>
                <a:ea typeface="宋体" pitchFamily="2" charset="-122"/>
                <a:sym typeface="Arial" pitchFamily="34" charset="0"/>
              </a:rPr>
              <a:t>进行实验</a:t>
            </a:r>
          </a:p>
        </p:txBody>
      </p:sp>
      <p:sp>
        <p:nvSpPr>
          <p:cNvPr id="6147" name="矩形 6146"/>
          <p:cNvSpPr/>
          <p:nvPr>
            <p:custDataLst>
              <p:tags r:id="rId2"/>
            </p:custDataLst>
          </p:nvPr>
        </p:nvSpPr>
        <p:spPr>
          <a:xfrm>
            <a:off x="406400" y="985094"/>
            <a:ext cx="843280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lang="zh-CN" altLang="en-US" sz="2400" b="1">
                <a:latin typeface="宋体" pitchFamily="2" charset="-122"/>
                <a:ea typeface="宋体" pitchFamily="2" charset="-122"/>
              </a:rPr>
              <a:t>（</a:t>
            </a:r>
            <a:r>
              <a:rPr kumimoji="1" lang="en-US" altLang="zh-CN" sz="2400" b="1">
                <a:latin typeface="宋体" pitchFamily="2" charset="-122"/>
                <a:ea typeface="宋体" pitchFamily="2" charset="-122"/>
              </a:rPr>
              <a:t>1</a:t>
            </a:r>
            <a:r>
              <a:rPr kumimoji="1" lang="zh-CN" altLang="en-US" sz="2400" b="1">
                <a:latin typeface="宋体" pitchFamily="2" charset="-122"/>
                <a:ea typeface="宋体" pitchFamily="2" charset="-122"/>
              </a:rPr>
              <a:t>）按电路图连接电路；                      </a:t>
            </a:r>
            <a:r>
              <a:rPr kumimoji="1" lang="zh-CN" altLang="en-US" sz="2400" b="1">
                <a:solidFill>
                  <a:srgbClr val="FF3399"/>
                </a:solidFill>
                <a:latin typeface="宋体" pitchFamily="2" charset="-122"/>
                <a:ea typeface="宋体" pitchFamily="2" charset="-122"/>
                <a:hlinkClick r:id="" action="ppaction://noaction"/>
              </a:rPr>
              <a:t>连接过程</a:t>
            </a:r>
          </a:p>
        </p:txBody>
      </p:sp>
      <p:sp>
        <p:nvSpPr>
          <p:cNvPr id="6148" name="矩形 6147"/>
          <p:cNvSpPr/>
          <p:nvPr>
            <p:custDataLst>
              <p:tags r:id="rId3"/>
            </p:custDataLst>
          </p:nvPr>
        </p:nvSpPr>
        <p:spPr>
          <a:xfrm>
            <a:off x="390526" y="1503902"/>
            <a:ext cx="8404225" cy="8243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kumimoji="1" lang="zh-CN" altLang="en-US" sz="2400" b="1">
                <a:latin typeface="宋体" pitchFamily="2" charset="-122"/>
                <a:ea typeface="宋体" pitchFamily="2" charset="-122"/>
              </a:rPr>
              <a:t>（</a:t>
            </a:r>
            <a:r>
              <a:rPr kumimoji="1" lang="en-US" altLang="zh-CN" sz="2400" b="1">
                <a:latin typeface="宋体" pitchFamily="2" charset="-122"/>
                <a:ea typeface="宋体" pitchFamily="2" charset="-122"/>
              </a:rPr>
              <a:t>2</a:t>
            </a:r>
            <a:r>
              <a:rPr kumimoji="1" lang="zh-CN" altLang="en-US" sz="2400" b="1">
                <a:latin typeface="宋体" pitchFamily="2" charset="-122"/>
                <a:ea typeface="宋体" pitchFamily="2" charset="-122"/>
              </a:rPr>
              <a:t>）保持电阻 </a:t>
            </a:r>
            <a:r>
              <a:rPr kumimoji="1" lang="en-US" altLang="zh-CN" sz="2400" b="1">
                <a:latin typeface="宋体" pitchFamily="2" charset="-122"/>
                <a:ea typeface="宋体" pitchFamily="2" charset="-122"/>
              </a:rPr>
              <a:t>R=10Ω </a:t>
            </a:r>
            <a:r>
              <a:rPr kumimoji="1" lang="zh-CN" altLang="en-US" sz="2400" b="1">
                <a:latin typeface="宋体" pitchFamily="2" charset="-122"/>
                <a:ea typeface="宋体" pitchFamily="2" charset="-122"/>
              </a:rPr>
              <a:t>不变，调节滑动变阻器使电阻两端的电压分别为 </a:t>
            </a:r>
            <a:r>
              <a:rPr kumimoji="1" lang="en-US" altLang="zh-CN" sz="2400" b="1">
                <a:latin typeface="宋体" pitchFamily="2" charset="-122"/>
                <a:ea typeface="宋体" pitchFamily="2" charset="-122"/>
              </a:rPr>
              <a:t>1V</a:t>
            </a:r>
            <a:r>
              <a:rPr kumimoji="1" lang="zh-CN" altLang="en-US" sz="2400" b="1">
                <a:latin typeface="宋体" pitchFamily="2" charset="-122"/>
                <a:ea typeface="宋体" pitchFamily="2" charset="-122"/>
              </a:rPr>
              <a:t>、</a:t>
            </a:r>
            <a:r>
              <a:rPr kumimoji="1" lang="en-US" altLang="zh-CN" sz="2400" b="1">
                <a:latin typeface="宋体" pitchFamily="2" charset="-122"/>
                <a:ea typeface="宋体" pitchFamily="2" charset="-122"/>
              </a:rPr>
              <a:t>2V</a:t>
            </a:r>
            <a:r>
              <a:rPr kumimoji="1" lang="zh-CN" altLang="en-US" sz="2400" b="1">
                <a:latin typeface="宋体" pitchFamily="2" charset="-122"/>
                <a:ea typeface="宋体" pitchFamily="2" charset="-122"/>
              </a:rPr>
              <a:t>、</a:t>
            </a:r>
            <a:r>
              <a:rPr kumimoji="1" lang="en-US" altLang="zh-CN" sz="2400" b="1">
                <a:latin typeface="宋体" pitchFamily="2" charset="-122"/>
                <a:ea typeface="宋体" pitchFamily="2" charset="-122"/>
              </a:rPr>
              <a:t>3V</a:t>
            </a:r>
            <a:r>
              <a:rPr kumimoji="1" lang="zh-CN" altLang="en-US" sz="2400" b="1">
                <a:latin typeface="宋体" pitchFamily="2" charset="-122"/>
                <a:ea typeface="宋体" pitchFamily="2" charset="-122"/>
              </a:rPr>
              <a:t>，读出此时相应的电流值；</a:t>
            </a:r>
          </a:p>
        </p:txBody>
      </p:sp>
      <p:sp>
        <p:nvSpPr>
          <p:cNvPr id="6149" name="矩形 6148"/>
          <p:cNvSpPr/>
          <p:nvPr>
            <p:custDataLst>
              <p:tags r:id="rId4"/>
            </p:custDataLst>
          </p:nvPr>
        </p:nvSpPr>
        <p:spPr>
          <a:xfrm>
            <a:off x="377826" y="2447618"/>
            <a:ext cx="4716463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kumimoji="1" lang="zh-CN" altLang="en-US" sz="2400" b="1">
                <a:latin typeface="宋体" pitchFamily="2" charset="-122"/>
                <a:ea typeface="宋体" pitchFamily="2" charset="-122"/>
              </a:rPr>
              <a:t>（</a:t>
            </a:r>
            <a:r>
              <a:rPr kumimoji="1" lang="en-US" altLang="zh-CN" sz="2400" b="1">
                <a:latin typeface="宋体" pitchFamily="2" charset="-122"/>
                <a:ea typeface="宋体" pitchFamily="2" charset="-122"/>
              </a:rPr>
              <a:t>3</a:t>
            </a:r>
            <a:r>
              <a:rPr kumimoji="1" lang="zh-CN" altLang="en-US" sz="2400" b="1">
                <a:latin typeface="宋体" pitchFamily="2" charset="-122"/>
                <a:ea typeface="宋体" pitchFamily="2" charset="-122"/>
              </a:rPr>
              <a:t>）把数据填入表格中；</a:t>
            </a:r>
          </a:p>
        </p:txBody>
      </p:sp>
      <p:graphicFrame>
        <p:nvGraphicFramePr>
          <p:cNvPr id="6150" name="表格 6149"/>
          <p:cNvGraphicFramePr/>
          <p:nvPr>
            <p:custDataLst>
              <p:tags r:id="rId5"/>
            </p:custDataLst>
          </p:nvPr>
        </p:nvGraphicFramePr>
        <p:xfrm>
          <a:off x="4789488" y="2589255"/>
          <a:ext cx="3817938" cy="1063075"/>
        </p:xfrm>
        <a:graphic>
          <a:graphicData uri="http://schemas.openxmlformats.org/drawingml/2006/table">
            <a:tbl>
              <a:tblPr/>
              <a:tblGrid>
                <a:gridCol w="1449388"/>
                <a:gridCol w="755650"/>
                <a:gridCol w="785812"/>
                <a:gridCol w="827088"/>
              </a:tblGrid>
              <a:tr h="568141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0" hangingPunct="0">
                        <a:lnSpc>
                          <a:spcPct val="80000"/>
                        </a:lnSpc>
                        <a:spcBef>
                          <a:spcPts val="70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电压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U/V</a:t>
                      </a:r>
                    </a:p>
                  </a:txBody>
                  <a:tcPr marT="45833" marB="45833" anchor="ctr">
                    <a:lnL w="28575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28575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0" hangingPunct="0">
                        <a:spcBef>
                          <a:spcPts val="70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 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1</a:t>
                      </a:r>
                    </a:p>
                  </a:txBody>
                  <a:tcPr marT="45833" marB="45833" anchor="ctr">
                    <a:lnL w="12700">
                      <a:solidFill>
                        <a:schemeClr val="tx1"/>
                      </a:solidFill>
                      <a:miter lim="800000"/>
                    </a:lnL>
                    <a:lnR w="3175">
                      <a:solidFill>
                        <a:schemeClr val="tx1"/>
                      </a:solidFill>
                      <a:miter lim="800000"/>
                    </a:lnR>
                    <a:lnT w="28575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0" hangingPunct="0">
                        <a:spcBef>
                          <a:spcPts val="70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 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2</a:t>
                      </a:r>
                    </a:p>
                  </a:txBody>
                  <a:tcPr marT="45833" marB="45833" anchor="ctr">
                    <a:lnL w="3175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28575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0" hangingPunct="0">
                        <a:spcBef>
                          <a:spcPts val="70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 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3</a:t>
                      </a:r>
                    </a:p>
                  </a:txBody>
                  <a:tcPr marT="45833" marB="45833" anchor="ctr">
                    <a:lnL w="12700">
                      <a:solidFill>
                        <a:schemeClr val="tx1"/>
                      </a:solidFill>
                      <a:miter lim="800000"/>
                    </a:lnL>
                    <a:lnR w="28575">
                      <a:solidFill>
                        <a:schemeClr val="tx1"/>
                      </a:solidFill>
                      <a:miter lim="800000"/>
                    </a:lnR>
                    <a:lnT w="28575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  <a:tr h="494934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0" hangingPunct="0">
                        <a:lnSpc>
                          <a:spcPct val="80000"/>
                        </a:lnSpc>
                        <a:spcBef>
                          <a:spcPts val="70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电流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I/A</a:t>
                      </a:r>
                    </a:p>
                  </a:txBody>
                  <a:tcPr marT="45833" marB="45833" anchor="ctr">
                    <a:lnL w="28575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28575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0" hangingPunct="0">
                        <a:spcBef>
                          <a:spcPts val="700"/>
                        </a:spcBef>
                        <a:buNone/>
                      </a:pPr>
                      <a:endParaRPr lang="zh-CN" altLang="en-US" sz="2400" b="1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T="45833" marB="45833" anchor="ctr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28575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0" hangingPunct="0">
                        <a:spcBef>
                          <a:spcPts val="700"/>
                        </a:spcBef>
                        <a:buNone/>
                      </a:pPr>
                      <a:endParaRPr lang="zh-CN" altLang="en-US" sz="2400" b="1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T="45833" marB="45833" anchor="ctr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28575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0" hangingPunct="0">
                        <a:spcBef>
                          <a:spcPts val="700"/>
                        </a:spcBef>
                        <a:buNone/>
                      </a:pPr>
                      <a:endParaRPr lang="zh-CN" altLang="en-US" sz="2400" b="1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T="45833" marB="45833" anchor="ctr">
                    <a:lnL w="12700">
                      <a:solidFill>
                        <a:schemeClr val="tx1"/>
                      </a:solidFill>
                      <a:miter lim="800000"/>
                    </a:lnL>
                    <a:lnR w="28575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28575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168" name="矩形 6167"/>
          <p:cNvSpPr/>
          <p:nvPr>
            <p:custDataLst>
              <p:tags r:id="rId6"/>
            </p:custDataLst>
          </p:nvPr>
        </p:nvSpPr>
        <p:spPr>
          <a:xfrm>
            <a:off x="6157913" y="3168536"/>
            <a:ext cx="2665412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kumimoji="1"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０</a:t>
            </a:r>
            <a:r>
              <a:rPr kumimoji="1"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.1  0.2  0.3</a:t>
            </a:r>
          </a:p>
        </p:txBody>
      </p:sp>
      <p:sp>
        <p:nvSpPr>
          <p:cNvPr id="6169" name="矩形 6168"/>
          <p:cNvSpPr/>
          <p:nvPr>
            <p:custDataLst>
              <p:tags r:id="rId7"/>
            </p:custDataLst>
          </p:nvPr>
        </p:nvSpPr>
        <p:spPr>
          <a:xfrm>
            <a:off x="400050" y="2963241"/>
            <a:ext cx="5113338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kumimoji="1" lang="zh-CN" altLang="en-US" sz="2400" b="1">
                <a:latin typeface="宋体" pitchFamily="2" charset="-122"/>
                <a:ea typeface="宋体" pitchFamily="2" charset="-122"/>
              </a:rPr>
              <a:t>（</a:t>
            </a:r>
            <a:r>
              <a:rPr kumimoji="1" lang="en-US" altLang="zh-CN" sz="2400" b="1">
                <a:latin typeface="宋体" pitchFamily="2" charset="-122"/>
                <a:ea typeface="宋体" pitchFamily="2" charset="-122"/>
              </a:rPr>
              <a:t>4</a:t>
            </a:r>
            <a:r>
              <a:rPr kumimoji="1" lang="zh-CN" altLang="en-US" sz="2400" b="1">
                <a:latin typeface="宋体" pitchFamily="2" charset="-122"/>
                <a:ea typeface="宋体" pitchFamily="2" charset="-122"/>
              </a:rPr>
              <a:t>）分析数据，得出结论</a:t>
            </a:r>
            <a:r>
              <a:rPr kumimoji="1" lang="zh-CN" altLang="en-US" sz="24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kumimoji="1" lang="zh-CN" altLang="en-US" sz="2400" b="1"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sp>
        <p:nvSpPr>
          <p:cNvPr id="6170" name="矩形 6169"/>
          <p:cNvSpPr/>
          <p:nvPr>
            <p:custDataLst>
              <p:tags r:id="rId8"/>
            </p:custDataLst>
          </p:nvPr>
        </p:nvSpPr>
        <p:spPr>
          <a:xfrm>
            <a:off x="606426" y="3997671"/>
            <a:ext cx="8799513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kumimoji="1"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在电阻一定的情况下，导体中的电流跟导体两端的电压成正比。</a:t>
            </a:r>
            <a:endParaRPr kumimoji="1" lang="zh-CN" altLang="en-US" sz="240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171" name="矩形 6170"/>
          <p:cNvSpPr/>
          <p:nvPr>
            <p:custDataLst>
              <p:tags r:id="rId9"/>
            </p:custDataLst>
          </p:nvPr>
        </p:nvSpPr>
        <p:spPr>
          <a:xfrm>
            <a:off x="579438" y="3450219"/>
            <a:ext cx="2220912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2400" b="1">
                <a:solidFill>
                  <a:schemeClr val="hlink"/>
                </a:solidFill>
                <a:ea typeface="宋体" pitchFamily="2" charset="-122"/>
              </a:rPr>
              <a:t>结论：</a:t>
            </a:r>
          </a:p>
        </p:txBody>
      </p:sp>
      <p:pic>
        <p:nvPicPr>
          <p:cNvPr id="6172" name="图片 2097154"/>
          <p:cNvPicPr/>
          <p:nvPr>
            <p:custDataLst>
              <p:tags r:id="rId10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3809779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14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49" grpId="0"/>
      <p:bldP spid="6168" grpId="0"/>
      <p:bldP spid="6169" grpId="0"/>
      <p:bldP spid="6170" grpId="0"/>
      <p:bldP spid="617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7169"/>
          <p:cNvSpPr/>
          <p:nvPr>
            <p:custDataLst>
              <p:tags r:id="rId1"/>
            </p:custDataLst>
          </p:nvPr>
        </p:nvSpPr>
        <p:spPr>
          <a:xfrm>
            <a:off x="760413" y="302371"/>
            <a:ext cx="309562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lang="en-US" altLang="zh-CN" sz="2400" b="1">
                <a:latin typeface="宋体" pitchFamily="2" charset="-122"/>
                <a:ea typeface="宋体" pitchFamily="2" charset="-122"/>
              </a:rPr>
              <a:t>2</a:t>
            </a:r>
            <a:r>
              <a:rPr kumimoji="1" lang="zh-CN" altLang="en-US" sz="2400" b="1">
                <a:latin typeface="宋体" pitchFamily="2" charset="-122"/>
                <a:ea typeface="宋体" pitchFamily="2" charset="-122"/>
              </a:rPr>
              <a:t>、电流跟电阻的关系</a:t>
            </a:r>
          </a:p>
        </p:txBody>
      </p:sp>
      <p:grpSp>
        <p:nvGrpSpPr>
          <p:cNvPr id="7171" name="组合 7170"/>
          <p:cNvGrpSpPr/>
          <p:nvPr>
            <p:custDataLst>
              <p:tags r:id="rId2"/>
            </p:custDataLst>
          </p:nvPr>
        </p:nvGrpSpPr>
        <p:grpSpPr>
          <a:xfrm>
            <a:off x="3992562" y="284866"/>
            <a:ext cx="3817938" cy="2294841"/>
            <a:chOff x="1519" y="527"/>
            <a:chExt cx="2405" cy="1442"/>
          </a:xfrm>
        </p:grpSpPr>
        <p:grpSp>
          <p:nvGrpSpPr>
            <p:cNvPr id="7172" name="组合 7171"/>
            <p:cNvGrpSpPr/>
            <p:nvPr>
              <p:custDataLst>
                <p:tags r:id="rId11"/>
              </p:custDataLst>
            </p:nvPr>
          </p:nvGrpSpPr>
          <p:grpSpPr>
            <a:xfrm>
              <a:off x="1519" y="672"/>
              <a:ext cx="2405" cy="1297"/>
              <a:chOff x="1531" y="672"/>
              <a:chExt cx="2405" cy="1297"/>
            </a:xfrm>
          </p:grpSpPr>
          <p:grpSp>
            <p:nvGrpSpPr>
              <p:cNvPr id="7173" name="组合 7172"/>
              <p:cNvGrpSpPr/>
              <p:nvPr>
                <p:custDataLst>
                  <p:tags r:id="rId13"/>
                </p:custDataLst>
              </p:nvPr>
            </p:nvGrpSpPr>
            <p:grpSpPr>
              <a:xfrm>
                <a:off x="1920" y="672"/>
                <a:ext cx="528" cy="240"/>
                <a:chOff x="3704" y="10170"/>
                <a:chExt cx="841" cy="375"/>
              </a:xfrm>
            </p:grpSpPr>
            <p:grpSp>
              <p:nvGrpSpPr>
                <p:cNvPr id="7174" name="组合 7173"/>
                <p:cNvGrpSpPr/>
                <p:nvPr>
                  <p:custDataLst>
                    <p:tags r:id="rId33"/>
                  </p:custDataLst>
                </p:nvPr>
              </p:nvGrpSpPr>
              <p:grpSpPr>
                <a:xfrm>
                  <a:off x="3704" y="10170"/>
                  <a:ext cx="780" cy="375"/>
                  <a:chOff x="4904" y="11160"/>
                  <a:chExt cx="3030" cy="1080"/>
                </a:xfrm>
              </p:grpSpPr>
              <p:sp>
                <p:nvSpPr>
                  <p:cNvPr id="7175" name="椭圆 7174"/>
                  <p:cNvSpPr/>
                  <p:nvPr>
                    <p:custDataLst>
                      <p:tags r:id="rId41"/>
                    </p:custDataLst>
                  </p:nvPr>
                </p:nvSpPr>
                <p:spPr>
                  <a:xfrm>
                    <a:off x="4904" y="11160"/>
                    <a:ext cx="210" cy="1065"/>
                  </a:xfrm>
                  <a:prstGeom prst="ellipse">
                    <a:avLst/>
                  </a:prstGeom>
                  <a:noFill/>
                  <a:ln w="19050">
                    <a:solidFill>
                      <a:srgbClr val="000000"/>
                    </a:solidFill>
                    <a:miter lim="800000"/>
                  </a:ln>
                </p:spPr>
              </p:sp>
              <p:sp>
                <p:nvSpPr>
                  <p:cNvPr id="7176" name="任意多边形 7175"/>
                  <p:cNvSpPr/>
                  <p:nvPr>
                    <p:custDataLst>
                      <p:tags r:id="rId42"/>
                    </p:custDataLst>
                  </p:nvPr>
                </p:nvSpPr>
                <p:spPr>
                  <a:xfrm>
                    <a:off x="4994" y="11160"/>
                    <a:ext cx="2850" cy="108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850" h="1080">
                        <a:moveTo>
                          <a:pt x="0" y="1080"/>
                        </a:moveTo>
                        <a:lnTo>
                          <a:pt x="2850" y="1080"/>
                        </a:lnTo>
                        <a:lnTo>
                          <a:pt x="2850" y="0"/>
                        </a:lnTo>
                        <a:lnTo>
                          <a:pt x="16" y="0"/>
                        </a:lnTo>
                      </a:path>
                    </a:pathLst>
                  </a:custGeom>
                  <a:solidFill>
                    <a:srgbClr val="FFFFFF"/>
                  </a:solidFill>
                  <a:ln w="19050">
                    <a:solidFill>
                      <a:srgbClr val="000000"/>
                    </a:solidFill>
                    <a:miter lim="800000"/>
                  </a:ln>
                </p:spPr>
              </p:sp>
              <p:sp>
                <p:nvSpPr>
                  <p:cNvPr id="7177" name="椭圆 7176"/>
                  <p:cNvSpPr/>
                  <p:nvPr>
                    <p:custDataLst>
                      <p:tags r:id="rId43"/>
                    </p:custDataLst>
                  </p:nvPr>
                </p:nvSpPr>
                <p:spPr>
                  <a:xfrm>
                    <a:off x="7724" y="11160"/>
                    <a:ext cx="210" cy="1065"/>
                  </a:xfrm>
                  <a:prstGeom prst="ellipse">
                    <a:avLst/>
                  </a:prstGeom>
                  <a:noFill/>
                  <a:ln w="19050">
                    <a:solidFill>
                      <a:srgbClr val="000000"/>
                    </a:solidFill>
                    <a:miter lim="800000"/>
                  </a:ln>
                </p:spPr>
              </p:sp>
            </p:grpSp>
            <p:sp>
              <p:nvSpPr>
                <p:cNvPr id="7178" name="矩形 7177"/>
                <p:cNvSpPr/>
                <p:nvPr>
                  <p:custDataLst>
                    <p:tags r:id="rId34"/>
                  </p:custDataLst>
                </p:nvPr>
              </p:nvSpPr>
              <p:spPr>
                <a:xfrm>
                  <a:off x="4469" y="10305"/>
                  <a:ext cx="76" cy="135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000000"/>
                  </a:solidFill>
                  <a:miter lim="800000"/>
                </a:ln>
              </p:spPr>
            </p:sp>
            <p:cxnSp>
              <p:nvCxnSpPr>
                <p:cNvPr id="7179" name="直接连接符 7178"/>
                <p:cNvCxnSpPr/>
                <p:nvPr>
                  <p:custDataLst>
                    <p:tags r:id="rId35"/>
                  </p:custDataLst>
                </p:nvPr>
              </p:nvCxnSpPr>
              <p:spPr>
                <a:xfrm>
                  <a:off x="3810" y="10200"/>
                  <a:ext cx="494" cy="0"/>
                </a:xfrm>
                <a:prstGeom prst="line">
                  <a:avLst/>
                </a:prstGeom>
                <a:noFill/>
                <a:ln>
                  <a:solidFill>
                    <a:srgbClr val="000000"/>
                  </a:solidFill>
                  <a:miter lim="800000"/>
                </a:ln>
              </p:spPr>
            </p:cxnSp>
            <p:cxnSp>
              <p:nvCxnSpPr>
                <p:cNvPr id="7180" name="直接连接符 7179"/>
                <p:cNvCxnSpPr/>
                <p:nvPr>
                  <p:custDataLst>
                    <p:tags r:id="rId36"/>
                  </p:custDataLst>
                </p:nvPr>
              </p:nvCxnSpPr>
              <p:spPr>
                <a:xfrm>
                  <a:off x="3720" y="10230"/>
                  <a:ext cx="494" cy="0"/>
                </a:xfrm>
                <a:prstGeom prst="line">
                  <a:avLst/>
                </a:prstGeom>
                <a:noFill/>
                <a:ln>
                  <a:solidFill>
                    <a:srgbClr val="000000"/>
                  </a:solidFill>
                  <a:miter lim="800000"/>
                </a:ln>
              </p:spPr>
            </p:cxnSp>
            <p:cxnSp>
              <p:nvCxnSpPr>
                <p:cNvPr id="7181" name="直接连接符 7180"/>
                <p:cNvCxnSpPr/>
                <p:nvPr>
                  <p:custDataLst>
                    <p:tags r:id="rId37"/>
                  </p:custDataLst>
                </p:nvPr>
              </p:nvCxnSpPr>
              <p:spPr>
                <a:xfrm>
                  <a:off x="3810" y="10470"/>
                  <a:ext cx="540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miter lim="800000"/>
                </a:ln>
              </p:spPr>
            </p:cxnSp>
            <p:cxnSp>
              <p:nvCxnSpPr>
                <p:cNvPr id="7182" name="直接连接符 7181"/>
                <p:cNvCxnSpPr/>
                <p:nvPr>
                  <p:custDataLst>
                    <p:tags r:id="rId38"/>
                  </p:custDataLst>
                </p:nvPr>
              </p:nvCxnSpPr>
              <p:spPr>
                <a:xfrm>
                  <a:off x="3810" y="10500"/>
                  <a:ext cx="494" cy="0"/>
                </a:xfrm>
                <a:prstGeom prst="line">
                  <a:avLst/>
                </a:prstGeom>
                <a:noFill/>
                <a:ln>
                  <a:solidFill>
                    <a:srgbClr val="000000"/>
                  </a:solidFill>
                  <a:miter lim="800000"/>
                </a:ln>
              </p:spPr>
            </p:cxnSp>
            <p:cxnSp>
              <p:nvCxnSpPr>
                <p:cNvPr id="7183" name="直接连接符 7182"/>
                <p:cNvCxnSpPr/>
                <p:nvPr>
                  <p:custDataLst>
                    <p:tags r:id="rId39"/>
                  </p:custDataLst>
                </p:nvPr>
              </p:nvCxnSpPr>
              <p:spPr>
                <a:xfrm>
                  <a:off x="3796" y="10500"/>
                  <a:ext cx="494" cy="0"/>
                </a:xfrm>
                <a:prstGeom prst="line">
                  <a:avLst/>
                </a:prstGeom>
                <a:noFill/>
                <a:ln>
                  <a:solidFill>
                    <a:srgbClr val="000000"/>
                  </a:solidFill>
                  <a:miter lim="800000"/>
                </a:ln>
              </p:spPr>
            </p:cxnSp>
            <p:cxnSp>
              <p:nvCxnSpPr>
                <p:cNvPr id="7184" name="直接连接符 7183"/>
                <p:cNvCxnSpPr/>
                <p:nvPr>
                  <p:custDataLst>
                    <p:tags r:id="rId40"/>
                  </p:custDataLst>
                </p:nvPr>
              </p:nvCxnSpPr>
              <p:spPr>
                <a:xfrm>
                  <a:off x="3750" y="10425"/>
                  <a:ext cx="554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miter lim="800000"/>
                </a:ln>
              </p:spPr>
            </p:cxnSp>
          </p:grpSp>
          <p:pic>
            <p:nvPicPr>
              <p:cNvPr id="7185" name="图片 7184"/>
              <p:cNvPicPr/>
              <p:nvPr>
                <p:custDataLst>
                  <p:tags r:id="rId14"/>
                </p:custDataLst>
              </p:nvPr>
            </p:nvPicPr>
            <p:blipFill>
              <a:blip r:embed="rId4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880" y="1344"/>
                <a:ext cx="1056" cy="625"/>
              </a:xfrm>
              <a:prstGeom prst="rect">
                <a:avLst/>
              </a:prstGeom>
              <a:noFill/>
              <a:ln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</p:pic>
          <p:grpSp>
            <p:nvGrpSpPr>
              <p:cNvPr id="7186" name="组合 7185"/>
              <p:cNvGrpSpPr/>
              <p:nvPr>
                <p:custDataLst>
                  <p:tags r:id="rId15"/>
                </p:custDataLst>
              </p:nvPr>
            </p:nvGrpSpPr>
            <p:grpSpPr>
              <a:xfrm>
                <a:off x="1536" y="1344"/>
                <a:ext cx="816" cy="495"/>
                <a:chOff x="6346" y="1644"/>
                <a:chExt cx="1427" cy="756"/>
              </a:xfrm>
            </p:grpSpPr>
            <p:sp>
              <p:nvSpPr>
                <p:cNvPr id="7187" name="平行四边形 7186"/>
                <p:cNvSpPr/>
                <p:nvPr>
                  <p:custDataLst>
                    <p:tags r:id="rId20"/>
                  </p:custDataLst>
                </p:nvPr>
              </p:nvSpPr>
              <p:spPr>
                <a:xfrm>
                  <a:off x="6347" y="2035"/>
                  <a:ext cx="1410" cy="266"/>
                </a:xfrm>
                <a:prstGeom prst="parallelogram">
                  <a:avLst>
                    <a:gd name="adj" fmla="val 132519"/>
                  </a:avLst>
                </a:prstGeom>
                <a:noFill/>
                <a:ln w="19050">
                  <a:solidFill>
                    <a:srgbClr val="000000"/>
                  </a:solidFill>
                  <a:miter lim="800000"/>
                </a:ln>
              </p:spPr>
            </p:sp>
            <p:sp>
              <p:nvSpPr>
                <p:cNvPr id="7188" name="任意多边形 7187"/>
                <p:cNvSpPr/>
                <p:nvPr>
                  <p:custDataLst>
                    <p:tags r:id="rId21"/>
                  </p:custDataLst>
                </p:nvPr>
              </p:nvSpPr>
              <p:spPr>
                <a:xfrm>
                  <a:off x="6346" y="2301"/>
                  <a:ext cx="1061" cy="9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440" h="255">
                      <a:moveTo>
                        <a:pt x="0" y="45"/>
                      </a:moveTo>
                      <a:lnTo>
                        <a:pt x="0" y="255"/>
                      </a:lnTo>
                      <a:lnTo>
                        <a:pt x="1440" y="255"/>
                      </a:lnTo>
                      <a:lnTo>
                        <a:pt x="1440" y="0"/>
                      </a:lnTo>
                    </a:path>
                  </a:pathLst>
                </a:custGeom>
                <a:pattFill prst="shingle">
                  <a:fgClr>
                    <a:srgbClr val="000000"/>
                  </a:fgClr>
                  <a:bgClr>
                    <a:srgbClr val="FFFFFF"/>
                  </a:bgClr>
                </a:pattFill>
                <a:ln w="19050">
                  <a:solidFill>
                    <a:srgbClr val="000000"/>
                  </a:solidFill>
                  <a:miter lim="800000"/>
                </a:ln>
              </p:spPr>
            </p:sp>
            <p:sp>
              <p:nvSpPr>
                <p:cNvPr id="7189" name="任意多边形 7188"/>
                <p:cNvSpPr/>
                <p:nvPr>
                  <p:custDataLst>
                    <p:tags r:id="rId22"/>
                  </p:custDataLst>
                </p:nvPr>
              </p:nvSpPr>
              <p:spPr>
                <a:xfrm>
                  <a:off x="7407" y="2035"/>
                  <a:ext cx="366" cy="36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96" h="495">
                      <a:moveTo>
                        <a:pt x="481" y="0"/>
                      </a:moveTo>
                      <a:lnTo>
                        <a:pt x="496" y="150"/>
                      </a:lnTo>
                      <a:lnTo>
                        <a:pt x="0" y="495"/>
                      </a:lnTo>
                    </a:path>
                  </a:pathLst>
                </a:custGeom>
                <a:pattFill prst="shingle">
                  <a:fgClr>
                    <a:srgbClr val="000000"/>
                  </a:fgClr>
                  <a:bgClr>
                    <a:srgbClr val="FFFFFF"/>
                  </a:bgClr>
                </a:pattFill>
                <a:ln w="19050">
                  <a:solidFill>
                    <a:srgbClr val="000000"/>
                  </a:solidFill>
                  <a:miter lim="800000"/>
                </a:ln>
              </p:spPr>
            </p:sp>
            <p:sp>
              <p:nvSpPr>
                <p:cNvPr id="7190" name="圆角矩形 7189"/>
                <p:cNvSpPr/>
                <p:nvPr>
                  <p:custDataLst>
                    <p:tags r:id="rId23"/>
                  </p:custDataLst>
                </p:nvPr>
              </p:nvSpPr>
              <p:spPr>
                <a:xfrm rot="21420000">
                  <a:off x="6593" y="2064"/>
                  <a:ext cx="99" cy="130"/>
                </a:xfrm>
                <a:prstGeom prst="roundRect">
                  <a:avLst>
                    <a:gd name="adj" fmla="val 0"/>
                  </a:avLst>
                </a:prstGeom>
                <a:solidFill>
                  <a:srgbClr val="000000"/>
                </a:solidFill>
                <a:ln w="19050">
                  <a:solidFill>
                    <a:srgbClr val="000000"/>
                  </a:solidFill>
                  <a:miter lim="800000"/>
                </a:ln>
              </p:spPr>
            </p:sp>
            <p:sp>
              <p:nvSpPr>
                <p:cNvPr id="7191" name="圆角矩形 7190"/>
                <p:cNvSpPr/>
                <p:nvPr>
                  <p:custDataLst>
                    <p:tags r:id="rId24"/>
                  </p:custDataLst>
                </p:nvPr>
              </p:nvSpPr>
              <p:spPr>
                <a:xfrm rot="21420000">
                  <a:off x="7423" y="2064"/>
                  <a:ext cx="99" cy="130"/>
                </a:xfrm>
                <a:prstGeom prst="roundRect">
                  <a:avLst>
                    <a:gd name="adj" fmla="val 0"/>
                  </a:avLst>
                </a:prstGeom>
                <a:solidFill>
                  <a:srgbClr val="000000"/>
                </a:solidFill>
                <a:ln w="19050">
                  <a:solidFill>
                    <a:srgbClr val="000000"/>
                  </a:solidFill>
                  <a:miter lim="800000"/>
                </a:ln>
              </p:spPr>
            </p:sp>
            <p:sp>
              <p:nvSpPr>
                <p:cNvPr id="7192" name="任意多边形 7191"/>
                <p:cNvSpPr/>
                <p:nvPr>
                  <p:custDataLst>
                    <p:tags r:id="rId25"/>
                  </p:custDataLst>
                </p:nvPr>
              </p:nvSpPr>
              <p:spPr>
                <a:xfrm flipH="1">
                  <a:off x="6889" y="1644"/>
                  <a:ext cx="178" cy="34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1600" h="41884" fill="none">
                      <a:moveTo>
                        <a:pt x="0" y="0"/>
                      </a:moveTo>
                      <a:cubicBezTo>
                        <a:pt x="11929" y="0"/>
                        <a:pt x="21600" y="9671"/>
                        <a:pt x="21600" y="21600"/>
                      </a:cubicBezTo>
                      <a:cubicBezTo>
                        <a:pt x="21600" y="30666"/>
                        <a:pt x="15939" y="38767"/>
                        <a:pt x="7425" y="41884"/>
                      </a:cubicBezTo>
                    </a:path>
                    <a:path w="21600" h="41884" stroke="0">
                      <a:moveTo>
                        <a:pt x="0" y="0"/>
                      </a:moveTo>
                      <a:cubicBezTo>
                        <a:pt x="11929" y="0"/>
                        <a:pt x="21600" y="9671"/>
                        <a:pt x="21600" y="21600"/>
                      </a:cubicBezTo>
                      <a:cubicBezTo>
                        <a:pt x="21600" y="30666"/>
                        <a:pt x="15939" y="38767"/>
                        <a:pt x="7425" y="41884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miter lim="800000"/>
                </a:ln>
              </p:spPr>
            </p:sp>
            <p:sp>
              <p:nvSpPr>
                <p:cNvPr id="7193" name="任意多边形 7192"/>
                <p:cNvSpPr/>
                <p:nvPr>
                  <p:custDataLst>
                    <p:tags r:id="rId26"/>
                  </p:custDataLst>
                </p:nvPr>
              </p:nvSpPr>
              <p:spPr>
                <a:xfrm>
                  <a:off x="7076" y="1646"/>
                  <a:ext cx="178" cy="35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1600" h="42694" fill="none">
                      <a:moveTo>
                        <a:pt x="0" y="0"/>
                      </a:moveTo>
                      <a:cubicBezTo>
                        <a:pt x="11929" y="0"/>
                        <a:pt x="21600" y="9671"/>
                        <a:pt x="21600" y="21600"/>
                      </a:cubicBezTo>
                      <a:cubicBezTo>
                        <a:pt x="21600" y="31738"/>
                        <a:pt x="14549" y="40512"/>
                        <a:pt x="4649" y="42694"/>
                      </a:cubicBezTo>
                    </a:path>
                    <a:path w="21600" h="42694" stroke="0">
                      <a:moveTo>
                        <a:pt x="0" y="0"/>
                      </a:moveTo>
                      <a:cubicBezTo>
                        <a:pt x="11929" y="0"/>
                        <a:pt x="21600" y="9671"/>
                        <a:pt x="21600" y="21600"/>
                      </a:cubicBezTo>
                      <a:cubicBezTo>
                        <a:pt x="21600" y="31738"/>
                        <a:pt x="14549" y="40512"/>
                        <a:pt x="4649" y="42694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miter lim="800000"/>
                </a:ln>
              </p:spPr>
            </p:sp>
            <p:cxnSp>
              <p:nvCxnSpPr>
                <p:cNvPr id="7194" name="直接连接符 7193"/>
                <p:cNvCxnSpPr/>
                <p:nvPr>
                  <p:custDataLst>
                    <p:tags r:id="rId27"/>
                  </p:custDataLst>
                </p:nvPr>
              </p:nvCxnSpPr>
              <p:spPr>
                <a:xfrm>
                  <a:off x="7011" y="1991"/>
                  <a:ext cx="2" cy="108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miter lim="800000"/>
                </a:ln>
              </p:spPr>
            </p:cxnSp>
            <p:cxnSp>
              <p:nvCxnSpPr>
                <p:cNvPr id="7195" name="直接连接符 7194"/>
                <p:cNvCxnSpPr/>
                <p:nvPr>
                  <p:custDataLst>
                    <p:tags r:id="rId28"/>
                  </p:custDataLst>
                </p:nvPr>
              </p:nvCxnSpPr>
              <p:spPr>
                <a:xfrm>
                  <a:off x="7110" y="2000"/>
                  <a:ext cx="1" cy="108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miter lim="800000"/>
                </a:ln>
              </p:spPr>
            </p:cxnSp>
            <p:cxnSp>
              <p:nvCxnSpPr>
                <p:cNvPr id="7196" name="直接连接符 7195"/>
                <p:cNvCxnSpPr/>
                <p:nvPr>
                  <p:custDataLst>
                    <p:tags r:id="rId29"/>
                  </p:custDataLst>
                </p:nvPr>
              </p:nvCxnSpPr>
              <p:spPr>
                <a:xfrm flipV="1">
                  <a:off x="7064" y="1872"/>
                  <a:ext cx="1" cy="227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miter lim="800000"/>
                </a:ln>
              </p:spPr>
            </p:cxnSp>
            <p:sp>
              <p:nvSpPr>
                <p:cNvPr id="7197" name="任意多边形 7196"/>
                <p:cNvSpPr/>
                <p:nvPr>
                  <p:custDataLst>
                    <p:tags r:id="rId30"/>
                  </p:custDataLst>
                </p:nvPr>
              </p:nvSpPr>
              <p:spPr>
                <a:xfrm>
                  <a:off x="6987" y="1796"/>
                  <a:ext cx="171" cy="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44" h="165">
                      <a:moveTo>
                        <a:pt x="104" y="165"/>
                      </a:moveTo>
                      <a:lnTo>
                        <a:pt x="0" y="99"/>
                      </a:lnTo>
                      <a:lnTo>
                        <a:pt x="90" y="0"/>
                      </a:lnTo>
                      <a:lnTo>
                        <a:pt x="216" y="0"/>
                      </a:lnTo>
                      <a:lnTo>
                        <a:pt x="344" y="84"/>
                      </a:lnTo>
                      <a:lnTo>
                        <a:pt x="232" y="159"/>
                      </a:lnTo>
                    </a:path>
                  </a:pathLst>
                </a:custGeom>
                <a:pattFill prst="dkUpDiag">
                  <a:fgClr>
                    <a:srgbClr val="000000"/>
                  </a:fgClr>
                  <a:bgClr>
                    <a:srgbClr val="FFFFFF"/>
                  </a:bgClr>
                </a:pattFill>
                <a:ln w="19050">
                  <a:solidFill>
                    <a:srgbClr val="000000"/>
                  </a:solidFill>
                  <a:miter lim="800000"/>
                </a:ln>
              </p:spPr>
            </p:sp>
            <p:sp>
              <p:nvSpPr>
                <p:cNvPr id="7198" name="矩形 7197"/>
                <p:cNvSpPr/>
                <p:nvPr>
                  <p:custDataLst>
                    <p:tags r:id="rId31"/>
                  </p:custDataLst>
                </p:nvPr>
              </p:nvSpPr>
              <p:spPr>
                <a:xfrm>
                  <a:off x="6968" y="2088"/>
                  <a:ext cx="180" cy="36"/>
                </a:xfrm>
                <a:prstGeom prst="rect">
                  <a:avLst/>
                </a:prstGeom>
                <a:noFill/>
                <a:ln w="19050">
                  <a:solidFill>
                    <a:srgbClr val="000000"/>
                  </a:solidFill>
                  <a:miter lim="800000"/>
                </a:ln>
              </p:spPr>
            </p:sp>
            <p:sp>
              <p:nvSpPr>
                <p:cNvPr id="7199" name="矩形 7198"/>
                <p:cNvSpPr/>
                <p:nvPr>
                  <p:custDataLst>
                    <p:tags r:id="rId32"/>
                  </p:custDataLst>
                </p:nvPr>
              </p:nvSpPr>
              <p:spPr>
                <a:xfrm>
                  <a:off x="6923" y="2117"/>
                  <a:ext cx="261" cy="43"/>
                </a:xfrm>
                <a:prstGeom prst="rect">
                  <a:avLst/>
                </a:prstGeom>
                <a:noFill/>
                <a:ln w="19050">
                  <a:solidFill>
                    <a:srgbClr val="000000"/>
                  </a:solidFill>
                  <a:miter lim="800000"/>
                </a:ln>
              </p:spPr>
            </p:sp>
          </p:grpSp>
          <p:sp>
            <p:nvSpPr>
              <p:cNvPr id="7200" name="任意多边形 7199"/>
              <p:cNvSpPr/>
              <p:nvPr>
                <p:custDataLst>
                  <p:tags r:id="rId16"/>
                </p:custDataLst>
              </p:nvPr>
            </p:nvSpPr>
            <p:spPr>
              <a:xfrm>
                <a:off x="2445" y="764"/>
                <a:ext cx="729" cy="141"/>
              </a:xfrm>
              <a:custGeom>
                <a:avLst/>
                <a:gdLst/>
                <a:ahLst/>
                <a:cxnLst/>
                <a:rect l="0" t="0" r="0" b="0"/>
                <a:pathLst>
                  <a:path w="729" h="141">
                    <a:moveTo>
                      <a:pt x="0" y="0"/>
                    </a:moveTo>
                    <a:cubicBezTo>
                      <a:pt x="12" y="4"/>
                      <a:pt x="25" y="5"/>
                      <a:pt x="35" y="12"/>
                    </a:cubicBezTo>
                    <a:cubicBezTo>
                      <a:pt x="49" y="21"/>
                      <a:pt x="56" y="40"/>
                      <a:pt x="71" y="47"/>
                    </a:cubicBezTo>
                    <a:cubicBezTo>
                      <a:pt x="144" y="80"/>
                      <a:pt x="363" y="78"/>
                      <a:pt x="423" y="82"/>
                    </a:cubicBezTo>
                    <a:cubicBezTo>
                      <a:pt x="439" y="86"/>
                      <a:pt x="454" y="91"/>
                      <a:pt x="470" y="94"/>
                    </a:cubicBezTo>
                    <a:cubicBezTo>
                      <a:pt x="501" y="99"/>
                      <a:pt x="533" y="99"/>
                      <a:pt x="564" y="106"/>
                    </a:cubicBezTo>
                    <a:cubicBezTo>
                      <a:pt x="624" y="119"/>
                      <a:pt x="665" y="141"/>
                      <a:pt x="729" y="141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  <a:miter lim="800000"/>
              </a:ln>
            </p:spPr>
          </p:sp>
          <p:sp>
            <p:nvSpPr>
              <p:cNvPr id="7201" name="任意多边形 7200"/>
              <p:cNvSpPr/>
              <p:nvPr>
                <p:custDataLst>
                  <p:tags r:id="rId17"/>
                </p:custDataLst>
              </p:nvPr>
            </p:nvSpPr>
            <p:spPr>
              <a:xfrm>
                <a:off x="3597" y="964"/>
                <a:ext cx="294" cy="505"/>
              </a:xfrm>
              <a:custGeom>
                <a:avLst/>
                <a:gdLst/>
                <a:ahLst/>
                <a:cxnLst/>
                <a:rect l="0" t="0" r="0" b="0"/>
                <a:pathLst>
                  <a:path w="294" h="505">
                    <a:moveTo>
                      <a:pt x="0" y="0"/>
                    </a:moveTo>
                    <a:cubicBezTo>
                      <a:pt x="33" y="44"/>
                      <a:pt x="69" y="88"/>
                      <a:pt x="106" y="129"/>
                    </a:cubicBezTo>
                    <a:cubicBezTo>
                      <a:pt x="135" y="162"/>
                      <a:pt x="179" y="193"/>
                      <a:pt x="200" y="235"/>
                    </a:cubicBezTo>
                    <a:cubicBezTo>
                      <a:pt x="244" y="322"/>
                      <a:pt x="249" y="420"/>
                      <a:pt x="294" y="505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  <a:miter lim="800000"/>
              </a:ln>
            </p:spPr>
          </p:sp>
          <p:sp>
            <p:nvSpPr>
              <p:cNvPr id="7202" name="任意多边形 7201"/>
              <p:cNvSpPr/>
              <p:nvPr>
                <p:custDataLst>
                  <p:tags r:id="rId18"/>
                </p:custDataLst>
              </p:nvPr>
            </p:nvSpPr>
            <p:spPr>
              <a:xfrm>
                <a:off x="2175" y="1510"/>
                <a:ext cx="917" cy="176"/>
              </a:xfrm>
              <a:custGeom>
                <a:avLst/>
                <a:gdLst/>
                <a:ahLst/>
                <a:cxnLst/>
                <a:rect l="0" t="0" r="0" b="0"/>
                <a:pathLst>
                  <a:path w="917" h="176">
                    <a:moveTo>
                      <a:pt x="0" y="159"/>
                    </a:moveTo>
                    <a:cubicBezTo>
                      <a:pt x="115" y="176"/>
                      <a:pt x="237" y="144"/>
                      <a:pt x="352" y="124"/>
                    </a:cubicBezTo>
                    <a:cubicBezTo>
                      <a:pt x="510" y="43"/>
                      <a:pt x="793" y="0"/>
                      <a:pt x="917" y="124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  <a:miter lim="800000"/>
              </a:ln>
            </p:spPr>
          </p:sp>
          <p:sp>
            <p:nvSpPr>
              <p:cNvPr id="7203" name="任意多边形 7202"/>
              <p:cNvSpPr/>
              <p:nvPr>
                <p:custDataLst>
                  <p:tags r:id="rId19"/>
                </p:custDataLst>
              </p:nvPr>
            </p:nvSpPr>
            <p:spPr>
              <a:xfrm>
                <a:off x="1531" y="740"/>
                <a:ext cx="385" cy="929"/>
              </a:xfrm>
              <a:custGeom>
                <a:avLst/>
                <a:gdLst/>
                <a:ahLst/>
                <a:cxnLst/>
                <a:rect l="0" t="0" r="0" b="0"/>
                <a:pathLst>
                  <a:path w="385" h="929">
                    <a:moveTo>
                      <a:pt x="173" y="929"/>
                    </a:moveTo>
                    <a:cubicBezTo>
                      <a:pt x="165" y="904"/>
                      <a:pt x="145" y="884"/>
                      <a:pt x="138" y="859"/>
                    </a:cubicBezTo>
                    <a:cubicBezTo>
                      <a:pt x="120" y="790"/>
                      <a:pt x="128" y="714"/>
                      <a:pt x="103" y="647"/>
                    </a:cubicBezTo>
                    <a:cubicBezTo>
                      <a:pt x="91" y="616"/>
                      <a:pt x="78" y="585"/>
                      <a:pt x="68" y="553"/>
                    </a:cubicBezTo>
                    <a:cubicBezTo>
                      <a:pt x="58" y="522"/>
                      <a:pt x="44" y="459"/>
                      <a:pt x="44" y="459"/>
                    </a:cubicBezTo>
                    <a:cubicBezTo>
                      <a:pt x="52" y="260"/>
                      <a:pt x="0" y="82"/>
                      <a:pt x="209" y="12"/>
                    </a:cubicBezTo>
                    <a:cubicBezTo>
                      <a:pt x="371" y="25"/>
                      <a:pt x="317" y="0"/>
                      <a:pt x="385" y="36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  <a:miter lim="800000"/>
              </a:ln>
            </p:spPr>
          </p:sp>
        </p:grpSp>
        <p:pic>
          <p:nvPicPr>
            <p:cNvPr id="7204" name="图片 7203"/>
            <p:cNvPicPr/>
            <p:nvPr>
              <p:custDataLst>
                <p:tags r:id="rId12"/>
              </p:custDataLst>
            </p:nvPr>
          </p:nvPicPr>
          <p:blipFill>
            <a:blip r:embed="rId46"/>
            <a:stretch>
              <a:fillRect/>
            </a:stretch>
          </p:blipFill>
          <p:spPr>
            <a:xfrm>
              <a:off x="3140" y="527"/>
              <a:ext cx="466" cy="537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sp>
        <p:nvSpPr>
          <p:cNvPr id="7205" name="矩形 7204"/>
          <p:cNvSpPr/>
          <p:nvPr>
            <p:custDataLst>
              <p:tags r:id="rId3"/>
            </p:custDataLst>
          </p:nvPr>
        </p:nvSpPr>
        <p:spPr>
          <a:xfrm>
            <a:off x="828676" y="2617902"/>
            <a:ext cx="241617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猜想：</a:t>
            </a:r>
          </a:p>
        </p:txBody>
      </p:sp>
      <p:sp>
        <p:nvSpPr>
          <p:cNvPr id="7206" name="矩形 7205"/>
          <p:cNvSpPr/>
          <p:nvPr>
            <p:custDataLst>
              <p:tags r:id="rId4"/>
            </p:custDataLst>
          </p:nvPr>
        </p:nvSpPr>
        <p:spPr>
          <a:xfrm>
            <a:off x="812800" y="3251291"/>
            <a:ext cx="7907338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提示：研究电流与电阻关系时，电阻两端的电压怎么办？</a:t>
            </a:r>
          </a:p>
        </p:txBody>
      </p:sp>
      <p:sp>
        <p:nvSpPr>
          <p:cNvPr id="7207" name="矩形 7206"/>
          <p:cNvSpPr/>
          <p:nvPr>
            <p:custDataLst>
              <p:tags r:id="rId5"/>
            </p:custDataLst>
          </p:nvPr>
        </p:nvSpPr>
        <p:spPr>
          <a:xfrm>
            <a:off x="817564" y="3782829"/>
            <a:ext cx="7964487" cy="97077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lnSpc>
                <a:spcPct val="120000"/>
              </a:lnSpc>
            </a:pP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猜想：</a:t>
            </a:r>
            <a:r>
              <a:rPr kumimoji="1" lang="zh-CN" altLang="en-US" sz="2400" b="1">
                <a:latin typeface="Times New Roman" pitchFamily="18" charset="0"/>
                <a:ea typeface="宋体" pitchFamily="2" charset="-122"/>
              </a:rPr>
              <a:t>在电压不变的情况下，导体中的电流跟导体的电阻    </a:t>
            </a:r>
          </a:p>
          <a:p>
            <a:pPr marL="0" marR="0" lvl="0" indent="0">
              <a:lnSpc>
                <a:spcPct val="120000"/>
              </a:lnSpc>
            </a:pPr>
            <a:r>
              <a:rPr kumimoji="1" lang="zh-CN" altLang="en-US" sz="2400" b="1">
                <a:latin typeface="Times New Roman" pitchFamily="18" charset="0"/>
                <a:ea typeface="宋体" pitchFamily="2" charset="-122"/>
              </a:rPr>
              <a:t>            成反比。</a:t>
            </a:r>
          </a:p>
        </p:txBody>
      </p:sp>
      <p:sp>
        <p:nvSpPr>
          <p:cNvPr id="7208" name="矩形 7207"/>
          <p:cNvSpPr/>
          <p:nvPr>
            <p:custDataLst>
              <p:tags r:id="rId6"/>
            </p:custDataLst>
          </p:nvPr>
        </p:nvSpPr>
        <p:spPr>
          <a:xfrm>
            <a:off x="831850" y="962815"/>
            <a:ext cx="3671888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现象：</a:t>
            </a:r>
            <a:endParaRPr kumimoji="1" lang="zh-CN" altLang="en-US" sz="24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209" name="矩形 7208"/>
          <p:cNvSpPr/>
          <p:nvPr>
            <p:custDataLst>
              <p:tags r:id="rId7"/>
            </p:custDataLst>
          </p:nvPr>
        </p:nvSpPr>
        <p:spPr>
          <a:xfrm>
            <a:off x="1706563" y="2616310"/>
            <a:ext cx="5942012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  <a:ea typeface="宋体" pitchFamily="2" charset="-122"/>
              </a:rPr>
              <a:t> 电路中的电阻越小，通过的电流越大。</a:t>
            </a:r>
          </a:p>
        </p:txBody>
      </p:sp>
      <p:sp>
        <p:nvSpPr>
          <p:cNvPr id="7210" name="矩形 7209"/>
          <p:cNvSpPr/>
          <p:nvPr>
            <p:custDataLst>
              <p:tags r:id="rId8"/>
            </p:custDataLst>
          </p:nvPr>
        </p:nvSpPr>
        <p:spPr>
          <a:xfrm>
            <a:off x="1828801" y="985095"/>
            <a:ext cx="2328863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kumimoji="1" lang="zh-CN" altLang="en-US" sz="2400" b="1">
                <a:ea typeface="宋体" pitchFamily="2" charset="-122"/>
              </a:rPr>
              <a:t>滑片向左移动，</a:t>
            </a:r>
          </a:p>
        </p:txBody>
      </p:sp>
      <p:sp>
        <p:nvSpPr>
          <p:cNvPr id="7211" name="矩形 7210"/>
          <p:cNvSpPr/>
          <p:nvPr>
            <p:custDataLst>
              <p:tags r:id="rId9"/>
            </p:custDataLst>
          </p:nvPr>
        </p:nvSpPr>
        <p:spPr>
          <a:xfrm>
            <a:off x="855663" y="1516634"/>
            <a:ext cx="3078162" cy="8243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kumimoji="1" lang="zh-CN" altLang="en-US" sz="2400" b="1">
                <a:ea typeface="宋体" pitchFamily="2" charset="-122"/>
              </a:rPr>
              <a:t>电阻变小，灯泡变亮，说明电流变大。</a:t>
            </a:r>
          </a:p>
        </p:txBody>
      </p:sp>
      <p:pic>
        <p:nvPicPr>
          <p:cNvPr id="7212" name="图片 2097154"/>
          <p:cNvPicPr/>
          <p:nvPr>
            <p:custDataLst>
              <p:tags r:id="rId10"/>
            </p:custDataLst>
          </p:nvPr>
        </p:nvPicPr>
        <p:blipFill>
          <a:blip r:embed="rId47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510982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46" dur="500"/>
                                        <p:tgtEl>
                                          <p:spTgt spid="7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05" grpId="0"/>
      <p:bldP spid="7206" grpId="0"/>
      <p:bldP spid="7207" grpId="0"/>
      <p:bldP spid="7208" grpId="0"/>
      <p:bldP spid="7209" grpId="0"/>
      <p:bldP spid="7210" grpId="0"/>
      <p:bldP spid="72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8193"/>
          <p:cNvPicPr/>
          <p:nvPr>
            <p:custDataLst>
              <p:tags r:id="rId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070601" y="584054"/>
            <a:ext cx="2892425" cy="174898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graphicFrame>
        <p:nvGraphicFramePr>
          <p:cNvPr id="8195" name="表格 8194"/>
          <p:cNvGraphicFramePr/>
          <p:nvPr>
            <p:custDataLst>
              <p:tags r:id="rId2"/>
            </p:custDataLst>
          </p:nvPr>
        </p:nvGraphicFramePr>
        <p:xfrm>
          <a:off x="4411662" y="2488996"/>
          <a:ext cx="4348162" cy="1004193"/>
        </p:xfrm>
        <a:graphic>
          <a:graphicData uri="http://schemas.openxmlformats.org/drawingml/2006/table">
            <a:tbl>
              <a:tblPr/>
              <a:tblGrid>
                <a:gridCol w="1438275"/>
                <a:gridCol w="957262"/>
                <a:gridCol w="1016000"/>
                <a:gridCol w="936625"/>
              </a:tblGrid>
              <a:tr h="523581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0" hangingPunct="0">
                        <a:spcBef>
                          <a:spcPts val="70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电阻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R/Ω</a:t>
                      </a:r>
                    </a:p>
                  </a:txBody>
                  <a:tcPr marT="45833" marB="45833">
                    <a:lnL w="28575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28575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0" hangingPunct="0">
                        <a:spcBef>
                          <a:spcPts val="70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  5</a:t>
                      </a:r>
                    </a:p>
                  </a:txBody>
                  <a:tcPr marT="45833" marB="45833" anchor="ctr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28575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0" hangingPunct="0">
                        <a:spcBef>
                          <a:spcPts val="70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 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10</a:t>
                      </a:r>
                    </a:p>
                  </a:txBody>
                  <a:tcPr marT="45833" marB="45833" anchor="ctr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28575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0" hangingPunct="0">
                        <a:spcBef>
                          <a:spcPts val="70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 15</a:t>
                      </a:r>
                    </a:p>
                  </a:txBody>
                  <a:tcPr marT="45833" marB="45833" anchor="ctr">
                    <a:lnL w="12700">
                      <a:solidFill>
                        <a:schemeClr val="tx1"/>
                      </a:solidFill>
                      <a:miter lim="800000"/>
                    </a:lnL>
                    <a:lnR w="28575">
                      <a:solidFill>
                        <a:schemeClr val="tx1"/>
                      </a:solidFill>
                      <a:miter lim="800000"/>
                    </a:lnR>
                    <a:lnT w="28575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  <a:tr h="480612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0" hangingPunct="0">
                        <a:spcBef>
                          <a:spcPts val="70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电流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I/A</a:t>
                      </a:r>
                    </a:p>
                  </a:txBody>
                  <a:tcPr marT="45833" marB="45833">
                    <a:lnL w="28575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28575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0" hangingPunct="0">
                        <a:spcBef>
                          <a:spcPts val="700"/>
                        </a:spcBef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T="45833" marB="45833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28575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0" hangingPunct="0">
                        <a:spcBef>
                          <a:spcPts val="700"/>
                        </a:spcBef>
                        <a:buNone/>
                      </a:pPr>
                      <a:endParaRPr lang="zh-CN" altLang="en-US" sz="2400" b="1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T="45833" marB="45833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28575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0" hangingPunct="0">
                        <a:spcBef>
                          <a:spcPts val="700"/>
                        </a:spcBef>
                        <a:buNone/>
                      </a:pPr>
                      <a:endParaRPr lang="zh-CN" altLang="en-US" sz="2400" b="1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T="45833" marB="45833">
                    <a:lnL w="12700">
                      <a:solidFill>
                        <a:schemeClr val="tx1"/>
                      </a:solidFill>
                      <a:miter lim="800000"/>
                    </a:lnL>
                    <a:lnR w="28575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28575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8212" name="矩形 8211"/>
          <p:cNvSpPr/>
          <p:nvPr>
            <p:custDataLst>
              <p:tags r:id="rId3"/>
            </p:custDataLst>
          </p:nvPr>
        </p:nvSpPr>
        <p:spPr>
          <a:xfrm>
            <a:off x="581025" y="4096339"/>
            <a:ext cx="853440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在电压不变的情况下，导体中的电流跟导体的电阻成反比。</a:t>
            </a:r>
          </a:p>
        </p:txBody>
      </p:sp>
      <p:sp>
        <p:nvSpPr>
          <p:cNvPr id="8213" name="矩形 8212"/>
          <p:cNvSpPr/>
          <p:nvPr>
            <p:custDataLst>
              <p:tags r:id="rId4"/>
            </p:custDataLst>
          </p:nvPr>
        </p:nvSpPr>
        <p:spPr>
          <a:xfrm>
            <a:off x="457201" y="276909"/>
            <a:ext cx="566737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kumimoji="1" lang="zh-CN" altLang="en-US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在上述连接电路的基础上，怎样操作？</a:t>
            </a:r>
          </a:p>
        </p:txBody>
      </p:sp>
      <p:sp>
        <p:nvSpPr>
          <p:cNvPr id="8214" name="矩形 8213"/>
          <p:cNvSpPr/>
          <p:nvPr>
            <p:custDataLst>
              <p:tags r:id="rId5"/>
            </p:custDataLst>
          </p:nvPr>
        </p:nvSpPr>
        <p:spPr>
          <a:xfrm>
            <a:off x="388939" y="728875"/>
            <a:ext cx="8188325" cy="159302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</a:pPr>
            <a:r>
              <a:rPr kumimoji="1" lang="zh-CN" altLang="en-US" sz="2400" b="1">
                <a:latin typeface="宋体" pitchFamily="2" charset="-122"/>
                <a:ea typeface="宋体" pitchFamily="2" charset="-122"/>
              </a:rPr>
              <a:t>（</a:t>
            </a:r>
            <a:r>
              <a:rPr kumimoji="1" lang="en-US" altLang="zh-CN" sz="2400" b="1">
                <a:latin typeface="宋体" pitchFamily="2" charset="-122"/>
                <a:ea typeface="宋体" pitchFamily="2" charset="-122"/>
              </a:rPr>
              <a:t>1</a:t>
            </a:r>
            <a:r>
              <a:rPr kumimoji="1" lang="zh-CN" altLang="en-US" sz="2400" b="1">
                <a:latin typeface="宋体" pitchFamily="2" charset="-122"/>
                <a:ea typeface="宋体" pitchFamily="2" charset="-122"/>
              </a:rPr>
              <a:t>）调节滑动变阻器使电阻两端的电压</a:t>
            </a:r>
          </a:p>
          <a:p>
            <a:pPr marL="0" marR="0" lvl="0" indent="0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</a:pPr>
            <a:r>
              <a:rPr kumimoji="1" lang="zh-CN" altLang="en-US" sz="2400" b="1">
                <a:latin typeface="宋体" pitchFamily="2" charset="-122"/>
                <a:ea typeface="宋体" pitchFamily="2" charset="-122"/>
              </a:rPr>
              <a:t>保持 </a:t>
            </a:r>
            <a:r>
              <a:rPr kumimoji="1" lang="en-US" altLang="zh-CN" sz="2400" b="1">
                <a:latin typeface="宋体" pitchFamily="2" charset="-122"/>
                <a:ea typeface="宋体" pitchFamily="2" charset="-122"/>
              </a:rPr>
              <a:t>U=3V(</a:t>
            </a:r>
            <a:r>
              <a:rPr kumimoji="1" lang="zh-CN" altLang="en-US" sz="2400" b="1">
                <a:latin typeface="宋体" pitchFamily="2" charset="-122"/>
                <a:ea typeface="宋体" pitchFamily="2" charset="-122"/>
              </a:rPr>
              <a:t>或</a:t>
            </a:r>
            <a:r>
              <a:rPr kumimoji="1" lang="en-US" altLang="zh-CN" sz="2400" b="1">
                <a:latin typeface="宋体" pitchFamily="2" charset="-122"/>
                <a:ea typeface="宋体" pitchFamily="2" charset="-122"/>
              </a:rPr>
              <a:t>2V)</a:t>
            </a:r>
            <a:r>
              <a:rPr kumimoji="1" lang="zh-CN" altLang="en-US" sz="2400" b="1">
                <a:latin typeface="宋体" pitchFamily="2" charset="-122"/>
                <a:ea typeface="宋体" pitchFamily="2" charset="-122"/>
              </a:rPr>
              <a:t>不变，电阻分别换用为 </a:t>
            </a:r>
          </a:p>
          <a:p>
            <a:pPr marL="0" marR="0" lvl="0" indent="0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</a:pPr>
            <a:r>
              <a:rPr kumimoji="1" lang="en-US" altLang="zh-CN" sz="2400" b="1">
                <a:latin typeface="宋体" pitchFamily="2" charset="-122"/>
                <a:ea typeface="宋体" pitchFamily="2" charset="-122"/>
              </a:rPr>
              <a:t>R=5Ω</a:t>
            </a:r>
            <a:r>
              <a:rPr kumimoji="1" lang="zh-CN" altLang="en-US" sz="2400" b="1">
                <a:latin typeface="宋体" pitchFamily="2" charset="-122"/>
                <a:ea typeface="宋体" pitchFamily="2" charset="-122"/>
              </a:rPr>
              <a:t>、</a:t>
            </a:r>
            <a:r>
              <a:rPr kumimoji="1" lang="en-US" altLang="zh-CN" sz="2400" b="1">
                <a:latin typeface="宋体" pitchFamily="2" charset="-122"/>
                <a:ea typeface="宋体" pitchFamily="2" charset="-122"/>
              </a:rPr>
              <a:t>10Ω</a:t>
            </a:r>
            <a:r>
              <a:rPr kumimoji="1" lang="zh-CN" altLang="en-US" sz="2400" b="1">
                <a:latin typeface="宋体" pitchFamily="2" charset="-122"/>
                <a:ea typeface="宋体" pitchFamily="2" charset="-122"/>
              </a:rPr>
              <a:t>、</a:t>
            </a:r>
            <a:r>
              <a:rPr kumimoji="1" lang="en-US" altLang="zh-CN" sz="2400" b="1">
                <a:latin typeface="宋体" pitchFamily="2" charset="-122"/>
                <a:ea typeface="宋体" pitchFamily="2" charset="-122"/>
              </a:rPr>
              <a:t>15Ω</a:t>
            </a:r>
            <a:r>
              <a:rPr kumimoji="1" lang="zh-CN" altLang="en-US" sz="2400" b="1">
                <a:latin typeface="宋体" pitchFamily="2" charset="-122"/>
                <a:ea typeface="宋体" pitchFamily="2" charset="-122"/>
              </a:rPr>
              <a:t>，读出此时相应的电</a:t>
            </a:r>
          </a:p>
          <a:p>
            <a:pPr marL="0" marR="0" lvl="0" indent="0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</a:pPr>
            <a:r>
              <a:rPr kumimoji="1" lang="zh-CN" altLang="en-US" sz="2400" b="1">
                <a:latin typeface="宋体" pitchFamily="2" charset="-122"/>
                <a:ea typeface="宋体" pitchFamily="2" charset="-122"/>
              </a:rPr>
              <a:t>流值；</a:t>
            </a:r>
          </a:p>
        </p:txBody>
      </p:sp>
      <p:sp>
        <p:nvSpPr>
          <p:cNvPr id="8215" name="矩形 8214"/>
          <p:cNvSpPr/>
          <p:nvPr>
            <p:custDataLst>
              <p:tags r:id="rId6"/>
            </p:custDataLst>
          </p:nvPr>
        </p:nvSpPr>
        <p:spPr>
          <a:xfrm>
            <a:off x="285751" y="2420565"/>
            <a:ext cx="400367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kumimoji="1" lang="zh-CN" altLang="en-US" sz="2400" b="1">
                <a:latin typeface="宋体" pitchFamily="2" charset="-122"/>
                <a:ea typeface="宋体" pitchFamily="2" charset="-122"/>
              </a:rPr>
              <a:t>（</a:t>
            </a:r>
            <a:r>
              <a:rPr kumimoji="1" lang="en-US" altLang="zh-CN" sz="2400" b="1">
                <a:latin typeface="宋体" pitchFamily="2" charset="-122"/>
                <a:ea typeface="宋体" pitchFamily="2" charset="-122"/>
              </a:rPr>
              <a:t>2</a:t>
            </a:r>
            <a:r>
              <a:rPr kumimoji="1" lang="zh-CN" altLang="en-US" sz="2400" b="1">
                <a:latin typeface="宋体" pitchFamily="2" charset="-122"/>
                <a:ea typeface="宋体" pitchFamily="2" charset="-122"/>
              </a:rPr>
              <a:t>）把数据填入表格中；</a:t>
            </a:r>
          </a:p>
        </p:txBody>
      </p:sp>
      <p:sp>
        <p:nvSpPr>
          <p:cNvPr id="8216" name="矩形 8215"/>
          <p:cNvSpPr/>
          <p:nvPr>
            <p:custDataLst>
              <p:tags r:id="rId7"/>
            </p:custDataLst>
          </p:nvPr>
        </p:nvSpPr>
        <p:spPr>
          <a:xfrm>
            <a:off x="293688" y="2974382"/>
            <a:ext cx="418465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kumimoji="1" lang="zh-CN" altLang="en-US" sz="2400" b="1">
                <a:latin typeface="宋体" pitchFamily="2" charset="-122"/>
                <a:ea typeface="宋体" pitchFamily="2" charset="-122"/>
              </a:rPr>
              <a:t>（</a:t>
            </a:r>
            <a:r>
              <a:rPr kumimoji="1" lang="en-US" altLang="zh-CN" sz="2400" b="1">
                <a:latin typeface="宋体" pitchFamily="2" charset="-122"/>
                <a:ea typeface="宋体" pitchFamily="2" charset="-122"/>
              </a:rPr>
              <a:t>3</a:t>
            </a:r>
            <a:r>
              <a:rPr kumimoji="1" lang="zh-CN" altLang="en-US" sz="2400" b="1">
                <a:latin typeface="宋体" pitchFamily="2" charset="-122"/>
                <a:ea typeface="宋体" pitchFamily="2" charset="-122"/>
              </a:rPr>
              <a:t>）分析数据，得出结论。</a:t>
            </a:r>
          </a:p>
        </p:txBody>
      </p:sp>
      <p:sp>
        <p:nvSpPr>
          <p:cNvPr id="8217" name="矩形 8216"/>
          <p:cNvSpPr/>
          <p:nvPr>
            <p:custDataLst>
              <p:tags r:id="rId8"/>
            </p:custDataLst>
          </p:nvPr>
        </p:nvSpPr>
        <p:spPr>
          <a:xfrm>
            <a:off x="5826125" y="3020533"/>
            <a:ext cx="2808288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kumimoji="1"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kumimoji="1"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0.6   0.3   0.2</a:t>
            </a:r>
          </a:p>
        </p:txBody>
      </p:sp>
      <p:sp>
        <p:nvSpPr>
          <p:cNvPr id="8218" name="矩形 8217"/>
          <p:cNvSpPr/>
          <p:nvPr>
            <p:custDataLst>
              <p:tags r:id="rId9"/>
            </p:custDataLst>
          </p:nvPr>
        </p:nvSpPr>
        <p:spPr>
          <a:xfrm>
            <a:off x="463551" y="3564802"/>
            <a:ext cx="210502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2400" b="1">
                <a:solidFill>
                  <a:schemeClr val="hlink"/>
                </a:solidFill>
                <a:ea typeface="宋体" pitchFamily="2" charset="-122"/>
              </a:rPr>
              <a:t>结论：</a:t>
            </a:r>
          </a:p>
        </p:txBody>
      </p:sp>
      <p:pic>
        <p:nvPicPr>
          <p:cNvPr id="8219" name="图片 2097154"/>
          <p:cNvPicPr/>
          <p:nvPr>
            <p:custDataLst>
              <p:tags r:id="rId10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160431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13" dur="5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19" dur="5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30" dur="50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  <p:cond evt="onBegin" delay="0">
                          <p:tn val="42"/>
                        </p:cond>
                      </p:stCondLst>
                      <p:childTnLst>
                        <p:par>
                          <p:cTn id="4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2" grpId="0"/>
      <p:bldP spid="8213" grpId="0"/>
      <p:bldP spid="8214" grpId="0"/>
      <p:bldP spid="8215" grpId="0"/>
      <p:bldP spid="8216" grpId="0"/>
      <p:bldP spid="8217" grpId="0"/>
      <p:bldP spid="82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9217"/>
          <p:cNvSpPr/>
          <p:nvPr>
            <p:custDataLst>
              <p:tags r:id="rId1"/>
            </p:custDataLst>
          </p:nvPr>
        </p:nvSpPr>
        <p:spPr>
          <a:xfrm>
            <a:off x="420689" y="760704"/>
            <a:ext cx="8359775" cy="247149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kumimoji="1" lang="en-US" altLang="zh-CN" sz="2400" b="1">
                <a:latin typeface="宋体" pitchFamily="2" charset="-122"/>
                <a:ea typeface="宋体" pitchFamily="2" charset="-122"/>
              </a:rPr>
              <a:t>1</a:t>
            </a:r>
            <a:r>
              <a:rPr kumimoji="1" lang="zh-CN" altLang="en-US" sz="2400" b="1">
                <a:latin typeface="宋体" pitchFamily="2" charset="-122"/>
                <a:ea typeface="宋体" pitchFamily="2" charset="-122"/>
              </a:rPr>
              <a:t>、在研究电流与电压、电阻关系时，分别利用控制变量法控制了哪些物理量？</a:t>
            </a:r>
          </a:p>
          <a:p>
            <a:pPr marL="0" marR="0" lvl="0" indent="0">
              <a:spcBef>
                <a:spcPct val="50000"/>
              </a:spcBef>
            </a:pPr>
            <a:endParaRPr kumimoji="1" lang="zh-CN" altLang="en-US" sz="2400" b="1">
              <a:latin typeface="宋体" pitchFamily="2" charset="-122"/>
              <a:ea typeface="宋体" pitchFamily="2" charset="-122"/>
            </a:endParaRPr>
          </a:p>
          <a:p>
            <a:pPr marL="0" marR="0" lvl="0" indent="0">
              <a:spcBef>
                <a:spcPct val="50000"/>
              </a:spcBef>
            </a:pPr>
            <a:endParaRPr kumimoji="1" lang="zh-CN" altLang="en-US" sz="2400" b="1">
              <a:latin typeface="宋体" pitchFamily="2" charset="-122"/>
              <a:ea typeface="宋体" pitchFamily="2" charset="-122"/>
            </a:endParaRPr>
          </a:p>
          <a:p>
            <a:pPr marL="0" marR="0" lvl="0" indent="0">
              <a:spcBef>
                <a:spcPct val="50000"/>
              </a:spcBef>
            </a:pPr>
            <a:r>
              <a:rPr kumimoji="1" lang="en-US" altLang="zh-CN" sz="2400" b="1">
                <a:latin typeface="宋体" pitchFamily="2" charset="-122"/>
                <a:ea typeface="宋体" pitchFamily="2" charset="-122"/>
              </a:rPr>
              <a:t>2</a:t>
            </a:r>
            <a:r>
              <a:rPr kumimoji="1" lang="zh-CN" altLang="en-US" sz="2400" b="1">
                <a:latin typeface="宋体" pitchFamily="2" charset="-122"/>
                <a:ea typeface="宋体" pitchFamily="2" charset="-122"/>
              </a:rPr>
              <a:t>、实验中，滑动变阻器的作用是什么？</a:t>
            </a:r>
          </a:p>
        </p:txBody>
      </p:sp>
      <p:sp>
        <p:nvSpPr>
          <p:cNvPr id="9219" name="矩形 9218"/>
          <p:cNvSpPr/>
          <p:nvPr>
            <p:custDataLst>
              <p:tags r:id="rId2"/>
            </p:custDataLst>
          </p:nvPr>
        </p:nvSpPr>
        <p:spPr>
          <a:xfrm>
            <a:off x="293688" y="1605753"/>
            <a:ext cx="824230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algn="just">
              <a:spcBef>
                <a:spcPct val="50000"/>
              </a:spcBef>
            </a:pPr>
            <a:r>
              <a:rPr kumimoji="1"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kumimoji="1"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kumimoji="1"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）在研究电流与电压关系时，控制了电阻不变。</a:t>
            </a:r>
          </a:p>
        </p:txBody>
      </p:sp>
      <p:sp>
        <p:nvSpPr>
          <p:cNvPr id="9220" name="矩形 9219"/>
          <p:cNvSpPr/>
          <p:nvPr>
            <p:custDataLst>
              <p:tags r:id="rId3"/>
            </p:custDataLst>
          </p:nvPr>
        </p:nvSpPr>
        <p:spPr>
          <a:xfrm>
            <a:off x="280989" y="3733493"/>
            <a:ext cx="910907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kumimoji="1"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kumimoji="1"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kumimoji="1"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）在研究电流与电压关系时，改变电阻中电流和两端电压。</a:t>
            </a:r>
          </a:p>
        </p:txBody>
      </p:sp>
      <p:sp>
        <p:nvSpPr>
          <p:cNvPr id="9221" name="矩形 9220"/>
          <p:cNvSpPr/>
          <p:nvPr>
            <p:custDataLst>
              <p:tags r:id="rId4"/>
            </p:custDataLst>
          </p:nvPr>
        </p:nvSpPr>
        <p:spPr>
          <a:xfrm>
            <a:off x="280988" y="4164771"/>
            <a:ext cx="8964612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kumimoji="1"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kumimoji="1"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kumimoji="1"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）在研究电流与电阻关系时，保持电阻两端的电压不变。</a:t>
            </a:r>
          </a:p>
        </p:txBody>
      </p:sp>
      <p:sp>
        <p:nvSpPr>
          <p:cNvPr id="9222" name="矩形 9221"/>
          <p:cNvSpPr/>
          <p:nvPr>
            <p:custDataLst>
              <p:tags r:id="rId5"/>
            </p:custDataLst>
          </p:nvPr>
        </p:nvSpPr>
        <p:spPr>
          <a:xfrm>
            <a:off x="292100" y="2153204"/>
            <a:ext cx="853440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algn="just">
              <a:spcBef>
                <a:spcPct val="50000"/>
              </a:spcBef>
            </a:pPr>
            <a:r>
              <a:rPr kumimoji="1"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kumimoji="1"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kumimoji="1"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）在研究电流与阻关系时，控制了电阻两端电压不变。</a:t>
            </a:r>
          </a:p>
        </p:txBody>
      </p:sp>
      <p:sp>
        <p:nvSpPr>
          <p:cNvPr id="9223" name="矩形 9222"/>
          <p:cNvSpPr/>
          <p:nvPr>
            <p:custDataLst>
              <p:tags r:id="rId6"/>
            </p:custDataLst>
          </p:nvPr>
        </p:nvSpPr>
        <p:spPr>
          <a:xfrm>
            <a:off x="295275" y="3232194"/>
            <a:ext cx="7513638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kumimoji="1"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kumimoji="1"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kumimoji="1"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）保护电路。</a:t>
            </a:r>
          </a:p>
        </p:txBody>
      </p:sp>
      <p:sp>
        <p:nvSpPr>
          <p:cNvPr id="9224" name="矩形 9223"/>
          <p:cNvSpPr/>
          <p:nvPr>
            <p:custDataLst>
              <p:tags r:id="rId7"/>
            </p:custDataLst>
          </p:nvPr>
        </p:nvSpPr>
        <p:spPr>
          <a:xfrm>
            <a:off x="593725" y="240305"/>
            <a:ext cx="1103312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lang="zh-CN" altLang="en-US" sz="2400" b="1">
                <a:solidFill>
                  <a:schemeClr val="hlink"/>
                </a:solidFill>
                <a:ea typeface="宋体" pitchFamily="2" charset="-122"/>
              </a:rPr>
              <a:t>讨论：</a:t>
            </a:r>
          </a:p>
        </p:txBody>
      </p:sp>
      <p:pic>
        <p:nvPicPr>
          <p:cNvPr id="9225" name="图片 2097154"/>
          <p:cNvPicPr/>
          <p:nvPr>
            <p:custDataLst>
              <p:tags r:id="rId8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4069023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14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20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26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3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38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/>
      <p:bldP spid="9220" grpId="0"/>
      <p:bldP spid="9221" grpId="0"/>
      <p:bldP spid="9222" grpId="0"/>
      <p:bldP spid="92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10241"/>
          <p:cNvSpPr/>
          <p:nvPr>
            <p:custDataLst>
              <p:tags r:id="rId1"/>
            </p:custDataLst>
          </p:nvPr>
        </p:nvSpPr>
        <p:spPr>
          <a:xfrm>
            <a:off x="395289" y="289640"/>
            <a:ext cx="2327275" cy="5203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800" b="1">
                <a:solidFill>
                  <a:srgbClr val="FF0000"/>
                </a:solidFill>
                <a:ea typeface="宋体" pitchFamily="2" charset="-122"/>
              </a:rPr>
              <a:t>二、欧姆定律</a:t>
            </a:r>
          </a:p>
        </p:txBody>
      </p:sp>
      <p:sp>
        <p:nvSpPr>
          <p:cNvPr id="10243" name="矩形 10242"/>
          <p:cNvSpPr/>
          <p:nvPr>
            <p:custDataLst>
              <p:tags r:id="rId2"/>
            </p:custDataLst>
          </p:nvPr>
        </p:nvSpPr>
        <p:spPr>
          <a:xfrm>
            <a:off x="949325" y="1484805"/>
            <a:ext cx="7862888" cy="8243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zh-CN" altLang="en-US" sz="2400" b="1">
                <a:solidFill>
                  <a:schemeClr val="hlink"/>
                </a:solidFill>
                <a:ea typeface="宋体" pitchFamily="2" charset="-122"/>
              </a:rPr>
              <a:t>       导体中的电流，跟导体两端的电压成正比，跟导体的电阻成反比，</a:t>
            </a:r>
            <a:r>
              <a:rPr lang="zh-CN" altLang="en-US" sz="2400" b="1">
                <a:solidFill>
                  <a:schemeClr val="tx1"/>
                </a:solidFill>
                <a:ea typeface="宋体" pitchFamily="2" charset="-122"/>
              </a:rPr>
              <a:t>这个结论叫欧姆定律。</a:t>
            </a:r>
          </a:p>
        </p:txBody>
      </p:sp>
      <p:sp>
        <p:nvSpPr>
          <p:cNvPr id="10244" name="矩形 10243"/>
          <p:cNvSpPr/>
          <p:nvPr>
            <p:custDataLst>
              <p:tags r:id="rId3"/>
            </p:custDataLst>
          </p:nvPr>
        </p:nvSpPr>
        <p:spPr>
          <a:xfrm>
            <a:off x="1017588" y="964406"/>
            <a:ext cx="6399212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、德国物理学家 经过大量的实验得出了：</a:t>
            </a:r>
          </a:p>
        </p:txBody>
      </p:sp>
      <p:sp>
        <p:nvSpPr>
          <p:cNvPr id="10245" name="矩形 10244"/>
          <p:cNvSpPr/>
          <p:nvPr>
            <p:custDataLst>
              <p:tags r:id="rId4"/>
            </p:custDataLst>
          </p:nvPr>
        </p:nvSpPr>
        <p:spPr>
          <a:xfrm>
            <a:off x="1014414" y="2383962"/>
            <a:ext cx="5400675" cy="531537"/>
          </a:xfrm>
          <a:prstGeom prst="rect">
            <a:avLst/>
          </a:prstGeom>
          <a:noFill/>
          <a:ln>
            <a:noFill/>
            <a:bevel/>
          </a:ln>
          <a:effectLst/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lnSpc>
                <a:spcPct val="120000"/>
              </a:lnSpc>
              <a:buFont typeface=""/>
            </a:pPr>
            <a:r>
              <a:rPr lang="en-US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、欧姆定律的数学表达式：</a:t>
            </a:r>
            <a:r>
              <a:rPr lang="zh-CN" altLang="en-US" sz="24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  </a:t>
            </a:r>
          </a:p>
        </p:txBody>
      </p:sp>
      <p:sp>
        <p:nvSpPr>
          <p:cNvPr id="10246" name="矩形 10245"/>
          <p:cNvSpPr/>
          <p:nvPr>
            <p:custDataLst>
              <p:tags r:id="rId5"/>
            </p:custDataLst>
          </p:nvPr>
        </p:nvSpPr>
        <p:spPr>
          <a:xfrm>
            <a:off x="1557338" y="3429531"/>
            <a:ext cx="1212850" cy="520397"/>
          </a:xfrm>
          <a:prstGeom prst="rect">
            <a:avLst/>
          </a:prstGeom>
          <a:noFill/>
          <a:ln>
            <a:noFill/>
            <a:bevel/>
          </a:ln>
          <a:effectLst/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buFont typeface=""/>
            </a:pPr>
            <a:r>
              <a:rPr lang="en-US" altLang="en-US" sz="2800" b="1" i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I </a:t>
            </a:r>
            <a:r>
              <a:rPr lang="en-US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=</a:t>
            </a:r>
          </a:p>
        </p:txBody>
      </p:sp>
      <p:sp>
        <p:nvSpPr>
          <p:cNvPr id="10247" name="矩形 10246"/>
          <p:cNvSpPr/>
          <p:nvPr>
            <p:custDataLst>
              <p:tags r:id="rId6"/>
            </p:custDataLst>
          </p:nvPr>
        </p:nvSpPr>
        <p:spPr>
          <a:xfrm>
            <a:off x="2232026" y="3208322"/>
            <a:ext cx="441325" cy="948492"/>
          </a:xfrm>
          <a:prstGeom prst="rect">
            <a:avLst/>
          </a:prstGeom>
          <a:noFill/>
          <a:ln>
            <a:noFill/>
            <a:bevel/>
          </a:ln>
          <a:effectLst/>
        </p:spPr>
        <p:txBody>
          <a:bodyPr wrap="none" anchor="t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buFont typeface=""/>
            </a:pPr>
            <a:r>
              <a:rPr lang="en-US" altLang="en-US" sz="2800" b="1" i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U</a:t>
            </a:r>
          </a:p>
          <a:p>
            <a:pPr marL="0" marR="0" lvl="0" indent="0">
              <a:buFont typeface=""/>
            </a:pPr>
            <a:r>
              <a:rPr lang="en-US" altLang="en-US" sz="2800" b="1" i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R</a:t>
            </a:r>
          </a:p>
        </p:txBody>
      </p:sp>
      <p:cxnSp>
        <p:nvCxnSpPr>
          <p:cNvPr id="10248" name="直接连接符 10247"/>
          <p:cNvCxnSpPr/>
          <p:nvPr>
            <p:custDataLst>
              <p:tags r:id="rId7"/>
            </p:custDataLst>
          </p:nvPr>
        </p:nvCxnSpPr>
        <p:spPr>
          <a:xfrm>
            <a:off x="2220912" y="3696890"/>
            <a:ext cx="487362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  <a:effectLst/>
        </p:spPr>
      </p:cxnSp>
      <p:sp>
        <p:nvSpPr>
          <p:cNvPr id="10249" name="矩形 10248"/>
          <p:cNvSpPr/>
          <p:nvPr>
            <p:custDataLst>
              <p:tags r:id="rId8"/>
            </p:custDataLst>
          </p:nvPr>
        </p:nvSpPr>
        <p:spPr>
          <a:xfrm>
            <a:off x="2995613" y="3232194"/>
            <a:ext cx="457200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电压，单位：</a:t>
            </a:r>
            <a:r>
              <a:rPr lang="en-US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V       </a:t>
            </a:r>
          </a:p>
        </p:txBody>
      </p:sp>
      <p:cxnSp>
        <p:nvCxnSpPr>
          <p:cNvPr id="10250" name="直接连接符 10249"/>
          <p:cNvCxnSpPr/>
          <p:nvPr>
            <p:custDataLst>
              <p:tags r:id="rId9"/>
            </p:custDataLst>
          </p:nvPr>
        </p:nvCxnSpPr>
        <p:spPr>
          <a:xfrm>
            <a:off x="2754312" y="3462950"/>
            <a:ext cx="293688" cy="0"/>
          </a:xfrm>
          <a:prstGeom prst="line">
            <a:avLst/>
          </a:prstGeom>
          <a:noFill/>
          <a:ln>
            <a:solidFill>
              <a:schemeClr val="tx1"/>
            </a:solidFill>
            <a:miter lim="800000"/>
          </a:ln>
        </p:spPr>
      </p:cxnSp>
      <p:cxnSp>
        <p:nvCxnSpPr>
          <p:cNvPr id="10251" name="直接连接符 10250"/>
          <p:cNvCxnSpPr/>
          <p:nvPr>
            <p:custDataLst>
              <p:tags r:id="rId10"/>
            </p:custDataLst>
          </p:nvPr>
        </p:nvCxnSpPr>
        <p:spPr>
          <a:xfrm>
            <a:off x="2619375" y="3938787"/>
            <a:ext cx="417512" cy="0"/>
          </a:xfrm>
          <a:prstGeom prst="line">
            <a:avLst/>
          </a:prstGeom>
          <a:noFill/>
          <a:ln>
            <a:solidFill>
              <a:schemeClr val="tx1"/>
            </a:solidFill>
            <a:miter lim="800000"/>
          </a:ln>
        </p:spPr>
      </p:cxnSp>
      <p:sp>
        <p:nvSpPr>
          <p:cNvPr id="10252" name="矩形 10251"/>
          <p:cNvSpPr/>
          <p:nvPr>
            <p:custDataLst>
              <p:tags r:id="rId11"/>
            </p:custDataLst>
          </p:nvPr>
        </p:nvSpPr>
        <p:spPr>
          <a:xfrm>
            <a:off x="2957514" y="4198191"/>
            <a:ext cx="456247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电流</a:t>
            </a:r>
            <a:r>
              <a:rPr lang="zh-CN" altLang="en-US" sz="2400" b="1">
                <a:solidFill>
                  <a:schemeClr val="tx1"/>
                </a:solidFill>
                <a:ea typeface="宋体" pitchFamily="2" charset="-122"/>
              </a:rPr>
              <a:t>，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单位：</a:t>
            </a:r>
            <a:r>
              <a:rPr lang="en-US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A</a:t>
            </a:r>
          </a:p>
        </p:txBody>
      </p:sp>
      <p:sp>
        <p:nvSpPr>
          <p:cNvPr id="10253" name="矩形 10252"/>
          <p:cNvSpPr/>
          <p:nvPr>
            <p:custDataLst>
              <p:tags r:id="rId12"/>
            </p:custDataLst>
          </p:nvPr>
        </p:nvSpPr>
        <p:spPr>
          <a:xfrm>
            <a:off x="2981326" y="3720762"/>
            <a:ext cx="2328863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电阻</a:t>
            </a:r>
            <a:r>
              <a:rPr lang="zh-CN" altLang="en-US" sz="2400" b="1">
                <a:solidFill>
                  <a:schemeClr val="tx1"/>
                </a:solidFill>
                <a:ea typeface="宋体" pitchFamily="2" charset="-122"/>
              </a:rPr>
              <a:t>，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单位：</a:t>
            </a:r>
            <a:r>
              <a:rPr lang="en-US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Ω</a:t>
            </a:r>
            <a:endParaRPr lang="zh-CN" altLang="en-US" sz="2400" b="1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10254" name="组合 10253"/>
          <p:cNvGrpSpPr/>
          <p:nvPr>
            <p:custDataLst>
              <p:tags r:id="rId13"/>
            </p:custDataLst>
          </p:nvPr>
        </p:nvGrpSpPr>
        <p:grpSpPr>
          <a:xfrm>
            <a:off x="1725612" y="3914917"/>
            <a:ext cx="1220788" cy="533128"/>
            <a:chOff x="1066" y="2460"/>
            <a:chExt cx="769" cy="335"/>
          </a:xfrm>
        </p:grpSpPr>
        <p:cxnSp>
          <p:nvCxnSpPr>
            <p:cNvPr id="10255" name="直接连接符 10254"/>
            <p:cNvCxnSpPr/>
            <p:nvPr>
              <p:custDataLst>
                <p:tags r:id="rId15"/>
              </p:custDataLst>
            </p:nvPr>
          </p:nvCxnSpPr>
          <p:spPr>
            <a:xfrm flipH="1">
              <a:off x="1073" y="2460"/>
              <a:ext cx="0" cy="335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56" name="直接连接符 10255"/>
            <p:cNvCxnSpPr/>
            <p:nvPr>
              <p:custDataLst>
                <p:tags r:id="rId16"/>
              </p:custDataLst>
            </p:nvPr>
          </p:nvCxnSpPr>
          <p:spPr>
            <a:xfrm>
              <a:off x="1066" y="2795"/>
              <a:ext cx="769" cy="0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</p:grpSp>
      <p:pic>
        <p:nvPicPr>
          <p:cNvPr id="10257" name="图片 2097154"/>
          <p:cNvPicPr/>
          <p:nvPr>
            <p:custDataLst>
              <p:tags r:id="rId14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868626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/>
      <p:bldP spid="10245" grpId="0"/>
      <p:bldP spid="10246" grpId="0"/>
      <p:bldP spid="10247" grpId="0"/>
      <p:bldP spid="10249" grpId="0"/>
      <p:bldP spid="10252" grpId="0"/>
      <p:bldP spid="1025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7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2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3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4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0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2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3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4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6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6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5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0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8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9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1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3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4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8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3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5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1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6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0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2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3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4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5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4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0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6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9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5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3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5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6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7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8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9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0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1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3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4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5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6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7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8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9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0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1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4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7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8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9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0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1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3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4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5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6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7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8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9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0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1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3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4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5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6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7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9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0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1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4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5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6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0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8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9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0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2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3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4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5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6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7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8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9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0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2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3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4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5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6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7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8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9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0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2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3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4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5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6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7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8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9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0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2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8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9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0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1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2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3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4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8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7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8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9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0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1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2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3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4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5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1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5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6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7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9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8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2914</Words>
  <Application>Microsoft Office PowerPoint</Application>
  <PresentationFormat>全屏显示(16:9)</PresentationFormat>
  <Paragraphs>227</Paragraphs>
  <Slides>26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Office 主题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6</cp:revision>
  <dcterms:created xsi:type="dcterms:W3CDTF">2021-01-02T10:52:16Z</dcterms:created>
  <dcterms:modified xsi:type="dcterms:W3CDTF">2021-01-02T12:17:41Z</dcterms:modified>
</cp:coreProperties>
</file>