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9" r:id="rId10"/>
    <p:sldId id="272" r:id="rId11"/>
    <p:sldId id="273" r:id="rId12"/>
    <p:sldId id="275" r:id="rId13"/>
    <p:sldId id="276" r:id="rId14"/>
    <p:sldId id="278" r:id="rId15"/>
    <p:sldId id="280" r:id="rId16"/>
    <p:sldId id="283" r:id="rId17"/>
    <p:sldId id="284" r:id="rId18"/>
    <p:sldId id="285" r:id="rId19"/>
    <p:sldId id="288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~1\AppData\Local\Temp\ksohtml2368\wps21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79512" y="699542"/>
            <a:ext cx="8728834" cy="707886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en-US" altLang="zh-CN" sz="4000" b="1" baseline="-25000" dirty="0" smtClean="0">
                <a:solidFill>
                  <a:schemeClr val="accent5">
                    <a:lumMod val="50000"/>
                  </a:schemeClr>
                </a:solidFill>
              </a:rPr>
              <a:t>2020-2021</a:t>
            </a:r>
            <a:r>
              <a:rPr lang="zh-CN" altLang="en-US" sz="4000" b="1" baseline="-25000" dirty="0" smtClean="0">
                <a:solidFill>
                  <a:schemeClr val="accent5">
                    <a:lumMod val="50000"/>
                  </a:schemeClr>
                </a:solidFill>
              </a:rPr>
              <a:t>学</a:t>
            </a:r>
            <a:r>
              <a:rPr lang="zh-CN" altLang="en-US" sz="4000" b="1" baseline="-25000" dirty="0">
                <a:solidFill>
                  <a:schemeClr val="accent5">
                    <a:lumMod val="50000"/>
                  </a:schemeClr>
                </a:solidFill>
              </a:rPr>
              <a:t>年人教</a:t>
            </a:r>
            <a:r>
              <a:rPr lang="zh-CN" altLang="en-US" sz="4000" b="1" baseline="-25000" dirty="0" smtClean="0">
                <a:solidFill>
                  <a:schemeClr val="accent5">
                    <a:lumMod val="50000"/>
                  </a:schemeClr>
                </a:solidFill>
              </a:rPr>
              <a:t>版八年级物理单元同步讲、析与提高</a:t>
            </a:r>
            <a:endParaRPr lang="zh-CN" altLang="en-US" sz="1200" b="1" baseline="-250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Shape 40"/>
          <p:cNvSpPr/>
          <p:nvPr/>
        </p:nvSpPr>
        <p:spPr>
          <a:xfrm>
            <a:off x="2915816" y="2115293"/>
            <a:ext cx="4044790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第七章</a:t>
            </a:r>
            <a:r>
              <a:rPr lang="en-US" altLang="zh-CN" sz="6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6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力</a:t>
            </a:r>
            <a:endParaRPr lang="zh-CN" altLang="en-US" sz="6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542679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6" y="450056"/>
            <a:ext cx="16681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考点二、弹力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7025" y="1000691"/>
            <a:ext cx="8663940" cy="3840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A．任何物体都会受到重力的作用，小林在重力的作用下没有下降，是因为电梯对其有向上的支持力的作用。小林随电梯匀速运动，在水平方向上是因为惯性而运动，没有受到水平方向的动力。A选项正确，符合题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B．小林和电梯匀速运动，二者之间保持相对静止，且没有将要运动的趋势，小林不会受到摩擦力。B选项错误，不符合题意；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C．小林向右上方运动，以地面为参照物，小林是运动的。C选项错误，不符合题意；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D．小林做匀速直线运动，受到的力是平衡力，支持力和重力是相等的。D选项错误，不符合题意。故选A。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75533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5" y="450056"/>
            <a:ext cx="170561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考点三、重力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6" y="1000691"/>
            <a:ext cx="870140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力属于常考热点。在自然界中一切物体都要受到重力作用，在复习中一定要注意重力的产生、方向和影响重力大小的因素。在历年中考中，对“重力”的考查主要有以下几个方面：（1）重力的概念：考查学生对重力的概念的理解和认识，常见有影响重力大小的因素、重力的计算、重心等；（2）重力示意图，属于作图题类型。</a:t>
            </a:r>
            <a:endParaRPr sz="1800" b="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力在中考中出现的概率较高，中考主要题型以选择题、作图题为主，填空题出现的较少。选择题以考查重力的概念居多；作图题主要是作重力的示意图。选择题一般和与力有关的其他知识点结合组成一个考题。其中，物体所受重力的估测也会出现，希望引起重视。</a:t>
            </a:r>
          </a:p>
        </p:txBody>
      </p:sp>
      <p:pic>
        <p:nvPicPr>
          <p:cNvPr id="4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654593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6" y="450056"/>
            <a:ext cx="168338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考点三、重力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841" y="965680"/>
            <a:ext cx="8668385" cy="21738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典例六</a:t>
            </a: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（2020•岳阳）</a:t>
            </a: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四幅力学图片中，相关表述正确的是（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A．水平推木箱不动，推力小于摩擦力；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B．重力的方向竖直向下；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C．无法比较两人对雪地的压强的大小；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D．微小压强计是连通器</a:t>
            </a:r>
          </a:p>
        </p:txBody>
      </p:sp>
      <p:pic>
        <p:nvPicPr>
          <p:cNvPr id="3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70841" y="2943508"/>
            <a:ext cx="8580755" cy="21738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【解析】A．水平推木箱不动，推力小于摩擦力，二力平衡，推力等于摩擦力；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B．重力的方向竖直向下——正确；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C．无法比较两人对雪地的压强的大小——在雪橇上的人对雪的压强较小；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D．微小压强计是连通器——上端不都是开口的，不是连通器。故选B。</a:t>
            </a:r>
          </a:p>
        </p:txBody>
      </p:sp>
    </p:spTree>
    <p:extLst>
      <p:ext uri="{BB962C8B-B14F-4D97-AF65-F5344CB8AC3E}">
        <p14:creationId xmlns:p14="http://schemas.microsoft.com/office/powerpoint/2010/main" val="87876284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6" y="450056"/>
            <a:ext cx="26460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四、考点分类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277110" y="819904"/>
            <a:ext cx="385826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考点分类：本单元考点分类见下表</a:t>
            </a:r>
            <a:endParaRPr lang="zh-CN" altLang="en-US" sz="1800" b="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  <p:pic>
        <p:nvPicPr>
          <p:cNvPr id="3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27025" y="1317704"/>
          <a:ext cx="8520430" cy="3671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535"/>
                <a:gridCol w="2197100"/>
                <a:gridCol w="5217795"/>
              </a:tblGrid>
              <a:tr h="29918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887">
                <a:tc rowSpan="5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力的相互作用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主要考查学生力的概念的理解，常考题型是选择题和填空题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377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力的作用效果力的示意图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利用实例解释力的作用效果，选择题居多要求会画力的示意图，作图题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8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弹簧测力计的读数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考查学生利用弹簧测力计进行力的测量及读数，填空题居多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8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弹力的示意图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要求会画力的示意图，作图题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89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作重力示意图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主要考查学生通过作图对重力概念的掌握程度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89">
                <a:tc row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重力的概念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主要考查重力的大小、方向和重心，选择题较多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89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对重心的理解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考查对物体重心的理解，选择题较多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89">
                <a:tc row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力的三要素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考查对力的三要素的理解，作图题居多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189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弹力大小与弹簧伸长量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考查对弹力大小的理解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宋体" pitchFamily="2" charset="-122"/>
                        <a:ea typeface="宋体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29804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96541" y="450056"/>
            <a:ext cx="22777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示例一、力的估测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5" y="1000691"/>
            <a:ext cx="8634730" cy="2590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【解析】A、一张纸的厚度为100μm＝0.1mm左右，故A不符合实际；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B、人正常骑自行车的速度为5m/s＝18km/h，故B符合实际；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C、一支普通圆珠笔的质量约为10g＝0.01kg，其重力G＝mg＝0.01kg×10N/kg＝0.1N，故C不符合实际；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D、标准大气压下冰水混合物的温度为0℃，故D不符合实际。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故选B。</a:t>
            </a:r>
            <a:endParaRPr lang="zh-CN" altLang="en-US" sz="18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  <p:pic>
        <p:nvPicPr>
          <p:cNvPr id="4" name="图片 -214748254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46470"/>
            <a:ext cx="1306195" cy="77279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7037008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96541" y="450056"/>
            <a:ext cx="22777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示例二、力的作用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026" y="1000691"/>
            <a:ext cx="8623935" cy="300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【答案】D。</a:t>
            </a:r>
            <a:endParaRPr sz="18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【解析】A. G 是小球受到的重力，F</a:t>
            </a:r>
            <a:r>
              <a:rPr sz="18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</a:t>
            </a: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是横杆对弹簧的拉力，受力物体不同，不可能为一对平衡力，故 A 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B.重力 G 的施力物体为地球、受力物体为小球，F</a:t>
            </a:r>
            <a:r>
              <a:rPr sz="18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施力物体为横杆、受力物体为弹簧，不满足相互作用力的条件，故 B 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C、D 选项，F</a:t>
            </a:r>
            <a:r>
              <a:rPr sz="18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是弹簧对球的拉力，F</a:t>
            </a:r>
            <a:r>
              <a:rPr sz="1800" b="0" baseline="-25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是球对弹簧的拉力，受力物体不同，不可能为一对平衡力，故C 错误，D 正确。</a:t>
            </a:r>
          </a:p>
        </p:txBody>
      </p:sp>
      <p:pic>
        <p:nvPicPr>
          <p:cNvPr id="3" name="图片 -214748254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46470"/>
            <a:ext cx="1306195" cy="77279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00700303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96541" y="450056"/>
            <a:ext cx="192087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示例四、弹力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6" y="1000691"/>
            <a:ext cx="870140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【答案】C。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弹簧测力计受到乙对它一个向右的拉力和甲对它一个向左的拉力，处于平衡态，甲静止在地面上，还受到地面对它竖直向上支持力，所以弹簧测力计所受的拉力大小就等于乙的重力，故弹簧测力计示数就等于乙的重力大小为15N。故选C。</a:t>
            </a:r>
          </a:p>
        </p:txBody>
      </p:sp>
      <p:pic>
        <p:nvPicPr>
          <p:cNvPr id="4" name="图片 -214748254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46470"/>
            <a:ext cx="1306195" cy="77279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2572331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96540" y="450056"/>
            <a:ext cx="209804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示例五、重力概念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73743007" name="图片 1073743006" descr="C:\Users\ADMINI~1\AppData\Local\Temp\ksohtml2368\wps21.pn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700520" y="2714979"/>
            <a:ext cx="1863090" cy="19415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7025" y="1000691"/>
            <a:ext cx="869442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（2019·河北）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形状规则、质量分布均匀的物体，它的重心在它的</a:t>
            </a:r>
            <a:r>
              <a:rPr lang="en-US" sz="18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上。图所示为质量分布均匀但形状不规则带有小孔的薄木板，请用细棉线、刻度尺、笔和铁架台来确定它的重心。（1）操作方法：</a:t>
            </a:r>
            <a:r>
              <a:rPr lang="en-US" sz="18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。（2）判断方法：</a:t>
            </a:r>
            <a:r>
              <a:rPr lang="en-US" sz="18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即为簿木板的重心。（3）实验中没有利用到的物理知识：</a:t>
            </a:r>
            <a:r>
              <a:rPr lang="en-US" sz="18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（填写序号）①二力平衡的条件②重力的方向是竖直向下的③重力的大小跟物体质量成正比
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546" descr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531" y="46470"/>
            <a:ext cx="1306195" cy="77279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2715661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7374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96540" y="450056"/>
            <a:ext cx="209804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示例五、重力概念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5" y="1000691"/>
            <a:ext cx="8735060" cy="39010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5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【解析】形状规则且质量分布均匀的物体，其重心才在物体的几何中心上。</a:t>
            </a:r>
            <a:endParaRPr lang="zh-CN" sz="15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5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（1）①用细棉线系住小孔将不规则的薄木板悬挂起来，当木板静止时，用笔和刻度尺在木板上画出重力的作用线AB；②利用同样的方法再画出另一重力作用线CD。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5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（2）AB、CD的交点就是薄木板的重心。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5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木板静止时，根据二力平衡知识可知，受到的拉力和重力是一对平衡力，作用在同一直线上，由于重力的方向是竖直向下的，这样可保证重心一定在所画的线上，而两条线的交点就是重心的位置。综上所述，本实验没有用到的物理知识的③。
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5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故答案为：几何中心；（1）用细棉线系住小孔将不规则的薄木板悬挂起来，当木板静止时，用笔和刻度尺在木板上画出重力的作用线AB；②利用同样的方法再画出另一重力作用线CD；（2）AB、CD的交点；（3）③。</a:t>
            </a:r>
            <a:endParaRPr lang="zh-CN" altLang="en-US" sz="15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  <p:pic>
        <p:nvPicPr>
          <p:cNvPr id="4" name="图片 -214748254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46470"/>
            <a:ext cx="1306195" cy="77279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88646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5176521" y="1614346"/>
            <a:ext cx="29781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</a:t>
            </a:r>
          </a:p>
        </p:txBody>
      </p:sp>
      <p:pic>
        <p:nvPicPr>
          <p:cNvPr id="3" name="图片 -2147482591" descr="wps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36" y="2895128"/>
            <a:ext cx="3771265" cy="17709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27026" y="1068168"/>
            <a:ext cx="864679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（2019·湘潭）</a:t>
            </a: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如图所示纸做的“不倒翁小鸟翅膀上装有两个回形针，将鸟嘴放在指尖上转动而不会掉下来。下列说法正确的是（  ）。A．装回形针降低了小鸟的重心；       B．装回形针升高了小鸟的重心；C．小鸟的重心一定在其几何中心上；D．小鸟不掉下来是因为鸟嘴上有胶水
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-2147482531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45" y="121586"/>
            <a:ext cx="1203960" cy="71232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0769794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13990" y="466607"/>
            <a:ext cx="157861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知识点一、力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6" y="1128005"/>
            <a:ext cx="8635365" cy="9243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2．力的三要素：力的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大小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作用点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叫力的三要素。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3．力的示意图：用一根带箭头的线段把力的大小、方向、作用点表示出来。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58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105671"/>
            <a:ext cx="1234440" cy="73014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7034847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13990" y="466607"/>
            <a:ext cx="181864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知识点二、弹力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6" y="957404"/>
            <a:ext cx="8701405" cy="42567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1．弹力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（1）弹性：物体受力发生形变，失去力又恢复到原来的形状的性质叫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弹性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（2）塑性：物体受力时发生形变，失去力后不能恢复原来形状的性质叫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塑性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（3）弹力：物体由于发生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弹性形变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而受到的力叫弹力；弹力的大小与弹性形变的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大小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有关；在弹性限度内，弹性形变越大，弹力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2．弹力的基本特征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（1）弹力产生于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直接接触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的物体之间，任何物体只要发生弹性形变，就一定会产生弹力，不相互接触的物体之间不会发生弹力作用。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（2）弹力通常分为两类，一类是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拉力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（如橡皮筋、弹簧等），另一类是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支持力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（如桌面对书本的支持力和书本对桌面的压力）。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-214748258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105671"/>
            <a:ext cx="1234440" cy="73014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6940335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13990" y="466607"/>
            <a:ext cx="181864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知识点二、弹力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5" y="1000691"/>
            <a:ext cx="8723630" cy="3793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3．弹簧测力计</a:t>
            </a:r>
            <a:endParaRPr lang="zh-CN" sz="16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（1）用途：测量力的大小。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（2）构造：弹簧、指针、刻度盘等。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每个弹簧测力计都有一定的测量范围，拉力过大，弹簧测力计会被拉坏，使弹簧不能回复到原来的长度，因此在测量之前，先要估计所测力的大小，选择合适的弹簧测力计来测量。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（3）弹簧测力计的使用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进行测量时，应做到：1）观察量程、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分度值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（便于读数）。2）观察指针是否指在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零刻度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（调零）。3）轻轻来回拉动挂钩几次，防止弹簧卡壳。4）测力时，要使弹簧中心的轴线方向跟所测力的方向一致，使指针和外壳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无摩擦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，弹簧不要靠在刻度板上。5）读数时，视线要与刻度板面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垂直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</p:txBody>
      </p:sp>
      <p:pic>
        <p:nvPicPr>
          <p:cNvPr id="3" name="图片 -214748258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105671"/>
            <a:ext cx="1234440" cy="73014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48524649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13991" y="466607"/>
            <a:ext cx="18713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知识点三、重力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6" y="1000691"/>
            <a:ext cx="8790305" cy="41644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1.万有引力：宇宙间任何两个物体都存在互相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吸引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的力，这就是万有引力。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2.重力：地面附近的物体，由于地球的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吸引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而受的力叫重力。重力的符号是</a:t>
            </a:r>
            <a:r>
              <a:rPr lang="en-US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（1）重力区别于其他力的基本特征：1）地面附近的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一切物体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，无论固体、液体、气体都受地球的吸引；2）重力特指地球对物体的吸引；3）重力的施力者是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地球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，受力者是物体。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（2）重力的大小：通常把重力的大小叫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重量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1）重量的计算公式：</a:t>
            </a:r>
            <a:r>
              <a:rPr lang="en-US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G=mg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，其中g=9.8N/kg，粗略计算的时候g=10N/kg。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G的含义：质量为1kg的物体所受的重力为9.8N。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2）重力的方向：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竖直向下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（指向地心）。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3）重力的作用点—重心：重力在物体上的作用点叫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重心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。质地均匀外形规则的物体的重心，在它的几何</a:t>
            </a:r>
            <a:r>
              <a:rPr lang="zh-CN" sz="16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</a:t>
            </a: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上。如球的重心在球心。方形薄木板的重心在两条对角线的交点。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重心的位置不一定总在物体上，如圆环的重心在圆心，空心球的重心在球心。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-214748258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105671"/>
            <a:ext cx="1234440" cy="73014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4601731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713990" y="466607"/>
            <a:ext cx="187071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知识点三、重力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6" y="1000691"/>
            <a:ext cx="867981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3.稳度：稳度就是物体的稳定程度，稳度越大，物体就越不容易倾倒。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提高稳度的方法：一是增大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支持面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，二是降低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重心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4.重力的大小与物体的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、地理</a:t>
            </a:r>
            <a:r>
              <a:rPr lang="zh-CN" sz="18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</a:t>
            </a:r>
            <a:r>
              <a:rPr lang="zh-CN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有关；即质量越大，物体受到的重力越大。在地球上，越靠近赤道，物体受到的重力越小，越靠近两极，物体受到的重力越大。</a:t>
            </a:r>
            <a:r>
              <a:rPr lang="en-US" sz="1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58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105671"/>
            <a:ext cx="1234440" cy="73014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5919568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5" y="450056"/>
            <a:ext cx="139192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考点一、力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5" y="1000691"/>
            <a:ext cx="8735060" cy="21738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典例一</a:t>
            </a: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：（2020·四川甘孜州）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关于下列体育项目，说法正确的是（　　）。</a:t>
            </a:r>
            <a:endParaRPr lang="zh-CN" sz="180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划船比赛----人用力向后划桨是为了增大惯性；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立定跳远----脚和地之间力的作用是相互的；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引体向上----人对单杠的拉力与单杠对人的拉力是一对平衡力；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百米赛跑----裁判员通过相同时间比较路程的方法判断运动快慢</a:t>
            </a:r>
          </a:p>
        </p:txBody>
      </p:sp>
      <p:pic>
        <p:nvPicPr>
          <p:cNvPr id="3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6263683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5" y="450056"/>
            <a:ext cx="139192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考点一、力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026" y="1000691"/>
            <a:ext cx="8646795" cy="3840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【答案】B。</a:t>
            </a:r>
            <a:endParaRPr lang="zh-CN" sz="18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【解析】A．人用力向后划桨是利用了水和桨之间的力的作用是相互的，使船前进；且惯性的大小只与物体的质量有关，人用力向后划桨并不能增大惯性，故A错误；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B．立定跳远时，脚要用力蹬地，地给脚向前的力，从而跳的更远，所以利用了脚和地之间力的作用是相互的，故B正确；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C．引体向上----人对单杠的拉力与单杠对人的拉力作用在不同的物体上，是相互作用力，不是一对平衡力，故C错误；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D．百米赛跑----裁判员是在路程相同的情况下，比较时间判断运动快慢，谁用时间少，谁跑得快，故D错误。故选B。</a:t>
            </a:r>
          </a:p>
        </p:txBody>
      </p:sp>
      <p:pic>
        <p:nvPicPr>
          <p:cNvPr id="3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6214928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2676526" y="450056"/>
            <a:ext cx="1744345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1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考点二、弹力</a:t>
            </a:r>
            <a:endParaRPr lang="zh-CN" altLang="en-US" sz="1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5" y="1000691"/>
            <a:ext cx="8735060" cy="3840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力是物体受力中经常出现的一种力，如拉力、压力、支持力都是因为物体形变而产生的弹力。在复习中一定要注意弹力的产生条件、弹力的方向和影响弹力大小的因素。本节知识点是弹力的概念、弹簧测力计的工作原理。</a:t>
            </a:r>
            <a:endParaRPr lang="zh-CN" sz="1800" b="0">
              <a:latin typeface="微软雅黑" panose="020B0503020204020204" charset="-122"/>
              <a:ea typeface="微软雅黑" panose="020B0503020204020204" charset="-122"/>
              <a:cs typeface="微软雅黑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历年中考中，对“弹力”的考查主要有以下几个方面：（1）弹力的概念：考查学生对弹力的概念的理解和认识；（2）弹簧测力计的工作原理和读数方法。弹力在中考中出现的概率不高，出现较多的是弹力的示意图；中考主要题型以选择题为主，填空题、作图题为主。选择题以考查弹力的概念居多；填空题以考考查簧测力计的读数较多；作图题主要是作弹力（支持力等）的示意图。选择题、填空题一般和与力有关的其他知识点结合组成一个考题。</a:t>
            </a:r>
          </a:p>
        </p:txBody>
      </p:sp>
      <p:pic>
        <p:nvPicPr>
          <p:cNvPr id="4" name="图片 -214748256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1" y="73842"/>
            <a:ext cx="1285875" cy="76006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1862696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2991</Words>
  <Application>Microsoft Office PowerPoint</Application>
  <PresentationFormat>全屏显示(16:9)</PresentationFormat>
  <Paragraphs>137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</cp:revision>
  <dcterms:created xsi:type="dcterms:W3CDTF">2021-01-09T09:18:34Z</dcterms:created>
  <dcterms:modified xsi:type="dcterms:W3CDTF">2021-01-09T09:35:38Z</dcterms:modified>
</cp:coreProperties>
</file>